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33"/>
    <a:srgbClr val="FF6600"/>
    <a:srgbClr val="99FF66"/>
    <a:srgbClr val="990099"/>
    <a:srgbClr val="FFCC66"/>
    <a:srgbClr val="FFFFFF"/>
    <a:srgbClr val="FFCC00"/>
    <a:srgbClr val="002060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70" autoAdjust="0"/>
    <p:restoredTop sz="96444" autoAdjust="0"/>
  </p:normalViewPr>
  <p:slideViewPr>
    <p:cSldViewPr>
      <p:cViewPr>
        <p:scale>
          <a:sx n="50" d="100"/>
          <a:sy n="50" d="100"/>
        </p:scale>
        <p:origin x="-2316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2015/8/19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2015/8/19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 bwMode="auto">
          <a:xfrm>
            <a:off x="6637569" y="282134"/>
            <a:ext cx="25194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WWW.PPTBZ.COM</a:t>
            </a:r>
            <a:endParaRPr lang="zh-CN" altLang="en-US" sz="1600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 bwMode="auto">
          <a:xfrm>
            <a:off x="-10211" y="256936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『PPT</a:t>
            </a:r>
            <a:r>
              <a:rPr lang="zh-CN" altLang="en-US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宝藏</a:t>
            </a:r>
            <a:r>
              <a:rPr lang="en-US" altLang="zh-CN" sz="1600" spc="3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』— </a:t>
            </a: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模板</a:t>
            </a:r>
            <a:r>
              <a:rPr lang="en-US" altLang="zh-CN" sz="1600" spc="3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PPT</a:t>
            </a:r>
            <a:r>
              <a:rPr lang="zh-CN" altLang="en-US" sz="1600" spc="3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素材免费下载</a:t>
            </a:r>
            <a:endParaRPr lang="zh-CN" altLang="en-US" sz="1600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 bwMode="auto">
          <a:xfrm>
            <a:off x="2771800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模板网，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素材下载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2015/8/19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roup 205"/>
          <p:cNvGrpSpPr>
            <a:grpSpLocks/>
          </p:cNvGrpSpPr>
          <p:nvPr/>
        </p:nvGrpSpPr>
        <p:grpSpPr bwMode="auto">
          <a:xfrm>
            <a:off x="1427881" y="2192339"/>
            <a:ext cx="6022975" cy="3113087"/>
            <a:chOff x="317" y="1381"/>
            <a:chExt cx="3794" cy="1961"/>
          </a:xfrm>
        </p:grpSpPr>
        <p:sp>
          <p:nvSpPr>
            <p:cNvPr id="763" name="Freeform 5"/>
            <p:cNvSpPr>
              <a:spLocks/>
            </p:cNvSpPr>
            <p:nvPr/>
          </p:nvSpPr>
          <p:spPr bwMode="auto">
            <a:xfrm>
              <a:off x="4044" y="3012"/>
              <a:ext cx="66" cy="105"/>
            </a:xfrm>
            <a:custGeom>
              <a:avLst/>
              <a:gdLst>
                <a:gd name="T0" fmla="*/ 10 w 219"/>
                <a:gd name="T1" fmla="*/ 0 h 350"/>
                <a:gd name="T2" fmla="*/ 70 w 219"/>
                <a:gd name="T3" fmla="*/ 64 h 350"/>
                <a:gd name="T4" fmla="*/ 60 w 219"/>
                <a:gd name="T5" fmla="*/ 64 h 350"/>
                <a:gd name="T6" fmla="*/ 77 w 219"/>
                <a:gd name="T7" fmla="*/ 111 h 350"/>
                <a:gd name="T8" fmla="*/ 103 w 219"/>
                <a:gd name="T9" fmla="*/ 126 h 350"/>
                <a:gd name="T10" fmla="*/ 103 w 219"/>
                <a:gd name="T11" fmla="*/ 94 h 350"/>
                <a:gd name="T12" fmla="*/ 166 w 219"/>
                <a:gd name="T13" fmla="*/ 157 h 350"/>
                <a:gd name="T14" fmla="*/ 214 w 219"/>
                <a:gd name="T15" fmla="*/ 150 h 350"/>
                <a:gd name="T16" fmla="*/ 196 w 219"/>
                <a:gd name="T17" fmla="*/ 198 h 350"/>
                <a:gd name="T18" fmla="*/ 166 w 219"/>
                <a:gd name="T19" fmla="*/ 215 h 350"/>
                <a:gd name="T20" fmla="*/ 154 w 219"/>
                <a:gd name="T21" fmla="*/ 260 h 350"/>
                <a:gd name="T22" fmla="*/ 77 w 219"/>
                <a:gd name="T23" fmla="*/ 316 h 350"/>
                <a:gd name="T24" fmla="*/ 49 w 219"/>
                <a:gd name="T25" fmla="*/ 211 h 350"/>
                <a:gd name="T26" fmla="*/ 80 w 219"/>
                <a:gd name="T27" fmla="*/ 166 h 350"/>
                <a:gd name="T28" fmla="*/ 79 w 219"/>
                <a:gd name="T29" fmla="*/ 113 h 350"/>
                <a:gd name="T30" fmla="*/ 51 w 219"/>
                <a:gd name="T31" fmla="*/ 78 h 350"/>
                <a:gd name="T32" fmla="*/ 55 w 219"/>
                <a:gd name="T33" fmla="*/ 85 h 350"/>
                <a:gd name="T34" fmla="*/ 32 w 219"/>
                <a:gd name="T35" fmla="*/ 39 h 350"/>
                <a:gd name="T36" fmla="*/ 27 w 219"/>
                <a:gd name="T37" fmla="*/ 46 h 350"/>
                <a:gd name="T38" fmla="*/ 10 w 219"/>
                <a:gd name="T39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9" h="350">
                  <a:moveTo>
                    <a:pt x="10" y="0"/>
                  </a:moveTo>
                  <a:cubicBezTo>
                    <a:pt x="15" y="33"/>
                    <a:pt x="66" y="21"/>
                    <a:pt x="70" y="64"/>
                  </a:cubicBezTo>
                  <a:cubicBezTo>
                    <a:pt x="67" y="64"/>
                    <a:pt x="64" y="64"/>
                    <a:pt x="60" y="64"/>
                  </a:cubicBezTo>
                  <a:cubicBezTo>
                    <a:pt x="76" y="76"/>
                    <a:pt x="88" y="92"/>
                    <a:pt x="77" y="111"/>
                  </a:cubicBezTo>
                  <a:cubicBezTo>
                    <a:pt x="95" y="115"/>
                    <a:pt x="92" y="113"/>
                    <a:pt x="103" y="126"/>
                  </a:cubicBezTo>
                  <a:cubicBezTo>
                    <a:pt x="102" y="116"/>
                    <a:pt x="104" y="105"/>
                    <a:pt x="103" y="94"/>
                  </a:cubicBezTo>
                  <a:cubicBezTo>
                    <a:pt x="120" y="105"/>
                    <a:pt x="125" y="181"/>
                    <a:pt x="166" y="157"/>
                  </a:cubicBezTo>
                  <a:cubicBezTo>
                    <a:pt x="171" y="155"/>
                    <a:pt x="219" y="125"/>
                    <a:pt x="214" y="150"/>
                  </a:cubicBezTo>
                  <a:cubicBezTo>
                    <a:pt x="211" y="165"/>
                    <a:pt x="196" y="191"/>
                    <a:pt x="196" y="198"/>
                  </a:cubicBezTo>
                  <a:cubicBezTo>
                    <a:pt x="196" y="229"/>
                    <a:pt x="182" y="200"/>
                    <a:pt x="166" y="215"/>
                  </a:cubicBezTo>
                  <a:cubicBezTo>
                    <a:pt x="149" y="233"/>
                    <a:pt x="163" y="239"/>
                    <a:pt x="154" y="260"/>
                  </a:cubicBezTo>
                  <a:cubicBezTo>
                    <a:pt x="142" y="291"/>
                    <a:pt x="112" y="350"/>
                    <a:pt x="77" y="316"/>
                  </a:cubicBezTo>
                  <a:cubicBezTo>
                    <a:pt x="128" y="254"/>
                    <a:pt x="41" y="254"/>
                    <a:pt x="49" y="211"/>
                  </a:cubicBezTo>
                  <a:cubicBezTo>
                    <a:pt x="48" y="219"/>
                    <a:pt x="91" y="162"/>
                    <a:pt x="80" y="166"/>
                  </a:cubicBezTo>
                  <a:cubicBezTo>
                    <a:pt x="90" y="162"/>
                    <a:pt x="78" y="119"/>
                    <a:pt x="79" y="113"/>
                  </a:cubicBezTo>
                  <a:cubicBezTo>
                    <a:pt x="51" y="114"/>
                    <a:pt x="70" y="84"/>
                    <a:pt x="51" y="78"/>
                  </a:cubicBezTo>
                  <a:cubicBezTo>
                    <a:pt x="52" y="80"/>
                    <a:pt x="54" y="82"/>
                    <a:pt x="55" y="85"/>
                  </a:cubicBezTo>
                  <a:cubicBezTo>
                    <a:pt x="43" y="71"/>
                    <a:pt x="25" y="57"/>
                    <a:pt x="32" y="39"/>
                  </a:cubicBezTo>
                  <a:cubicBezTo>
                    <a:pt x="30" y="41"/>
                    <a:pt x="29" y="44"/>
                    <a:pt x="27" y="46"/>
                  </a:cubicBezTo>
                  <a:cubicBezTo>
                    <a:pt x="16" y="31"/>
                    <a:pt x="0" y="9"/>
                    <a:pt x="1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4" name="Freeform 6"/>
            <p:cNvSpPr>
              <a:spLocks noEditPoints="1"/>
            </p:cNvSpPr>
            <p:nvPr/>
          </p:nvSpPr>
          <p:spPr bwMode="auto">
            <a:xfrm>
              <a:off x="4041" y="3006"/>
              <a:ext cx="70" cy="106"/>
            </a:xfrm>
            <a:custGeom>
              <a:avLst/>
              <a:gdLst>
                <a:gd name="T0" fmla="*/ 83 w 236"/>
                <a:gd name="T1" fmla="*/ 342 h 355"/>
                <a:gd name="T2" fmla="*/ 82 w 236"/>
                <a:gd name="T3" fmla="*/ 330 h 355"/>
                <a:gd name="T4" fmla="*/ 77 w 236"/>
                <a:gd name="T5" fmla="*/ 276 h 355"/>
                <a:gd name="T6" fmla="*/ 52 w 236"/>
                <a:gd name="T7" fmla="*/ 234 h 355"/>
                <a:gd name="T8" fmla="*/ 52 w 236"/>
                <a:gd name="T9" fmla="*/ 229 h 355"/>
                <a:gd name="T10" fmla="*/ 52 w 236"/>
                <a:gd name="T11" fmla="*/ 229 h 355"/>
                <a:gd name="T12" fmla="*/ 57 w 236"/>
                <a:gd name="T13" fmla="*/ 224 h 355"/>
                <a:gd name="T14" fmla="*/ 92 w 236"/>
                <a:gd name="T15" fmla="*/ 188 h 355"/>
                <a:gd name="T16" fmla="*/ 89 w 236"/>
                <a:gd name="T17" fmla="*/ 177 h 355"/>
                <a:gd name="T18" fmla="*/ 84 w 236"/>
                <a:gd name="T19" fmla="*/ 148 h 355"/>
                <a:gd name="T20" fmla="*/ 64 w 236"/>
                <a:gd name="T21" fmla="*/ 117 h 355"/>
                <a:gd name="T22" fmla="*/ 60 w 236"/>
                <a:gd name="T23" fmla="*/ 111 h 355"/>
                <a:gd name="T24" fmla="*/ 35 w 236"/>
                <a:gd name="T25" fmla="*/ 76 h 355"/>
                <a:gd name="T26" fmla="*/ 16 w 236"/>
                <a:gd name="T27" fmla="*/ 13 h 355"/>
                <a:gd name="T28" fmla="*/ 31 w 236"/>
                <a:gd name="T29" fmla="*/ 18 h 355"/>
                <a:gd name="T30" fmla="*/ 77 w 236"/>
                <a:gd name="T31" fmla="*/ 0 h 355"/>
                <a:gd name="T32" fmla="*/ 91 w 236"/>
                <a:gd name="T33" fmla="*/ 84 h 355"/>
                <a:gd name="T34" fmla="*/ 102 w 236"/>
                <a:gd name="T35" fmla="*/ 124 h 355"/>
                <a:gd name="T36" fmla="*/ 106 w 236"/>
                <a:gd name="T37" fmla="*/ 115 h 355"/>
                <a:gd name="T38" fmla="*/ 120 w 236"/>
                <a:gd name="T39" fmla="*/ 107 h 355"/>
                <a:gd name="T40" fmla="*/ 164 w 236"/>
                <a:gd name="T41" fmla="*/ 173 h 355"/>
                <a:gd name="T42" fmla="*/ 219 w 236"/>
                <a:gd name="T43" fmla="*/ 151 h 355"/>
                <a:gd name="T44" fmla="*/ 235 w 236"/>
                <a:gd name="T45" fmla="*/ 172 h 355"/>
                <a:gd name="T46" fmla="*/ 217 w 236"/>
                <a:gd name="T47" fmla="*/ 218 h 355"/>
                <a:gd name="T48" fmla="*/ 194 w 236"/>
                <a:gd name="T49" fmla="*/ 241 h 355"/>
                <a:gd name="T50" fmla="*/ 185 w 236"/>
                <a:gd name="T51" fmla="*/ 241 h 355"/>
                <a:gd name="T52" fmla="*/ 175 w 236"/>
                <a:gd name="T53" fmla="*/ 284 h 355"/>
                <a:gd name="T54" fmla="*/ 102 w 236"/>
                <a:gd name="T55" fmla="*/ 334 h 355"/>
                <a:gd name="T56" fmla="*/ 158 w 236"/>
                <a:gd name="T57" fmla="*/ 277 h 355"/>
                <a:gd name="T58" fmla="*/ 172 w 236"/>
                <a:gd name="T59" fmla="*/ 229 h 355"/>
                <a:gd name="T60" fmla="*/ 199 w 236"/>
                <a:gd name="T61" fmla="*/ 218 h 355"/>
                <a:gd name="T62" fmla="*/ 217 w 236"/>
                <a:gd name="T63" fmla="*/ 169 h 355"/>
                <a:gd name="T64" fmla="*/ 126 w 236"/>
                <a:gd name="T65" fmla="*/ 155 h 355"/>
                <a:gd name="T66" fmla="*/ 106 w 236"/>
                <a:gd name="T67" fmla="*/ 149 h 355"/>
                <a:gd name="T68" fmla="*/ 102 w 236"/>
                <a:gd name="T69" fmla="*/ 145 h 355"/>
                <a:gd name="T70" fmla="*/ 106 w 236"/>
                <a:gd name="T71" fmla="*/ 168 h 355"/>
                <a:gd name="T72" fmla="*/ 103 w 236"/>
                <a:gd name="T73" fmla="*/ 188 h 355"/>
                <a:gd name="T74" fmla="*/ 89 w 236"/>
                <a:gd name="T75" fmla="*/ 262 h 355"/>
                <a:gd name="T76" fmla="*/ 102 w 236"/>
                <a:gd name="T77" fmla="*/ 334 h 355"/>
                <a:gd name="T78" fmla="*/ 70 w 236"/>
                <a:gd name="T79" fmla="*/ 75 h 355"/>
                <a:gd name="T80" fmla="*/ 53 w 236"/>
                <a:gd name="T81" fmla="*/ 6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355">
                  <a:moveTo>
                    <a:pt x="111" y="355"/>
                  </a:moveTo>
                  <a:cubicBezTo>
                    <a:pt x="101" y="355"/>
                    <a:pt x="91" y="351"/>
                    <a:pt x="83" y="342"/>
                  </a:cubicBezTo>
                  <a:cubicBezTo>
                    <a:pt x="77" y="336"/>
                    <a:pt x="77" y="336"/>
                    <a:pt x="77" y="336"/>
                  </a:cubicBezTo>
                  <a:cubicBezTo>
                    <a:pt x="82" y="330"/>
                    <a:pt x="82" y="330"/>
                    <a:pt x="82" y="330"/>
                  </a:cubicBezTo>
                  <a:cubicBezTo>
                    <a:pt x="92" y="318"/>
                    <a:pt x="97" y="308"/>
                    <a:pt x="96" y="300"/>
                  </a:cubicBezTo>
                  <a:cubicBezTo>
                    <a:pt x="95" y="291"/>
                    <a:pt x="86" y="284"/>
                    <a:pt x="77" y="276"/>
                  </a:cubicBezTo>
                  <a:cubicBezTo>
                    <a:pt x="65" y="266"/>
                    <a:pt x="50" y="254"/>
                    <a:pt x="52" y="235"/>
                  </a:cubicBezTo>
                  <a:cubicBezTo>
                    <a:pt x="52" y="234"/>
                    <a:pt x="52" y="234"/>
                    <a:pt x="52" y="234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2" y="231"/>
                    <a:pt x="52" y="230"/>
                    <a:pt x="52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61" y="231"/>
                    <a:pt x="61" y="231"/>
                    <a:pt x="61" y="231"/>
                  </a:cubicBezTo>
                  <a:cubicBezTo>
                    <a:pt x="57" y="224"/>
                    <a:pt x="57" y="224"/>
                    <a:pt x="57" y="224"/>
                  </a:cubicBezTo>
                  <a:cubicBezTo>
                    <a:pt x="62" y="220"/>
                    <a:pt x="83" y="191"/>
                    <a:pt x="84" y="185"/>
                  </a:cubicBezTo>
                  <a:cubicBezTo>
                    <a:pt x="92" y="188"/>
                    <a:pt x="92" y="188"/>
                    <a:pt x="92" y="188"/>
                  </a:cubicBezTo>
                  <a:cubicBezTo>
                    <a:pt x="92" y="186"/>
                    <a:pt x="92" y="186"/>
                    <a:pt x="92" y="186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87" y="178"/>
                    <a:pt x="87" y="179"/>
                    <a:pt x="86" y="179"/>
                  </a:cubicBezTo>
                  <a:cubicBezTo>
                    <a:pt x="88" y="175"/>
                    <a:pt x="85" y="156"/>
                    <a:pt x="84" y="148"/>
                  </a:cubicBezTo>
                  <a:cubicBezTo>
                    <a:pt x="83" y="145"/>
                    <a:pt x="83" y="144"/>
                    <a:pt x="83" y="142"/>
                  </a:cubicBezTo>
                  <a:cubicBezTo>
                    <a:pt x="66" y="138"/>
                    <a:pt x="65" y="124"/>
                    <a:pt x="64" y="117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0" y="111"/>
                    <a:pt x="60" y="111"/>
                    <a:pt x="60" y="111"/>
                  </a:cubicBezTo>
                  <a:cubicBezTo>
                    <a:pt x="57" y="108"/>
                    <a:pt x="55" y="105"/>
                    <a:pt x="53" y="103"/>
                  </a:cubicBezTo>
                  <a:cubicBezTo>
                    <a:pt x="46" y="95"/>
                    <a:pt x="38" y="86"/>
                    <a:pt x="35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19" y="54"/>
                    <a:pt x="0" y="28"/>
                    <a:pt x="16" y="13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2" y="28"/>
                    <a:pt x="39" y="32"/>
                    <a:pt x="49" y="37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74" y="49"/>
                    <a:pt x="89" y="59"/>
                    <a:pt x="91" y="84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101" y="101"/>
                    <a:pt x="104" y="113"/>
                    <a:pt x="102" y="124"/>
                  </a:cubicBezTo>
                  <a:cubicBezTo>
                    <a:pt x="103" y="125"/>
                    <a:pt x="105" y="125"/>
                    <a:pt x="106" y="126"/>
                  </a:cubicBezTo>
                  <a:cubicBezTo>
                    <a:pt x="106" y="122"/>
                    <a:pt x="106" y="119"/>
                    <a:pt x="106" y="115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20" y="107"/>
                    <a:pt x="120" y="107"/>
                    <a:pt x="120" y="107"/>
                  </a:cubicBezTo>
                  <a:cubicBezTo>
                    <a:pt x="128" y="111"/>
                    <a:pt x="133" y="123"/>
                    <a:pt x="139" y="137"/>
                  </a:cubicBezTo>
                  <a:cubicBezTo>
                    <a:pt x="145" y="153"/>
                    <a:pt x="153" y="173"/>
                    <a:pt x="164" y="173"/>
                  </a:cubicBezTo>
                  <a:cubicBezTo>
                    <a:pt x="167" y="173"/>
                    <a:pt x="170" y="171"/>
                    <a:pt x="174" y="169"/>
                  </a:cubicBezTo>
                  <a:cubicBezTo>
                    <a:pt x="194" y="157"/>
                    <a:pt x="209" y="151"/>
                    <a:pt x="219" y="151"/>
                  </a:cubicBezTo>
                  <a:cubicBezTo>
                    <a:pt x="225" y="151"/>
                    <a:pt x="230" y="154"/>
                    <a:pt x="232" y="156"/>
                  </a:cubicBezTo>
                  <a:cubicBezTo>
                    <a:pt x="235" y="160"/>
                    <a:pt x="236" y="166"/>
                    <a:pt x="235" y="172"/>
                  </a:cubicBezTo>
                  <a:cubicBezTo>
                    <a:pt x="233" y="181"/>
                    <a:pt x="228" y="192"/>
                    <a:pt x="224" y="202"/>
                  </a:cubicBezTo>
                  <a:cubicBezTo>
                    <a:pt x="221" y="208"/>
                    <a:pt x="218" y="216"/>
                    <a:pt x="217" y="218"/>
                  </a:cubicBezTo>
                  <a:cubicBezTo>
                    <a:pt x="217" y="224"/>
                    <a:pt x="217" y="242"/>
                    <a:pt x="202" y="242"/>
                  </a:cubicBezTo>
                  <a:cubicBezTo>
                    <a:pt x="200" y="242"/>
                    <a:pt x="197" y="241"/>
                    <a:pt x="194" y="241"/>
                  </a:cubicBezTo>
                  <a:cubicBezTo>
                    <a:pt x="192" y="240"/>
                    <a:pt x="190" y="240"/>
                    <a:pt x="189" y="240"/>
                  </a:cubicBezTo>
                  <a:cubicBezTo>
                    <a:pt x="188" y="240"/>
                    <a:pt x="187" y="240"/>
                    <a:pt x="185" y="241"/>
                  </a:cubicBezTo>
                  <a:cubicBezTo>
                    <a:pt x="178" y="249"/>
                    <a:pt x="178" y="252"/>
                    <a:pt x="178" y="259"/>
                  </a:cubicBezTo>
                  <a:cubicBezTo>
                    <a:pt x="179" y="265"/>
                    <a:pt x="179" y="273"/>
                    <a:pt x="175" y="284"/>
                  </a:cubicBezTo>
                  <a:cubicBezTo>
                    <a:pt x="162" y="316"/>
                    <a:pt x="139" y="355"/>
                    <a:pt x="111" y="355"/>
                  </a:cubicBezTo>
                  <a:close/>
                  <a:moveTo>
                    <a:pt x="102" y="334"/>
                  </a:moveTo>
                  <a:cubicBezTo>
                    <a:pt x="105" y="336"/>
                    <a:pt x="108" y="337"/>
                    <a:pt x="111" y="337"/>
                  </a:cubicBezTo>
                  <a:cubicBezTo>
                    <a:pt x="125" y="337"/>
                    <a:pt x="143" y="314"/>
                    <a:pt x="158" y="277"/>
                  </a:cubicBezTo>
                  <a:cubicBezTo>
                    <a:pt x="161" y="270"/>
                    <a:pt x="160" y="266"/>
                    <a:pt x="160" y="260"/>
                  </a:cubicBezTo>
                  <a:cubicBezTo>
                    <a:pt x="159" y="251"/>
                    <a:pt x="159" y="242"/>
                    <a:pt x="172" y="229"/>
                  </a:cubicBezTo>
                  <a:cubicBezTo>
                    <a:pt x="180" y="221"/>
                    <a:pt x="192" y="221"/>
                    <a:pt x="199" y="223"/>
                  </a:cubicBezTo>
                  <a:cubicBezTo>
                    <a:pt x="199" y="222"/>
                    <a:pt x="199" y="220"/>
                    <a:pt x="199" y="218"/>
                  </a:cubicBezTo>
                  <a:cubicBezTo>
                    <a:pt x="199" y="213"/>
                    <a:pt x="202" y="206"/>
                    <a:pt x="207" y="194"/>
                  </a:cubicBezTo>
                  <a:cubicBezTo>
                    <a:pt x="211" y="186"/>
                    <a:pt x="215" y="176"/>
                    <a:pt x="217" y="169"/>
                  </a:cubicBezTo>
                  <a:cubicBezTo>
                    <a:pt x="212" y="170"/>
                    <a:pt x="203" y="173"/>
                    <a:pt x="184" y="185"/>
                  </a:cubicBezTo>
                  <a:cubicBezTo>
                    <a:pt x="152" y="203"/>
                    <a:pt x="136" y="179"/>
                    <a:pt x="126" y="155"/>
                  </a:cubicBezTo>
                  <a:cubicBezTo>
                    <a:pt x="130" y="178"/>
                    <a:pt x="130" y="178"/>
                    <a:pt x="130" y="178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104" y="147"/>
                    <a:pt x="103" y="145"/>
                    <a:pt x="102" y="144"/>
                  </a:cubicBezTo>
                  <a:cubicBezTo>
                    <a:pt x="102" y="144"/>
                    <a:pt x="102" y="145"/>
                    <a:pt x="102" y="145"/>
                  </a:cubicBezTo>
                  <a:cubicBezTo>
                    <a:pt x="103" y="152"/>
                    <a:pt x="104" y="159"/>
                    <a:pt x="105" y="166"/>
                  </a:cubicBezTo>
                  <a:cubicBezTo>
                    <a:pt x="106" y="168"/>
                    <a:pt x="106" y="168"/>
                    <a:pt x="106" y="168"/>
                  </a:cubicBezTo>
                  <a:cubicBezTo>
                    <a:pt x="105" y="167"/>
                    <a:pt x="105" y="167"/>
                    <a:pt x="105" y="167"/>
                  </a:cubicBezTo>
                  <a:cubicBezTo>
                    <a:pt x="105" y="175"/>
                    <a:pt x="105" y="182"/>
                    <a:pt x="103" y="188"/>
                  </a:cubicBezTo>
                  <a:cubicBezTo>
                    <a:pt x="101" y="195"/>
                    <a:pt x="83" y="225"/>
                    <a:pt x="70" y="236"/>
                  </a:cubicBezTo>
                  <a:cubicBezTo>
                    <a:pt x="70" y="246"/>
                    <a:pt x="78" y="253"/>
                    <a:pt x="89" y="262"/>
                  </a:cubicBezTo>
                  <a:cubicBezTo>
                    <a:pt x="100" y="271"/>
                    <a:pt x="113" y="282"/>
                    <a:pt x="114" y="298"/>
                  </a:cubicBezTo>
                  <a:cubicBezTo>
                    <a:pt x="115" y="309"/>
                    <a:pt x="111" y="321"/>
                    <a:pt x="102" y="334"/>
                  </a:cubicBezTo>
                  <a:close/>
                  <a:moveTo>
                    <a:pt x="54" y="75"/>
                  </a:moveTo>
                  <a:cubicBezTo>
                    <a:pt x="70" y="75"/>
                    <a:pt x="70" y="75"/>
                    <a:pt x="70" y="75"/>
                  </a:cubicBezTo>
                  <a:cubicBezTo>
                    <a:pt x="67" y="68"/>
                    <a:pt x="62" y="64"/>
                    <a:pt x="54" y="59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1" y="67"/>
                    <a:pt x="52" y="71"/>
                    <a:pt x="54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5" name="Freeform 7"/>
            <p:cNvSpPr>
              <a:spLocks/>
            </p:cNvSpPr>
            <p:nvPr/>
          </p:nvSpPr>
          <p:spPr bwMode="auto">
            <a:xfrm>
              <a:off x="3978" y="3096"/>
              <a:ext cx="85" cy="99"/>
            </a:xfrm>
            <a:custGeom>
              <a:avLst/>
              <a:gdLst>
                <a:gd name="T0" fmla="*/ 206 w 286"/>
                <a:gd name="T1" fmla="*/ 24 h 333"/>
                <a:gd name="T2" fmla="*/ 225 w 286"/>
                <a:gd name="T3" fmla="*/ 0 h 333"/>
                <a:gd name="T4" fmla="*/ 245 w 286"/>
                <a:gd name="T5" fmla="*/ 38 h 333"/>
                <a:gd name="T6" fmla="*/ 271 w 286"/>
                <a:gd name="T7" fmla="*/ 21 h 333"/>
                <a:gd name="T8" fmla="*/ 269 w 286"/>
                <a:gd name="T9" fmla="*/ 38 h 333"/>
                <a:gd name="T10" fmla="*/ 275 w 286"/>
                <a:gd name="T11" fmla="*/ 24 h 333"/>
                <a:gd name="T12" fmla="*/ 282 w 286"/>
                <a:gd name="T13" fmla="*/ 28 h 333"/>
                <a:gd name="T14" fmla="*/ 282 w 286"/>
                <a:gd name="T15" fmla="*/ 63 h 333"/>
                <a:gd name="T16" fmla="*/ 257 w 286"/>
                <a:gd name="T17" fmla="*/ 104 h 333"/>
                <a:gd name="T18" fmla="*/ 242 w 286"/>
                <a:gd name="T19" fmla="*/ 168 h 333"/>
                <a:gd name="T20" fmla="*/ 182 w 286"/>
                <a:gd name="T21" fmla="*/ 173 h 333"/>
                <a:gd name="T22" fmla="*/ 125 w 286"/>
                <a:gd name="T23" fmla="*/ 297 h 333"/>
                <a:gd name="T24" fmla="*/ 10 w 286"/>
                <a:gd name="T25" fmla="*/ 284 h 333"/>
                <a:gd name="T26" fmla="*/ 15 w 286"/>
                <a:gd name="T27" fmla="*/ 270 h 333"/>
                <a:gd name="T28" fmla="*/ 6 w 286"/>
                <a:gd name="T29" fmla="*/ 279 h 333"/>
                <a:gd name="T30" fmla="*/ 2 w 286"/>
                <a:gd name="T31" fmla="*/ 270 h 333"/>
                <a:gd name="T32" fmla="*/ 28 w 286"/>
                <a:gd name="T33" fmla="*/ 238 h 333"/>
                <a:gd name="T34" fmla="*/ 37 w 286"/>
                <a:gd name="T35" fmla="*/ 223 h 333"/>
                <a:gd name="T36" fmla="*/ 134 w 286"/>
                <a:gd name="T37" fmla="*/ 134 h 333"/>
                <a:gd name="T38" fmla="*/ 175 w 286"/>
                <a:gd name="T39" fmla="*/ 76 h 333"/>
                <a:gd name="T40" fmla="*/ 206 w 286"/>
                <a:gd name="T41" fmla="*/ 2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6" h="333">
                  <a:moveTo>
                    <a:pt x="206" y="24"/>
                  </a:moveTo>
                  <a:cubicBezTo>
                    <a:pt x="210" y="16"/>
                    <a:pt x="219" y="8"/>
                    <a:pt x="225" y="0"/>
                  </a:cubicBezTo>
                  <a:cubicBezTo>
                    <a:pt x="232" y="13"/>
                    <a:pt x="239" y="25"/>
                    <a:pt x="245" y="38"/>
                  </a:cubicBezTo>
                  <a:cubicBezTo>
                    <a:pt x="253" y="30"/>
                    <a:pt x="264" y="27"/>
                    <a:pt x="271" y="21"/>
                  </a:cubicBezTo>
                  <a:cubicBezTo>
                    <a:pt x="271" y="26"/>
                    <a:pt x="270" y="32"/>
                    <a:pt x="269" y="38"/>
                  </a:cubicBezTo>
                  <a:cubicBezTo>
                    <a:pt x="271" y="33"/>
                    <a:pt x="273" y="29"/>
                    <a:pt x="275" y="24"/>
                  </a:cubicBezTo>
                  <a:cubicBezTo>
                    <a:pt x="278" y="26"/>
                    <a:pt x="280" y="27"/>
                    <a:pt x="282" y="28"/>
                  </a:cubicBezTo>
                  <a:cubicBezTo>
                    <a:pt x="278" y="40"/>
                    <a:pt x="286" y="52"/>
                    <a:pt x="282" y="63"/>
                  </a:cubicBezTo>
                  <a:cubicBezTo>
                    <a:pt x="278" y="77"/>
                    <a:pt x="265" y="92"/>
                    <a:pt x="257" y="104"/>
                  </a:cubicBezTo>
                  <a:cubicBezTo>
                    <a:pt x="245" y="122"/>
                    <a:pt x="209" y="147"/>
                    <a:pt x="242" y="168"/>
                  </a:cubicBezTo>
                  <a:cubicBezTo>
                    <a:pt x="213" y="146"/>
                    <a:pt x="206" y="182"/>
                    <a:pt x="182" y="173"/>
                  </a:cubicBezTo>
                  <a:cubicBezTo>
                    <a:pt x="169" y="223"/>
                    <a:pt x="167" y="266"/>
                    <a:pt x="125" y="297"/>
                  </a:cubicBezTo>
                  <a:cubicBezTo>
                    <a:pt x="79" y="333"/>
                    <a:pt x="54" y="275"/>
                    <a:pt x="10" y="284"/>
                  </a:cubicBezTo>
                  <a:cubicBezTo>
                    <a:pt x="11" y="280"/>
                    <a:pt x="13" y="275"/>
                    <a:pt x="15" y="270"/>
                  </a:cubicBezTo>
                  <a:cubicBezTo>
                    <a:pt x="12" y="273"/>
                    <a:pt x="9" y="276"/>
                    <a:pt x="6" y="279"/>
                  </a:cubicBezTo>
                  <a:cubicBezTo>
                    <a:pt x="3" y="267"/>
                    <a:pt x="14" y="275"/>
                    <a:pt x="2" y="270"/>
                  </a:cubicBezTo>
                  <a:cubicBezTo>
                    <a:pt x="28" y="256"/>
                    <a:pt x="0" y="239"/>
                    <a:pt x="28" y="238"/>
                  </a:cubicBezTo>
                  <a:cubicBezTo>
                    <a:pt x="19" y="224"/>
                    <a:pt x="21" y="218"/>
                    <a:pt x="37" y="223"/>
                  </a:cubicBezTo>
                  <a:cubicBezTo>
                    <a:pt x="38" y="176"/>
                    <a:pt x="102" y="160"/>
                    <a:pt x="134" y="134"/>
                  </a:cubicBezTo>
                  <a:cubicBezTo>
                    <a:pt x="159" y="114"/>
                    <a:pt x="164" y="106"/>
                    <a:pt x="175" y="76"/>
                  </a:cubicBezTo>
                  <a:cubicBezTo>
                    <a:pt x="184" y="54"/>
                    <a:pt x="205" y="51"/>
                    <a:pt x="206" y="2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6" name="Freeform 8"/>
            <p:cNvSpPr>
              <a:spLocks noEditPoints="1"/>
            </p:cNvSpPr>
            <p:nvPr/>
          </p:nvSpPr>
          <p:spPr bwMode="auto">
            <a:xfrm>
              <a:off x="3972" y="3091"/>
              <a:ext cx="93" cy="100"/>
            </a:xfrm>
            <a:custGeom>
              <a:avLst/>
              <a:gdLst>
                <a:gd name="T0" fmla="*/ 73 w 312"/>
                <a:gd name="T1" fmla="*/ 322 h 335"/>
                <a:gd name="T2" fmla="*/ 19 w 312"/>
                <a:gd name="T3" fmla="*/ 314 h 335"/>
                <a:gd name="T4" fmla="*/ 13 w 312"/>
                <a:gd name="T5" fmla="*/ 314 h 335"/>
                <a:gd name="T6" fmla="*/ 15 w 312"/>
                <a:gd name="T7" fmla="*/ 298 h 335"/>
                <a:gd name="T8" fmla="*/ 0 w 312"/>
                <a:gd name="T9" fmla="*/ 287 h 335"/>
                <a:gd name="T10" fmla="*/ 23 w 312"/>
                <a:gd name="T11" fmla="*/ 266 h 335"/>
                <a:gd name="T12" fmla="*/ 32 w 312"/>
                <a:gd name="T13" fmla="*/ 248 h 335"/>
                <a:gd name="T14" fmla="*/ 47 w 312"/>
                <a:gd name="T15" fmla="*/ 229 h 335"/>
                <a:gd name="T16" fmla="*/ 146 w 312"/>
                <a:gd name="T17" fmla="*/ 144 h 335"/>
                <a:gd name="T18" fmla="*/ 202 w 312"/>
                <a:gd name="T19" fmla="*/ 66 h 335"/>
                <a:gd name="T20" fmla="*/ 216 w 312"/>
                <a:gd name="T21" fmla="*/ 37 h 335"/>
                <a:gd name="T22" fmla="*/ 235 w 312"/>
                <a:gd name="T23" fmla="*/ 11 h 335"/>
                <a:gd name="T24" fmla="*/ 266 w 312"/>
                <a:gd name="T25" fmla="*/ 41 h 335"/>
                <a:gd name="T26" fmla="*/ 283 w 312"/>
                <a:gd name="T27" fmla="*/ 31 h 335"/>
                <a:gd name="T28" fmla="*/ 299 w 312"/>
                <a:gd name="T29" fmla="*/ 34 h 335"/>
                <a:gd name="T30" fmla="*/ 304 w 312"/>
                <a:gd name="T31" fmla="*/ 36 h 335"/>
                <a:gd name="T32" fmla="*/ 309 w 312"/>
                <a:gd name="T33" fmla="*/ 48 h 335"/>
                <a:gd name="T34" fmla="*/ 309 w 312"/>
                <a:gd name="T35" fmla="*/ 83 h 335"/>
                <a:gd name="T36" fmla="*/ 283 w 312"/>
                <a:gd name="T37" fmla="*/ 126 h 335"/>
                <a:gd name="T38" fmla="*/ 256 w 312"/>
                <a:gd name="T39" fmla="*/ 166 h 335"/>
                <a:gd name="T40" fmla="*/ 265 w 312"/>
                <a:gd name="T41" fmla="*/ 177 h 335"/>
                <a:gd name="T42" fmla="*/ 250 w 312"/>
                <a:gd name="T43" fmla="*/ 189 h 335"/>
                <a:gd name="T44" fmla="*/ 207 w 312"/>
                <a:gd name="T45" fmla="*/ 201 h 335"/>
                <a:gd name="T46" fmla="*/ 149 w 312"/>
                <a:gd name="T47" fmla="*/ 322 h 335"/>
                <a:gd name="T48" fmla="*/ 41 w 312"/>
                <a:gd name="T49" fmla="*/ 291 h 335"/>
                <a:gd name="T50" fmla="*/ 138 w 312"/>
                <a:gd name="T51" fmla="*/ 307 h 335"/>
                <a:gd name="T52" fmla="*/ 191 w 312"/>
                <a:gd name="T53" fmla="*/ 188 h 335"/>
                <a:gd name="T54" fmla="*/ 203 w 312"/>
                <a:gd name="T55" fmla="*/ 181 h 335"/>
                <a:gd name="T56" fmla="*/ 237 w 312"/>
                <a:gd name="T57" fmla="*/ 169 h 335"/>
                <a:gd name="T58" fmla="*/ 257 w 312"/>
                <a:gd name="T59" fmla="*/ 128 h 335"/>
                <a:gd name="T60" fmla="*/ 271 w 312"/>
                <a:gd name="T61" fmla="*/ 111 h 335"/>
                <a:gd name="T62" fmla="*/ 270 w 312"/>
                <a:gd name="T63" fmla="*/ 61 h 335"/>
                <a:gd name="T64" fmla="*/ 241 w 312"/>
                <a:gd name="T65" fmla="*/ 33 h 335"/>
                <a:gd name="T66" fmla="*/ 215 w 312"/>
                <a:gd name="T67" fmla="*/ 79 h 335"/>
                <a:gd name="T68" fmla="*/ 158 w 312"/>
                <a:gd name="T69" fmla="*/ 158 h 335"/>
                <a:gd name="T70" fmla="*/ 65 w 312"/>
                <a:gd name="T71" fmla="*/ 240 h 335"/>
                <a:gd name="T72" fmla="*/ 53 w 312"/>
                <a:gd name="T73" fmla="*/ 249 h 335"/>
                <a:gd name="T74" fmla="*/ 63 w 312"/>
                <a:gd name="T75" fmla="*/ 264 h 335"/>
                <a:gd name="T76" fmla="*/ 41 w 312"/>
                <a:gd name="T77" fmla="*/ 291 h 335"/>
                <a:gd name="T78" fmla="*/ 280 w 312"/>
                <a:gd name="T79" fmla="*/ 99 h 335"/>
                <a:gd name="T80" fmla="*/ 292 w 312"/>
                <a:gd name="T81" fmla="*/ 69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2" h="335">
                  <a:moveTo>
                    <a:pt x="113" y="335"/>
                  </a:moveTo>
                  <a:cubicBezTo>
                    <a:pt x="98" y="335"/>
                    <a:pt x="85" y="328"/>
                    <a:pt x="73" y="322"/>
                  </a:cubicBezTo>
                  <a:cubicBezTo>
                    <a:pt x="58" y="314"/>
                    <a:pt x="44" y="307"/>
                    <a:pt x="29" y="311"/>
                  </a:cubicBezTo>
                  <a:cubicBezTo>
                    <a:pt x="19" y="314"/>
                    <a:pt x="19" y="314"/>
                    <a:pt x="19" y="314"/>
                  </a:cubicBezTo>
                  <a:cubicBezTo>
                    <a:pt x="18" y="313"/>
                    <a:pt x="18" y="313"/>
                    <a:pt x="18" y="313"/>
                  </a:cubicBezTo>
                  <a:cubicBezTo>
                    <a:pt x="13" y="314"/>
                    <a:pt x="13" y="314"/>
                    <a:pt x="13" y="314"/>
                  </a:cubicBezTo>
                  <a:cubicBezTo>
                    <a:pt x="17" y="305"/>
                    <a:pt x="17" y="305"/>
                    <a:pt x="17" y="305"/>
                  </a:cubicBezTo>
                  <a:cubicBezTo>
                    <a:pt x="15" y="298"/>
                    <a:pt x="15" y="298"/>
                    <a:pt x="15" y="298"/>
                  </a:cubicBezTo>
                  <a:cubicBezTo>
                    <a:pt x="15" y="298"/>
                    <a:pt x="14" y="296"/>
                    <a:pt x="14" y="294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16" y="279"/>
                    <a:pt x="16" y="279"/>
                    <a:pt x="16" y="279"/>
                  </a:cubicBezTo>
                  <a:cubicBezTo>
                    <a:pt x="23" y="274"/>
                    <a:pt x="23" y="271"/>
                    <a:pt x="23" y="266"/>
                  </a:cubicBezTo>
                  <a:cubicBezTo>
                    <a:pt x="23" y="262"/>
                    <a:pt x="23" y="256"/>
                    <a:pt x="27" y="252"/>
                  </a:cubicBezTo>
                  <a:cubicBezTo>
                    <a:pt x="29" y="250"/>
                    <a:pt x="30" y="249"/>
                    <a:pt x="32" y="248"/>
                  </a:cubicBezTo>
                  <a:cubicBezTo>
                    <a:pt x="31" y="244"/>
                    <a:pt x="31" y="240"/>
                    <a:pt x="33" y="236"/>
                  </a:cubicBezTo>
                  <a:cubicBezTo>
                    <a:pt x="34" y="233"/>
                    <a:pt x="38" y="228"/>
                    <a:pt x="47" y="229"/>
                  </a:cubicBezTo>
                  <a:cubicBezTo>
                    <a:pt x="53" y="197"/>
                    <a:pt x="85" y="180"/>
                    <a:pt x="113" y="164"/>
                  </a:cubicBezTo>
                  <a:cubicBezTo>
                    <a:pt x="126" y="157"/>
                    <a:pt x="137" y="151"/>
                    <a:pt x="146" y="144"/>
                  </a:cubicBezTo>
                  <a:cubicBezTo>
                    <a:pt x="170" y="124"/>
                    <a:pt x="174" y="118"/>
                    <a:pt x="185" y="90"/>
                  </a:cubicBezTo>
                  <a:cubicBezTo>
                    <a:pt x="189" y="79"/>
                    <a:pt x="196" y="72"/>
                    <a:pt x="202" y="66"/>
                  </a:cubicBezTo>
                  <a:cubicBezTo>
                    <a:pt x="209" y="58"/>
                    <a:pt x="215" y="53"/>
                    <a:pt x="215" y="41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9" y="31"/>
                    <a:pt x="225" y="24"/>
                    <a:pt x="230" y="19"/>
                  </a:cubicBezTo>
                  <a:cubicBezTo>
                    <a:pt x="232" y="16"/>
                    <a:pt x="234" y="14"/>
                    <a:pt x="235" y="11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66" y="41"/>
                    <a:pt x="266" y="41"/>
                    <a:pt x="266" y="41"/>
                  </a:cubicBezTo>
                  <a:cubicBezTo>
                    <a:pt x="269" y="39"/>
                    <a:pt x="272" y="38"/>
                    <a:pt x="274" y="37"/>
                  </a:cubicBezTo>
                  <a:cubicBezTo>
                    <a:pt x="278" y="34"/>
                    <a:pt x="281" y="32"/>
                    <a:pt x="283" y="31"/>
                  </a:cubicBezTo>
                  <a:cubicBezTo>
                    <a:pt x="301" y="16"/>
                    <a:pt x="301" y="16"/>
                    <a:pt x="301" y="1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300" y="34"/>
                    <a:pt x="300" y="34"/>
                    <a:pt x="300" y="34"/>
                  </a:cubicBezTo>
                  <a:cubicBezTo>
                    <a:pt x="301" y="35"/>
                    <a:pt x="303" y="36"/>
                    <a:pt x="304" y="36"/>
                  </a:cubicBezTo>
                  <a:cubicBezTo>
                    <a:pt x="312" y="40"/>
                    <a:pt x="312" y="40"/>
                    <a:pt x="312" y="40"/>
                  </a:cubicBezTo>
                  <a:cubicBezTo>
                    <a:pt x="309" y="48"/>
                    <a:pt x="309" y="48"/>
                    <a:pt x="309" y="48"/>
                  </a:cubicBezTo>
                  <a:cubicBezTo>
                    <a:pt x="308" y="52"/>
                    <a:pt x="308" y="57"/>
                    <a:pt x="309" y="62"/>
                  </a:cubicBezTo>
                  <a:cubicBezTo>
                    <a:pt x="310" y="68"/>
                    <a:pt x="312" y="75"/>
                    <a:pt x="309" y="83"/>
                  </a:cubicBezTo>
                  <a:cubicBezTo>
                    <a:pt x="306" y="94"/>
                    <a:pt x="298" y="104"/>
                    <a:pt x="291" y="114"/>
                  </a:cubicBezTo>
                  <a:cubicBezTo>
                    <a:pt x="288" y="118"/>
                    <a:pt x="285" y="122"/>
                    <a:pt x="283" y="126"/>
                  </a:cubicBezTo>
                  <a:cubicBezTo>
                    <a:pt x="280" y="130"/>
                    <a:pt x="276" y="135"/>
                    <a:pt x="272" y="140"/>
                  </a:cubicBezTo>
                  <a:cubicBezTo>
                    <a:pt x="264" y="149"/>
                    <a:pt x="255" y="159"/>
                    <a:pt x="256" y="166"/>
                  </a:cubicBezTo>
                  <a:cubicBezTo>
                    <a:pt x="256" y="167"/>
                    <a:pt x="256" y="170"/>
                    <a:pt x="261" y="174"/>
                  </a:cubicBezTo>
                  <a:cubicBezTo>
                    <a:pt x="262" y="175"/>
                    <a:pt x="264" y="176"/>
                    <a:pt x="265" y="177"/>
                  </a:cubicBezTo>
                  <a:cubicBezTo>
                    <a:pt x="255" y="192"/>
                    <a:pt x="255" y="192"/>
                    <a:pt x="255" y="192"/>
                  </a:cubicBezTo>
                  <a:cubicBezTo>
                    <a:pt x="253" y="191"/>
                    <a:pt x="252" y="190"/>
                    <a:pt x="250" y="189"/>
                  </a:cubicBezTo>
                  <a:cubicBezTo>
                    <a:pt x="242" y="185"/>
                    <a:pt x="237" y="188"/>
                    <a:pt x="230" y="192"/>
                  </a:cubicBezTo>
                  <a:cubicBezTo>
                    <a:pt x="224" y="196"/>
                    <a:pt x="217" y="200"/>
                    <a:pt x="207" y="201"/>
                  </a:cubicBezTo>
                  <a:cubicBezTo>
                    <a:pt x="205" y="207"/>
                    <a:pt x="204" y="214"/>
                    <a:pt x="202" y="220"/>
                  </a:cubicBezTo>
                  <a:cubicBezTo>
                    <a:pt x="193" y="258"/>
                    <a:pt x="185" y="294"/>
                    <a:pt x="149" y="322"/>
                  </a:cubicBezTo>
                  <a:cubicBezTo>
                    <a:pt x="137" y="330"/>
                    <a:pt x="126" y="335"/>
                    <a:pt x="113" y="335"/>
                  </a:cubicBezTo>
                  <a:close/>
                  <a:moveTo>
                    <a:pt x="41" y="291"/>
                  </a:moveTo>
                  <a:cubicBezTo>
                    <a:pt x="56" y="292"/>
                    <a:pt x="69" y="299"/>
                    <a:pt x="81" y="305"/>
                  </a:cubicBezTo>
                  <a:cubicBezTo>
                    <a:pt x="101" y="315"/>
                    <a:pt x="118" y="322"/>
                    <a:pt x="138" y="307"/>
                  </a:cubicBezTo>
                  <a:cubicBezTo>
                    <a:pt x="169" y="283"/>
                    <a:pt x="175" y="253"/>
                    <a:pt x="184" y="216"/>
                  </a:cubicBezTo>
                  <a:cubicBezTo>
                    <a:pt x="187" y="207"/>
                    <a:pt x="189" y="197"/>
                    <a:pt x="191" y="188"/>
                  </a:cubicBezTo>
                  <a:cubicBezTo>
                    <a:pt x="194" y="178"/>
                    <a:pt x="194" y="178"/>
                    <a:pt x="194" y="178"/>
                  </a:cubicBezTo>
                  <a:cubicBezTo>
                    <a:pt x="203" y="181"/>
                    <a:pt x="203" y="181"/>
                    <a:pt x="203" y="181"/>
                  </a:cubicBezTo>
                  <a:cubicBezTo>
                    <a:pt x="209" y="183"/>
                    <a:pt x="214" y="181"/>
                    <a:pt x="220" y="177"/>
                  </a:cubicBezTo>
                  <a:cubicBezTo>
                    <a:pt x="225" y="174"/>
                    <a:pt x="230" y="170"/>
                    <a:pt x="237" y="169"/>
                  </a:cubicBezTo>
                  <a:cubicBezTo>
                    <a:pt x="237" y="168"/>
                    <a:pt x="237" y="168"/>
                    <a:pt x="237" y="168"/>
                  </a:cubicBezTo>
                  <a:cubicBezTo>
                    <a:pt x="236" y="153"/>
                    <a:pt x="247" y="140"/>
                    <a:pt x="257" y="128"/>
                  </a:cubicBezTo>
                  <a:cubicBezTo>
                    <a:pt x="261" y="124"/>
                    <a:pt x="265" y="119"/>
                    <a:pt x="267" y="116"/>
                  </a:cubicBezTo>
                  <a:cubicBezTo>
                    <a:pt x="268" y="114"/>
                    <a:pt x="270" y="113"/>
                    <a:pt x="271" y="111"/>
                  </a:cubicBezTo>
                  <a:cubicBezTo>
                    <a:pt x="278" y="55"/>
                    <a:pt x="278" y="55"/>
                    <a:pt x="278" y="55"/>
                  </a:cubicBezTo>
                  <a:cubicBezTo>
                    <a:pt x="275" y="57"/>
                    <a:pt x="272" y="59"/>
                    <a:pt x="270" y="61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41" y="33"/>
                    <a:pt x="241" y="33"/>
                    <a:pt x="241" y="33"/>
                  </a:cubicBezTo>
                  <a:cubicBezTo>
                    <a:pt x="238" y="37"/>
                    <a:pt x="235" y="40"/>
                    <a:pt x="234" y="44"/>
                  </a:cubicBezTo>
                  <a:cubicBezTo>
                    <a:pt x="232" y="62"/>
                    <a:pt x="223" y="71"/>
                    <a:pt x="215" y="79"/>
                  </a:cubicBezTo>
                  <a:cubicBezTo>
                    <a:pt x="210" y="84"/>
                    <a:pt x="205" y="89"/>
                    <a:pt x="202" y="96"/>
                  </a:cubicBezTo>
                  <a:cubicBezTo>
                    <a:pt x="189" y="129"/>
                    <a:pt x="183" y="137"/>
                    <a:pt x="158" y="158"/>
                  </a:cubicBezTo>
                  <a:cubicBezTo>
                    <a:pt x="148" y="166"/>
                    <a:pt x="135" y="173"/>
                    <a:pt x="122" y="180"/>
                  </a:cubicBezTo>
                  <a:cubicBezTo>
                    <a:pt x="94" y="196"/>
                    <a:pt x="65" y="212"/>
                    <a:pt x="65" y="240"/>
                  </a:cubicBezTo>
                  <a:cubicBezTo>
                    <a:pt x="65" y="253"/>
                    <a:pt x="65" y="253"/>
                    <a:pt x="65" y="253"/>
                  </a:cubicBezTo>
                  <a:cubicBezTo>
                    <a:pt x="53" y="249"/>
                    <a:pt x="53" y="249"/>
                    <a:pt x="53" y="249"/>
                  </a:cubicBezTo>
                  <a:cubicBezTo>
                    <a:pt x="53" y="249"/>
                    <a:pt x="53" y="250"/>
                    <a:pt x="53" y="250"/>
                  </a:cubicBezTo>
                  <a:cubicBezTo>
                    <a:pt x="63" y="264"/>
                    <a:pt x="63" y="264"/>
                    <a:pt x="63" y="264"/>
                  </a:cubicBezTo>
                  <a:cubicBezTo>
                    <a:pt x="51" y="264"/>
                    <a:pt x="51" y="264"/>
                    <a:pt x="51" y="264"/>
                  </a:cubicBezTo>
                  <a:lnTo>
                    <a:pt x="41" y="291"/>
                  </a:lnTo>
                  <a:close/>
                  <a:moveTo>
                    <a:pt x="292" y="69"/>
                  </a:moveTo>
                  <a:cubicBezTo>
                    <a:pt x="280" y="99"/>
                    <a:pt x="280" y="99"/>
                    <a:pt x="280" y="99"/>
                  </a:cubicBezTo>
                  <a:cubicBezTo>
                    <a:pt x="284" y="92"/>
                    <a:pt x="290" y="84"/>
                    <a:pt x="292" y="78"/>
                  </a:cubicBezTo>
                  <a:cubicBezTo>
                    <a:pt x="292" y="75"/>
                    <a:pt x="292" y="72"/>
                    <a:pt x="292" y="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7" name="Freeform 9"/>
            <p:cNvSpPr>
              <a:spLocks/>
            </p:cNvSpPr>
            <p:nvPr/>
          </p:nvSpPr>
          <p:spPr bwMode="auto">
            <a:xfrm>
              <a:off x="3989" y="3189"/>
              <a:ext cx="8" cy="9"/>
            </a:xfrm>
            <a:custGeom>
              <a:avLst/>
              <a:gdLst>
                <a:gd name="T0" fmla="*/ 13 w 25"/>
                <a:gd name="T1" fmla="*/ 0 h 28"/>
                <a:gd name="T2" fmla="*/ 0 w 25"/>
                <a:gd name="T3" fmla="*/ 28 h 28"/>
                <a:gd name="T4" fmla="*/ 13 w 25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8">
                  <a:moveTo>
                    <a:pt x="13" y="0"/>
                  </a:moveTo>
                  <a:cubicBezTo>
                    <a:pt x="25" y="15"/>
                    <a:pt x="19" y="26"/>
                    <a:pt x="0" y="28"/>
                  </a:cubicBezTo>
                  <a:cubicBezTo>
                    <a:pt x="0" y="15"/>
                    <a:pt x="4" y="2"/>
                    <a:pt x="13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8" name="Freeform 10"/>
            <p:cNvSpPr>
              <a:spLocks/>
            </p:cNvSpPr>
            <p:nvPr/>
          </p:nvSpPr>
          <p:spPr bwMode="auto">
            <a:xfrm>
              <a:off x="3987" y="3186"/>
              <a:ext cx="11" cy="15"/>
            </a:xfrm>
            <a:custGeom>
              <a:avLst/>
              <a:gdLst>
                <a:gd name="T0" fmla="*/ 0 w 39"/>
                <a:gd name="T1" fmla="*/ 49 h 49"/>
                <a:gd name="T2" fmla="*/ 0 w 39"/>
                <a:gd name="T3" fmla="*/ 38 h 49"/>
                <a:gd name="T4" fmla="*/ 20 w 39"/>
                <a:gd name="T5" fmla="*/ 1 h 49"/>
                <a:gd name="T6" fmla="*/ 26 w 39"/>
                <a:gd name="T7" fmla="*/ 0 h 49"/>
                <a:gd name="T8" fmla="*/ 29 w 39"/>
                <a:gd name="T9" fmla="*/ 4 h 49"/>
                <a:gd name="T10" fmla="*/ 36 w 39"/>
                <a:gd name="T11" fmla="*/ 32 h 49"/>
                <a:gd name="T12" fmla="*/ 10 w 39"/>
                <a:gd name="T13" fmla="*/ 47 h 49"/>
                <a:gd name="T14" fmla="*/ 0 w 39"/>
                <a:gd name="T1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9">
                  <a:moveTo>
                    <a:pt x="0" y="49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18"/>
                    <a:pt x="8" y="4"/>
                    <a:pt x="20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9" y="17"/>
                    <a:pt x="38" y="26"/>
                    <a:pt x="36" y="32"/>
                  </a:cubicBezTo>
                  <a:cubicBezTo>
                    <a:pt x="33" y="38"/>
                    <a:pt x="27" y="45"/>
                    <a:pt x="10" y="47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9" name="Freeform 11"/>
            <p:cNvSpPr>
              <a:spLocks/>
            </p:cNvSpPr>
            <p:nvPr/>
          </p:nvSpPr>
          <p:spPr bwMode="auto">
            <a:xfrm>
              <a:off x="3025" y="2506"/>
              <a:ext cx="41" cy="43"/>
            </a:xfrm>
            <a:custGeom>
              <a:avLst/>
              <a:gdLst>
                <a:gd name="T0" fmla="*/ 28 w 138"/>
                <a:gd name="T1" fmla="*/ 0 h 146"/>
                <a:gd name="T2" fmla="*/ 35 w 138"/>
                <a:gd name="T3" fmla="*/ 13 h 146"/>
                <a:gd name="T4" fmla="*/ 54 w 138"/>
                <a:gd name="T5" fmla="*/ 143 h 146"/>
                <a:gd name="T6" fmla="*/ 28 w 138"/>
                <a:gd name="T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46">
                  <a:moveTo>
                    <a:pt x="28" y="0"/>
                  </a:moveTo>
                  <a:cubicBezTo>
                    <a:pt x="29" y="1"/>
                    <a:pt x="26" y="8"/>
                    <a:pt x="35" y="13"/>
                  </a:cubicBezTo>
                  <a:cubicBezTo>
                    <a:pt x="8" y="33"/>
                    <a:pt x="0" y="146"/>
                    <a:pt x="54" y="143"/>
                  </a:cubicBezTo>
                  <a:cubicBezTo>
                    <a:pt x="138" y="138"/>
                    <a:pt x="66" y="16"/>
                    <a:pt x="28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0" name="Freeform 12"/>
            <p:cNvSpPr>
              <a:spLocks noEditPoints="1"/>
            </p:cNvSpPr>
            <p:nvPr/>
          </p:nvSpPr>
          <p:spPr bwMode="auto">
            <a:xfrm>
              <a:off x="3025" y="2499"/>
              <a:ext cx="32" cy="52"/>
            </a:xfrm>
            <a:custGeom>
              <a:avLst/>
              <a:gdLst>
                <a:gd name="T0" fmla="*/ 53 w 110"/>
                <a:gd name="T1" fmla="*/ 175 h 175"/>
                <a:gd name="T2" fmla="*/ 11 w 110"/>
                <a:gd name="T3" fmla="*/ 139 h 175"/>
                <a:gd name="T4" fmla="*/ 23 w 110"/>
                <a:gd name="T5" fmla="*/ 36 h 175"/>
                <a:gd name="T6" fmla="*/ 20 w 110"/>
                <a:gd name="T7" fmla="*/ 26 h 175"/>
                <a:gd name="T8" fmla="*/ 0 w 110"/>
                <a:gd name="T9" fmla="*/ 0 h 175"/>
                <a:gd name="T10" fmla="*/ 33 w 110"/>
                <a:gd name="T11" fmla="*/ 14 h 175"/>
                <a:gd name="T12" fmla="*/ 102 w 110"/>
                <a:gd name="T13" fmla="*/ 139 h 175"/>
                <a:gd name="T14" fmla="*/ 56 w 110"/>
                <a:gd name="T15" fmla="*/ 175 h 175"/>
                <a:gd name="T16" fmla="*/ 53 w 110"/>
                <a:gd name="T17" fmla="*/ 175 h 175"/>
                <a:gd name="T18" fmla="*/ 42 w 110"/>
                <a:gd name="T19" fmla="*/ 43 h 175"/>
                <a:gd name="T20" fmla="*/ 29 w 110"/>
                <a:gd name="T21" fmla="*/ 134 h 175"/>
                <a:gd name="T22" fmla="*/ 53 w 110"/>
                <a:gd name="T23" fmla="*/ 157 h 175"/>
                <a:gd name="T24" fmla="*/ 53 w 110"/>
                <a:gd name="T25" fmla="*/ 166 h 175"/>
                <a:gd name="T26" fmla="*/ 55 w 110"/>
                <a:gd name="T27" fmla="*/ 157 h 175"/>
                <a:gd name="T28" fmla="*/ 84 w 110"/>
                <a:gd name="T29" fmla="*/ 136 h 175"/>
                <a:gd name="T30" fmla="*/ 42 w 110"/>
                <a:gd name="T31" fmla="*/ 4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" h="175">
                  <a:moveTo>
                    <a:pt x="53" y="175"/>
                  </a:moveTo>
                  <a:cubicBezTo>
                    <a:pt x="34" y="175"/>
                    <a:pt x="18" y="163"/>
                    <a:pt x="11" y="139"/>
                  </a:cubicBezTo>
                  <a:cubicBezTo>
                    <a:pt x="0" y="106"/>
                    <a:pt x="7" y="59"/>
                    <a:pt x="23" y="36"/>
                  </a:cubicBezTo>
                  <a:cubicBezTo>
                    <a:pt x="21" y="34"/>
                    <a:pt x="20" y="30"/>
                    <a:pt x="20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2" y="27"/>
                    <a:pt x="110" y="96"/>
                    <a:pt x="102" y="139"/>
                  </a:cubicBezTo>
                  <a:cubicBezTo>
                    <a:pt x="100" y="152"/>
                    <a:pt x="91" y="173"/>
                    <a:pt x="56" y="175"/>
                  </a:cubicBezTo>
                  <a:lnTo>
                    <a:pt x="53" y="175"/>
                  </a:lnTo>
                  <a:close/>
                  <a:moveTo>
                    <a:pt x="42" y="43"/>
                  </a:moveTo>
                  <a:cubicBezTo>
                    <a:pt x="28" y="54"/>
                    <a:pt x="18" y="102"/>
                    <a:pt x="29" y="134"/>
                  </a:cubicBezTo>
                  <a:cubicBezTo>
                    <a:pt x="34" y="149"/>
                    <a:pt x="42" y="157"/>
                    <a:pt x="53" y="157"/>
                  </a:cubicBezTo>
                  <a:cubicBezTo>
                    <a:pt x="53" y="166"/>
                    <a:pt x="53" y="166"/>
                    <a:pt x="53" y="166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78" y="155"/>
                    <a:pt x="83" y="144"/>
                    <a:pt x="84" y="136"/>
                  </a:cubicBezTo>
                  <a:cubicBezTo>
                    <a:pt x="89" y="109"/>
                    <a:pt x="64" y="66"/>
                    <a:pt x="42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1" name="Freeform 13"/>
            <p:cNvSpPr>
              <a:spLocks/>
            </p:cNvSpPr>
            <p:nvPr/>
          </p:nvSpPr>
          <p:spPr bwMode="auto">
            <a:xfrm>
              <a:off x="1405" y="2407"/>
              <a:ext cx="37" cy="12"/>
            </a:xfrm>
            <a:custGeom>
              <a:avLst/>
              <a:gdLst>
                <a:gd name="T0" fmla="*/ 113 w 122"/>
                <a:gd name="T1" fmla="*/ 4 h 41"/>
                <a:gd name="T2" fmla="*/ 113 w 122"/>
                <a:gd name="T3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2" h="41">
                  <a:moveTo>
                    <a:pt x="113" y="4"/>
                  </a:moveTo>
                  <a:cubicBezTo>
                    <a:pt x="122" y="41"/>
                    <a:pt x="0" y="0"/>
                    <a:pt x="113" y="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2" name="Freeform 14"/>
            <p:cNvSpPr>
              <a:spLocks/>
            </p:cNvSpPr>
            <p:nvPr/>
          </p:nvSpPr>
          <p:spPr bwMode="auto">
            <a:xfrm>
              <a:off x="1422" y="2406"/>
              <a:ext cx="13" cy="10"/>
            </a:xfrm>
            <a:custGeom>
              <a:avLst/>
              <a:gdLst>
                <a:gd name="T0" fmla="*/ 38 w 42"/>
                <a:gd name="T1" fmla="*/ 34 h 34"/>
                <a:gd name="T2" fmla="*/ 16 w 42"/>
                <a:gd name="T3" fmla="*/ 31 h 34"/>
                <a:gd name="T4" fmla="*/ 0 w 42"/>
                <a:gd name="T5" fmla="*/ 15 h 34"/>
                <a:gd name="T6" fmla="*/ 42 w 42"/>
                <a:gd name="T7" fmla="*/ 0 h 34"/>
                <a:gd name="T8" fmla="*/ 42 w 42"/>
                <a:gd name="T9" fmla="*/ 19 h 34"/>
                <a:gd name="T10" fmla="*/ 38 w 42"/>
                <a:gd name="T11" fmla="*/ 19 h 34"/>
                <a:gd name="T12" fmla="*/ 38 w 42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34">
                  <a:moveTo>
                    <a:pt x="38" y="34"/>
                  </a:moveTo>
                  <a:cubicBezTo>
                    <a:pt x="31" y="34"/>
                    <a:pt x="23" y="33"/>
                    <a:pt x="16" y="31"/>
                  </a:cubicBezTo>
                  <a:cubicBezTo>
                    <a:pt x="12" y="29"/>
                    <a:pt x="0" y="25"/>
                    <a:pt x="0" y="15"/>
                  </a:cubicBezTo>
                  <a:cubicBezTo>
                    <a:pt x="0" y="1"/>
                    <a:pt x="20" y="0"/>
                    <a:pt x="42" y="0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0" y="19"/>
                    <a:pt x="39" y="19"/>
                    <a:pt x="38" y="19"/>
                  </a:cubicBezTo>
                  <a:lnTo>
                    <a:pt x="3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3" name="Freeform 15"/>
            <p:cNvSpPr>
              <a:spLocks/>
            </p:cNvSpPr>
            <p:nvPr/>
          </p:nvSpPr>
          <p:spPr bwMode="auto">
            <a:xfrm>
              <a:off x="795" y="1993"/>
              <a:ext cx="633" cy="339"/>
            </a:xfrm>
            <a:custGeom>
              <a:avLst/>
              <a:gdLst>
                <a:gd name="T0" fmla="*/ 1401 w 2122"/>
                <a:gd name="T1" fmla="*/ 160 h 1136"/>
                <a:gd name="T2" fmla="*/ 1355 w 2122"/>
                <a:gd name="T3" fmla="*/ 107 h 1136"/>
                <a:gd name="T4" fmla="*/ 1201 w 2122"/>
                <a:gd name="T5" fmla="*/ 154 h 1136"/>
                <a:gd name="T6" fmla="*/ 1183 w 2122"/>
                <a:gd name="T7" fmla="*/ 50 h 1136"/>
                <a:gd name="T8" fmla="*/ 1089 w 2122"/>
                <a:gd name="T9" fmla="*/ 0 h 1136"/>
                <a:gd name="T10" fmla="*/ 603 w 2122"/>
                <a:gd name="T11" fmla="*/ 25 h 1136"/>
                <a:gd name="T12" fmla="*/ 91 w 2122"/>
                <a:gd name="T13" fmla="*/ 57 h 1136"/>
                <a:gd name="T14" fmla="*/ 75 w 2122"/>
                <a:gd name="T15" fmla="*/ 70 h 1136"/>
                <a:gd name="T16" fmla="*/ 37 w 2122"/>
                <a:gd name="T17" fmla="*/ 158 h 1136"/>
                <a:gd name="T18" fmla="*/ 60 w 2122"/>
                <a:gd name="T19" fmla="*/ 174 h 1136"/>
                <a:gd name="T20" fmla="*/ 38 w 2122"/>
                <a:gd name="T21" fmla="*/ 495 h 1136"/>
                <a:gd name="T22" fmla="*/ 106 w 2122"/>
                <a:gd name="T23" fmla="*/ 574 h 1136"/>
                <a:gd name="T24" fmla="*/ 91 w 2122"/>
                <a:gd name="T25" fmla="*/ 591 h 1136"/>
                <a:gd name="T26" fmla="*/ 119 w 2122"/>
                <a:gd name="T27" fmla="*/ 665 h 1136"/>
                <a:gd name="T28" fmla="*/ 160 w 2122"/>
                <a:gd name="T29" fmla="*/ 734 h 1136"/>
                <a:gd name="T30" fmla="*/ 278 w 2122"/>
                <a:gd name="T31" fmla="*/ 804 h 1136"/>
                <a:gd name="T32" fmla="*/ 504 w 2122"/>
                <a:gd name="T33" fmla="*/ 878 h 1136"/>
                <a:gd name="T34" fmla="*/ 659 w 2122"/>
                <a:gd name="T35" fmla="*/ 857 h 1136"/>
                <a:gd name="T36" fmla="*/ 788 w 2122"/>
                <a:gd name="T37" fmla="*/ 975 h 1136"/>
                <a:gd name="T38" fmla="*/ 942 w 2122"/>
                <a:gd name="T39" fmla="*/ 1076 h 1136"/>
                <a:gd name="T40" fmla="*/ 1002 w 2122"/>
                <a:gd name="T41" fmla="*/ 1048 h 1136"/>
                <a:gd name="T42" fmla="*/ 1039 w 2122"/>
                <a:gd name="T43" fmla="*/ 987 h 1136"/>
                <a:gd name="T44" fmla="*/ 1106 w 2122"/>
                <a:gd name="T45" fmla="*/ 948 h 1136"/>
                <a:gd name="T46" fmla="*/ 1191 w 2122"/>
                <a:gd name="T47" fmla="*/ 950 h 1136"/>
                <a:gd name="T48" fmla="*/ 1241 w 2122"/>
                <a:gd name="T49" fmla="*/ 964 h 1136"/>
                <a:gd name="T50" fmla="*/ 1305 w 2122"/>
                <a:gd name="T51" fmla="*/ 968 h 1136"/>
                <a:gd name="T52" fmla="*/ 1262 w 2122"/>
                <a:gd name="T53" fmla="*/ 918 h 1136"/>
                <a:gd name="T54" fmla="*/ 1349 w 2122"/>
                <a:gd name="T55" fmla="*/ 920 h 1136"/>
                <a:gd name="T56" fmla="*/ 1460 w 2122"/>
                <a:gd name="T57" fmla="*/ 939 h 1136"/>
                <a:gd name="T58" fmla="*/ 1550 w 2122"/>
                <a:gd name="T59" fmla="*/ 1020 h 1136"/>
                <a:gd name="T60" fmla="*/ 1624 w 2122"/>
                <a:gd name="T61" fmla="*/ 1124 h 1136"/>
                <a:gd name="T62" fmla="*/ 1588 w 2122"/>
                <a:gd name="T63" fmla="*/ 919 h 1136"/>
                <a:gd name="T64" fmla="*/ 1710 w 2122"/>
                <a:gd name="T65" fmla="*/ 764 h 1136"/>
                <a:gd name="T66" fmla="*/ 1775 w 2122"/>
                <a:gd name="T67" fmla="*/ 704 h 1136"/>
                <a:gd name="T68" fmla="*/ 1795 w 2122"/>
                <a:gd name="T69" fmla="*/ 674 h 1136"/>
                <a:gd name="T70" fmla="*/ 1765 w 2122"/>
                <a:gd name="T71" fmla="*/ 674 h 1136"/>
                <a:gd name="T72" fmla="*/ 1799 w 2122"/>
                <a:gd name="T73" fmla="*/ 667 h 1136"/>
                <a:gd name="T74" fmla="*/ 1743 w 2122"/>
                <a:gd name="T75" fmla="*/ 554 h 1136"/>
                <a:gd name="T76" fmla="*/ 1794 w 2122"/>
                <a:gd name="T77" fmla="*/ 507 h 1136"/>
                <a:gd name="T78" fmla="*/ 1803 w 2122"/>
                <a:gd name="T79" fmla="*/ 582 h 1136"/>
                <a:gd name="T80" fmla="*/ 1808 w 2122"/>
                <a:gd name="T81" fmla="*/ 503 h 1136"/>
                <a:gd name="T82" fmla="*/ 1859 w 2122"/>
                <a:gd name="T83" fmla="*/ 495 h 1136"/>
                <a:gd name="T84" fmla="*/ 1915 w 2122"/>
                <a:gd name="T85" fmla="*/ 424 h 1136"/>
                <a:gd name="T86" fmla="*/ 2013 w 2122"/>
                <a:gd name="T87" fmla="*/ 390 h 1136"/>
                <a:gd name="T88" fmla="*/ 1990 w 2122"/>
                <a:gd name="T89" fmla="*/ 339 h 1136"/>
                <a:gd name="T90" fmla="*/ 2054 w 2122"/>
                <a:gd name="T91" fmla="*/ 262 h 1136"/>
                <a:gd name="T92" fmla="*/ 2118 w 2122"/>
                <a:gd name="T93" fmla="*/ 236 h 1136"/>
                <a:gd name="T94" fmla="*/ 2091 w 2122"/>
                <a:gd name="T95" fmla="*/ 135 h 1136"/>
                <a:gd name="T96" fmla="*/ 1996 w 2122"/>
                <a:gd name="T97" fmla="*/ 188 h 1136"/>
                <a:gd name="T98" fmla="*/ 1949 w 2122"/>
                <a:gd name="T99" fmla="*/ 239 h 1136"/>
                <a:gd name="T100" fmla="*/ 1786 w 2122"/>
                <a:gd name="T101" fmla="*/ 288 h 1136"/>
                <a:gd name="T102" fmla="*/ 1516 w 2122"/>
                <a:gd name="T103" fmla="*/ 403 h 1136"/>
                <a:gd name="T104" fmla="*/ 1498 w 2122"/>
                <a:gd name="T105" fmla="*/ 303 h 1136"/>
                <a:gd name="T106" fmla="*/ 1435 w 2122"/>
                <a:gd name="T107" fmla="*/ 247 h 1136"/>
                <a:gd name="T108" fmla="*/ 1408 w 2122"/>
                <a:gd name="T109" fmla="*/ 320 h 1136"/>
                <a:gd name="T110" fmla="*/ 1379 w 2122"/>
                <a:gd name="T111" fmla="*/ 223 h 1136"/>
                <a:gd name="T112" fmla="*/ 1398 w 2122"/>
                <a:gd name="T113" fmla="*/ 193 h 1136"/>
                <a:gd name="T114" fmla="*/ 1453 w 2122"/>
                <a:gd name="T115" fmla="*/ 185 h 1136"/>
                <a:gd name="T116" fmla="*/ 1477 w 2122"/>
                <a:gd name="T117" fmla="*/ 161 h 1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22" h="1136">
                  <a:moveTo>
                    <a:pt x="1477" y="161"/>
                  </a:moveTo>
                  <a:cubicBezTo>
                    <a:pt x="1448" y="154"/>
                    <a:pt x="1433" y="136"/>
                    <a:pt x="1401" y="160"/>
                  </a:cubicBezTo>
                  <a:cubicBezTo>
                    <a:pt x="1371" y="181"/>
                    <a:pt x="1359" y="125"/>
                    <a:pt x="1331" y="147"/>
                  </a:cubicBezTo>
                  <a:cubicBezTo>
                    <a:pt x="1332" y="129"/>
                    <a:pt x="1343" y="121"/>
                    <a:pt x="1355" y="107"/>
                  </a:cubicBezTo>
                  <a:cubicBezTo>
                    <a:pt x="1339" y="116"/>
                    <a:pt x="1234" y="184"/>
                    <a:pt x="1242" y="137"/>
                  </a:cubicBezTo>
                  <a:cubicBezTo>
                    <a:pt x="1228" y="143"/>
                    <a:pt x="1214" y="148"/>
                    <a:pt x="1201" y="154"/>
                  </a:cubicBezTo>
                  <a:cubicBezTo>
                    <a:pt x="1226" y="123"/>
                    <a:pt x="1252" y="103"/>
                    <a:pt x="1284" y="80"/>
                  </a:cubicBezTo>
                  <a:cubicBezTo>
                    <a:pt x="1243" y="70"/>
                    <a:pt x="1221" y="72"/>
                    <a:pt x="1183" y="50"/>
                  </a:cubicBezTo>
                  <a:cubicBezTo>
                    <a:pt x="1164" y="40"/>
                    <a:pt x="1142" y="42"/>
                    <a:pt x="1121" y="40"/>
                  </a:cubicBezTo>
                  <a:cubicBezTo>
                    <a:pt x="1100" y="38"/>
                    <a:pt x="1098" y="18"/>
                    <a:pt x="1089" y="0"/>
                  </a:cubicBezTo>
                  <a:cubicBezTo>
                    <a:pt x="1102" y="48"/>
                    <a:pt x="980" y="26"/>
                    <a:pt x="953" y="25"/>
                  </a:cubicBezTo>
                  <a:cubicBezTo>
                    <a:pt x="836" y="25"/>
                    <a:pt x="719" y="25"/>
                    <a:pt x="603" y="25"/>
                  </a:cubicBezTo>
                  <a:cubicBezTo>
                    <a:pt x="426" y="25"/>
                    <a:pt x="250" y="24"/>
                    <a:pt x="74" y="24"/>
                  </a:cubicBezTo>
                  <a:cubicBezTo>
                    <a:pt x="93" y="32"/>
                    <a:pt x="91" y="47"/>
                    <a:pt x="91" y="57"/>
                  </a:cubicBezTo>
                  <a:cubicBezTo>
                    <a:pt x="93" y="85"/>
                    <a:pt x="91" y="86"/>
                    <a:pt x="73" y="109"/>
                  </a:cubicBezTo>
                  <a:cubicBezTo>
                    <a:pt x="69" y="102"/>
                    <a:pt x="83" y="71"/>
                    <a:pt x="75" y="70"/>
                  </a:cubicBezTo>
                  <a:cubicBezTo>
                    <a:pt x="63" y="67"/>
                    <a:pt x="14" y="50"/>
                    <a:pt x="9" y="60"/>
                  </a:cubicBezTo>
                  <a:cubicBezTo>
                    <a:pt x="0" y="85"/>
                    <a:pt x="33" y="138"/>
                    <a:pt x="37" y="158"/>
                  </a:cubicBezTo>
                  <a:cubicBezTo>
                    <a:pt x="35" y="155"/>
                    <a:pt x="32" y="153"/>
                    <a:pt x="30" y="150"/>
                  </a:cubicBezTo>
                  <a:cubicBezTo>
                    <a:pt x="30" y="167"/>
                    <a:pt x="43" y="173"/>
                    <a:pt x="60" y="174"/>
                  </a:cubicBezTo>
                  <a:cubicBezTo>
                    <a:pt x="15" y="174"/>
                    <a:pt x="18" y="352"/>
                    <a:pt x="25" y="392"/>
                  </a:cubicBezTo>
                  <a:cubicBezTo>
                    <a:pt x="33" y="432"/>
                    <a:pt x="14" y="460"/>
                    <a:pt x="38" y="495"/>
                  </a:cubicBezTo>
                  <a:cubicBezTo>
                    <a:pt x="58" y="525"/>
                    <a:pt x="45" y="559"/>
                    <a:pt x="84" y="583"/>
                  </a:cubicBezTo>
                  <a:cubicBezTo>
                    <a:pt x="93" y="571"/>
                    <a:pt x="87" y="574"/>
                    <a:pt x="106" y="574"/>
                  </a:cubicBezTo>
                  <a:cubicBezTo>
                    <a:pt x="91" y="580"/>
                    <a:pt x="91" y="590"/>
                    <a:pt x="102" y="602"/>
                  </a:cubicBezTo>
                  <a:cubicBezTo>
                    <a:pt x="99" y="598"/>
                    <a:pt x="95" y="595"/>
                    <a:pt x="91" y="591"/>
                  </a:cubicBezTo>
                  <a:cubicBezTo>
                    <a:pt x="87" y="600"/>
                    <a:pt x="90" y="615"/>
                    <a:pt x="100" y="622"/>
                  </a:cubicBezTo>
                  <a:cubicBezTo>
                    <a:pt x="120" y="636"/>
                    <a:pt x="105" y="648"/>
                    <a:pt x="119" y="665"/>
                  </a:cubicBezTo>
                  <a:cubicBezTo>
                    <a:pt x="132" y="680"/>
                    <a:pt x="146" y="695"/>
                    <a:pt x="158" y="712"/>
                  </a:cubicBezTo>
                  <a:cubicBezTo>
                    <a:pt x="162" y="716"/>
                    <a:pt x="156" y="730"/>
                    <a:pt x="160" y="734"/>
                  </a:cubicBezTo>
                  <a:cubicBezTo>
                    <a:pt x="167" y="740"/>
                    <a:pt x="187" y="743"/>
                    <a:pt x="196" y="746"/>
                  </a:cubicBezTo>
                  <a:cubicBezTo>
                    <a:pt x="220" y="754"/>
                    <a:pt x="273" y="776"/>
                    <a:pt x="278" y="804"/>
                  </a:cubicBezTo>
                  <a:cubicBezTo>
                    <a:pt x="288" y="850"/>
                    <a:pt x="340" y="805"/>
                    <a:pt x="374" y="820"/>
                  </a:cubicBezTo>
                  <a:cubicBezTo>
                    <a:pt x="417" y="839"/>
                    <a:pt x="461" y="859"/>
                    <a:pt x="504" y="878"/>
                  </a:cubicBezTo>
                  <a:cubicBezTo>
                    <a:pt x="521" y="886"/>
                    <a:pt x="606" y="881"/>
                    <a:pt x="606" y="866"/>
                  </a:cubicBezTo>
                  <a:cubicBezTo>
                    <a:pt x="606" y="848"/>
                    <a:pt x="644" y="857"/>
                    <a:pt x="659" y="857"/>
                  </a:cubicBezTo>
                  <a:cubicBezTo>
                    <a:pt x="681" y="857"/>
                    <a:pt x="694" y="875"/>
                    <a:pt x="710" y="890"/>
                  </a:cubicBezTo>
                  <a:cubicBezTo>
                    <a:pt x="742" y="919"/>
                    <a:pt x="747" y="949"/>
                    <a:pt x="788" y="975"/>
                  </a:cubicBezTo>
                  <a:cubicBezTo>
                    <a:pt x="831" y="905"/>
                    <a:pt x="864" y="951"/>
                    <a:pt x="894" y="1000"/>
                  </a:cubicBezTo>
                  <a:cubicBezTo>
                    <a:pt x="911" y="1027"/>
                    <a:pt x="928" y="1045"/>
                    <a:pt x="942" y="1076"/>
                  </a:cubicBezTo>
                  <a:cubicBezTo>
                    <a:pt x="950" y="1091"/>
                    <a:pt x="1002" y="1099"/>
                    <a:pt x="1019" y="1104"/>
                  </a:cubicBezTo>
                  <a:cubicBezTo>
                    <a:pt x="1011" y="1084"/>
                    <a:pt x="1007" y="1064"/>
                    <a:pt x="1002" y="1048"/>
                  </a:cubicBezTo>
                  <a:cubicBezTo>
                    <a:pt x="1018" y="1040"/>
                    <a:pt x="999" y="1030"/>
                    <a:pt x="1011" y="1021"/>
                  </a:cubicBezTo>
                  <a:cubicBezTo>
                    <a:pt x="1026" y="1011"/>
                    <a:pt x="1043" y="1006"/>
                    <a:pt x="1039" y="987"/>
                  </a:cubicBezTo>
                  <a:cubicBezTo>
                    <a:pt x="1080" y="993"/>
                    <a:pt x="1088" y="978"/>
                    <a:pt x="1097" y="942"/>
                  </a:cubicBezTo>
                  <a:cubicBezTo>
                    <a:pt x="1100" y="944"/>
                    <a:pt x="1103" y="946"/>
                    <a:pt x="1106" y="948"/>
                  </a:cubicBezTo>
                  <a:cubicBezTo>
                    <a:pt x="1104" y="950"/>
                    <a:pt x="1102" y="953"/>
                    <a:pt x="1100" y="955"/>
                  </a:cubicBezTo>
                  <a:cubicBezTo>
                    <a:pt x="1132" y="938"/>
                    <a:pt x="1156" y="945"/>
                    <a:pt x="1191" y="950"/>
                  </a:cubicBezTo>
                  <a:cubicBezTo>
                    <a:pt x="1200" y="951"/>
                    <a:pt x="1199" y="939"/>
                    <a:pt x="1209" y="945"/>
                  </a:cubicBezTo>
                  <a:cubicBezTo>
                    <a:pt x="1219" y="951"/>
                    <a:pt x="1230" y="957"/>
                    <a:pt x="1241" y="964"/>
                  </a:cubicBezTo>
                  <a:cubicBezTo>
                    <a:pt x="1254" y="971"/>
                    <a:pt x="1269" y="968"/>
                    <a:pt x="1275" y="955"/>
                  </a:cubicBezTo>
                  <a:cubicBezTo>
                    <a:pt x="1283" y="967"/>
                    <a:pt x="1294" y="975"/>
                    <a:pt x="1305" y="968"/>
                  </a:cubicBezTo>
                  <a:cubicBezTo>
                    <a:pt x="1286" y="957"/>
                    <a:pt x="1283" y="942"/>
                    <a:pt x="1299" y="927"/>
                  </a:cubicBezTo>
                  <a:cubicBezTo>
                    <a:pt x="1282" y="928"/>
                    <a:pt x="1266" y="936"/>
                    <a:pt x="1262" y="918"/>
                  </a:cubicBezTo>
                  <a:cubicBezTo>
                    <a:pt x="1290" y="917"/>
                    <a:pt x="1345" y="932"/>
                    <a:pt x="1348" y="892"/>
                  </a:cubicBezTo>
                  <a:cubicBezTo>
                    <a:pt x="1346" y="901"/>
                    <a:pt x="1350" y="911"/>
                    <a:pt x="1349" y="920"/>
                  </a:cubicBezTo>
                  <a:cubicBezTo>
                    <a:pt x="1367" y="914"/>
                    <a:pt x="1391" y="903"/>
                    <a:pt x="1409" y="910"/>
                  </a:cubicBezTo>
                  <a:cubicBezTo>
                    <a:pt x="1430" y="919"/>
                    <a:pt x="1435" y="948"/>
                    <a:pt x="1460" y="939"/>
                  </a:cubicBezTo>
                  <a:cubicBezTo>
                    <a:pt x="1523" y="917"/>
                    <a:pt x="1539" y="966"/>
                    <a:pt x="1541" y="1022"/>
                  </a:cubicBezTo>
                  <a:cubicBezTo>
                    <a:pt x="1544" y="1021"/>
                    <a:pt x="1547" y="1021"/>
                    <a:pt x="1550" y="1020"/>
                  </a:cubicBezTo>
                  <a:cubicBezTo>
                    <a:pt x="1542" y="1035"/>
                    <a:pt x="1570" y="1094"/>
                    <a:pt x="1584" y="1102"/>
                  </a:cubicBezTo>
                  <a:cubicBezTo>
                    <a:pt x="1611" y="1117"/>
                    <a:pt x="1586" y="1136"/>
                    <a:pt x="1624" y="1124"/>
                  </a:cubicBezTo>
                  <a:cubicBezTo>
                    <a:pt x="1637" y="1119"/>
                    <a:pt x="1639" y="1072"/>
                    <a:pt x="1637" y="1059"/>
                  </a:cubicBezTo>
                  <a:cubicBezTo>
                    <a:pt x="1632" y="1014"/>
                    <a:pt x="1603" y="963"/>
                    <a:pt x="1588" y="919"/>
                  </a:cubicBezTo>
                  <a:cubicBezTo>
                    <a:pt x="1575" y="884"/>
                    <a:pt x="1620" y="848"/>
                    <a:pt x="1617" y="823"/>
                  </a:cubicBezTo>
                  <a:cubicBezTo>
                    <a:pt x="1656" y="833"/>
                    <a:pt x="1678" y="777"/>
                    <a:pt x="1710" y="764"/>
                  </a:cubicBezTo>
                  <a:cubicBezTo>
                    <a:pt x="1729" y="756"/>
                    <a:pt x="1783" y="723"/>
                    <a:pt x="1765" y="715"/>
                  </a:cubicBezTo>
                  <a:cubicBezTo>
                    <a:pt x="1769" y="712"/>
                    <a:pt x="1772" y="708"/>
                    <a:pt x="1775" y="704"/>
                  </a:cubicBezTo>
                  <a:cubicBezTo>
                    <a:pt x="1771" y="702"/>
                    <a:pt x="1766" y="699"/>
                    <a:pt x="1762" y="697"/>
                  </a:cubicBezTo>
                  <a:cubicBezTo>
                    <a:pt x="1775" y="700"/>
                    <a:pt x="1812" y="701"/>
                    <a:pt x="1795" y="674"/>
                  </a:cubicBezTo>
                  <a:cubicBezTo>
                    <a:pt x="1794" y="678"/>
                    <a:pt x="1793" y="682"/>
                    <a:pt x="1792" y="686"/>
                  </a:cubicBezTo>
                  <a:cubicBezTo>
                    <a:pt x="1779" y="676"/>
                    <a:pt x="1786" y="676"/>
                    <a:pt x="1765" y="674"/>
                  </a:cubicBezTo>
                  <a:cubicBezTo>
                    <a:pt x="1766" y="669"/>
                    <a:pt x="1767" y="663"/>
                    <a:pt x="1767" y="658"/>
                  </a:cubicBezTo>
                  <a:cubicBezTo>
                    <a:pt x="1774" y="668"/>
                    <a:pt x="1784" y="669"/>
                    <a:pt x="1799" y="667"/>
                  </a:cubicBezTo>
                  <a:cubicBezTo>
                    <a:pt x="1795" y="648"/>
                    <a:pt x="1799" y="624"/>
                    <a:pt x="1773" y="628"/>
                  </a:cubicBezTo>
                  <a:cubicBezTo>
                    <a:pt x="1809" y="606"/>
                    <a:pt x="1749" y="571"/>
                    <a:pt x="1743" y="554"/>
                  </a:cubicBezTo>
                  <a:cubicBezTo>
                    <a:pt x="1754" y="560"/>
                    <a:pt x="1765" y="567"/>
                    <a:pt x="1777" y="574"/>
                  </a:cubicBezTo>
                  <a:cubicBezTo>
                    <a:pt x="1762" y="550"/>
                    <a:pt x="1763" y="515"/>
                    <a:pt x="1794" y="507"/>
                  </a:cubicBezTo>
                  <a:cubicBezTo>
                    <a:pt x="1784" y="522"/>
                    <a:pt x="1779" y="543"/>
                    <a:pt x="1782" y="559"/>
                  </a:cubicBezTo>
                  <a:cubicBezTo>
                    <a:pt x="1784" y="568"/>
                    <a:pt x="1801" y="573"/>
                    <a:pt x="1803" y="582"/>
                  </a:cubicBezTo>
                  <a:cubicBezTo>
                    <a:pt x="1805" y="594"/>
                    <a:pt x="1789" y="602"/>
                    <a:pt x="1795" y="619"/>
                  </a:cubicBezTo>
                  <a:cubicBezTo>
                    <a:pt x="1821" y="566"/>
                    <a:pt x="1829" y="558"/>
                    <a:pt x="1808" y="503"/>
                  </a:cubicBezTo>
                  <a:cubicBezTo>
                    <a:pt x="1822" y="511"/>
                    <a:pt x="1831" y="520"/>
                    <a:pt x="1832" y="535"/>
                  </a:cubicBezTo>
                  <a:cubicBezTo>
                    <a:pt x="1842" y="522"/>
                    <a:pt x="1854" y="510"/>
                    <a:pt x="1859" y="495"/>
                  </a:cubicBezTo>
                  <a:cubicBezTo>
                    <a:pt x="1864" y="482"/>
                    <a:pt x="1852" y="457"/>
                    <a:pt x="1862" y="451"/>
                  </a:cubicBezTo>
                  <a:cubicBezTo>
                    <a:pt x="1879" y="440"/>
                    <a:pt x="1894" y="426"/>
                    <a:pt x="1915" y="424"/>
                  </a:cubicBezTo>
                  <a:cubicBezTo>
                    <a:pt x="1936" y="420"/>
                    <a:pt x="1954" y="423"/>
                    <a:pt x="1966" y="403"/>
                  </a:cubicBezTo>
                  <a:cubicBezTo>
                    <a:pt x="1978" y="416"/>
                    <a:pt x="2017" y="412"/>
                    <a:pt x="2013" y="390"/>
                  </a:cubicBezTo>
                  <a:cubicBezTo>
                    <a:pt x="2006" y="411"/>
                    <a:pt x="1998" y="404"/>
                    <a:pt x="1987" y="388"/>
                  </a:cubicBezTo>
                  <a:cubicBezTo>
                    <a:pt x="1972" y="368"/>
                    <a:pt x="1980" y="362"/>
                    <a:pt x="1990" y="339"/>
                  </a:cubicBezTo>
                  <a:cubicBezTo>
                    <a:pt x="1997" y="319"/>
                    <a:pt x="1998" y="307"/>
                    <a:pt x="2017" y="299"/>
                  </a:cubicBezTo>
                  <a:cubicBezTo>
                    <a:pt x="2036" y="290"/>
                    <a:pt x="2050" y="286"/>
                    <a:pt x="2054" y="262"/>
                  </a:cubicBezTo>
                  <a:cubicBezTo>
                    <a:pt x="2067" y="282"/>
                    <a:pt x="2105" y="274"/>
                    <a:pt x="2117" y="254"/>
                  </a:cubicBezTo>
                  <a:cubicBezTo>
                    <a:pt x="2122" y="246"/>
                    <a:pt x="2117" y="246"/>
                    <a:pt x="2118" y="236"/>
                  </a:cubicBezTo>
                  <a:cubicBezTo>
                    <a:pt x="2118" y="234"/>
                    <a:pt x="2104" y="213"/>
                    <a:pt x="2100" y="206"/>
                  </a:cubicBezTo>
                  <a:cubicBezTo>
                    <a:pt x="2089" y="187"/>
                    <a:pt x="2091" y="163"/>
                    <a:pt x="2091" y="135"/>
                  </a:cubicBezTo>
                  <a:cubicBezTo>
                    <a:pt x="2091" y="102"/>
                    <a:pt x="2047" y="130"/>
                    <a:pt x="2031" y="109"/>
                  </a:cubicBezTo>
                  <a:cubicBezTo>
                    <a:pt x="2013" y="137"/>
                    <a:pt x="2005" y="156"/>
                    <a:pt x="1996" y="188"/>
                  </a:cubicBezTo>
                  <a:cubicBezTo>
                    <a:pt x="1993" y="200"/>
                    <a:pt x="1993" y="220"/>
                    <a:pt x="1979" y="222"/>
                  </a:cubicBezTo>
                  <a:cubicBezTo>
                    <a:pt x="1968" y="223"/>
                    <a:pt x="1952" y="239"/>
                    <a:pt x="1949" y="239"/>
                  </a:cubicBezTo>
                  <a:cubicBezTo>
                    <a:pt x="1878" y="239"/>
                    <a:pt x="1826" y="225"/>
                    <a:pt x="1777" y="284"/>
                  </a:cubicBezTo>
                  <a:cubicBezTo>
                    <a:pt x="1780" y="285"/>
                    <a:pt x="1783" y="287"/>
                    <a:pt x="1786" y="288"/>
                  </a:cubicBezTo>
                  <a:cubicBezTo>
                    <a:pt x="1788" y="337"/>
                    <a:pt x="1713" y="317"/>
                    <a:pt x="1676" y="329"/>
                  </a:cubicBezTo>
                  <a:cubicBezTo>
                    <a:pt x="1707" y="375"/>
                    <a:pt x="1555" y="425"/>
                    <a:pt x="1516" y="403"/>
                  </a:cubicBezTo>
                  <a:cubicBezTo>
                    <a:pt x="1552" y="363"/>
                    <a:pt x="1552" y="336"/>
                    <a:pt x="1535" y="286"/>
                  </a:cubicBezTo>
                  <a:cubicBezTo>
                    <a:pt x="1521" y="293"/>
                    <a:pt x="1512" y="303"/>
                    <a:pt x="1498" y="303"/>
                  </a:cubicBezTo>
                  <a:cubicBezTo>
                    <a:pt x="1520" y="268"/>
                    <a:pt x="1534" y="234"/>
                    <a:pt x="1492" y="209"/>
                  </a:cubicBezTo>
                  <a:cubicBezTo>
                    <a:pt x="1458" y="190"/>
                    <a:pt x="1446" y="223"/>
                    <a:pt x="1435" y="247"/>
                  </a:cubicBezTo>
                  <a:cubicBezTo>
                    <a:pt x="1434" y="242"/>
                    <a:pt x="1434" y="237"/>
                    <a:pt x="1433" y="232"/>
                  </a:cubicBezTo>
                  <a:cubicBezTo>
                    <a:pt x="1407" y="250"/>
                    <a:pt x="1398" y="292"/>
                    <a:pt x="1408" y="320"/>
                  </a:cubicBezTo>
                  <a:cubicBezTo>
                    <a:pt x="1414" y="339"/>
                    <a:pt x="1411" y="408"/>
                    <a:pt x="1379" y="407"/>
                  </a:cubicBezTo>
                  <a:cubicBezTo>
                    <a:pt x="1312" y="405"/>
                    <a:pt x="1385" y="242"/>
                    <a:pt x="1379" y="223"/>
                  </a:cubicBezTo>
                  <a:cubicBezTo>
                    <a:pt x="1378" y="241"/>
                    <a:pt x="1367" y="255"/>
                    <a:pt x="1349" y="260"/>
                  </a:cubicBezTo>
                  <a:cubicBezTo>
                    <a:pt x="1360" y="236"/>
                    <a:pt x="1373" y="205"/>
                    <a:pt x="1398" y="193"/>
                  </a:cubicBezTo>
                  <a:cubicBezTo>
                    <a:pt x="1398" y="197"/>
                    <a:pt x="1398" y="200"/>
                    <a:pt x="1398" y="204"/>
                  </a:cubicBezTo>
                  <a:cubicBezTo>
                    <a:pt x="1410" y="198"/>
                    <a:pt x="1440" y="177"/>
                    <a:pt x="1453" y="185"/>
                  </a:cubicBezTo>
                  <a:cubicBezTo>
                    <a:pt x="1473" y="197"/>
                    <a:pt x="1471" y="176"/>
                    <a:pt x="1496" y="185"/>
                  </a:cubicBezTo>
                  <a:cubicBezTo>
                    <a:pt x="1493" y="174"/>
                    <a:pt x="1485" y="166"/>
                    <a:pt x="1477" y="16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4" name="Freeform 16"/>
            <p:cNvSpPr>
              <a:spLocks noEditPoints="1"/>
            </p:cNvSpPr>
            <p:nvPr/>
          </p:nvSpPr>
          <p:spPr bwMode="auto">
            <a:xfrm>
              <a:off x="793" y="1992"/>
              <a:ext cx="637" cy="340"/>
            </a:xfrm>
            <a:custGeom>
              <a:avLst/>
              <a:gdLst>
                <a:gd name="T0" fmla="*/ 1470 w 2136"/>
                <a:gd name="T1" fmla="*/ 952 h 1141"/>
                <a:gd name="T2" fmla="*/ 1312 w 2136"/>
                <a:gd name="T3" fmla="*/ 938 h 1141"/>
                <a:gd name="T4" fmla="*/ 1212 w 2136"/>
                <a:gd name="T5" fmla="*/ 957 h 1141"/>
                <a:gd name="T6" fmla="*/ 1023 w 2136"/>
                <a:gd name="T7" fmla="*/ 1033 h 1141"/>
                <a:gd name="T8" fmla="*/ 941 w 2136"/>
                <a:gd name="T9" fmla="*/ 1084 h 1141"/>
                <a:gd name="T10" fmla="*/ 711 w 2136"/>
                <a:gd name="T11" fmla="*/ 900 h 1141"/>
                <a:gd name="T12" fmla="*/ 377 w 2136"/>
                <a:gd name="T13" fmla="*/ 833 h 1141"/>
                <a:gd name="T14" fmla="*/ 157 w 2136"/>
                <a:gd name="T15" fmla="*/ 720 h 1141"/>
                <a:gd name="T16" fmla="*/ 37 w 2136"/>
                <a:gd name="T17" fmla="*/ 504 h 1141"/>
                <a:gd name="T18" fmla="*/ 25 w 2136"/>
                <a:gd name="T19" fmla="*/ 52 h 1141"/>
                <a:gd name="T20" fmla="*/ 81 w 2136"/>
                <a:gd name="T21" fmla="*/ 19 h 1141"/>
                <a:gd name="T22" fmla="*/ 1110 w 2136"/>
                <a:gd name="T23" fmla="*/ 13 h 1141"/>
                <a:gd name="T24" fmla="*/ 1244 w 2136"/>
                <a:gd name="T25" fmla="*/ 133 h 1141"/>
                <a:gd name="T26" fmla="*/ 1358 w 2136"/>
                <a:gd name="T27" fmla="*/ 103 h 1141"/>
                <a:gd name="T28" fmla="*/ 1487 w 2136"/>
                <a:gd name="T29" fmla="*/ 157 h 1141"/>
                <a:gd name="T30" fmla="*/ 1534 w 2136"/>
                <a:gd name="T31" fmla="*/ 242 h 1141"/>
                <a:gd name="T32" fmla="*/ 1676 w 2136"/>
                <a:gd name="T33" fmla="*/ 338 h 1141"/>
                <a:gd name="T34" fmla="*/ 1922 w 2136"/>
                <a:gd name="T35" fmla="*/ 234 h 1141"/>
                <a:gd name="T36" fmla="*/ 2046 w 2136"/>
                <a:gd name="T37" fmla="*/ 108 h 1141"/>
                <a:gd name="T38" fmla="*/ 2134 w 2136"/>
                <a:gd name="T39" fmla="*/ 241 h 1141"/>
                <a:gd name="T40" fmla="*/ 2005 w 2136"/>
                <a:gd name="T41" fmla="*/ 346 h 1141"/>
                <a:gd name="T42" fmla="*/ 1975 w 2136"/>
                <a:gd name="T43" fmla="*/ 420 h 1141"/>
                <a:gd name="T44" fmla="*/ 1847 w 2136"/>
                <a:gd name="T45" fmla="*/ 544 h 1141"/>
                <a:gd name="T46" fmla="*/ 1814 w 2136"/>
                <a:gd name="T47" fmla="*/ 699 h 1141"/>
                <a:gd name="T48" fmla="*/ 1632 w 2136"/>
                <a:gd name="T49" fmla="*/ 837 h 1141"/>
                <a:gd name="T50" fmla="*/ 1565 w 2136"/>
                <a:gd name="T51" fmla="*/ 1029 h 1141"/>
                <a:gd name="T52" fmla="*/ 1602 w 2136"/>
                <a:gd name="T53" fmla="*/ 859 h 1141"/>
                <a:gd name="T54" fmla="*/ 1766 w 2136"/>
                <a:gd name="T55" fmla="*/ 713 h 1141"/>
                <a:gd name="T56" fmla="*/ 1773 w 2136"/>
                <a:gd name="T57" fmla="*/ 688 h 1141"/>
                <a:gd name="T58" fmla="*/ 1760 w 2136"/>
                <a:gd name="T59" fmla="*/ 584 h 1141"/>
                <a:gd name="T60" fmla="*/ 1816 w 2136"/>
                <a:gd name="T61" fmla="*/ 497 h 1141"/>
                <a:gd name="T62" fmla="*/ 1874 w 2136"/>
                <a:gd name="T63" fmla="*/ 440 h 1141"/>
                <a:gd name="T64" fmla="*/ 1983 w 2136"/>
                <a:gd name="T65" fmla="*/ 351 h 1141"/>
                <a:gd name="T66" fmla="*/ 2086 w 2136"/>
                <a:gd name="T67" fmla="*/ 268 h 1141"/>
                <a:gd name="T68" fmla="*/ 2077 w 2136"/>
                <a:gd name="T69" fmla="*/ 131 h 1141"/>
                <a:gd name="T70" fmla="*/ 1921 w 2136"/>
                <a:gd name="T71" fmla="*/ 252 h 1141"/>
                <a:gd name="T72" fmla="*/ 1692 w 2136"/>
                <a:gd name="T73" fmla="*/ 361 h 1141"/>
                <a:gd name="T74" fmla="*/ 1488 w 2136"/>
                <a:gd name="T75" fmla="*/ 316 h 1141"/>
                <a:gd name="T76" fmla="*/ 1423 w 2136"/>
                <a:gd name="T77" fmla="*/ 322 h 1141"/>
                <a:gd name="T78" fmla="*/ 1348 w 2136"/>
                <a:gd name="T79" fmla="*/ 260 h 1141"/>
                <a:gd name="T80" fmla="*/ 1476 w 2136"/>
                <a:gd name="T81" fmla="*/ 182 h 1141"/>
                <a:gd name="T82" fmla="*/ 1343 w 2136"/>
                <a:gd name="T83" fmla="*/ 158 h 1141"/>
                <a:gd name="T84" fmla="*/ 1201 w 2136"/>
                <a:gd name="T85" fmla="*/ 152 h 1141"/>
                <a:gd name="T86" fmla="*/ 982 w 2136"/>
                <a:gd name="T87" fmla="*/ 40 h 1141"/>
                <a:gd name="T88" fmla="*/ 71 w 2136"/>
                <a:gd name="T89" fmla="*/ 117 h 1141"/>
                <a:gd name="T90" fmla="*/ 55 w 2136"/>
                <a:gd name="T91" fmla="*/ 167 h 1141"/>
                <a:gd name="T92" fmla="*/ 89 w 2136"/>
                <a:gd name="T93" fmla="*/ 575 h 1141"/>
                <a:gd name="T94" fmla="*/ 106 w 2136"/>
                <a:gd name="T95" fmla="*/ 609 h 1141"/>
                <a:gd name="T96" fmla="*/ 195 w 2136"/>
                <a:gd name="T97" fmla="*/ 738 h 1141"/>
                <a:gd name="T98" fmla="*/ 604 w 2136"/>
                <a:gd name="T99" fmla="*/ 867 h 1141"/>
                <a:gd name="T100" fmla="*/ 839 w 2136"/>
                <a:gd name="T101" fmla="*/ 934 h 1141"/>
                <a:gd name="T102" fmla="*/ 997 w 2136"/>
                <a:gd name="T103" fmla="*/ 1047 h 1141"/>
                <a:gd name="T104" fmla="*/ 1047 w 2136"/>
                <a:gd name="T105" fmla="*/ 982 h 1141"/>
                <a:gd name="T106" fmla="*/ 1253 w 2136"/>
                <a:gd name="T107" fmla="*/ 960 h 1141"/>
                <a:gd name="T108" fmla="*/ 1345 w 2136"/>
                <a:gd name="T109" fmla="*/ 898 h 1141"/>
                <a:gd name="T110" fmla="*/ 1464 w 2136"/>
                <a:gd name="T111" fmla="*/ 935 h 1141"/>
                <a:gd name="T112" fmla="*/ 1772 w 2136"/>
                <a:gd name="T113" fmla="*/ 642 h 1141"/>
                <a:gd name="T114" fmla="*/ 1395 w 2136"/>
                <a:gd name="T115" fmla="*/ 224 h 1141"/>
                <a:gd name="T116" fmla="*/ 1447 w 2136"/>
                <a:gd name="T117" fmla="*/ 219 h 1141"/>
                <a:gd name="T118" fmla="*/ 1392 w 2136"/>
                <a:gd name="T119" fmla="*/ 218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36" h="1141">
                  <a:moveTo>
                    <a:pt x="1613" y="1141"/>
                  </a:moveTo>
                  <a:cubicBezTo>
                    <a:pt x="1601" y="1141"/>
                    <a:pt x="1598" y="1131"/>
                    <a:pt x="1597" y="1127"/>
                  </a:cubicBezTo>
                  <a:cubicBezTo>
                    <a:pt x="1596" y="1122"/>
                    <a:pt x="1595" y="1118"/>
                    <a:pt x="1587" y="1114"/>
                  </a:cubicBezTo>
                  <a:cubicBezTo>
                    <a:pt x="1572" y="1106"/>
                    <a:pt x="1549" y="1063"/>
                    <a:pt x="1547" y="1036"/>
                  </a:cubicBezTo>
                  <a:cubicBezTo>
                    <a:pt x="1539" y="1037"/>
                    <a:pt x="1539" y="1037"/>
                    <a:pt x="1539" y="1037"/>
                  </a:cubicBezTo>
                  <a:cubicBezTo>
                    <a:pt x="1539" y="1026"/>
                    <a:pt x="1539" y="1026"/>
                    <a:pt x="1539" y="1026"/>
                  </a:cubicBezTo>
                  <a:cubicBezTo>
                    <a:pt x="1536" y="947"/>
                    <a:pt x="1505" y="947"/>
                    <a:pt x="1495" y="947"/>
                  </a:cubicBezTo>
                  <a:cubicBezTo>
                    <a:pt x="1488" y="947"/>
                    <a:pt x="1479" y="949"/>
                    <a:pt x="1470" y="952"/>
                  </a:cubicBezTo>
                  <a:cubicBezTo>
                    <a:pt x="1466" y="954"/>
                    <a:pt x="1462" y="954"/>
                    <a:pt x="1458" y="954"/>
                  </a:cubicBezTo>
                  <a:cubicBezTo>
                    <a:pt x="1444" y="954"/>
                    <a:pt x="1436" y="945"/>
                    <a:pt x="1429" y="937"/>
                  </a:cubicBezTo>
                  <a:cubicBezTo>
                    <a:pt x="1424" y="931"/>
                    <a:pt x="1419" y="925"/>
                    <a:pt x="1412" y="923"/>
                  </a:cubicBezTo>
                  <a:cubicBezTo>
                    <a:pt x="1401" y="918"/>
                    <a:pt x="1383" y="924"/>
                    <a:pt x="1367" y="930"/>
                  </a:cubicBezTo>
                  <a:cubicBezTo>
                    <a:pt x="1347" y="937"/>
                    <a:pt x="1347" y="937"/>
                    <a:pt x="1347" y="937"/>
                  </a:cubicBezTo>
                  <a:cubicBezTo>
                    <a:pt x="1347" y="925"/>
                    <a:pt x="1347" y="925"/>
                    <a:pt x="1347" y="925"/>
                  </a:cubicBezTo>
                  <a:cubicBezTo>
                    <a:pt x="1337" y="931"/>
                    <a:pt x="1326" y="933"/>
                    <a:pt x="1318" y="933"/>
                  </a:cubicBezTo>
                  <a:cubicBezTo>
                    <a:pt x="1312" y="938"/>
                    <a:pt x="1312" y="938"/>
                    <a:pt x="1312" y="938"/>
                  </a:cubicBezTo>
                  <a:cubicBezTo>
                    <a:pt x="1307" y="943"/>
                    <a:pt x="1304" y="948"/>
                    <a:pt x="1305" y="952"/>
                  </a:cubicBezTo>
                  <a:cubicBezTo>
                    <a:pt x="1305" y="956"/>
                    <a:pt x="1309" y="960"/>
                    <a:pt x="1316" y="964"/>
                  </a:cubicBezTo>
                  <a:cubicBezTo>
                    <a:pt x="1331" y="972"/>
                    <a:pt x="1331" y="972"/>
                    <a:pt x="1331" y="972"/>
                  </a:cubicBezTo>
                  <a:cubicBezTo>
                    <a:pt x="1316" y="980"/>
                    <a:pt x="1316" y="980"/>
                    <a:pt x="1316" y="980"/>
                  </a:cubicBezTo>
                  <a:cubicBezTo>
                    <a:pt x="1312" y="982"/>
                    <a:pt x="1308" y="984"/>
                    <a:pt x="1303" y="984"/>
                  </a:cubicBezTo>
                  <a:cubicBezTo>
                    <a:pt x="1298" y="984"/>
                    <a:pt x="1290" y="982"/>
                    <a:pt x="1282" y="974"/>
                  </a:cubicBezTo>
                  <a:cubicBezTo>
                    <a:pt x="1272" y="982"/>
                    <a:pt x="1256" y="983"/>
                    <a:pt x="1243" y="976"/>
                  </a:cubicBezTo>
                  <a:cubicBezTo>
                    <a:pt x="1212" y="957"/>
                    <a:pt x="1212" y="957"/>
                    <a:pt x="1212" y="957"/>
                  </a:cubicBezTo>
                  <a:cubicBezTo>
                    <a:pt x="1209" y="960"/>
                    <a:pt x="1205" y="963"/>
                    <a:pt x="1199" y="963"/>
                  </a:cubicBezTo>
                  <a:cubicBezTo>
                    <a:pt x="1197" y="963"/>
                    <a:pt x="1197" y="963"/>
                    <a:pt x="1197" y="963"/>
                  </a:cubicBezTo>
                  <a:cubicBezTo>
                    <a:pt x="1186" y="961"/>
                    <a:pt x="1186" y="961"/>
                    <a:pt x="1186" y="961"/>
                  </a:cubicBezTo>
                  <a:cubicBezTo>
                    <a:pt x="1156" y="957"/>
                    <a:pt x="1134" y="955"/>
                    <a:pt x="1111" y="967"/>
                  </a:cubicBezTo>
                  <a:cubicBezTo>
                    <a:pt x="1106" y="970"/>
                    <a:pt x="1106" y="970"/>
                    <a:pt x="1106" y="970"/>
                  </a:cubicBezTo>
                  <a:cubicBezTo>
                    <a:pt x="1098" y="991"/>
                    <a:pt x="1086" y="1003"/>
                    <a:pt x="1055" y="1001"/>
                  </a:cubicBezTo>
                  <a:cubicBezTo>
                    <a:pt x="1053" y="1014"/>
                    <a:pt x="1042" y="1021"/>
                    <a:pt x="1032" y="1027"/>
                  </a:cubicBezTo>
                  <a:cubicBezTo>
                    <a:pt x="1029" y="1029"/>
                    <a:pt x="1026" y="1030"/>
                    <a:pt x="1023" y="1033"/>
                  </a:cubicBezTo>
                  <a:cubicBezTo>
                    <a:pt x="1023" y="1033"/>
                    <a:pt x="1023" y="1034"/>
                    <a:pt x="1024" y="1036"/>
                  </a:cubicBezTo>
                  <a:cubicBezTo>
                    <a:pt x="1025" y="1040"/>
                    <a:pt x="1027" y="1048"/>
                    <a:pt x="1019" y="1056"/>
                  </a:cubicBezTo>
                  <a:cubicBezTo>
                    <a:pt x="1021" y="1061"/>
                    <a:pt x="1023" y="1066"/>
                    <a:pt x="1024" y="1072"/>
                  </a:cubicBezTo>
                  <a:cubicBezTo>
                    <a:pt x="1027" y="1082"/>
                    <a:pt x="1030" y="1094"/>
                    <a:pt x="1034" y="1105"/>
                  </a:cubicBezTo>
                  <a:cubicBezTo>
                    <a:pt x="1041" y="1122"/>
                    <a:pt x="1041" y="1122"/>
                    <a:pt x="1041" y="1122"/>
                  </a:cubicBezTo>
                  <a:cubicBezTo>
                    <a:pt x="1023" y="1116"/>
                    <a:pt x="1023" y="1116"/>
                    <a:pt x="1023" y="1116"/>
                  </a:cubicBezTo>
                  <a:cubicBezTo>
                    <a:pt x="1019" y="1115"/>
                    <a:pt x="1013" y="1114"/>
                    <a:pt x="1006" y="1112"/>
                  </a:cubicBezTo>
                  <a:cubicBezTo>
                    <a:pt x="973" y="1105"/>
                    <a:pt x="948" y="1098"/>
                    <a:pt x="941" y="1084"/>
                  </a:cubicBezTo>
                  <a:cubicBezTo>
                    <a:pt x="932" y="1065"/>
                    <a:pt x="922" y="1051"/>
                    <a:pt x="912" y="1036"/>
                  </a:cubicBezTo>
                  <a:cubicBezTo>
                    <a:pt x="906" y="1027"/>
                    <a:pt x="899" y="1018"/>
                    <a:pt x="893" y="1009"/>
                  </a:cubicBezTo>
                  <a:cubicBezTo>
                    <a:pt x="876" y="980"/>
                    <a:pt x="857" y="952"/>
                    <a:pt x="839" y="952"/>
                  </a:cubicBezTo>
                  <a:cubicBezTo>
                    <a:pt x="828" y="952"/>
                    <a:pt x="816" y="963"/>
                    <a:pt x="803" y="984"/>
                  </a:cubicBezTo>
                  <a:cubicBezTo>
                    <a:pt x="798" y="992"/>
                    <a:pt x="798" y="992"/>
                    <a:pt x="798" y="992"/>
                  </a:cubicBezTo>
                  <a:cubicBezTo>
                    <a:pt x="790" y="987"/>
                    <a:pt x="790" y="987"/>
                    <a:pt x="790" y="987"/>
                  </a:cubicBezTo>
                  <a:cubicBezTo>
                    <a:pt x="764" y="971"/>
                    <a:pt x="752" y="953"/>
                    <a:pt x="740" y="936"/>
                  </a:cubicBezTo>
                  <a:cubicBezTo>
                    <a:pt x="732" y="924"/>
                    <a:pt x="724" y="912"/>
                    <a:pt x="711" y="900"/>
                  </a:cubicBezTo>
                  <a:cubicBezTo>
                    <a:pt x="707" y="897"/>
                    <a:pt x="703" y="894"/>
                    <a:pt x="700" y="890"/>
                  </a:cubicBezTo>
                  <a:cubicBezTo>
                    <a:pt x="689" y="879"/>
                    <a:pt x="680" y="870"/>
                    <a:pt x="666" y="870"/>
                  </a:cubicBezTo>
                  <a:cubicBezTo>
                    <a:pt x="663" y="870"/>
                    <a:pt x="658" y="869"/>
                    <a:pt x="653" y="869"/>
                  </a:cubicBezTo>
                  <a:cubicBezTo>
                    <a:pt x="647" y="868"/>
                    <a:pt x="640" y="868"/>
                    <a:pt x="634" y="868"/>
                  </a:cubicBezTo>
                  <a:cubicBezTo>
                    <a:pt x="624" y="868"/>
                    <a:pt x="622" y="870"/>
                    <a:pt x="622" y="870"/>
                  </a:cubicBezTo>
                  <a:cubicBezTo>
                    <a:pt x="622" y="893"/>
                    <a:pt x="560" y="895"/>
                    <a:pt x="541" y="895"/>
                  </a:cubicBezTo>
                  <a:cubicBezTo>
                    <a:pt x="525" y="895"/>
                    <a:pt x="513" y="894"/>
                    <a:pt x="507" y="891"/>
                  </a:cubicBezTo>
                  <a:cubicBezTo>
                    <a:pt x="464" y="871"/>
                    <a:pt x="420" y="852"/>
                    <a:pt x="377" y="833"/>
                  </a:cubicBezTo>
                  <a:cubicBezTo>
                    <a:pt x="367" y="828"/>
                    <a:pt x="351" y="831"/>
                    <a:pt x="336" y="834"/>
                  </a:cubicBezTo>
                  <a:cubicBezTo>
                    <a:pt x="327" y="836"/>
                    <a:pt x="318" y="839"/>
                    <a:pt x="309" y="839"/>
                  </a:cubicBezTo>
                  <a:cubicBezTo>
                    <a:pt x="291" y="839"/>
                    <a:pt x="280" y="829"/>
                    <a:pt x="276" y="810"/>
                  </a:cubicBezTo>
                  <a:cubicBezTo>
                    <a:pt x="273" y="791"/>
                    <a:pt x="235" y="770"/>
                    <a:pt x="200" y="759"/>
                  </a:cubicBezTo>
                  <a:cubicBezTo>
                    <a:pt x="198" y="758"/>
                    <a:pt x="194" y="757"/>
                    <a:pt x="190" y="756"/>
                  </a:cubicBezTo>
                  <a:cubicBezTo>
                    <a:pt x="180" y="754"/>
                    <a:pt x="167" y="751"/>
                    <a:pt x="161" y="745"/>
                  </a:cubicBezTo>
                  <a:cubicBezTo>
                    <a:pt x="155" y="740"/>
                    <a:pt x="156" y="732"/>
                    <a:pt x="157" y="726"/>
                  </a:cubicBezTo>
                  <a:cubicBezTo>
                    <a:pt x="157" y="724"/>
                    <a:pt x="157" y="721"/>
                    <a:pt x="157" y="720"/>
                  </a:cubicBezTo>
                  <a:cubicBezTo>
                    <a:pt x="150" y="711"/>
                    <a:pt x="141" y="701"/>
                    <a:pt x="133" y="691"/>
                  </a:cubicBezTo>
                  <a:cubicBezTo>
                    <a:pt x="128" y="685"/>
                    <a:pt x="123" y="680"/>
                    <a:pt x="119" y="674"/>
                  </a:cubicBezTo>
                  <a:cubicBezTo>
                    <a:pt x="110" y="664"/>
                    <a:pt x="110" y="655"/>
                    <a:pt x="110" y="649"/>
                  </a:cubicBezTo>
                  <a:cubicBezTo>
                    <a:pt x="109" y="642"/>
                    <a:pt x="109" y="639"/>
                    <a:pt x="101" y="634"/>
                  </a:cubicBezTo>
                  <a:cubicBezTo>
                    <a:pt x="89" y="625"/>
                    <a:pt x="85" y="609"/>
                    <a:pt x="88" y="596"/>
                  </a:cubicBezTo>
                  <a:cubicBezTo>
                    <a:pt x="86" y="595"/>
                    <a:pt x="86" y="595"/>
                    <a:pt x="86" y="595"/>
                  </a:cubicBezTo>
                  <a:cubicBezTo>
                    <a:pt x="59" y="578"/>
                    <a:pt x="54" y="556"/>
                    <a:pt x="50" y="537"/>
                  </a:cubicBezTo>
                  <a:cubicBezTo>
                    <a:pt x="47" y="526"/>
                    <a:pt x="44" y="514"/>
                    <a:pt x="37" y="504"/>
                  </a:cubicBezTo>
                  <a:cubicBezTo>
                    <a:pt x="21" y="480"/>
                    <a:pt x="22" y="458"/>
                    <a:pt x="24" y="437"/>
                  </a:cubicBezTo>
                  <a:cubicBezTo>
                    <a:pt x="25" y="424"/>
                    <a:pt x="26" y="412"/>
                    <a:pt x="23" y="397"/>
                  </a:cubicBezTo>
                  <a:cubicBezTo>
                    <a:pt x="18" y="368"/>
                    <a:pt x="12" y="224"/>
                    <a:pt x="43" y="182"/>
                  </a:cubicBezTo>
                  <a:cubicBezTo>
                    <a:pt x="30" y="175"/>
                    <a:pt x="28" y="162"/>
                    <a:pt x="28" y="15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7" y="142"/>
                    <a:pt x="26" y="140"/>
                    <a:pt x="25" y="137"/>
                  </a:cubicBezTo>
                  <a:cubicBezTo>
                    <a:pt x="13" y="111"/>
                    <a:pt x="0" y="81"/>
                    <a:pt x="8" y="61"/>
                  </a:cubicBezTo>
                  <a:cubicBezTo>
                    <a:pt x="10" y="56"/>
                    <a:pt x="14" y="52"/>
                    <a:pt x="25" y="52"/>
                  </a:cubicBezTo>
                  <a:cubicBezTo>
                    <a:pt x="38" y="52"/>
                    <a:pt x="58" y="57"/>
                    <a:pt x="73" y="61"/>
                  </a:cubicBezTo>
                  <a:cubicBezTo>
                    <a:pt x="78" y="63"/>
                    <a:pt x="82" y="64"/>
                    <a:pt x="84" y="65"/>
                  </a:cubicBezTo>
                  <a:cubicBezTo>
                    <a:pt x="89" y="67"/>
                    <a:pt x="89" y="67"/>
                    <a:pt x="89" y="67"/>
                  </a:cubicBezTo>
                  <a:cubicBezTo>
                    <a:pt x="89" y="65"/>
                    <a:pt x="89" y="64"/>
                    <a:pt x="89" y="62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47"/>
                    <a:pt x="88" y="41"/>
                    <a:pt x="78" y="36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257" y="19"/>
                    <a:pt x="434" y="19"/>
                    <a:pt x="610" y="20"/>
                  </a:cubicBezTo>
                  <a:cubicBezTo>
                    <a:pt x="726" y="20"/>
                    <a:pt x="843" y="20"/>
                    <a:pt x="960" y="20"/>
                  </a:cubicBezTo>
                  <a:cubicBezTo>
                    <a:pt x="965" y="20"/>
                    <a:pt x="973" y="21"/>
                    <a:pt x="984" y="22"/>
                  </a:cubicBezTo>
                  <a:cubicBezTo>
                    <a:pt x="1000" y="24"/>
                    <a:pt x="1020" y="25"/>
                    <a:pt x="1039" y="25"/>
                  </a:cubicBezTo>
                  <a:cubicBezTo>
                    <a:pt x="1073" y="25"/>
                    <a:pt x="1083" y="19"/>
                    <a:pt x="1086" y="15"/>
                  </a:cubicBezTo>
                  <a:cubicBezTo>
                    <a:pt x="1088" y="14"/>
                    <a:pt x="1089" y="11"/>
                    <a:pt x="1087" y="6"/>
                  </a:cubicBezTo>
                  <a:cubicBezTo>
                    <a:pt x="1104" y="0"/>
                    <a:pt x="1104" y="0"/>
                    <a:pt x="1104" y="0"/>
                  </a:cubicBezTo>
                  <a:cubicBezTo>
                    <a:pt x="1107" y="4"/>
                    <a:pt x="1108" y="9"/>
                    <a:pt x="1110" y="13"/>
                  </a:cubicBezTo>
                  <a:cubicBezTo>
                    <a:pt x="1116" y="28"/>
                    <a:pt x="1119" y="34"/>
                    <a:pt x="1128" y="35"/>
                  </a:cubicBezTo>
                  <a:cubicBezTo>
                    <a:pt x="1133" y="35"/>
                    <a:pt x="1138" y="35"/>
                    <a:pt x="1143" y="36"/>
                  </a:cubicBezTo>
                  <a:cubicBezTo>
                    <a:pt x="1160" y="36"/>
                    <a:pt x="1178" y="37"/>
                    <a:pt x="1195" y="46"/>
                  </a:cubicBezTo>
                  <a:cubicBezTo>
                    <a:pt x="1220" y="61"/>
                    <a:pt x="1238" y="64"/>
                    <a:pt x="1261" y="68"/>
                  </a:cubicBezTo>
                  <a:cubicBezTo>
                    <a:pt x="1271" y="70"/>
                    <a:pt x="1281" y="72"/>
                    <a:pt x="1293" y="75"/>
                  </a:cubicBezTo>
                  <a:cubicBezTo>
                    <a:pt x="1313" y="79"/>
                    <a:pt x="1313" y="79"/>
                    <a:pt x="1313" y="79"/>
                  </a:cubicBezTo>
                  <a:cubicBezTo>
                    <a:pt x="1297" y="91"/>
                    <a:pt x="1297" y="91"/>
                    <a:pt x="1297" y="91"/>
                  </a:cubicBezTo>
                  <a:cubicBezTo>
                    <a:pt x="1277" y="105"/>
                    <a:pt x="1260" y="118"/>
                    <a:pt x="1244" y="133"/>
                  </a:cubicBezTo>
                  <a:cubicBezTo>
                    <a:pt x="1244" y="133"/>
                    <a:pt x="1245" y="133"/>
                    <a:pt x="1245" y="133"/>
                  </a:cubicBezTo>
                  <a:cubicBezTo>
                    <a:pt x="1260" y="127"/>
                    <a:pt x="1260" y="127"/>
                    <a:pt x="1260" y="127"/>
                  </a:cubicBezTo>
                  <a:cubicBezTo>
                    <a:pt x="1258" y="143"/>
                    <a:pt x="1258" y="143"/>
                    <a:pt x="1258" y="143"/>
                  </a:cubicBezTo>
                  <a:cubicBezTo>
                    <a:pt x="1257" y="146"/>
                    <a:pt x="1258" y="148"/>
                    <a:pt x="1258" y="148"/>
                  </a:cubicBezTo>
                  <a:cubicBezTo>
                    <a:pt x="1258" y="148"/>
                    <a:pt x="1258" y="148"/>
                    <a:pt x="1258" y="148"/>
                  </a:cubicBezTo>
                  <a:cubicBezTo>
                    <a:pt x="1258" y="148"/>
                    <a:pt x="1259" y="148"/>
                    <a:pt x="1261" y="148"/>
                  </a:cubicBezTo>
                  <a:cubicBezTo>
                    <a:pt x="1281" y="148"/>
                    <a:pt x="1329" y="120"/>
                    <a:pt x="1347" y="109"/>
                  </a:cubicBezTo>
                  <a:cubicBezTo>
                    <a:pt x="1352" y="106"/>
                    <a:pt x="1355" y="104"/>
                    <a:pt x="1358" y="103"/>
                  </a:cubicBezTo>
                  <a:cubicBezTo>
                    <a:pt x="1401" y="80"/>
                    <a:pt x="1401" y="80"/>
                    <a:pt x="1401" y="80"/>
                  </a:cubicBezTo>
                  <a:cubicBezTo>
                    <a:pt x="1369" y="117"/>
                    <a:pt x="1369" y="117"/>
                    <a:pt x="1369" y="117"/>
                  </a:cubicBezTo>
                  <a:cubicBezTo>
                    <a:pt x="1366" y="120"/>
                    <a:pt x="1364" y="123"/>
                    <a:pt x="1362" y="126"/>
                  </a:cubicBezTo>
                  <a:cubicBezTo>
                    <a:pt x="1358" y="129"/>
                    <a:pt x="1355" y="133"/>
                    <a:pt x="1352" y="136"/>
                  </a:cubicBezTo>
                  <a:cubicBezTo>
                    <a:pt x="1363" y="137"/>
                    <a:pt x="1371" y="144"/>
                    <a:pt x="1378" y="150"/>
                  </a:cubicBezTo>
                  <a:cubicBezTo>
                    <a:pt x="1387" y="157"/>
                    <a:pt x="1393" y="163"/>
                    <a:pt x="1403" y="156"/>
                  </a:cubicBezTo>
                  <a:cubicBezTo>
                    <a:pt x="1427" y="138"/>
                    <a:pt x="1448" y="142"/>
                    <a:pt x="1468" y="150"/>
                  </a:cubicBezTo>
                  <a:cubicBezTo>
                    <a:pt x="1474" y="152"/>
                    <a:pt x="1480" y="155"/>
                    <a:pt x="1487" y="157"/>
                  </a:cubicBezTo>
                  <a:cubicBezTo>
                    <a:pt x="1489" y="157"/>
                    <a:pt x="1489" y="157"/>
                    <a:pt x="1489" y="157"/>
                  </a:cubicBezTo>
                  <a:cubicBezTo>
                    <a:pt x="1501" y="164"/>
                    <a:pt x="1509" y="175"/>
                    <a:pt x="1512" y="187"/>
                  </a:cubicBezTo>
                  <a:cubicBezTo>
                    <a:pt x="1516" y="204"/>
                    <a:pt x="1516" y="204"/>
                    <a:pt x="1516" y="204"/>
                  </a:cubicBezTo>
                  <a:cubicBezTo>
                    <a:pt x="1500" y="198"/>
                    <a:pt x="1500" y="198"/>
                    <a:pt x="1500" y="198"/>
                  </a:cubicBezTo>
                  <a:cubicBezTo>
                    <a:pt x="1492" y="195"/>
                    <a:pt x="1489" y="196"/>
                    <a:pt x="1484" y="198"/>
                  </a:cubicBezTo>
                  <a:cubicBezTo>
                    <a:pt x="1484" y="198"/>
                    <a:pt x="1483" y="198"/>
                    <a:pt x="1483" y="199"/>
                  </a:cubicBezTo>
                  <a:cubicBezTo>
                    <a:pt x="1490" y="199"/>
                    <a:pt x="1496" y="202"/>
                    <a:pt x="1503" y="206"/>
                  </a:cubicBezTo>
                  <a:cubicBezTo>
                    <a:pt x="1520" y="215"/>
                    <a:pt x="1530" y="227"/>
                    <a:pt x="1534" y="242"/>
                  </a:cubicBezTo>
                  <a:cubicBezTo>
                    <a:pt x="1538" y="257"/>
                    <a:pt x="1533" y="273"/>
                    <a:pt x="1526" y="289"/>
                  </a:cubicBezTo>
                  <a:cubicBezTo>
                    <a:pt x="1529" y="286"/>
                    <a:pt x="1534" y="284"/>
                    <a:pt x="1538" y="282"/>
                  </a:cubicBezTo>
                  <a:cubicBezTo>
                    <a:pt x="1547" y="277"/>
                    <a:pt x="1547" y="277"/>
                    <a:pt x="1547" y="277"/>
                  </a:cubicBezTo>
                  <a:cubicBezTo>
                    <a:pt x="1551" y="287"/>
                    <a:pt x="1551" y="287"/>
                    <a:pt x="1551" y="287"/>
                  </a:cubicBezTo>
                  <a:cubicBezTo>
                    <a:pt x="1566" y="333"/>
                    <a:pt x="1569" y="364"/>
                    <a:pt x="1539" y="402"/>
                  </a:cubicBezTo>
                  <a:cubicBezTo>
                    <a:pt x="1543" y="403"/>
                    <a:pt x="1547" y="403"/>
                    <a:pt x="1551" y="403"/>
                  </a:cubicBezTo>
                  <a:cubicBezTo>
                    <a:pt x="1594" y="403"/>
                    <a:pt x="1662" y="379"/>
                    <a:pt x="1676" y="353"/>
                  </a:cubicBezTo>
                  <a:cubicBezTo>
                    <a:pt x="1679" y="347"/>
                    <a:pt x="1679" y="343"/>
                    <a:pt x="1676" y="338"/>
                  </a:cubicBezTo>
                  <a:cubicBezTo>
                    <a:pt x="1669" y="328"/>
                    <a:pt x="1669" y="328"/>
                    <a:pt x="1669" y="328"/>
                  </a:cubicBezTo>
                  <a:cubicBezTo>
                    <a:pt x="1681" y="324"/>
                    <a:pt x="1681" y="324"/>
                    <a:pt x="1681" y="324"/>
                  </a:cubicBezTo>
                  <a:cubicBezTo>
                    <a:pt x="1693" y="320"/>
                    <a:pt x="1710" y="319"/>
                    <a:pt x="1726" y="319"/>
                  </a:cubicBezTo>
                  <a:cubicBezTo>
                    <a:pt x="1748" y="318"/>
                    <a:pt x="1770" y="317"/>
                    <a:pt x="1779" y="307"/>
                  </a:cubicBezTo>
                  <a:cubicBezTo>
                    <a:pt x="1782" y="305"/>
                    <a:pt x="1783" y="302"/>
                    <a:pt x="1784" y="298"/>
                  </a:cubicBezTo>
                  <a:cubicBezTo>
                    <a:pt x="1768" y="292"/>
                    <a:pt x="1768" y="292"/>
                    <a:pt x="1768" y="292"/>
                  </a:cubicBezTo>
                  <a:cubicBezTo>
                    <a:pt x="1777" y="282"/>
                    <a:pt x="1777" y="282"/>
                    <a:pt x="1777" y="282"/>
                  </a:cubicBezTo>
                  <a:cubicBezTo>
                    <a:pt x="1818" y="232"/>
                    <a:pt x="1863" y="231"/>
                    <a:pt x="1922" y="234"/>
                  </a:cubicBezTo>
                  <a:cubicBezTo>
                    <a:pt x="1932" y="234"/>
                    <a:pt x="1943" y="234"/>
                    <a:pt x="1954" y="234"/>
                  </a:cubicBezTo>
                  <a:cubicBezTo>
                    <a:pt x="1955" y="234"/>
                    <a:pt x="1956" y="233"/>
                    <a:pt x="1958" y="232"/>
                  </a:cubicBezTo>
                  <a:cubicBezTo>
                    <a:pt x="1965" y="226"/>
                    <a:pt x="1975" y="218"/>
                    <a:pt x="1985" y="217"/>
                  </a:cubicBezTo>
                  <a:cubicBezTo>
                    <a:pt x="1989" y="216"/>
                    <a:pt x="1990" y="209"/>
                    <a:pt x="1992" y="200"/>
                  </a:cubicBezTo>
                  <a:cubicBezTo>
                    <a:pt x="1993" y="196"/>
                    <a:pt x="1993" y="193"/>
                    <a:pt x="1994" y="190"/>
                  </a:cubicBezTo>
                  <a:cubicBezTo>
                    <a:pt x="2003" y="159"/>
                    <a:pt x="2011" y="138"/>
                    <a:pt x="2031" y="108"/>
                  </a:cubicBezTo>
                  <a:cubicBezTo>
                    <a:pt x="2038" y="98"/>
                    <a:pt x="2038" y="98"/>
                    <a:pt x="2038" y="98"/>
                  </a:cubicBezTo>
                  <a:cubicBezTo>
                    <a:pt x="2046" y="108"/>
                    <a:pt x="2046" y="108"/>
                    <a:pt x="2046" y="108"/>
                  </a:cubicBezTo>
                  <a:cubicBezTo>
                    <a:pt x="2048" y="111"/>
                    <a:pt x="2053" y="113"/>
                    <a:pt x="2063" y="113"/>
                  </a:cubicBezTo>
                  <a:cubicBezTo>
                    <a:pt x="2065" y="113"/>
                    <a:pt x="2067" y="113"/>
                    <a:pt x="2070" y="113"/>
                  </a:cubicBezTo>
                  <a:cubicBezTo>
                    <a:pt x="2072" y="113"/>
                    <a:pt x="2075" y="112"/>
                    <a:pt x="2077" y="112"/>
                  </a:cubicBezTo>
                  <a:cubicBezTo>
                    <a:pt x="2084" y="112"/>
                    <a:pt x="2107" y="112"/>
                    <a:pt x="2107" y="139"/>
                  </a:cubicBezTo>
                  <a:cubicBezTo>
                    <a:pt x="2107" y="148"/>
                    <a:pt x="2107" y="148"/>
                    <a:pt x="2107" y="148"/>
                  </a:cubicBezTo>
                  <a:cubicBezTo>
                    <a:pt x="2107" y="171"/>
                    <a:pt x="2107" y="191"/>
                    <a:pt x="2115" y="205"/>
                  </a:cubicBezTo>
                  <a:cubicBezTo>
                    <a:pt x="2116" y="208"/>
                    <a:pt x="2119" y="212"/>
                    <a:pt x="2122" y="216"/>
                  </a:cubicBezTo>
                  <a:cubicBezTo>
                    <a:pt x="2133" y="234"/>
                    <a:pt x="2135" y="237"/>
                    <a:pt x="2134" y="241"/>
                  </a:cubicBezTo>
                  <a:cubicBezTo>
                    <a:pt x="2134" y="243"/>
                    <a:pt x="2134" y="245"/>
                    <a:pt x="2134" y="246"/>
                  </a:cubicBezTo>
                  <a:cubicBezTo>
                    <a:pt x="2135" y="251"/>
                    <a:pt x="2136" y="256"/>
                    <a:pt x="2132" y="263"/>
                  </a:cubicBezTo>
                  <a:cubicBezTo>
                    <a:pt x="2124" y="277"/>
                    <a:pt x="2105" y="286"/>
                    <a:pt x="2086" y="286"/>
                  </a:cubicBezTo>
                  <a:cubicBezTo>
                    <a:pt x="2078" y="286"/>
                    <a:pt x="2071" y="285"/>
                    <a:pt x="2066" y="282"/>
                  </a:cubicBezTo>
                  <a:cubicBezTo>
                    <a:pt x="2059" y="298"/>
                    <a:pt x="2045" y="304"/>
                    <a:pt x="2031" y="310"/>
                  </a:cubicBezTo>
                  <a:cubicBezTo>
                    <a:pt x="2028" y="311"/>
                    <a:pt x="2028" y="311"/>
                    <a:pt x="2028" y="311"/>
                  </a:cubicBezTo>
                  <a:cubicBezTo>
                    <a:pt x="2016" y="316"/>
                    <a:pt x="2014" y="322"/>
                    <a:pt x="2009" y="336"/>
                  </a:cubicBezTo>
                  <a:cubicBezTo>
                    <a:pt x="2008" y="339"/>
                    <a:pt x="2007" y="342"/>
                    <a:pt x="2005" y="346"/>
                  </a:cubicBezTo>
                  <a:cubicBezTo>
                    <a:pt x="2003" y="351"/>
                    <a:pt x="2001" y="355"/>
                    <a:pt x="2000" y="359"/>
                  </a:cubicBezTo>
                  <a:cubicBezTo>
                    <a:pt x="1993" y="372"/>
                    <a:pt x="1992" y="375"/>
                    <a:pt x="2001" y="387"/>
                  </a:cubicBezTo>
                  <a:cubicBezTo>
                    <a:pt x="2004" y="391"/>
                    <a:pt x="2007" y="394"/>
                    <a:pt x="2009" y="396"/>
                  </a:cubicBezTo>
                  <a:cubicBezTo>
                    <a:pt x="2010" y="395"/>
                    <a:pt x="2010" y="393"/>
                    <a:pt x="2011" y="391"/>
                  </a:cubicBezTo>
                  <a:cubicBezTo>
                    <a:pt x="2022" y="359"/>
                    <a:pt x="2022" y="359"/>
                    <a:pt x="2022" y="359"/>
                  </a:cubicBezTo>
                  <a:cubicBezTo>
                    <a:pt x="2029" y="392"/>
                    <a:pt x="2029" y="392"/>
                    <a:pt x="2029" y="392"/>
                  </a:cubicBezTo>
                  <a:cubicBezTo>
                    <a:pt x="2030" y="399"/>
                    <a:pt x="2029" y="406"/>
                    <a:pt x="2024" y="412"/>
                  </a:cubicBezTo>
                  <a:cubicBezTo>
                    <a:pt x="2015" y="423"/>
                    <a:pt x="1990" y="427"/>
                    <a:pt x="1975" y="420"/>
                  </a:cubicBezTo>
                  <a:cubicBezTo>
                    <a:pt x="1963" y="432"/>
                    <a:pt x="1949" y="434"/>
                    <a:pt x="1934" y="435"/>
                  </a:cubicBezTo>
                  <a:cubicBezTo>
                    <a:pt x="1931" y="436"/>
                    <a:pt x="1927" y="436"/>
                    <a:pt x="1923" y="437"/>
                  </a:cubicBezTo>
                  <a:cubicBezTo>
                    <a:pt x="1909" y="439"/>
                    <a:pt x="1897" y="447"/>
                    <a:pt x="1885" y="455"/>
                  </a:cubicBezTo>
                  <a:cubicBezTo>
                    <a:pt x="1881" y="458"/>
                    <a:pt x="1878" y="460"/>
                    <a:pt x="1874" y="463"/>
                  </a:cubicBezTo>
                  <a:cubicBezTo>
                    <a:pt x="1873" y="464"/>
                    <a:pt x="1875" y="471"/>
                    <a:pt x="1875" y="476"/>
                  </a:cubicBezTo>
                  <a:cubicBezTo>
                    <a:pt x="1876" y="484"/>
                    <a:pt x="1878" y="494"/>
                    <a:pt x="1875" y="503"/>
                  </a:cubicBezTo>
                  <a:cubicBezTo>
                    <a:pt x="1870" y="515"/>
                    <a:pt x="1862" y="525"/>
                    <a:pt x="1854" y="535"/>
                  </a:cubicBezTo>
                  <a:cubicBezTo>
                    <a:pt x="1852" y="538"/>
                    <a:pt x="1849" y="541"/>
                    <a:pt x="1847" y="544"/>
                  </a:cubicBezTo>
                  <a:cubicBezTo>
                    <a:pt x="1836" y="560"/>
                    <a:pt x="1836" y="560"/>
                    <a:pt x="1836" y="560"/>
                  </a:cubicBezTo>
                  <a:cubicBezTo>
                    <a:pt x="1835" y="577"/>
                    <a:pt x="1828" y="592"/>
                    <a:pt x="1816" y="616"/>
                  </a:cubicBezTo>
                  <a:cubicBezTo>
                    <a:pt x="1807" y="634"/>
                    <a:pt x="1807" y="634"/>
                    <a:pt x="1807" y="634"/>
                  </a:cubicBezTo>
                  <a:cubicBezTo>
                    <a:pt x="1811" y="641"/>
                    <a:pt x="1813" y="651"/>
                    <a:pt x="1814" y="658"/>
                  </a:cubicBezTo>
                  <a:cubicBezTo>
                    <a:pt x="1814" y="662"/>
                    <a:pt x="1814" y="666"/>
                    <a:pt x="1815" y="669"/>
                  </a:cubicBezTo>
                  <a:cubicBezTo>
                    <a:pt x="1817" y="679"/>
                    <a:pt x="1817" y="679"/>
                    <a:pt x="1817" y="679"/>
                  </a:cubicBezTo>
                  <a:cubicBezTo>
                    <a:pt x="1813" y="679"/>
                    <a:pt x="1813" y="679"/>
                    <a:pt x="1813" y="679"/>
                  </a:cubicBezTo>
                  <a:cubicBezTo>
                    <a:pt x="1817" y="687"/>
                    <a:pt x="1817" y="693"/>
                    <a:pt x="1814" y="699"/>
                  </a:cubicBezTo>
                  <a:cubicBezTo>
                    <a:pt x="1810" y="706"/>
                    <a:pt x="1802" y="710"/>
                    <a:pt x="1791" y="711"/>
                  </a:cubicBezTo>
                  <a:cubicBezTo>
                    <a:pt x="1789" y="714"/>
                    <a:pt x="1789" y="714"/>
                    <a:pt x="1789" y="714"/>
                  </a:cubicBezTo>
                  <a:cubicBezTo>
                    <a:pt x="1788" y="716"/>
                    <a:pt x="1786" y="718"/>
                    <a:pt x="1784" y="719"/>
                  </a:cubicBezTo>
                  <a:cubicBezTo>
                    <a:pt x="1785" y="721"/>
                    <a:pt x="1785" y="722"/>
                    <a:pt x="1785" y="724"/>
                  </a:cubicBezTo>
                  <a:cubicBezTo>
                    <a:pt x="1785" y="746"/>
                    <a:pt x="1721" y="776"/>
                    <a:pt x="1721" y="776"/>
                  </a:cubicBezTo>
                  <a:cubicBezTo>
                    <a:pt x="1710" y="781"/>
                    <a:pt x="1700" y="791"/>
                    <a:pt x="1690" y="802"/>
                  </a:cubicBezTo>
                  <a:cubicBezTo>
                    <a:pt x="1673" y="820"/>
                    <a:pt x="1656" y="837"/>
                    <a:pt x="1633" y="837"/>
                  </a:cubicBezTo>
                  <a:cubicBezTo>
                    <a:pt x="1632" y="837"/>
                    <a:pt x="1632" y="837"/>
                    <a:pt x="1632" y="837"/>
                  </a:cubicBezTo>
                  <a:cubicBezTo>
                    <a:pt x="1630" y="847"/>
                    <a:pt x="1624" y="857"/>
                    <a:pt x="1618" y="868"/>
                  </a:cubicBezTo>
                  <a:cubicBezTo>
                    <a:pt x="1608" y="886"/>
                    <a:pt x="1598" y="904"/>
                    <a:pt x="1604" y="920"/>
                  </a:cubicBezTo>
                  <a:cubicBezTo>
                    <a:pt x="1608" y="934"/>
                    <a:pt x="1615" y="949"/>
                    <a:pt x="1621" y="964"/>
                  </a:cubicBezTo>
                  <a:cubicBezTo>
                    <a:pt x="1635" y="996"/>
                    <a:pt x="1649" y="1030"/>
                    <a:pt x="1654" y="1062"/>
                  </a:cubicBezTo>
                  <a:cubicBezTo>
                    <a:pt x="1654" y="1063"/>
                    <a:pt x="1658" y="1129"/>
                    <a:pt x="1633" y="1136"/>
                  </a:cubicBezTo>
                  <a:cubicBezTo>
                    <a:pt x="1624" y="1140"/>
                    <a:pt x="1618" y="1141"/>
                    <a:pt x="1613" y="1141"/>
                  </a:cubicBezTo>
                  <a:close/>
                  <a:moveTo>
                    <a:pt x="1574" y="1012"/>
                  </a:moveTo>
                  <a:cubicBezTo>
                    <a:pt x="1565" y="1029"/>
                    <a:pt x="1565" y="1029"/>
                    <a:pt x="1565" y="1029"/>
                  </a:cubicBezTo>
                  <a:cubicBezTo>
                    <a:pt x="1561" y="1039"/>
                    <a:pt x="1584" y="1091"/>
                    <a:pt x="1596" y="1098"/>
                  </a:cubicBezTo>
                  <a:cubicBezTo>
                    <a:pt x="1611" y="1106"/>
                    <a:pt x="1613" y="1116"/>
                    <a:pt x="1615" y="1122"/>
                  </a:cubicBezTo>
                  <a:cubicBezTo>
                    <a:pt x="1615" y="1122"/>
                    <a:pt x="1615" y="1122"/>
                    <a:pt x="1615" y="1122"/>
                  </a:cubicBezTo>
                  <a:cubicBezTo>
                    <a:pt x="1617" y="1122"/>
                    <a:pt x="1621" y="1121"/>
                    <a:pt x="1628" y="1119"/>
                  </a:cubicBezTo>
                  <a:cubicBezTo>
                    <a:pt x="1634" y="1115"/>
                    <a:pt x="1637" y="1079"/>
                    <a:pt x="1635" y="1064"/>
                  </a:cubicBezTo>
                  <a:cubicBezTo>
                    <a:pt x="1631" y="1035"/>
                    <a:pt x="1618" y="1002"/>
                    <a:pt x="1604" y="971"/>
                  </a:cubicBezTo>
                  <a:cubicBezTo>
                    <a:pt x="1598" y="956"/>
                    <a:pt x="1591" y="941"/>
                    <a:pt x="1586" y="926"/>
                  </a:cubicBezTo>
                  <a:cubicBezTo>
                    <a:pt x="1577" y="902"/>
                    <a:pt x="1591" y="878"/>
                    <a:pt x="1602" y="859"/>
                  </a:cubicBezTo>
                  <a:cubicBezTo>
                    <a:pt x="1609" y="847"/>
                    <a:pt x="1615" y="836"/>
                    <a:pt x="1615" y="828"/>
                  </a:cubicBezTo>
                  <a:cubicBezTo>
                    <a:pt x="1613" y="815"/>
                    <a:pt x="1613" y="815"/>
                    <a:pt x="1613" y="815"/>
                  </a:cubicBezTo>
                  <a:cubicBezTo>
                    <a:pt x="1626" y="818"/>
                    <a:pt x="1626" y="818"/>
                    <a:pt x="1626" y="818"/>
                  </a:cubicBezTo>
                  <a:cubicBezTo>
                    <a:pt x="1644" y="822"/>
                    <a:pt x="1660" y="807"/>
                    <a:pt x="1676" y="790"/>
                  </a:cubicBezTo>
                  <a:cubicBezTo>
                    <a:pt x="1688" y="778"/>
                    <a:pt x="1700" y="765"/>
                    <a:pt x="1714" y="759"/>
                  </a:cubicBezTo>
                  <a:cubicBezTo>
                    <a:pt x="1729" y="753"/>
                    <a:pt x="1757" y="735"/>
                    <a:pt x="1765" y="726"/>
                  </a:cubicBezTo>
                  <a:cubicBezTo>
                    <a:pt x="1758" y="723"/>
                    <a:pt x="1758" y="723"/>
                    <a:pt x="1758" y="723"/>
                  </a:cubicBezTo>
                  <a:cubicBezTo>
                    <a:pt x="1766" y="713"/>
                    <a:pt x="1766" y="713"/>
                    <a:pt x="1766" y="713"/>
                  </a:cubicBezTo>
                  <a:cubicBezTo>
                    <a:pt x="1766" y="712"/>
                    <a:pt x="1767" y="711"/>
                    <a:pt x="1768" y="711"/>
                  </a:cubicBezTo>
                  <a:cubicBezTo>
                    <a:pt x="1766" y="710"/>
                    <a:pt x="1765" y="709"/>
                    <a:pt x="1764" y="709"/>
                  </a:cubicBezTo>
                  <a:cubicBezTo>
                    <a:pt x="1703" y="673"/>
                    <a:pt x="1703" y="673"/>
                    <a:pt x="1703" y="673"/>
                  </a:cubicBezTo>
                  <a:cubicBezTo>
                    <a:pt x="1771" y="692"/>
                    <a:pt x="1771" y="692"/>
                    <a:pt x="1771" y="692"/>
                  </a:cubicBezTo>
                  <a:cubicBezTo>
                    <a:pt x="1775" y="693"/>
                    <a:pt x="1783" y="694"/>
                    <a:pt x="1788" y="693"/>
                  </a:cubicBezTo>
                  <a:cubicBezTo>
                    <a:pt x="1787" y="692"/>
                    <a:pt x="1787" y="691"/>
                    <a:pt x="1786" y="691"/>
                  </a:cubicBezTo>
                  <a:cubicBezTo>
                    <a:pt x="1785" y="690"/>
                    <a:pt x="1785" y="689"/>
                    <a:pt x="1784" y="689"/>
                  </a:cubicBezTo>
                  <a:cubicBezTo>
                    <a:pt x="1783" y="689"/>
                    <a:pt x="1778" y="688"/>
                    <a:pt x="1773" y="688"/>
                  </a:cubicBezTo>
                  <a:cubicBezTo>
                    <a:pt x="1763" y="687"/>
                    <a:pt x="1763" y="687"/>
                    <a:pt x="1763" y="687"/>
                  </a:cubicBezTo>
                  <a:cubicBezTo>
                    <a:pt x="1763" y="677"/>
                    <a:pt x="1763" y="677"/>
                    <a:pt x="1763" y="677"/>
                  </a:cubicBezTo>
                  <a:cubicBezTo>
                    <a:pt x="1764" y="672"/>
                    <a:pt x="1765" y="666"/>
                    <a:pt x="1765" y="661"/>
                  </a:cubicBezTo>
                  <a:cubicBezTo>
                    <a:pt x="1767" y="643"/>
                    <a:pt x="1767" y="643"/>
                    <a:pt x="1767" y="643"/>
                  </a:cubicBezTo>
                  <a:cubicBezTo>
                    <a:pt x="1736" y="648"/>
                    <a:pt x="1736" y="648"/>
                    <a:pt x="1736" y="648"/>
                  </a:cubicBezTo>
                  <a:cubicBezTo>
                    <a:pt x="1775" y="624"/>
                    <a:pt x="1775" y="624"/>
                    <a:pt x="1775" y="624"/>
                  </a:cubicBezTo>
                  <a:cubicBezTo>
                    <a:pt x="1779" y="621"/>
                    <a:pt x="1782" y="619"/>
                    <a:pt x="1782" y="616"/>
                  </a:cubicBezTo>
                  <a:cubicBezTo>
                    <a:pt x="1783" y="608"/>
                    <a:pt x="1770" y="594"/>
                    <a:pt x="1760" y="584"/>
                  </a:cubicBezTo>
                  <a:cubicBezTo>
                    <a:pt x="1751" y="575"/>
                    <a:pt x="1744" y="568"/>
                    <a:pt x="1742" y="560"/>
                  </a:cubicBezTo>
                  <a:cubicBezTo>
                    <a:pt x="1734" y="537"/>
                    <a:pt x="1734" y="537"/>
                    <a:pt x="1734" y="537"/>
                  </a:cubicBezTo>
                  <a:cubicBezTo>
                    <a:pt x="1766" y="556"/>
                    <a:pt x="1766" y="556"/>
                    <a:pt x="1766" y="556"/>
                  </a:cubicBezTo>
                  <a:cubicBezTo>
                    <a:pt x="1764" y="546"/>
                    <a:pt x="1765" y="536"/>
                    <a:pt x="1769" y="528"/>
                  </a:cubicBezTo>
                  <a:cubicBezTo>
                    <a:pt x="1774" y="515"/>
                    <a:pt x="1784" y="506"/>
                    <a:pt x="1798" y="502"/>
                  </a:cubicBezTo>
                  <a:cubicBezTo>
                    <a:pt x="1803" y="501"/>
                    <a:pt x="1803" y="501"/>
                    <a:pt x="1803" y="501"/>
                  </a:cubicBezTo>
                  <a:cubicBezTo>
                    <a:pt x="1798" y="488"/>
                    <a:pt x="1798" y="488"/>
                    <a:pt x="1798" y="488"/>
                  </a:cubicBezTo>
                  <a:cubicBezTo>
                    <a:pt x="1816" y="497"/>
                    <a:pt x="1816" y="497"/>
                    <a:pt x="1816" y="497"/>
                  </a:cubicBezTo>
                  <a:cubicBezTo>
                    <a:pt x="1821" y="496"/>
                    <a:pt x="1821" y="496"/>
                    <a:pt x="1821" y="496"/>
                  </a:cubicBezTo>
                  <a:cubicBezTo>
                    <a:pt x="1819" y="499"/>
                    <a:pt x="1819" y="499"/>
                    <a:pt x="1819" y="499"/>
                  </a:cubicBezTo>
                  <a:cubicBezTo>
                    <a:pt x="1820" y="499"/>
                    <a:pt x="1820" y="499"/>
                    <a:pt x="1820" y="499"/>
                  </a:cubicBezTo>
                  <a:cubicBezTo>
                    <a:pt x="1830" y="505"/>
                    <a:pt x="1838" y="512"/>
                    <a:pt x="1843" y="520"/>
                  </a:cubicBezTo>
                  <a:cubicBezTo>
                    <a:pt x="1849" y="512"/>
                    <a:pt x="1854" y="504"/>
                    <a:pt x="1857" y="496"/>
                  </a:cubicBezTo>
                  <a:cubicBezTo>
                    <a:pt x="1859" y="492"/>
                    <a:pt x="1858" y="485"/>
                    <a:pt x="1857" y="478"/>
                  </a:cubicBezTo>
                  <a:cubicBezTo>
                    <a:pt x="1855" y="467"/>
                    <a:pt x="1854" y="454"/>
                    <a:pt x="1864" y="447"/>
                  </a:cubicBezTo>
                  <a:cubicBezTo>
                    <a:pt x="1867" y="445"/>
                    <a:pt x="1871" y="443"/>
                    <a:pt x="1874" y="440"/>
                  </a:cubicBezTo>
                  <a:cubicBezTo>
                    <a:pt x="1888" y="431"/>
                    <a:pt x="1902" y="421"/>
                    <a:pt x="1921" y="418"/>
                  </a:cubicBezTo>
                  <a:cubicBezTo>
                    <a:pt x="1925" y="418"/>
                    <a:pt x="1929" y="417"/>
                    <a:pt x="1933" y="417"/>
                  </a:cubicBezTo>
                  <a:cubicBezTo>
                    <a:pt x="1950" y="415"/>
                    <a:pt x="1958" y="414"/>
                    <a:pt x="1966" y="402"/>
                  </a:cubicBezTo>
                  <a:cubicBezTo>
                    <a:pt x="1972" y="392"/>
                    <a:pt x="1972" y="392"/>
                    <a:pt x="1972" y="392"/>
                  </a:cubicBezTo>
                  <a:cubicBezTo>
                    <a:pt x="1980" y="401"/>
                    <a:pt x="1980" y="401"/>
                    <a:pt x="1980" y="401"/>
                  </a:cubicBezTo>
                  <a:cubicBezTo>
                    <a:pt x="1982" y="403"/>
                    <a:pt x="1986" y="405"/>
                    <a:pt x="1992" y="405"/>
                  </a:cubicBezTo>
                  <a:cubicBezTo>
                    <a:pt x="1990" y="403"/>
                    <a:pt x="1988" y="400"/>
                    <a:pt x="1986" y="398"/>
                  </a:cubicBezTo>
                  <a:cubicBezTo>
                    <a:pt x="1972" y="378"/>
                    <a:pt x="1975" y="368"/>
                    <a:pt x="1983" y="351"/>
                  </a:cubicBezTo>
                  <a:cubicBezTo>
                    <a:pt x="1985" y="347"/>
                    <a:pt x="1986" y="344"/>
                    <a:pt x="1988" y="339"/>
                  </a:cubicBezTo>
                  <a:cubicBezTo>
                    <a:pt x="1989" y="336"/>
                    <a:pt x="1991" y="332"/>
                    <a:pt x="1992" y="329"/>
                  </a:cubicBezTo>
                  <a:cubicBezTo>
                    <a:pt x="1997" y="315"/>
                    <a:pt x="2001" y="302"/>
                    <a:pt x="2021" y="294"/>
                  </a:cubicBezTo>
                  <a:cubicBezTo>
                    <a:pt x="2024" y="293"/>
                    <a:pt x="2024" y="293"/>
                    <a:pt x="2024" y="293"/>
                  </a:cubicBezTo>
                  <a:cubicBezTo>
                    <a:pt x="2041" y="285"/>
                    <a:pt x="2049" y="282"/>
                    <a:pt x="2051" y="264"/>
                  </a:cubicBezTo>
                  <a:cubicBezTo>
                    <a:pt x="2055" y="240"/>
                    <a:pt x="2055" y="240"/>
                    <a:pt x="2055" y="240"/>
                  </a:cubicBezTo>
                  <a:cubicBezTo>
                    <a:pt x="2068" y="261"/>
                    <a:pt x="2068" y="261"/>
                    <a:pt x="2068" y="261"/>
                  </a:cubicBezTo>
                  <a:cubicBezTo>
                    <a:pt x="2073" y="267"/>
                    <a:pt x="2081" y="268"/>
                    <a:pt x="2086" y="268"/>
                  </a:cubicBezTo>
                  <a:cubicBezTo>
                    <a:pt x="2098" y="268"/>
                    <a:pt x="2111" y="262"/>
                    <a:pt x="2116" y="254"/>
                  </a:cubicBezTo>
                  <a:cubicBezTo>
                    <a:pt x="2116" y="251"/>
                    <a:pt x="2116" y="251"/>
                    <a:pt x="2116" y="251"/>
                  </a:cubicBezTo>
                  <a:cubicBezTo>
                    <a:pt x="2116" y="249"/>
                    <a:pt x="2115" y="246"/>
                    <a:pt x="2115" y="241"/>
                  </a:cubicBezTo>
                  <a:cubicBezTo>
                    <a:pt x="2114" y="238"/>
                    <a:pt x="2109" y="231"/>
                    <a:pt x="2106" y="226"/>
                  </a:cubicBezTo>
                  <a:cubicBezTo>
                    <a:pt x="2103" y="221"/>
                    <a:pt x="2100" y="217"/>
                    <a:pt x="2099" y="215"/>
                  </a:cubicBezTo>
                  <a:cubicBezTo>
                    <a:pt x="2088" y="195"/>
                    <a:pt x="2088" y="173"/>
                    <a:pt x="2089" y="148"/>
                  </a:cubicBezTo>
                  <a:cubicBezTo>
                    <a:pt x="2089" y="139"/>
                    <a:pt x="2089" y="139"/>
                    <a:pt x="2089" y="139"/>
                  </a:cubicBezTo>
                  <a:cubicBezTo>
                    <a:pt x="2089" y="133"/>
                    <a:pt x="2089" y="131"/>
                    <a:pt x="2077" y="131"/>
                  </a:cubicBezTo>
                  <a:cubicBezTo>
                    <a:pt x="2070" y="131"/>
                    <a:pt x="2070" y="131"/>
                    <a:pt x="2070" y="131"/>
                  </a:cubicBezTo>
                  <a:cubicBezTo>
                    <a:pt x="2061" y="131"/>
                    <a:pt x="2050" y="132"/>
                    <a:pt x="2041" y="127"/>
                  </a:cubicBezTo>
                  <a:cubicBezTo>
                    <a:pt x="2026" y="150"/>
                    <a:pt x="2019" y="168"/>
                    <a:pt x="2012" y="195"/>
                  </a:cubicBezTo>
                  <a:cubicBezTo>
                    <a:pt x="2011" y="197"/>
                    <a:pt x="2011" y="200"/>
                    <a:pt x="2010" y="203"/>
                  </a:cubicBezTo>
                  <a:cubicBezTo>
                    <a:pt x="2008" y="215"/>
                    <a:pt x="2005" y="233"/>
                    <a:pt x="1988" y="235"/>
                  </a:cubicBezTo>
                  <a:cubicBezTo>
                    <a:pt x="1983" y="236"/>
                    <a:pt x="1974" y="243"/>
                    <a:pt x="1969" y="246"/>
                  </a:cubicBezTo>
                  <a:cubicBezTo>
                    <a:pt x="1963" y="251"/>
                    <a:pt x="1960" y="253"/>
                    <a:pt x="1956" y="253"/>
                  </a:cubicBezTo>
                  <a:cubicBezTo>
                    <a:pt x="1944" y="253"/>
                    <a:pt x="1933" y="252"/>
                    <a:pt x="1921" y="252"/>
                  </a:cubicBezTo>
                  <a:cubicBezTo>
                    <a:pt x="1911" y="252"/>
                    <a:pt x="1902" y="251"/>
                    <a:pt x="1892" y="251"/>
                  </a:cubicBezTo>
                  <a:cubicBezTo>
                    <a:pt x="1855" y="251"/>
                    <a:pt x="1827" y="257"/>
                    <a:pt x="1799" y="284"/>
                  </a:cubicBezTo>
                  <a:cubicBezTo>
                    <a:pt x="1802" y="285"/>
                    <a:pt x="1802" y="285"/>
                    <a:pt x="1802" y="285"/>
                  </a:cubicBezTo>
                  <a:cubicBezTo>
                    <a:pt x="1802" y="292"/>
                    <a:pt x="1802" y="292"/>
                    <a:pt x="1802" y="292"/>
                  </a:cubicBezTo>
                  <a:cubicBezTo>
                    <a:pt x="1803" y="303"/>
                    <a:pt x="1799" y="313"/>
                    <a:pt x="1793" y="320"/>
                  </a:cubicBezTo>
                  <a:cubicBezTo>
                    <a:pt x="1779" y="335"/>
                    <a:pt x="1752" y="336"/>
                    <a:pt x="1726" y="337"/>
                  </a:cubicBezTo>
                  <a:cubicBezTo>
                    <a:pt x="1716" y="338"/>
                    <a:pt x="1705" y="338"/>
                    <a:pt x="1696" y="339"/>
                  </a:cubicBezTo>
                  <a:cubicBezTo>
                    <a:pt x="1698" y="346"/>
                    <a:pt x="1696" y="354"/>
                    <a:pt x="1692" y="361"/>
                  </a:cubicBezTo>
                  <a:cubicBezTo>
                    <a:pt x="1674" y="396"/>
                    <a:pt x="1595" y="422"/>
                    <a:pt x="1551" y="422"/>
                  </a:cubicBezTo>
                  <a:cubicBezTo>
                    <a:pt x="1538" y="422"/>
                    <a:pt x="1527" y="420"/>
                    <a:pt x="1519" y="415"/>
                  </a:cubicBezTo>
                  <a:cubicBezTo>
                    <a:pt x="1509" y="409"/>
                    <a:pt x="1509" y="409"/>
                    <a:pt x="1509" y="409"/>
                  </a:cubicBezTo>
                  <a:cubicBezTo>
                    <a:pt x="1517" y="401"/>
                    <a:pt x="1517" y="401"/>
                    <a:pt x="1517" y="401"/>
                  </a:cubicBezTo>
                  <a:cubicBezTo>
                    <a:pt x="1547" y="367"/>
                    <a:pt x="1549" y="344"/>
                    <a:pt x="1537" y="304"/>
                  </a:cubicBezTo>
                  <a:cubicBezTo>
                    <a:pt x="1536" y="304"/>
                    <a:pt x="1535" y="304"/>
                    <a:pt x="1535" y="305"/>
                  </a:cubicBezTo>
                  <a:cubicBezTo>
                    <a:pt x="1526" y="310"/>
                    <a:pt x="1517" y="316"/>
                    <a:pt x="1505" y="316"/>
                  </a:cubicBezTo>
                  <a:cubicBezTo>
                    <a:pt x="1488" y="316"/>
                    <a:pt x="1488" y="316"/>
                    <a:pt x="1488" y="316"/>
                  </a:cubicBezTo>
                  <a:cubicBezTo>
                    <a:pt x="1497" y="302"/>
                    <a:pt x="1497" y="302"/>
                    <a:pt x="1497" y="302"/>
                  </a:cubicBezTo>
                  <a:cubicBezTo>
                    <a:pt x="1509" y="284"/>
                    <a:pt x="1520" y="263"/>
                    <a:pt x="1516" y="246"/>
                  </a:cubicBezTo>
                  <a:cubicBezTo>
                    <a:pt x="1514" y="237"/>
                    <a:pt x="1507" y="228"/>
                    <a:pt x="1494" y="222"/>
                  </a:cubicBezTo>
                  <a:cubicBezTo>
                    <a:pt x="1489" y="218"/>
                    <a:pt x="1484" y="217"/>
                    <a:pt x="1480" y="217"/>
                  </a:cubicBezTo>
                  <a:cubicBezTo>
                    <a:pt x="1467" y="217"/>
                    <a:pt x="1459" y="235"/>
                    <a:pt x="1452" y="251"/>
                  </a:cubicBezTo>
                  <a:cubicBezTo>
                    <a:pt x="1436" y="285"/>
                    <a:pt x="1436" y="285"/>
                    <a:pt x="1436" y="285"/>
                  </a:cubicBezTo>
                  <a:cubicBezTo>
                    <a:pt x="1433" y="256"/>
                    <a:pt x="1433" y="256"/>
                    <a:pt x="1433" y="256"/>
                  </a:cubicBezTo>
                  <a:cubicBezTo>
                    <a:pt x="1420" y="275"/>
                    <a:pt x="1417" y="303"/>
                    <a:pt x="1423" y="322"/>
                  </a:cubicBezTo>
                  <a:cubicBezTo>
                    <a:pt x="1429" y="338"/>
                    <a:pt x="1428" y="383"/>
                    <a:pt x="1412" y="406"/>
                  </a:cubicBezTo>
                  <a:cubicBezTo>
                    <a:pt x="1404" y="417"/>
                    <a:pt x="1394" y="420"/>
                    <a:pt x="1387" y="420"/>
                  </a:cubicBezTo>
                  <a:cubicBezTo>
                    <a:pt x="1374" y="420"/>
                    <a:pt x="1364" y="415"/>
                    <a:pt x="1357" y="406"/>
                  </a:cubicBezTo>
                  <a:cubicBezTo>
                    <a:pt x="1337" y="379"/>
                    <a:pt x="1354" y="319"/>
                    <a:pt x="1368" y="271"/>
                  </a:cubicBezTo>
                  <a:cubicBezTo>
                    <a:pt x="1368" y="271"/>
                    <a:pt x="1368" y="270"/>
                    <a:pt x="1368" y="269"/>
                  </a:cubicBezTo>
                  <a:cubicBezTo>
                    <a:pt x="1365" y="271"/>
                    <a:pt x="1362" y="272"/>
                    <a:pt x="1359" y="273"/>
                  </a:cubicBezTo>
                  <a:cubicBezTo>
                    <a:pt x="1340" y="278"/>
                    <a:pt x="1340" y="278"/>
                    <a:pt x="1340" y="278"/>
                  </a:cubicBezTo>
                  <a:cubicBezTo>
                    <a:pt x="1348" y="260"/>
                    <a:pt x="1348" y="260"/>
                    <a:pt x="1348" y="260"/>
                  </a:cubicBezTo>
                  <a:cubicBezTo>
                    <a:pt x="1355" y="243"/>
                    <a:pt x="1364" y="222"/>
                    <a:pt x="1378" y="207"/>
                  </a:cubicBezTo>
                  <a:cubicBezTo>
                    <a:pt x="1380" y="180"/>
                    <a:pt x="1380" y="180"/>
                    <a:pt x="1380" y="180"/>
                  </a:cubicBezTo>
                  <a:cubicBezTo>
                    <a:pt x="1386" y="198"/>
                    <a:pt x="1386" y="198"/>
                    <a:pt x="1386" y="198"/>
                  </a:cubicBezTo>
                  <a:cubicBezTo>
                    <a:pt x="1390" y="195"/>
                    <a:pt x="1395" y="191"/>
                    <a:pt x="1401" y="189"/>
                  </a:cubicBezTo>
                  <a:cubicBezTo>
                    <a:pt x="1414" y="182"/>
                    <a:pt x="1414" y="182"/>
                    <a:pt x="1414" y="182"/>
                  </a:cubicBezTo>
                  <a:cubicBezTo>
                    <a:pt x="1414" y="193"/>
                    <a:pt x="1414" y="193"/>
                    <a:pt x="1414" y="193"/>
                  </a:cubicBezTo>
                  <a:cubicBezTo>
                    <a:pt x="1431" y="183"/>
                    <a:pt x="1452" y="174"/>
                    <a:pt x="1464" y="181"/>
                  </a:cubicBezTo>
                  <a:cubicBezTo>
                    <a:pt x="1469" y="184"/>
                    <a:pt x="1471" y="184"/>
                    <a:pt x="1476" y="182"/>
                  </a:cubicBezTo>
                  <a:cubicBezTo>
                    <a:pt x="1478" y="180"/>
                    <a:pt x="1482" y="179"/>
                    <a:pt x="1486" y="178"/>
                  </a:cubicBezTo>
                  <a:cubicBezTo>
                    <a:pt x="1485" y="177"/>
                    <a:pt x="1483" y="175"/>
                    <a:pt x="1481" y="174"/>
                  </a:cubicBezTo>
                  <a:cubicBezTo>
                    <a:pt x="1474" y="172"/>
                    <a:pt x="1467" y="170"/>
                    <a:pt x="1461" y="167"/>
                  </a:cubicBezTo>
                  <a:cubicBezTo>
                    <a:pt x="1453" y="164"/>
                    <a:pt x="1445" y="161"/>
                    <a:pt x="1438" y="161"/>
                  </a:cubicBezTo>
                  <a:cubicBezTo>
                    <a:pt x="1434" y="161"/>
                    <a:pt x="1426" y="162"/>
                    <a:pt x="1413" y="171"/>
                  </a:cubicBezTo>
                  <a:cubicBezTo>
                    <a:pt x="1407" y="175"/>
                    <a:pt x="1401" y="178"/>
                    <a:pt x="1394" y="178"/>
                  </a:cubicBezTo>
                  <a:cubicBezTo>
                    <a:pt x="1383" y="178"/>
                    <a:pt x="1374" y="170"/>
                    <a:pt x="1366" y="164"/>
                  </a:cubicBezTo>
                  <a:cubicBezTo>
                    <a:pt x="1358" y="157"/>
                    <a:pt x="1352" y="151"/>
                    <a:pt x="1343" y="158"/>
                  </a:cubicBezTo>
                  <a:cubicBezTo>
                    <a:pt x="1328" y="170"/>
                    <a:pt x="1328" y="170"/>
                    <a:pt x="1328" y="170"/>
                  </a:cubicBezTo>
                  <a:cubicBezTo>
                    <a:pt x="1329" y="150"/>
                    <a:pt x="1329" y="150"/>
                    <a:pt x="1329" y="150"/>
                  </a:cubicBezTo>
                  <a:cubicBezTo>
                    <a:pt x="1329" y="147"/>
                    <a:pt x="1329" y="143"/>
                    <a:pt x="1330" y="140"/>
                  </a:cubicBezTo>
                  <a:cubicBezTo>
                    <a:pt x="1291" y="162"/>
                    <a:pt x="1256" y="175"/>
                    <a:pt x="1244" y="160"/>
                  </a:cubicBezTo>
                  <a:cubicBezTo>
                    <a:pt x="1242" y="158"/>
                    <a:pt x="1241" y="156"/>
                    <a:pt x="1241" y="155"/>
                  </a:cubicBezTo>
                  <a:cubicBezTo>
                    <a:pt x="1233" y="158"/>
                    <a:pt x="1225" y="161"/>
                    <a:pt x="1217" y="164"/>
                  </a:cubicBezTo>
                  <a:cubicBezTo>
                    <a:pt x="1177" y="181"/>
                    <a:pt x="1177" y="181"/>
                    <a:pt x="1177" y="181"/>
                  </a:cubicBezTo>
                  <a:cubicBezTo>
                    <a:pt x="1201" y="152"/>
                    <a:pt x="1201" y="152"/>
                    <a:pt x="1201" y="152"/>
                  </a:cubicBezTo>
                  <a:cubicBezTo>
                    <a:pt x="1222" y="126"/>
                    <a:pt x="1244" y="107"/>
                    <a:pt x="1269" y="88"/>
                  </a:cubicBezTo>
                  <a:cubicBezTo>
                    <a:pt x="1265" y="88"/>
                    <a:pt x="1262" y="87"/>
                    <a:pt x="1258" y="86"/>
                  </a:cubicBezTo>
                  <a:cubicBezTo>
                    <a:pt x="1234" y="82"/>
                    <a:pt x="1214" y="78"/>
                    <a:pt x="1185" y="62"/>
                  </a:cubicBezTo>
                  <a:cubicBezTo>
                    <a:pt x="1173" y="55"/>
                    <a:pt x="1158" y="55"/>
                    <a:pt x="1142" y="54"/>
                  </a:cubicBezTo>
                  <a:cubicBezTo>
                    <a:pt x="1137" y="54"/>
                    <a:pt x="1132" y="54"/>
                    <a:pt x="1127" y="53"/>
                  </a:cubicBezTo>
                  <a:cubicBezTo>
                    <a:pt x="1110" y="52"/>
                    <a:pt x="1102" y="41"/>
                    <a:pt x="1097" y="31"/>
                  </a:cubicBezTo>
                  <a:cubicBezTo>
                    <a:pt x="1087" y="40"/>
                    <a:pt x="1068" y="44"/>
                    <a:pt x="1039" y="44"/>
                  </a:cubicBezTo>
                  <a:cubicBezTo>
                    <a:pt x="1019" y="44"/>
                    <a:pt x="998" y="42"/>
                    <a:pt x="982" y="40"/>
                  </a:cubicBezTo>
                  <a:cubicBezTo>
                    <a:pt x="972" y="39"/>
                    <a:pt x="964" y="39"/>
                    <a:pt x="960" y="39"/>
                  </a:cubicBezTo>
                  <a:cubicBezTo>
                    <a:pt x="843" y="39"/>
                    <a:pt x="726" y="38"/>
                    <a:pt x="610" y="38"/>
                  </a:cubicBezTo>
                  <a:cubicBezTo>
                    <a:pt x="441" y="38"/>
                    <a:pt x="273" y="38"/>
                    <a:pt x="104" y="37"/>
                  </a:cubicBezTo>
                  <a:cubicBezTo>
                    <a:pt x="107" y="44"/>
                    <a:pt x="107" y="52"/>
                    <a:pt x="107" y="57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9" y="90"/>
                    <a:pt x="106" y="95"/>
                    <a:pt x="89" y="116"/>
                  </a:cubicBezTo>
                  <a:cubicBezTo>
                    <a:pt x="77" y="131"/>
                    <a:pt x="77" y="131"/>
                    <a:pt x="77" y="131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68" y="111"/>
                    <a:pt x="70" y="102"/>
                    <a:pt x="73" y="92"/>
                  </a:cubicBezTo>
                  <a:cubicBezTo>
                    <a:pt x="74" y="89"/>
                    <a:pt x="75" y="84"/>
                    <a:pt x="75" y="81"/>
                  </a:cubicBezTo>
                  <a:cubicBezTo>
                    <a:pt x="73" y="81"/>
                    <a:pt x="70" y="80"/>
                    <a:pt x="67" y="79"/>
                  </a:cubicBezTo>
                  <a:cubicBezTo>
                    <a:pt x="55" y="76"/>
                    <a:pt x="36" y="70"/>
                    <a:pt x="25" y="70"/>
                  </a:cubicBezTo>
                  <a:cubicBezTo>
                    <a:pt x="25" y="70"/>
                    <a:pt x="25" y="70"/>
                    <a:pt x="24" y="70"/>
                  </a:cubicBezTo>
                  <a:cubicBezTo>
                    <a:pt x="21" y="84"/>
                    <a:pt x="34" y="111"/>
                    <a:pt x="42" y="130"/>
                  </a:cubicBezTo>
                  <a:cubicBezTo>
                    <a:pt x="47" y="142"/>
                    <a:pt x="52" y="152"/>
                    <a:pt x="53" y="160"/>
                  </a:cubicBezTo>
                  <a:cubicBezTo>
                    <a:pt x="55" y="167"/>
                    <a:pt x="55" y="167"/>
                    <a:pt x="55" y="167"/>
                  </a:cubicBezTo>
                  <a:cubicBezTo>
                    <a:pt x="58" y="168"/>
                    <a:pt x="62" y="169"/>
                    <a:pt x="67" y="169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65" y="188"/>
                    <a:pt x="62" y="188"/>
                    <a:pt x="59" y="192"/>
                  </a:cubicBezTo>
                  <a:cubicBezTo>
                    <a:pt x="33" y="223"/>
                    <a:pt x="35" y="358"/>
                    <a:pt x="41" y="394"/>
                  </a:cubicBezTo>
                  <a:cubicBezTo>
                    <a:pt x="44" y="410"/>
                    <a:pt x="43" y="425"/>
                    <a:pt x="42" y="438"/>
                  </a:cubicBezTo>
                  <a:cubicBezTo>
                    <a:pt x="41" y="459"/>
                    <a:pt x="40" y="475"/>
                    <a:pt x="52" y="494"/>
                  </a:cubicBezTo>
                  <a:cubicBezTo>
                    <a:pt x="61" y="507"/>
                    <a:pt x="64" y="520"/>
                    <a:pt x="67" y="533"/>
                  </a:cubicBezTo>
                  <a:cubicBezTo>
                    <a:pt x="71" y="549"/>
                    <a:pt x="75" y="563"/>
                    <a:pt x="89" y="575"/>
                  </a:cubicBezTo>
                  <a:cubicBezTo>
                    <a:pt x="91" y="571"/>
                    <a:pt x="94" y="569"/>
                    <a:pt x="101" y="569"/>
                  </a:cubicBezTo>
                  <a:cubicBezTo>
                    <a:pt x="104" y="569"/>
                    <a:pt x="104" y="569"/>
                    <a:pt x="104" y="569"/>
                  </a:cubicBezTo>
                  <a:cubicBezTo>
                    <a:pt x="106" y="569"/>
                    <a:pt x="109" y="569"/>
                    <a:pt x="112" y="569"/>
                  </a:cubicBezTo>
                  <a:cubicBezTo>
                    <a:pt x="155" y="569"/>
                    <a:pt x="155" y="569"/>
                    <a:pt x="155" y="569"/>
                  </a:cubicBezTo>
                  <a:cubicBezTo>
                    <a:pt x="117" y="587"/>
                    <a:pt x="117" y="587"/>
                    <a:pt x="117" y="587"/>
                  </a:cubicBezTo>
                  <a:cubicBezTo>
                    <a:pt x="112" y="588"/>
                    <a:pt x="111" y="590"/>
                    <a:pt x="111" y="591"/>
                  </a:cubicBezTo>
                  <a:cubicBezTo>
                    <a:pt x="111" y="592"/>
                    <a:pt x="111" y="595"/>
                    <a:pt x="116" y="600"/>
                  </a:cubicBezTo>
                  <a:cubicBezTo>
                    <a:pt x="106" y="609"/>
                    <a:pt x="106" y="609"/>
                    <a:pt x="106" y="609"/>
                  </a:cubicBezTo>
                  <a:cubicBezTo>
                    <a:pt x="107" y="613"/>
                    <a:pt x="109" y="616"/>
                    <a:pt x="112" y="618"/>
                  </a:cubicBezTo>
                  <a:cubicBezTo>
                    <a:pt x="127" y="629"/>
                    <a:pt x="127" y="640"/>
                    <a:pt x="128" y="648"/>
                  </a:cubicBezTo>
                  <a:cubicBezTo>
                    <a:pt x="128" y="653"/>
                    <a:pt x="129" y="657"/>
                    <a:pt x="133" y="663"/>
                  </a:cubicBezTo>
                  <a:cubicBezTo>
                    <a:pt x="137" y="668"/>
                    <a:pt x="142" y="673"/>
                    <a:pt x="147" y="679"/>
                  </a:cubicBezTo>
                  <a:cubicBezTo>
                    <a:pt x="155" y="689"/>
                    <a:pt x="164" y="699"/>
                    <a:pt x="172" y="710"/>
                  </a:cubicBezTo>
                  <a:cubicBezTo>
                    <a:pt x="176" y="715"/>
                    <a:pt x="176" y="722"/>
                    <a:pt x="175" y="728"/>
                  </a:cubicBezTo>
                  <a:cubicBezTo>
                    <a:pt x="175" y="729"/>
                    <a:pt x="175" y="731"/>
                    <a:pt x="174" y="732"/>
                  </a:cubicBezTo>
                  <a:cubicBezTo>
                    <a:pt x="179" y="735"/>
                    <a:pt x="189" y="737"/>
                    <a:pt x="195" y="738"/>
                  </a:cubicBezTo>
                  <a:cubicBezTo>
                    <a:pt x="199" y="739"/>
                    <a:pt x="203" y="740"/>
                    <a:pt x="206" y="741"/>
                  </a:cubicBezTo>
                  <a:cubicBezTo>
                    <a:pt x="225" y="747"/>
                    <a:pt x="287" y="771"/>
                    <a:pt x="294" y="806"/>
                  </a:cubicBezTo>
                  <a:cubicBezTo>
                    <a:pt x="297" y="818"/>
                    <a:pt x="301" y="820"/>
                    <a:pt x="309" y="820"/>
                  </a:cubicBezTo>
                  <a:cubicBezTo>
                    <a:pt x="316" y="820"/>
                    <a:pt x="324" y="818"/>
                    <a:pt x="332" y="816"/>
                  </a:cubicBezTo>
                  <a:cubicBezTo>
                    <a:pt x="350" y="812"/>
                    <a:pt x="370" y="809"/>
                    <a:pt x="385" y="816"/>
                  </a:cubicBezTo>
                  <a:cubicBezTo>
                    <a:pt x="428" y="835"/>
                    <a:pt x="471" y="854"/>
                    <a:pt x="515" y="874"/>
                  </a:cubicBezTo>
                  <a:cubicBezTo>
                    <a:pt x="517" y="875"/>
                    <a:pt x="525" y="876"/>
                    <a:pt x="541" y="876"/>
                  </a:cubicBezTo>
                  <a:cubicBezTo>
                    <a:pt x="572" y="876"/>
                    <a:pt x="598" y="871"/>
                    <a:pt x="604" y="867"/>
                  </a:cubicBezTo>
                  <a:cubicBezTo>
                    <a:pt x="605" y="859"/>
                    <a:pt x="611" y="849"/>
                    <a:pt x="634" y="849"/>
                  </a:cubicBezTo>
                  <a:cubicBezTo>
                    <a:pt x="641" y="849"/>
                    <a:pt x="648" y="850"/>
                    <a:pt x="654" y="850"/>
                  </a:cubicBezTo>
                  <a:cubicBezTo>
                    <a:pt x="659" y="851"/>
                    <a:pt x="663" y="851"/>
                    <a:pt x="666" y="851"/>
                  </a:cubicBezTo>
                  <a:cubicBezTo>
                    <a:pt x="687" y="851"/>
                    <a:pt x="701" y="865"/>
                    <a:pt x="713" y="877"/>
                  </a:cubicBezTo>
                  <a:cubicBezTo>
                    <a:pt x="716" y="880"/>
                    <a:pt x="719" y="883"/>
                    <a:pt x="723" y="887"/>
                  </a:cubicBezTo>
                  <a:cubicBezTo>
                    <a:pt x="737" y="900"/>
                    <a:pt x="746" y="913"/>
                    <a:pt x="755" y="925"/>
                  </a:cubicBezTo>
                  <a:cubicBezTo>
                    <a:pt x="765" y="940"/>
                    <a:pt x="775" y="954"/>
                    <a:pt x="792" y="967"/>
                  </a:cubicBezTo>
                  <a:cubicBezTo>
                    <a:pt x="807" y="945"/>
                    <a:pt x="823" y="934"/>
                    <a:pt x="839" y="934"/>
                  </a:cubicBezTo>
                  <a:cubicBezTo>
                    <a:pt x="866" y="934"/>
                    <a:pt x="888" y="965"/>
                    <a:pt x="909" y="999"/>
                  </a:cubicBezTo>
                  <a:cubicBezTo>
                    <a:pt x="915" y="1008"/>
                    <a:pt x="921" y="1017"/>
                    <a:pt x="927" y="1025"/>
                  </a:cubicBezTo>
                  <a:cubicBezTo>
                    <a:pt x="938" y="1041"/>
                    <a:pt x="948" y="1056"/>
                    <a:pt x="958" y="1076"/>
                  </a:cubicBezTo>
                  <a:cubicBezTo>
                    <a:pt x="961" y="1083"/>
                    <a:pt x="996" y="1091"/>
                    <a:pt x="1010" y="1094"/>
                  </a:cubicBezTo>
                  <a:cubicBezTo>
                    <a:pt x="1010" y="1094"/>
                    <a:pt x="1011" y="1094"/>
                    <a:pt x="1011" y="1095"/>
                  </a:cubicBezTo>
                  <a:cubicBezTo>
                    <a:pt x="1010" y="1089"/>
                    <a:pt x="1008" y="1083"/>
                    <a:pt x="1006" y="1077"/>
                  </a:cubicBezTo>
                  <a:cubicBezTo>
                    <a:pt x="1004" y="1069"/>
                    <a:pt x="1002" y="1062"/>
                    <a:pt x="1000" y="1055"/>
                  </a:cubicBezTo>
                  <a:cubicBezTo>
                    <a:pt x="997" y="1047"/>
                    <a:pt x="997" y="1047"/>
                    <a:pt x="997" y="1047"/>
                  </a:cubicBezTo>
                  <a:cubicBezTo>
                    <a:pt x="1005" y="1044"/>
                    <a:pt x="1005" y="1044"/>
                    <a:pt x="1005" y="1044"/>
                  </a:cubicBezTo>
                  <a:cubicBezTo>
                    <a:pt x="1006" y="1043"/>
                    <a:pt x="1007" y="1042"/>
                    <a:pt x="1007" y="1042"/>
                  </a:cubicBezTo>
                  <a:cubicBezTo>
                    <a:pt x="1006" y="1043"/>
                    <a:pt x="1006" y="1041"/>
                    <a:pt x="1006" y="1040"/>
                  </a:cubicBezTo>
                  <a:cubicBezTo>
                    <a:pt x="1005" y="1035"/>
                    <a:pt x="1002" y="1025"/>
                    <a:pt x="1012" y="1018"/>
                  </a:cubicBezTo>
                  <a:cubicBezTo>
                    <a:pt x="1016" y="1015"/>
                    <a:pt x="1019" y="1013"/>
                    <a:pt x="1023" y="1011"/>
                  </a:cubicBezTo>
                  <a:cubicBezTo>
                    <a:pt x="1036" y="1003"/>
                    <a:pt x="1039" y="1001"/>
                    <a:pt x="1037" y="993"/>
                  </a:cubicBezTo>
                  <a:cubicBezTo>
                    <a:pt x="1034" y="980"/>
                    <a:pt x="1034" y="980"/>
                    <a:pt x="1034" y="980"/>
                  </a:cubicBezTo>
                  <a:cubicBezTo>
                    <a:pt x="1047" y="982"/>
                    <a:pt x="1047" y="982"/>
                    <a:pt x="1047" y="982"/>
                  </a:cubicBezTo>
                  <a:cubicBezTo>
                    <a:pt x="1053" y="982"/>
                    <a:pt x="1058" y="983"/>
                    <a:pt x="1062" y="983"/>
                  </a:cubicBezTo>
                  <a:cubicBezTo>
                    <a:pt x="1081" y="983"/>
                    <a:pt x="1087" y="976"/>
                    <a:pt x="1095" y="944"/>
                  </a:cubicBezTo>
                  <a:cubicBezTo>
                    <a:pt x="1098" y="932"/>
                    <a:pt x="1098" y="932"/>
                    <a:pt x="1098" y="932"/>
                  </a:cubicBezTo>
                  <a:cubicBezTo>
                    <a:pt x="1119" y="944"/>
                    <a:pt x="1119" y="944"/>
                    <a:pt x="1119" y="944"/>
                  </a:cubicBezTo>
                  <a:cubicBezTo>
                    <a:pt x="1140" y="937"/>
                    <a:pt x="1163" y="939"/>
                    <a:pt x="1189" y="943"/>
                  </a:cubicBezTo>
                  <a:cubicBezTo>
                    <a:pt x="1200" y="944"/>
                    <a:pt x="1200" y="944"/>
                    <a:pt x="1200" y="944"/>
                  </a:cubicBezTo>
                  <a:cubicBezTo>
                    <a:pt x="1202" y="940"/>
                    <a:pt x="1211" y="935"/>
                    <a:pt x="1220" y="941"/>
                  </a:cubicBezTo>
                  <a:cubicBezTo>
                    <a:pt x="1253" y="960"/>
                    <a:pt x="1253" y="960"/>
                    <a:pt x="1253" y="960"/>
                  </a:cubicBezTo>
                  <a:cubicBezTo>
                    <a:pt x="1261" y="964"/>
                    <a:pt x="1270" y="963"/>
                    <a:pt x="1274" y="955"/>
                  </a:cubicBezTo>
                  <a:cubicBezTo>
                    <a:pt x="1280" y="943"/>
                    <a:pt x="1280" y="943"/>
                    <a:pt x="1280" y="943"/>
                  </a:cubicBezTo>
                  <a:cubicBezTo>
                    <a:pt x="1266" y="942"/>
                    <a:pt x="1262" y="932"/>
                    <a:pt x="1260" y="924"/>
                  </a:cubicBezTo>
                  <a:cubicBezTo>
                    <a:pt x="1258" y="913"/>
                    <a:pt x="1258" y="913"/>
                    <a:pt x="1258" y="913"/>
                  </a:cubicBezTo>
                  <a:cubicBezTo>
                    <a:pt x="1269" y="913"/>
                    <a:pt x="1269" y="913"/>
                    <a:pt x="1269" y="913"/>
                  </a:cubicBezTo>
                  <a:cubicBezTo>
                    <a:pt x="1276" y="912"/>
                    <a:pt x="1283" y="913"/>
                    <a:pt x="1289" y="914"/>
                  </a:cubicBezTo>
                  <a:cubicBezTo>
                    <a:pt x="1297" y="914"/>
                    <a:pt x="1304" y="915"/>
                    <a:pt x="1312" y="915"/>
                  </a:cubicBezTo>
                  <a:cubicBezTo>
                    <a:pt x="1339" y="915"/>
                    <a:pt x="1344" y="907"/>
                    <a:pt x="1345" y="898"/>
                  </a:cubicBezTo>
                  <a:cubicBezTo>
                    <a:pt x="1345" y="898"/>
                    <a:pt x="1345" y="896"/>
                    <a:pt x="1345" y="894"/>
                  </a:cubicBezTo>
                  <a:cubicBezTo>
                    <a:pt x="1364" y="896"/>
                    <a:pt x="1364" y="896"/>
                    <a:pt x="1364" y="896"/>
                  </a:cubicBezTo>
                  <a:cubicBezTo>
                    <a:pt x="1364" y="898"/>
                    <a:pt x="1363" y="900"/>
                    <a:pt x="1363" y="901"/>
                  </a:cubicBezTo>
                  <a:cubicBezTo>
                    <a:pt x="1363" y="903"/>
                    <a:pt x="1364" y="907"/>
                    <a:pt x="1364" y="910"/>
                  </a:cubicBezTo>
                  <a:cubicBezTo>
                    <a:pt x="1364" y="911"/>
                    <a:pt x="1364" y="911"/>
                    <a:pt x="1364" y="911"/>
                  </a:cubicBezTo>
                  <a:cubicBezTo>
                    <a:pt x="1382" y="905"/>
                    <a:pt x="1404" y="900"/>
                    <a:pt x="1419" y="906"/>
                  </a:cubicBezTo>
                  <a:cubicBezTo>
                    <a:pt x="1430" y="910"/>
                    <a:pt x="1437" y="918"/>
                    <a:pt x="1443" y="925"/>
                  </a:cubicBezTo>
                  <a:cubicBezTo>
                    <a:pt x="1451" y="934"/>
                    <a:pt x="1455" y="938"/>
                    <a:pt x="1464" y="935"/>
                  </a:cubicBezTo>
                  <a:cubicBezTo>
                    <a:pt x="1519" y="915"/>
                    <a:pt x="1551" y="943"/>
                    <a:pt x="1556" y="1015"/>
                  </a:cubicBezTo>
                  <a:lnTo>
                    <a:pt x="1574" y="1012"/>
                  </a:lnTo>
                  <a:close/>
                  <a:moveTo>
                    <a:pt x="1772" y="642"/>
                  </a:moveTo>
                  <a:cubicBezTo>
                    <a:pt x="1782" y="656"/>
                    <a:pt x="1782" y="656"/>
                    <a:pt x="1782" y="656"/>
                  </a:cubicBezTo>
                  <a:cubicBezTo>
                    <a:pt x="1785" y="661"/>
                    <a:pt x="1789" y="663"/>
                    <a:pt x="1796" y="663"/>
                  </a:cubicBezTo>
                  <a:cubicBezTo>
                    <a:pt x="1795" y="662"/>
                    <a:pt x="1795" y="661"/>
                    <a:pt x="1795" y="660"/>
                  </a:cubicBezTo>
                  <a:cubicBezTo>
                    <a:pt x="1793" y="639"/>
                    <a:pt x="1790" y="640"/>
                    <a:pt x="1781" y="641"/>
                  </a:cubicBezTo>
                  <a:lnTo>
                    <a:pt x="1772" y="642"/>
                  </a:lnTo>
                  <a:close/>
                  <a:moveTo>
                    <a:pt x="1809" y="516"/>
                  </a:moveTo>
                  <a:cubicBezTo>
                    <a:pt x="1808" y="516"/>
                    <a:pt x="1808" y="516"/>
                    <a:pt x="1808" y="516"/>
                  </a:cubicBezTo>
                  <a:cubicBezTo>
                    <a:pt x="1799" y="530"/>
                    <a:pt x="1795" y="549"/>
                    <a:pt x="1798" y="561"/>
                  </a:cubicBezTo>
                  <a:cubicBezTo>
                    <a:pt x="1799" y="562"/>
                    <a:pt x="1803" y="565"/>
                    <a:pt x="1805" y="567"/>
                  </a:cubicBezTo>
                  <a:cubicBezTo>
                    <a:pt x="1808" y="569"/>
                    <a:pt x="1811" y="572"/>
                    <a:pt x="1814" y="575"/>
                  </a:cubicBezTo>
                  <a:cubicBezTo>
                    <a:pt x="1820" y="557"/>
                    <a:pt x="1819" y="544"/>
                    <a:pt x="1809" y="516"/>
                  </a:cubicBezTo>
                  <a:close/>
                  <a:moveTo>
                    <a:pt x="1392" y="218"/>
                  </a:moveTo>
                  <a:cubicBezTo>
                    <a:pt x="1395" y="224"/>
                    <a:pt x="1395" y="224"/>
                    <a:pt x="1395" y="224"/>
                  </a:cubicBezTo>
                  <a:cubicBezTo>
                    <a:pt x="1397" y="232"/>
                    <a:pt x="1394" y="246"/>
                    <a:pt x="1385" y="276"/>
                  </a:cubicBezTo>
                  <a:cubicBezTo>
                    <a:pt x="1375" y="313"/>
                    <a:pt x="1358" y="375"/>
                    <a:pt x="1372" y="395"/>
                  </a:cubicBezTo>
                  <a:cubicBezTo>
                    <a:pt x="1374" y="398"/>
                    <a:pt x="1378" y="401"/>
                    <a:pt x="1386" y="401"/>
                  </a:cubicBezTo>
                  <a:cubicBezTo>
                    <a:pt x="1386" y="401"/>
                    <a:pt x="1386" y="401"/>
                    <a:pt x="1386" y="401"/>
                  </a:cubicBezTo>
                  <a:cubicBezTo>
                    <a:pt x="1389" y="401"/>
                    <a:pt x="1393" y="401"/>
                    <a:pt x="1397" y="395"/>
                  </a:cubicBezTo>
                  <a:cubicBezTo>
                    <a:pt x="1409" y="379"/>
                    <a:pt x="1410" y="340"/>
                    <a:pt x="1406" y="327"/>
                  </a:cubicBezTo>
                  <a:cubicBezTo>
                    <a:pt x="1396" y="297"/>
                    <a:pt x="1404" y="250"/>
                    <a:pt x="1435" y="228"/>
                  </a:cubicBezTo>
                  <a:cubicBezTo>
                    <a:pt x="1447" y="219"/>
                    <a:pt x="1447" y="219"/>
                    <a:pt x="1447" y="219"/>
                  </a:cubicBezTo>
                  <a:cubicBezTo>
                    <a:pt x="1447" y="219"/>
                    <a:pt x="1447" y="219"/>
                    <a:pt x="1447" y="219"/>
                  </a:cubicBezTo>
                  <a:cubicBezTo>
                    <a:pt x="1452" y="212"/>
                    <a:pt x="1459" y="205"/>
                    <a:pt x="1466" y="201"/>
                  </a:cubicBezTo>
                  <a:cubicBezTo>
                    <a:pt x="1463" y="201"/>
                    <a:pt x="1459" y="199"/>
                    <a:pt x="1455" y="196"/>
                  </a:cubicBezTo>
                  <a:cubicBezTo>
                    <a:pt x="1446" y="197"/>
                    <a:pt x="1431" y="205"/>
                    <a:pt x="1421" y="210"/>
                  </a:cubicBezTo>
                  <a:cubicBezTo>
                    <a:pt x="1416" y="213"/>
                    <a:pt x="1412" y="215"/>
                    <a:pt x="1408" y="216"/>
                  </a:cubicBezTo>
                  <a:cubicBezTo>
                    <a:pt x="1395" y="222"/>
                    <a:pt x="1395" y="222"/>
                    <a:pt x="1395" y="222"/>
                  </a:cubicBezTo>
                  <a:cubicBezTo>
                    <a:pt x="1395" y="215"/>
                    <a:pt x="1395" y="215"/>
                    <a:pt x="1395" y="215"/>
                  </a:cubicBezTo>
                  <a:cubicBezTo>
                    <a:pt x="1395" y="216"/>
                    <a:pt x="1394" y="217"/>
                    <a:pt x="1392" y="2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5" name="Freeform 17"/>
            <p:cNvSpPr>
              <a:spLocks/>
            </p:cNvSpPr>
            <p:nvPr/>
          </p:nvSpPr>
          <p:spPr bwMode="auto">
            <a:xfrm>
              <a:off x="322" y="1486"/>
              <a:ext cx="420" cy="412"/>
            </a:xfrm>
            <a:custGeom>
              <a:avLst/>
              <a:gdLst>
                <a:gd name="T0" fmla="*/ 178 w 1411"/>
                <a:gd name="T1" fmla="*/ 1358 h 1383"/>
                <a:gd name="T2" fmla="*/ 242 w 1411"/>
                <a:gd name="T3" fmla="*/ 1326 h 1383"/>
                <a:gd name="T4" fmla="*/ 307 w 1411"/>
                <a:gd name="T5" fmla="*/ 1330 h 1383"/>
                <a:gd name="T6" fmla="*/ 372 w 1411"/>
                <a:gd name="T7" fmla="*/ 1271 h 1383"/>
                <a:gd name="T8" fmla="*/ 420 w 1411"/>
                <a:gd name="T9" fmla="*/ 1215 h 1383"/>
                <a:gd name="T10" fmla="*/ 505 w 1411"/>
                <a:gd name="T11" fmla="*/ 1094 h 1383"/>
                <a:gd name="T12" fmla="*/ 654 w 1411"/>
                <a:gd name="T13" fmla="*/ 854 h 1383"/>
                <a:gd name="T14" fmla="*/ 660 w 1411"/>
                <a:gd name="T15" fmla="*/ 945 h 1383"/>
                <a:gd name="T16" fmla="*/ 624 w 1411"/>
                <a:gd name="T17" fmla="*/ 1042 h 1383"/>
                <a:gd name="T18" fmla="*/ 647 w 1411"/>
                <a:gd name="T19" fmla="*/ 1072 h 1383"/>
                <a:gd name="T20" fmla="*/ 680 w 1411"/>
                <a:gd name="T21" fmla="*/ 1020 h 1383"/>
                <a:gd name="T22" fmla="*/ 723 w 1411"/>
                <a:gd name="T23" fmla="*/ 973 h 1383"/>
                <a:gd name="T24" fmla="*/ 736 w 1411"/>
                <a:gd name="T25" fmla="*/ 960 h 1383"/>
                <a:gd name="T26" fmla="*/ 780 w 1411"/>
                <a:gd name="T27" fmla="*/ 964 h 1383"/>
                <a:gd name="T28" fmla="*/ 805 w 1411"/>
                <a:gd name="T29" fmla="*/ 966 h 1383"/>
                <a:gd name="T30" fmla="*/ 846 w 1411"/>
                <a:gd name="T31" fmla="*/ 994 h 1383"/>
                <a:gd name="T32" fmla="*/ 977 w 1411"/>
                <a:gd name="T33" fmla="*/ 1034 h 1383"/>
                <a:gd name="T34" fmla="*/ 1055 w 1411"/>
                <a:gd name="T35" fmla="*/ 1059 h 1383"/>
                <a:gd name="T36" fmla="*/ 1078 w 1411"/>
                <a:gd name="T37" fmla="*/ 1088 h 1383"/>
                <a:gd name="T38" fmla="*/ 1119 w 1411"/>
                <a:gd name="T39" fmla="*/ 1130 h 1383"/>
                <a:gd name="T40" fmla="*/ 1165 w 1411"/>
                <a:gd name="T41" fmla="*/ 1115 h 1383"/>
                <a:gd name="T42" fmla="*/ 1193 w 1411"/>
                <a:gd name="T43" fmla="*/ 1135 h 1383"/>
                <a:gd name="T44" fmla="*/ 1217 w 1411"/>
                <a:gd name="T45" fmla="*/ 1130 h 1383"/>
                <a:gd name="T46" fmla="*/ 1286 w 1411"/>
                <a:gd name="T47" fmla="*/ 1202 h 1383"/>
                <a:gd name="T48" fmla="*/ 1280 w 1411"/>
                <a:gd name="T49" fmla="*/ 1215 h 1383"/>
                <a:gd name="T50" fmla="*/ 1286 w 1411"/>
                <a:gd name="T51" fmla="*/ 1233 h 1383"/>
                <a:gd name="T52" fmla="*/ 1355 w 1411"/>
                <a:gd name="T53" fmla="*/ 1295 h 1383"/>
                <a:gd name="T54" fmla="*/ 1376 w 1411"/>
                <a:gd name="T55" fmla="*/ 1292 h 1383"/>
                <a:gd name="T56" fmla="*/ 1121 w 1411"/>
                <a:gd name="T57" fmla="*/ 1105 h 1383"/>
                <a:gd name="T58" fmla="*/ 992 w 1411"/>
                <a:gd name="T59" fmla="*/ 657 h 1383"/>
                <a:gd name="T60" fmla="*/ 824 w 1411"/>
                <a:gd name="T61" fmla="*/ 146 h 1383"/>
                <a:gd name="T62" fmla="*/ 585 w 1411"/>
                <a:gd name="T63" fmla="*/ 61 h 1383"/>
                <a:gd name="T64" fmla="*/ 479 w 1411"/>
                <a:gd name="T65" fmla="*/ 27 h 1383"/>
                <a:gd name="T66" fmla="*/ 461 w 1411"/>
                <a:gd name="T67" fmla="*/ 24 h 1383"/>
                <a:gd name="T68" fmla="*/ 314 w 1411"/>
                <a:gd name="T69" fmla="*/ 68 h 1383"/>
                <a:gd name="T70" fmla="*/ 316 w 1411"/>
                <a:gd name="T71" fmla="*/ 94 h 1383"/>
                <a:gd name="T72" fmla="*/ 225 w 1411"/>
                <a:gd name="T73" fmla="*/ 135 h 1383"/>
                <a:gd name="T74" fmla="*/ 234 w 1411"/>
                <a:gd name="T75" fmla="*/ 161 h 1383"/>
                <a:gd name="T76" fmla="*/ 186 w 1411"/>
                <a:gd name="T77" fmla="*/ 178 h 1383"/>
                <a:gd name="T78" fmla="*/ 129 w 1411"/>
                <a:gd name="T79" fmla="*/ 257 h 1383"/>
                <a:gd name="T80" fmla="*/ 45 w 1411"/>
                <a:gd name="T81" fmla="*/ 317 h 1383"/>
                <a:gd name="T82" fmla="*/ 206 w 1411"/>
                <a:gd name="T83" fmla="*/ 453 h 1383"/>
                <a:gd name="T84" fmla="*/ 314 w 1411"/>
                <a:gd name="T85" fmla="*/ 490 h 1383"/>
                <a:gd name="T86" fmla="*/ 262 w 1411"/>
                <a:gd name="T87" fmla="*/ 518 h 1383"/>
                <a:gd name="T88" fmla="*/ 204 w 1411"/>
                <a:gd name="T89" fmla="*/ 542 h 1383"/>
                <a:gd name="T90" fmla="*/ 84 w 1411"/>
                <a:gd name="T91" fmla="*/ 518 h 1383"/>
                <a:gd name="T92" fmla="*/ 71 w 1411"/>
                <a:gd name="T93" fmla="*/ 603 h 1383"/>
                <a:gd name="T94" fmla="*/ 184 w 1411"/>
                <a:gd name="T95" fmla="*/ 680 h 1383"/>
                <a:gd name="T96" fmla="*/ 269 w 1411"/>
                <a:gd name="T97" fmla="*/ 650 h 1383"/>
                <a:gd name="T98" fmla="*/ 214 w 1411"/>
                <a:gd name="T99" fmla="*/ 756 h 1383"/>
                <a:gd name="T100" fmla="*/ 147 w 1411"/>
                <a:gd name="T101" fmla="*/ 819 h 1383"/>
                <a:gd name="T102" fmla="*/ 71 w 1411"/>
                <a:gd name="T103" fmla="*/ 891 h 1383"/>
                <a:gd name="T104" fmla="*/ 80 w 1411"/>
                <a:gd name="T105" fmla="*/ 921 h 1383"/>
                <a:gd name="T106" fmla="*/ 128 w 1411"/>
                <a:gd name="T107" fmla="*/ 949 h 1383"/>
                <a:gd name="T108" fmla="*/ 158 w 1411"/>
                <a:gd name="T109" fmla="*/ 1029 h 1383"/>
                <a:gd name="T110" fmla="*/ 240 w 1411"/>
                <a:gd name="T111" fmla="*/ 964 h 1383"/>
                <a:gd name="T112" fmla="*/ 238 w 1411"/>
                <a:gd name="T113" fmla="*/ 1090 h 1383"/>
                <a:gd name="T114" fmla="*/ 284 w 1411"/>
                <a:gd name="T115" fmla="*/ 1077 h 1383"/>
                <a:gd name="T116" fmla="*/ 349 w 1411"/>
                <a:gd name="T117" fmla="*/ 1098 h 1383"/>
                <a:gd name="T118" fmla="*/ 394 w 1411"/>
                <a:gd name="T119" fmla="*/ 1146 h 1383"/>
                <a:gd name="T120" fmla="*/ 284 w 1411"/>
                <a:gd name="T121" fmla="*/ 1313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11" h="1383">
                  <a:moveTo>
                    <a:pt x="173" y="1356"/>
                  </a:moveTo>
                  <a:cubicBezTo>
                    <a:pt x="172" y="1360"/>
                    <a:pt x="166" y="1364"/>
                    <a:pt x="175" y="1375"/>
                  </a:cubicBezTo>
                  <a:cubicBezTo>
                    <a:pt x="176" y="1369"/>
                    <a:pt x="177" y="1364"/>
                    <a:pt x="178" y="1358"/>
                  </a:cubicBezTo>
                  <a:cubicBezTo>
                    <a:pt x="185" y="1361"/>
                    <a:pt x="194" y="1360"/>
                    <a:pt x="201" y="1364"/>
                  </a:cubicBezTo>
                  <a:cubicBezTo>
                    <a:pt x="199" y="1359"/>
                    <a:pt x="198" y="1354"/>
                    <a:pt x="197" y="1349"/>
                  </a:cubicBezTo>
                  <a:cubicBezTo>
                    <a:pt x="211" y="1383"/>
                    <a:pt x="230" y="1335"/>
                    <a:pt x="242" y="1326"/>
                  </a:cubicBezTo>
                  <a:cubicBezTo>
                    <a:pt x="241" y="1332"/>
                    <a:pt x="240" y="1337"/>
                    <a:pt x="240" y="1343"/>
                  </a:cubicBezTo>
                  <a:cubicBezTo>
                    <a:pt x="260" y="1333"/>
                    <a:pt x="279" y="1322"/>
                    <a:pt x="299" y="1311"/>
                  </a:cubicBezTo>
                  <a:cubicBezTo>
                    <a:pt x="301" y="1318"/>
                    <a:pt x="305" y="1324"/>
                    <a:pt x="307" y="1330"/>
                  </a:cubicBezTo>
                  <a:cubicBezTo>
                    <a:pt x="307" y="1309"/>
                    <a:pt x="324" y="1300"/>
                    <a:pt x="344" y="1299"/>
                  </a:cubicBezTo>
                  <a:cubicBezTo>
                    <a:pt x="337" y="1290"/>
                    <a:pt x="333" y="1279"/>
                    <a:pt x="325" y="1271"/>
                  </a:cubicBezTo>
                  <a:cubicBezTo>
                    <a:pt x="338" y="1286"/>
                    <a:pt x="356" y="1280"/>
                    <a:pt x="372" y="1271"/>
                  </a:cubicBezTo>
                  <a:cubicBezTo>
                    <a:pt x="369" y="1269"/>
                    <a:pt x="367" y="1267"/>
                    <a:pt x="364" y="1265"/>
                  </a:cubicBezTo>
                  <a:cubicBezTo>
                    <a:pt x="392" y="1268"/>
                    <a:pt x="380" y="1249"/>
                    <a:pt x="400" y="1241"/>
                  </a:cubicBezTo>
                  <a:cubicBezTo>
                    <a:pt x="418" y="1234"/>
                    <a:pt x="431" y="1231"/>
                    <a:pt x="420" y="1215"/>
                  </a:cubicBezTo>
                  <a:cubicBezTo>
                    <a:pt x="436" y="1205"/>
                    <a:pt x="449" y="1202"/>
                    <a:pt x="451" y="1183"/>
                  </a:cubicBezTo>
                  <a:cubicBezTo>
                    <a:pt x="485" y="1191"/>
                    <a:pt x="514" y="1131"/>
                    <a:pt x="537" y="1109"/>
                  </a:cubicBezTo>
                  <a:cubicBezTo>
                    <a:pt x="529" y="1098"/>
                    <a:pt x="519" y="1093"/>
                    <a:pt x="505" y="1094"/>
                  </a:cubicBezTo>
                  <a:cubicBezTo>
                    <a:pt x="505" y="1054"/>
                    <a:pt x="590" y="1037"/>
                    <a:pt x="546" y="1005"/>
                  </a:cubicBezTo>
                  <a:cubicBezTo>
                    <a:pt x="573" y="1020"/>
                    <a:pt x="591" y="961"/>
                    <a:pt x="615" y="945"/>
                  </a:cubicBezTo>
                  <a:cubicBezTo>
                    <a:pt x="646" y="923"/>
                    <a:pt x="645" y="890"/>
                    <a:pt x="654" y="854"/>
                  </a:cubicBezTo>
                  <a:cubicBezTo>
                    <a:pt x="654" y="884"/>
                    <a:pt x="650" y="902"/>
                    <a:pt x="639" y="931"/>
                  </a:cubicBezTo>
                  <a:cubicBezTo>
                    <a:pt x="659" y="940"/>
                    <a:pt x="671" y="923"/>
                    <a:pt x="686" y="912"/>
                  </a:cubicBezTo>
                  <a:cubicBezTo>
                    <a:pt x="677" y="923"/>
                    <a:pt x="668" y="934"/>
                    <a:pt x="660" y="945"/>
                  </a:cubicBezTo>
                  <a:cubicBezTo>
                    <a:pt x="671" y="950"/>
                    <a:pt x="683" y="955"/>
                    <a:pt x="695" y="960"/>
                  </a:cubicBezTo>
                  <a:cubicBezTo>
                    <a:pt x="665" y="956"/>
                    <a:pt x="615" y="944"/>
                    <a:pt x="612" y="988"/>
                  </a:cubicBezTo>
                  <a:cubicBezTo>
                    <a:pt x="611" y="1003"/>
                    <a:pt x="580" y="1087"/>
                    <a:pt x="624" y="1042"/>
                  </a:cubicBezTo>
                  <a:cubicBezTo>
                    <a:pt x="620" y="1060"/>
                    <a:pt x="582" y="1071"/>
                    <a:pt x="595" y="1083"/>
                  </a:cubicBezTo>
                  <a:cubicBezTo>
                    <a:pt x="608" y="1097"/>
                    <a:pt x="640" y="1067"/>
                    <a:pt x="649" y="1057"/>
                  </a:cubicBezTo>
                  <a:cubicBezTo>
                    <a:pt x="648" y="1062"/>
                    <a:pt x="647" y="1067"/>
                    <a:pt x="647" y="1072"/>
                  </a:cubicBezTo>
                  <a:cubicBezTo>
                    <a:pt x="656" y="1053"/>
                    <a:pt x="669" y="1050"/>
                    <a:pt x="673" y="1031"/>
                  </a:cubicBezTo>
                  <a:cubicBezTo>
                    <a:pt x="673" y="1037"/>
                    <a:pt x="674" y="1042"/>
                    <a:pt x="675" y="1048"/>
                  </a:cubicBezTo>
                  <a:cubicBezTo>
                    <a:pt x="674" y="1039"/>
                    <a:pt x="679" y="1029"/>
                    <a:pt x="680" y="1020"/>
                  </a:cubicBezTo>
                  <a:cubicBezTo>
                    <a:pt x="718" y="1036"/>
                    <a:pt x="718" y="1017"/>
                    <a:pt x="732" y="986"/>
                  </a:cubicBezTo>
                  <a:cubicBezTo>
                    <a:pt x="726" y="989"/>
                    <a:pt x="718" y="989"/>
                    <a:pt x="712" y="992"/>
                  </a:cubicBezTo>
                  <a:cubicBezTo>
                    <a:pt x="717" y="987"/>
                    <a:pt x="718" y="979"/>
                    <a:pt x="723" y="973"/>
                  </a:cubicBezTo>
                  <a:cubicBezTo>
                    <a:pt x="718" y="972"/>
                    <a:pt x="714" y="969"/>
                    <a:pt x="710" y="968"/>
                  </a:cubicBezTo>
                  <a:cubicBezTo>
                    <a:pt x="720" y="957"/>
                    <a:pt x="731" y="945"/>
                    <a:pt x="741" y="934"/>
                  </a:cubicBezTo>
                  <a:cubicBezTo>
                    <a:pt x="740" y="943"/>
                    <a:pt x="739" y="952"/>
                    <a:pt x="736" y="960"/>
                  </a:cubicBezTo>
                  <a:cubicBezTo>
                    <a:pt x="738" y="954"/>
                    <a:pt x="741" y="950"/>
                    <a:pt x="743" y="940"/>
                  </a:cubicBezTo>
                  <a:cubicBezTo>
                    <a:pt x="751" y="958"/>
                    <a:pt x="767" y="956"/>
                    <a:pt x="784" y="947"/>
                  </a:cubicBezTo>
                  <a:cubicBezTo>
                    <a:pt x="783" y="953"/>
                    <a:pt x="782" y="958"/>
                    <a:pt x="780" y="964"/>
                  </a:cubicBezTo>
                  <a:cubicBezTo>
                    <a:pt x="786" y="964"/>
                    <a:pt x="792" y="964"/>
                    <a:pt x="797" y="964"/>
                  </a:cubicBezTo>
                  <a:cubicBezTo>
                    <a:pt x="792" y="967"/>
                    <a:pt x="786" y="970"/>
                    <a:pt x="780" y="973"/>
                  </a:cubicBezTo>
                  <a:cubicBezTo>
                    <a:pt x="788" y="970"/>
                    <a:pt x="797" y="969"/>
                    <a:pt x="805" y="966"/>
                  </a:cubicBezTo>
                  <a:cubicBezTo>
                    <a:pt x="802" y="969"/>
                    <a:pt x="798" y="973"/>
                    <a:pt x="795" y="977"/>
                  </a:cubicBezTo>
                  <a:cubicBezTo>
                    <a:pt x="802" y="975"/>
                    <a:pt x="809" y="977"/>
                    <a:pt x="816" y="977"/>
                  </a:cubicBezTo>
                  <a:cubicBezTo>
                    <a:pt x="816" y="1009"/>
                    <a:pt x="842" y="990"/>
                    <a:pt x="846" y="994"/>
                  </a:cubicBezTo>
                  <a:cubicBezTo>
                    <a:pt x="873" y="1022"/>
                    <a:pt x="875" y="1027"/>
                    <a:pt x="913" y="1026"/>
                  </a:cubicBezTo>
                  <a:cubicBezTo>
                    <a:pt x="931" y="1025"/>
                    <a:pt x="948" y="1024"/>
                    <a:pt x="966" y="1024"/>
                  </a:cubicBezTo>
                  <a:cubicBezTo>
                    <a:pt x="984" y="1023"/>
                    <a:pt x="968" y="1031"/>
                    <a:pt x="977" y="1034"/>
                  </a:cubicBezTo>
                  <a:cubicBezTo>
                    <a:pt x="1002" y="1043"/>
                    <a:pt x="1029" y="1054"/>
                    <a:pt x="1043" y="1022"/>
                  </a:cubicBezTo>
                  <a:cubicBezTo>
                    <a:pt x="1049" y="1024"/>
                    <a:pt x="1059" y="1033"/>
                    <a:pt x="1063" y="1038"/>
                  </a:cubicBezTo>
                  <a:cubicBezTo>
                    <a:pt x="1061" y="1042"/>
                    <a:pt x="1058" y="1054"/>
                    <a:pt x="1055" y="1059"/>
                  </a:cubicBezTo>
                  <a:cubicBezTo>
                    <a:pt x="1054" y="1049"/>
                    <a:pt x="1050" y="1039"/>
                    <a:pt x="1048" y="1029"/>
                  </a:cubicBezTo>
                  <a:cubicBezTo>
                    <a:pt x="1048" y="1042"/>
                    <a:pt x="1043" y="1053"/>
                    <a:pt x="1033" y="1061"/>
                  </a:cubicBezTo>
                  <a:cubicBezTo>
                    <a:pt x="1042" y="1066"/>
                    <a:pt x="1069" y="1090"/>
                    <a:pt x="1078" y="1088"/>
                  </a:cubicBezTo>
                  <a:cubicBezTo>
                    <a:pt x="1093" y="1086"/>
                    <a:pt x="1104" y="1063"/>
                    <a:pt x="1100" y="1053"/>
                  </a:cubicBezTo>
                  <a:cubicBezTo>
                    <a:pt x="1110" y="1066"/>
                    <a:pt x="1095" y="1073"/>
                    <a:pt x="1095" y="1092"/>
                  </a:cubicBezTo>
                  <a:cubicBezTo>
                    <a:pt x="1095" y="1097"/>
                    <a:pt x="1118" y="1130"/>
                    <a:pt x="1119" y="1130"/>
                  </a:cubicBezTo>
                  <a:cubicBezTo>
                    <a:pt x="1126" y="1135"/>
                    <a:pt x="1169" y="1168"/>
                    <a:pt x="1169" y="1138"/>
                  </a:cubicBezTo>
                  <a:cubicBezTo>
                    <a:pt x="1169" y="1119"/>
                    <a:pt x="1134" y="1118"/>
                    <a:pt x="1141" y="1098"/>
                  </a:cubicBezTo>
                  <a:cubicBezTo>
                    <a:pt x="1147" y="1105"/>
                    <a:pt x="1159" y="1107"/>
                    <a:pt x="1165" y="1115"/>
                  </a:cubicBezTo>
                  <a:cubicBezTo>
                    <a:pt x="1167" y="1111"/>
                    <a:pt x="1169" y="1107"/>
                    <a:pt x="1171" y="1103"/>
                  </a:cubicBezTo>
                  <a:cubicBezTo>
                    <a:pt x="1178" y="1115"/>
                    <a:pt x="1181" y="1127"/>
                    <a:pt x="1178" y="1140"/>
                  </a:cubicBezTo>
                  <a:cubicBezTo>
                    <a:pt x="1183" y="1139"/>
                    <a:pt x="1188" y="1137"/>
                    <a:pt x="1193" y="1135"/>
                  </a:cubicBezTo>
                  <a:cubicBezTo>
                    <a:pt x="1194" y="1140"/>
                    <a:pt x="1195" y="1146"/>
                    <a:pt x="1197" y="1152"/>
                  </a:cubicBezTo>
                  <a:cubicBezTo>
                    <a:pt x="1222" y="1137"/>
                    <a:pt x="1190" y="1097"/>
                    <a:pt x="1195" y="1070"/>
                  </a:cubicBezTo>
                  <a:cubicBezTo>
                    <a:pt x="1202" y="1090"/>
                    <a:pt x="1210" y="1110"/>
                    <a:pt x="1217" y="1130"/>
                  </a:cubicBezTo>
                  <a:cubicBezTo>
                    <a:pt x="1224" y="1149"/>
                    <a:pt x="1245" y="1147"/>
                    <a:pt x="1252" y="1168"/>
                  </a:cubicBezTo>
                  <a:cubicBezTo>
                    <a:pt x="1256" y="1165"/>
                    <a:pt x="1260" y="1161"/>
                    <a:pt x="1264" y="1157"/>
                  </a:cubicBezTo>
                  <a:cubicBezTo>
                    <a:pt x="1243" y="1182"/>
                    <a:pt x="1276" y="1179"/>
                    <a:pt x="1286" y="1202"/>
                  </a:cubicBezTo>
                  <a:cubicBezTo>
                    <a:pt x="1280" y="1196"/>
                    <a:pt x="1271" y="1194"/>
                    <a:pt x="1264" y="1189"/>
                  </a:cubicBezTo>
                  <a:cubicBezTo>
                    <a:pt x="1268" y="1202"/>
                    <a:pt x="1262" y="1192"/>
                    <a:pt x="1271" y="1196"/>
                  </a:cubicBezTo>
                  <a:cubicBezTo>
                    <a:pt x="1278" y="1210"/>
                    <a:pt x="1271" y="1206"/>
                    <a:pt x="1280" y="1215"/>
                  </a:cubicBezTo>
                  <a:cubicBezTo>
                    <a:pt x="1277" y="1218"/>
                    <a:pt x="1273" y="1221"/>
                    <a:pt x="1269" y="1224"/>
                  </a:cubicBezTo>
                  <a:cubicBezTo>
                    <a:pt x="1285" y="1222"/>
                    <a:pt x="1294" y="1228"/>
                    <a:pt x="1297" y="1243"/>
                  </a:cubicBezTo>
                  <a:cubicBezTo>
                    <a:pt x="1293" y="1239"/>
                    <a:pt x="1290" y="1237"/>
                    <a:pt x="1286" y="1233"/>
                  </a:cubicBezTo>
                  <a:cubicBezTo>
                    <a:pt x="1293" y="1249"/>
                    <a:pt x="1322" y="1283"/>
                    <a:pt x="1338" y="1289"/>
                  </a:cubicBezTo>
                  <a:cubicBezTo>
                    <a:pt x="1320" y="1293"/>
                    <a:pt x="1308" y="1314"/>
                    <a:pt x="1318" y="1330"/>
                  </a:cubicBezTo>
                  <a:cubicBezTo>
                    <a:pt x="1325" y="1314"/>
                    <a:pt x="1338" y="1301"/>
                    <a:pt x="1355" y="1295"/>
                  </a:cubicBezTo>
                  <a:cubicBezTo>
                    <a:pt x="1357" y="1305"/>
                    <a:pt x="1358" y="1347"/>
                    <a:pt x="1369" y="1347"/>
                  </a:cubicBezTo>
                  <a:cubicBezTo>
                    <a:pt x="1381" y="1347"/>
                    <a:pt x="1363" y="1372"/>
                    <a:pt x="1364" y="1382"/>
                  </a:cubicBezTo>
                  <a:cubicBezTo>
                    <a:pt x="1400" y="1367"/>
                    <a:pt x="1411" y="1312"/>
                    <a:pt x="1376" y="1292"/>
                  </a:cubicBezTo>
                  <a:cubicBezTo>
                    <a:pt x="1320" y="1261"/>
                    <a:pt x="1313" y="1239"/>
                    <a:pt x="1284" y="1180"/>
                  </a:cubicBezTo>
                  <a:cubicBezTo>
                    <a:pt x="1262" y="1135"/>
                    <a:pt x="1233" y="1107"/>
                    <a:pt x="1209" y="1063"/>
                  </a:cubicBezTo>
                  <a:cubicBezTo>
                    <a:pt x="1182" y="1015"/>
                    <a:pt x="1154" y="1092"/>
                    <a:pt x="1121" y="1105"/>
                  </a:cubicBezTo>
                  <a:cubicBezTo>
                    <a:pt x="1110" y="1068"/>
                    <a:pt x="1047" y="1041"/>
                    <a:pt x="1059" y="1003"/>
                  </a:cubicBezTo>
                  <a:cubicBezTo>
                    <a:pt x="988" y="1043"/>
                    <a:pt x="992" y="984"/>
                    <a:pt x="992" y="937"/>
                  </a:cubicBezTo>
                  <a:cubicBezTo>
                    <a:pt x="992" y="843"/>
                    <a:pt x="992" y="750"/>
                    <a:pt x="992" y="657"/>
                  </a:cubicBezTo>
                  <a:cubicBezTo>
                    <a:pt x="992" y="497"/>
                    <a:pt x="992" y="337"/>
                    <a:pt x="992" y="178"/>
                  </a:cubicBezTo>
                  <a:cubicBezTo>
                    <a:pt x="974" y="197"/>
                    <a:pt x="932" y="152"/>
                    <a:pt x="913" y="138"/>
                  </a:cubicBezTo>
                  <a:cubicBezTo>
                    <a:pt x="894" y="126"/>
                    <a:pt x="849" y="155"/>
                    <a:pt x="824" y="146"/>
                  </a:cubicBezTo>
                  <a:cubicBezTo>
                    <a:pt x="742" y="117"/>
                    <a:pt x="687" y="98"/>
                    <a:pt x="600" y="100"/>
                  </a:cubicBezTo>
                  <a:cubicBezTo>
                    <a:pt x="602" y="97"/>
                    <a:pt x="604" y="94"/>
                    <a:pt x="606" y="90"/>
                  </a:cubicBezTo>
                  <a:cubicBezTo>
                    <a:pt x="588" y="88"/>
                    <a:pt x="577" y="78"/>
                    <a:pt x="585" y="61"/>
                  </a:cubicBezTo>
                  <a:cubicBezTo>
                    <a:pt x="567" y="69"/>
                    <a:pt x="558" y="65"/>
                    <a:pt x="549" y="51"/>
                  </a:cubicBezTo>
                  <a:cubicBezTo>
                    <a:pt x="541" y="37"/>
                    <a:pt x="521" y="65"/>
                    <a:pt x="509" y="63"/>
                  </a:cubicBezTo>
                  <a:cubicBezTo>
                    <a:pt x="500" y="61"/>
                    <a:pt x="488" y="26"/>
                    <a:pt x="479" y="27"/>
                  </a:cubicBezTo>
                  <a:cubicBezTo>
                    <a:pt x="459" y="30"/>
                    <a:pt x="465" y="60"/>
                    <a:pt x="470" y="72"/>
                  </a:cubicBezTo>
                  <a:cubicBezTo>
                    <a:pt x="458" y="65"/>
                    <a:pt x="446" y="61"/>
                    <a:pt x="433" y="57"/>
                  </a:cubicBezTo>
                  <a:cubicBezTo>
                    <a:pt x="442" y="46"/>
                    <a:pt x="451" y="35"/>
                    <a:pt x="461" y="24"/>
                  </a:cubicBezTo>
                  <a:cubicBezTo>
                    <a:pt x="415" y="0"/>
                    <a:pt x="419" y="0"/>
                    <a:pt x="386" y="39"/>
                  </a:cubicBezTo>
                  <a:cubicBezTo>
                    <a:pt x="369" y="60"/>
                    <a:pt x="327" y="54"/>
                    <a:pt x="325" y="76"/>
                  </a:cubicBezTo>
                  <a:cubicBezTo>
                    <a:pt x="322" y="73"/>
                    <a:pt x="318" y="71"/>
                    <a:pt x="314" y="68"/>
                  </a:cubicBezTo>
                  <a:cubicBezTo>
                    <a:pt x="320" y="63"/>
                    <a:pt x="326" y="54"/>
                    <a:pt x="333" y="50"/>
                  </a:cubicBezTo>
                  <a:cubicBezTo>
                    <a:pt x="318" y="59"/>
                    <a:pt x="304" y="66"/>
                    <a:pt x="293" y="79"/>
                  </a:cubicBezTo>
                  <a:cubicBezTo>
                    <a:pt x="301" y="83"/>
                    <a:pt x="308" y="92"/>
                    <a:pt x="316" y="94"/>
                  </a:cubicBezTo>
                  <a:cubicBezTo>
                    <a:pt x="302" y="97"/>
                    <a:pt x="296" y="107"/>
                    <a:pt x="297" y="122"/>
                  </a:cubicBezTo>
                  <a:cubicBezTo>
                    <a:pt x="293" y="116"/>
                    <a:pt x="291" y="82"/>
                    <a:pt x="286" y="87"/>
                  </a:cubicBezTo>
                  <a:cubicBezTo>
                    <a:pt x="265" y="103"/>
                    <a:pt x="245" y="119"/>
                    <a:pt x="225" y="135"/>
                  </a:cubicBezTo>
                  <a:cubicBezTo>
                    <a:pt x="227" y="130"/>
                    <a:pt x="228" y="125"/>
                    <a:pt x="230" y="120"/>
                  </a:cubicBezTo>
                  <a:cubicBezTo>
                    <a:pt x="228" y="120"/>
                    <a:pt x="227" y="119"/>
                    <a:pt x="225" y="118"/>
                  </a:cubicBezTo>
                  <a:cubicBezTo>
                    <a:pt x="212" y="135"/>
                    <a:pt x="216" y="151"/>
                    <a:pt x="234" y="161"/>
                  </a:cubicBezTo>
                  <a:cubicBezTo>
                    <a:pt x="214" y="144"/>
                    <a:pt x="198" y="143"/>
                    <a:pt x="191" y="172"/>
                  </a:cubicBezTo>
                  <a:cubicBezTo>
                    <a:pt x="198" y="173"/>
                    <a:pt x="205" y="175"/>
                    <a:pt x="212" y="174"/>
                  </a:cubicBezTo>
                  <a:cubicBezTo>
                    <a:pt x="203" y="174"/>
                    <a:pt x="194" y="177"/>
                    <a:pt x="186" y="178"/>
                  </a:cubicBezTo>
                  <a:cubicBezTo>
                    <a:pt x="192" y="183"/>
                    <a:pt x="196" y="190"/>
                    <a:pt x="202" y="194"/>
                  </a:cubicBezTo>
                  <a:cubicBezTo>
                    <a:pt x="197" y="192"/>
                    <a:pt x="191" y="190"/>
                    <a:pt x="186" y="187"/>
                  </a:cubicBezTo>
                  <a:cubicBezTo>
                    <a:pt x="188" y="221"/>
                    <a:pt x="160" y="252"/>
                    <a:pt x="129" y="257"/>
                  </a:cubicBezTo>
                  <a:cubicBezTo>
                    <a:pt x="117" y="259"/>
                    <a:pt x="74" y="258"/>
                    <a:pt x="67" y="267"/>
                  </a:cubicBezTo>
                  <a:cubicBezTo>
                    <a:pt x="58" y="276"/>
                    <a:pt x="64" y="301"/>
                    <a:pt x="72" y="304"/>
                  </a:cubicBezTo>
                  <a:cubicBezTo>
                    <a:pt x="63" y="306"/>
                    <a:pt x="54" y="314"/>
                    <a:pt x="45" y="317"/>
                  </a:cubicBezTo>
                  <a:cubicBezTo>
                    <a:pt x="76" y="339"/>
                    <a:pt x="116" y="359"/>
                    <a:pt x="142" y="387"/>
                  </a:cubicBezTo>
                  <a:cubicBezTo>
                    <a:pt x="154" y="401"/>
                    <a:pt x="182" y="493"/>
                    <a:pt x="210" y="434"/>
                  </a:cubicBezTo>
                  <a:cubicBezTo>
                    <a:pt x="209" y="440"/>
                    <a:pt x="207" y="447"/>
                    <a:pt x="206" y="453"/>
                  </a:cubicBezTo>
                  <a:cubicBezTo>
                    <a:pt x="263" y="431"/>
                    <a:pt x="214" y="473"/>
                    <a:pt x="249" y="492"/>
                  </a:cubicBezTo>
                  <a:cubicBezTo>
                    <a:pt x="250" y="487"/>
                    <a:pt x="250" y="482"/>
                    <a:pt x="251" y="477"/>
                  </a:cubicBezTo>
                  <a:cubicBezTo>
                    <a:pt x="272" y="481"/>
                    <a:pt x="293" y="486"/>
                    <a:pt x="314" y="490"/>
                  </a:cubicBezTo>
                  <a:cubicBezTo>
                    <a:pt x="285" y="503"/>
                    <a:pt x="238" y="523"/>
                    <a:pt x="221" y="481"/>
                  </a:cubicBezTo>
                  <a:cubicBezTo>
                    <a:pt x="225" y="496"/>
                    <a:pt x="226" y="498"/>
                    <a:pt x="225" y="512"/>
                  </a:cubicBezTo>
                  <a:cubicBezTo>
                    <a:pt x="237" y="514"/>
                    <a:pt x="250" y="516"/>
                    <a:pt x="262" y="518"/>
                  </a:cubicBezTo>
                  <a:cubicBezTo>
                    <a:pt x="260" y="522"/>
                    <a:pt x="258" y="525"/>
                    <a:pt x="256" y="529"/>
                  </a:cubicBezTo>
                  <a:cubicBezTo>
                    <a:pt x="253" y="524"/>
                    <a:pt x="246" y="519"/>
                    <a:pt x="242" y="514"/>
                  </a:cubicBezTo>
                  <a:cubicBezTo>
                    <a:pt x="236" y="545"/>
                    <a:pt x="231" y="546"/>
                    <a:pt x="204" y="542"/>
                  </a:cubicBezTo>
                  <a:cubicBezTo>
                    <a:pt x="183" y="539"/>
                    <a:pt x="161" y="541"/>
                    <a:pt x="147" y="522"/>
                  </a:cubicBezTo>
                  <a:cubicBezTo>
                    <a:pt x="162" y="514"/>
                    <a:pt x="165" y="488"/>
                    <a:pt x="144" y="488"/>
                  </a:cubicBezTo>
                  <a:cubicBezTo>
                    <a:pt x="119" y="488"/>
                    <a:pt x="104" y="504"/>
                    <a:pt x="84" y="518"/>
                  </a:cubicBezTo>
                  <a:cubicBezTo>
                    <a:pt x="87" y="522"/>
                    <a:pt x="90" y="525"/>
                    <a:pt x="93" y="529"/>
                  </a:cubicBezTo>
                  <a:cubicBezTo>
                    <a:pt x="59" y="518"/>
                    <a:pt x="27" y="551"/>
                    <a:pt x="0" y="568"/>
                  </a:cubicBezTo>
                  <a:cubicBezTo>
                    <a:pt x="26" y="594"/>
                    <a:pt x="34" y="597"/>
                    <a:pt x="71" y="603"/>
                  </a:cubicBezTo>
                  <a:cubicBezTo>
                    <a:pt x="62" y="604"/>
                    <a:pt x="53" y="611"/>
                    <a:pt x="45" y="613"/>
                  </a:cubicBezTo>
                  <a:cubicBezTo>
                    <a:pt x="63" y="648"/>
                    <a:pt x="64" y="665"/>
                    <a:pt x="103" y="674"/>
                  </a:cubicBezTo>
                  <a:cubicBezTo>
                    <a:pt x="131" y="681"/>
                    <a:pt x="162" y="654"/>
                    <a:pt x="184" y="680"/>
                  </a:cubicBezTo>
                  <a:cubicBezTo>
                    <a:pt x="179" y="671"/>
                    <a:pt x="183" y="671"/>
                    <a:pt x="173" y="661"/>
                  </a:cubicBezTo>
                  <a:cubicBezTo>
                    <a:pt x="188" y="661"/>
                    <a:pt x="194" y="677"/>
                    <a:pt x="197" y="693"/>
                  </a:cubicBezTo>
                  <a:cubicBezTo>
                    <a:pt x="224" y="655"/>
                    <a:pt x="223" y="643"/>
                    <a:pt x="269" y="650"/>
                  </a:cubicBezTo>
                  <a:cubicBezTo>
                    <a:pt x="268" y="667"/>
                    <a:pt x="260" y="674"/>
                    <a:pt x="243" y="670"/>
                  </a:cubicBezTo>
                  <a:cubicBezTo>
                    <a:pt x="253" y="690"/>
                    <a:pt x="282" y="731"/>
                    <a:pt x="258" y="752"/>
                  </a:cubicBezTo>
                  <a:cubicBezTo>
                    <a:pt x="250" y="760"/>
                    <a:pt x="224" y="750"/>
                    <a:pt x="214" y="756"/>
                  </a:cubicBezTo>
                  <a:cubicBezTo>
                    <a:pt x="202" y="762"/>
                    <a:pt x="197" y="783"/>
                    <a:pt x="186" y="791"/>
                  </a:cubicBezTo>
                  <a:cubicBezTo>
                    <a:pt x="178" y="797"/>
                    <a:pt x="157" y="801"/>
                    <a:pt x="147" y="806"/>
                  </a:cubicBezTo>
                  <a:cubicBezTo>
                    <a:pt x="147" y="810"/>
                    <a:pt x="147" y="815"/>
                    <a:pt x="147" y="819"/>
                  </a:cubicBezTo>
                  <a:cubicBezTo>
                    <a:pt x="142" y="822"/>
                    <a:pt x="131" y="816"/>
                    <a:pt x="126" y="819"/>
                  </a:cubicBezTo>
                  <a:cubicBezTo>
                    <a:pt x="116" y="826"/>
                    <a:pt x="99" y="837"/>
                    <a:pt x="93" y="847"/>
                  </a:cubicBezTo>
                  <a:cubicBezTo>
                    <a:pt x="81" y="865"/>
                    <a:pt x="92" y="881"/>
                    <a:pt x="71" y="891"/>
                  </a:cubicBezTo>
                  <a:cubicBezTo>
                    <a:pt x="69" y="900"/>
                    <a:pt x="72" y="903"/>
                    <a:pt x="67" y="916"/>
                  </a:cubicBezTo>
                  <a:cubicBezTo>
                    <a:pt x="79" y="911"/>
                    <a:pt x="90" y="907"/>
                    <a:pt x="102" y="903"/>
                  </a:cubicBezTo>
                  <a:cubicBezTo>
                    <a:pt x="94" y="908"/>
                    <a:pt x="88" y="916"/>
                    <a:pt x="80" y="921"/>
                  </a:cubicBezTo>
                  <a:cubicBezTo>
                    <a:pt x="86" y="920"/>
                    <a:pt x="94" y="922"/>
                    <a:pt x="100" y="921"/>
                  </a:cubicBezTo>
                  <a:cubicBezTo>
                    <a:pt x="94" y="936"/>
                    <a:pt x="98" y="938"/>
                    <a:pt x="102" y="953"/>
                  </a:cubicBezTo>
                  <a:cubicBezTo>
                    <a:pt x="114" y="946"/>
                    <a:pt x="118" y="952"/>
                    <a:pt x="128" y="949"/>
                  </a:cubicBezTo>
                  <a:cubicBezTo>
                    <a:pt x="126" y="953"/>
                    <a:pt x="124" y="957"/>
                    <a:pt x="123" y="960"/>
                  </a:cubicBezTo>
                  <a:cubicBezTo>
                    <a:pt x="134" y="965"/>
                    <a:pt x="146" y="966"/>
                    <a:pt x="158" y="964"/>
                  </a:cubicBezTo>
                  <a:cubicBezTo>
                    <a:pt x="147" y="981"/>
                    <a:pt x="106" y="1039"/>
                    <a:pt x="158" y="1029"/>
                  </a:cubicBezTo>
                  <a:cubicBezTo>
                    <a:pt x="152" y="1030"/>
                    <a:pt x="147" y="1032"/>
                    <a:pt x="141" y="1033"/>
                  </a:cubicBezTo>
                  <a:cubicBezTo>
                    <a:pt x="160" y="1063"/>
                    <a:pt x="184" y="1051"/>
                    <a:pt x="198" y="1027"/>
                  </a:cubicBezTo>
                  <a:cubicBezTo>
                    <a:pt x="215" y="1000"/>
                    <a:pt x="201" y="984"/>
                    <a:pt x="240" y="964"/>
                  </a:cubicBezTo>
                  <a:cubicBezTo>
                    <a:pt x="226" y="979"/>
                    <a:pt x="202" y="994"/>
                    <a:pt x="211" y="1014"/>
                  </a:cubicBezTo>
                  <a:cubicBezTo>
                    <a:pt x="222" y="1037"/>
                    <a:pt x="242" y="1059"/>
                    <a:pt x="221" y="1083"/>
                  </a:cubicBezTo>
                  <a:cubicBezTo>
                    <a:pt x="227" y="1085"/>
                    <a:pt x="232" y="1088"/>
                    <a:pt x="238" y="1090"/>
                  </a:cubicBezTo>
                  <a:cubicBezTo>
                    <a:pt x="238" y="1098"/>
                    <a:pt x="236" y="1100"/>
                    <a:pt x="238" y="1113"/>
                  </a:cubicBezTo>
                  <a:cubicBezTo>
                    <a:pt x="231" y="1116"/>
                    <a:pt x="223" y="1122"/>
                    <a:pt x="216" y="1124"/>
                  </a:cubicBezTo>
                  <a:cubicBezTo>
                    <a:pt x="246" y="1112"/>
                    <a:pt x="270" y="1108"/>
                    <a:pt x="284" y="1077"/>
                  </a:cubicBezTo>
                  <a:cubicBezTo>
                    <a:pt x="278" y="1099"/>
                    <a:pt x="284" y="1103"/>
                    <a:pt x="302" y="1105"/>
                  </a:cubicBezTo>
                  <a:cubicBezTo>
                    <a:pt x="316" y="1106"/>
                    <a:pt x="325" y="1130"/>
                    <a:pt x="333" y="1140"/>
                  </a:cubicBezTo>
                  <a:cubicBezTo>
                    <a:pt x="335" y="1128"/>
                    <a:pt x="335" y="1108"/>
                    <a:pt x="349" y="1098"/>
                  </a:cubicBezTo>
                  <a:cubicBezTo>
                    <a:pt x="348" y="1146"/>
                    <a:pt x="397" y="1102"/>
                    <a:pt x="414" y="1090"/>
                  </a:cubicBezTo>
                  <a:cubicBezTo>
                    <a:pt x="403" y="1109"/>
                    <a:pt x="389" y="1124"/>
                    <a:pt x="387" y="1146"/>
                  </a:cubicBezTo>
                  <a:cubicBezTo>
                    <a:pt x="389" y="1146"/>
                    <a:pt x="392" y="1146"/>
                    <a:pt x="394" y="1146"/>
                  </a:cubicBezTo>
                  <a:cubicBezTo>
                    <a:pt x="387" y="1165"/>
                    <a:pt x="379" y="1185"/>
                    <a:pt x="372" y="1204"/>
                  </a:cubicBezTo>
                  <a:cubicBezTo>
                    <a:pt x="366" y="1221"/>
                    <a:pt x="351" y="1225"/>
                    <a:pt x="344" y="1242"/>
                  </a:cubicBezTo>
                  <a:cubicBezTo>
                    <a:pt x="338" y="1255"/>
                    <a:pt x="243" y="1287"/>
                    <a:pt x="284" y="1313"/>
                  </a:cubicBezTo>
                  <a:cubicBezTo>
                    <a:pt x="232" y="1295"/>
                    <a:pt x="216" y="1323"/>
                    <a:pt x="173" y="135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6" name="Freeform 18"/>
            <p:cNvSpPr>
              <a:spLocks noEditPoints="1"/>
            </p:cNvSpPr>
            <p:nvPr/>
          </p:nvSpPr>
          <p:spPr bwMode="auto">
            <a:xfrm>
              <a:off x="317" y="1485"/>
              <a:ext cx="424" cy="420"/>
            </a:xfrm>
            <a:custGeom>
              <a:avLst/>
              <a:gdLst>
                <a:gd name="T0" fmla="*/ 200 w 1422"/>
                <a:gd name="T1" fmla="*/ 1371 h 1409"/>
                <a:gd name="T2" fmla="*/ 330 w 1422"/>
                <a:gd name="T3" fmla="*/ 1253 h 1409"/>
                <a:gd name="T4" fmla="*/ 340 w 1422"/>
                <a:gd name="T5" fmla="*/ 1148 h 1409"/>
                <a:gd name="T6" fmla="*/ 243 w 1422"/>
                <a:gd name="T7" fmla="*/ 1098 h 1409"/>
                <a:gd name="T8" fmla="*/ 134 w 1422"/>
                <a:gd name="T9" fmla="*/ 971 h 1409"/>
                <a:gd name="T10" fmla="*/ 76 w 1422"/>
                <a:gd name="T11" fmla="*/ 902 h 1409"/>
                <a:gd name="T12" fmla="*/ 195 w 1422"/>
                <a:gd name="T13" fmla="*/ 786 h 1409"/>
                <a:gd name="T14" fmla="*/ 46 w 1422"/>
                <a:gd name="T15" fmla="*/ 608 h 1409"/>
                <a:gd name="T16" fmla="*/ 175 w 1422"/>
                <a:gd name="T17" fmla="*/ 525 h 1409"/>
                <a:gd name="T18" fmla="*/ 224 w 1422"/>
                <a:gd name="T19" fmla="*/ 464 h 1409"/>
                <a:gd name="T20" fmla="*/ 70 w 1422"/>
                <a:gd name="T21" fmla="*/ 294 h 1409"/>
                <a:gd name="T22" fmla="*/ 301 w 1422"/>
                <a:gd name="T23" fmla="*/ 75 h 1409"/>
                <a:gd name="T24" fmla="*/ 518 w 1422"/>
                <a:gd name="T25" fmla="*/ 42 h 1409"/>
                <a:gd name="T26" fmla="*/ 632 w 1422"/>
                <a:gd name="T27" fmla="*/ 93 h 1409"/>
                <a:gd name="T28" fmla="*/ 1090 w 1422"/>
                <a:gd name="T29" fmla="*/ 985 h 1409"/>
                <a:gd name="T30" fmla="*/ 1207 w 1422"/>
                <a:gd name="T31" fmla="*/ 1037 h 1409"/>
                <a:gd name="T32" fmla="*/ 1378 w 1422"/>
                <a:gd name="T33" fmla="*/ 1357 h 1409"/>
                <a:gd name="T34" fmla="*/ 1281 w 1422"/>
                <a:gd name="T35" fmla="*/ 1212 h 1409"/>
                <a:gd name="T36" fmla="*/ 1244 w 1422"/>
                <a:gd name="T37" fmla="*/ 1158 h 1409"/>
                <a:gd name="T38" fmla="*/ 1067 w 1422"/>
                <a:gd name="T39" fmla="*/ 1088 h 1409"/>
                <a:gd name="T40" fmla="*/ 928 w 1422"/>
                <a:gd name="T41" fmla="*/ 1037 h 1409"/>
                <a:gd name="T42" fmla="*/ 762 w 1422"/>
                <a:gd name="T43" fmla="*/ 961 h 1409"/>
                <a:gd name="T44" fmla="*/ 756 w 1422"/>
                <a:gd name="T45" fmla="*/ 992 h 1409"/>
                <a:gd name="T46" fmla="*/ 610 w 1422"/>
                <a:gd name="T47" fmla="*/ 1061 h 1409"/>
                <a:gd name="T48" fmla="*/ 583 w 1422"/>
                <a:gd name="T49" fmla="*/ 1024 h 1409"/>
                <a:gd name="T50" fmla="*/ 418 w 1422"/>
                <a:gd name="T51" fmla="*/ 1252 h 1409"/>
                <a:gd name="T52" fmla="*/ 328 w 1422"/>
                <a:gd name="T53" fmla="*/ 1409 h 1409"/>
                <a:gd name="T54" fmla="*/ 248 w 1422"/>
                <a:gd name="T55" fmla="*/ 1324 h 1409"/>
                <a:gd name="T56" fmla="*/ 305 w 1422"/>
                <a:gd name="T57" fmla="*/ 1308 h 1409"/>
                <a:gd name="T58" fmla="*/ 1356 w 1422"/>
                <a:gd name="T59" fmla="*/ 1283 h 1409"/>
                <a:gd name="T60" fmla="*/ 440 w 1422"/>
                <a:gd name="T61" fmla="*/ 1204 h 1409"/>
                <a:gd name="T62" fmla="*/ 566 w 1422"/>
                <a:gd name="T63" fmla="*/ 999 h 1409"/>
                <a:gd name="T64" fmla="*/ 708 w 1422"/>
                <a:gd name="T65" fmla="*/ 919 h 1409"/>
                <a:gd name="T66" fmla="*/ 795 w 1422"/>
                <a:gd name="T67" fmla="*/ 941 h 1409"/>
                <a:gd name="T68" fmla="*/ 840 w 1422"/>
                <a:gd name="T69" fmla="*/ 979 h 1409"/>
                <a:gd name="T70" fmla="*/ 1046 w 1422"/>
                <a:gd name="T71" fmla="*/ 1026 h 1409"/>
                <a:gd name="T72" fmla="*/ 589 w 1422"/>
                <a:gd name="T73" fmla="*/ 76 h 1409"/>
                <a:gd name="T74" fmla="*/ 432 w 1422"/>
                <a:gd name="T75" fmla="*/ 64 h 1409"/>
                <a:gd name="T76" fmla="*/ 305 w 1422"/>
                <a:gd name="T77" fmla="*/ 130 h 1409"/>
                <a:gd name="T78" fmla="*/ 225 w 1422"/>
                <a:gd name="T79" fmla="*/ 167 h 1409"/>
                <a:gd name="T80" fmla="*/ 91 w 1422"/>
                <a:gd name="T81" fmla="*/ 298 h 1409"/>
                <a:gd name="T82" fmla="*/ 256 w 1422"/>
                <a:gd name="T83" fmla="*/ 445 h 1409"/>
                <a:gd name="T84" fmla="*/ 218 w 1422"/>
                <a:gd name="T85" fmla="*/ 553 h 1409"/>
                <a:gd name="T86" fmla="*/ 38 w 1422"/>
                <a:gd name="T87" fmla="*/ 565 h 1409"/>
                <a:gd name="T88" fmla="*/ 188 w 1422"/>
                <a:gd name="T89" fmla="*/ 654 h 1409"/>
                <a:gd name="T90" fmla="*/ 206 w 1422"/>
                <a:gd name="T91" fmla="*/ 801 h 1409"/>
                <a:gd name="T92" fmla="*/ 94 w 1422"/>
                <a:gd name="T93" fmla="*/ 903 h 1409"/>
                <a:gd name="T94" fmla="*/ 172 w 1422"/>
                <a:gd name="T95" fmla="*/ 957 h 1409"/>
                <a:gd name="T96" fmla="*/ 251 w 1422"/>
                <a:gd name="T97" fmla="*/ 983 h 1409"/>
                <a:gd name="T98" fmla="*/ 318 w 1422"/>
                <a:gd name="T99" fmla="*/ 1097 h 1409"/>
                <a:gd name="T100" fmla="*/ 422 w 1422"/>
                <a:gd name="T101" fmla="*/ 1139 h 1409"/>
                <a:gd name="T102" fmla="*/ 1225 w 1422"/>
                <a:gd name="T103" fmla="*/ 1085 h 1409"/>
                <a:gd name="T104" fmla="*/ 1203 w 1422"/>
                <a:gd name="T105" fmla="*/ 1129 h 1409"/>
                <a:gd name="T106" fmla="*/ 1075 w 1422"/>
                <a:gd name="T107" fmla="*/ 1071 h 1409"/>
                <a:gd name="T108" fmla="*/ 679 w 1422"/>
                <a:gd name="T109" fmla="*/ 1026 h 1409"/>
                <a:gd name="T110" fmla="*/ 636 w 1422"/>
                <a:gd name="T111" fmla="*/ 991 h 1409"/>
                <a:gd name="T112" fmla="*/ 243 w 1422"/>
                <a:gd name="T113" fmla="*/ 747 h 1409"/>
                <a:gd name="T114" fmla="*/ 260 w 1422"/>
                <a:gd name="T115" fmla="*/ 663 h 1409"/>
                <a:gd name="T116" fmla="*/ 342 w 1422"/>
                <a:gd name="T117" fmla="*/ 90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22" h="1409">
                  <a:moveTo>
                    <a:pt x="328" y="1409"/>
                  </a:moveTo>
                  <a:cubicBezTo>
                    <a:pt x="313" y="1334"/>
                    <a:pt x="313" y="1334"/>
                    <a:pt x="313" y="1334"/>
                  </a:cubicBezTo>
                  <a:cubicBezTo>
                    <a:pt x="312" y="1333"/>
                    <a:pt x="312" y="1331"/>
                    <a:pt x="311" y="1329"/>
                  </a:cubicBezTo>
                  <a:cubicBezTo>
                    <a:pt x="307" y="1328"/>
                    <a:pt x="307" y="1328"/>
                    <a:pt x="307" y="1328"/>
                  </a:cubicBezTo>
                  <a:cubicBezTo>
                    <a:pt x="291" y="1336"/>
                    <a:pt x="275" y="1345"/>
                    <a:pt x="259" y="1353"/>
                  </a:cubicBezTo>
                  <a:cubicBezTo>
                    <a:pt x="244" y="1361"/>
                    <a:pt x="244" y="1361"/>
                    <a:pt x="244" y="1361"/>
                  </a:cubicBezTo>
                  <a:cubicBezTo>
                    <a:pt x="244" y="1360"/>
                    <a:pt x="244" y="1360"/>
                    <a:pt x="244" y="1360"/>
                  </a:cubicBezTo>
                  <a:cubicBezTo>
                    <a:pt x="239" y="1366"/>
                    <a:pt x="233" y="1371"/>
                    <a:pt x="227" y="1372"/>
                  </a:cubicBezTo>
                  <a:cubicBezTo>
                    <a:pt x="230" y="1385"/>
                    <a:pt x="230" y="1385"/>
                    <a:pt x="230" y="1385"/>
                  </a:cubicBezTo>
                  <a:cubicBezTo>
                    <a:pt x="211" y="1374"/>
                    <a:pt x="211" y="1374"/>
                    <a:pt x="211" y="1374"/>
                  </a:cubicBezTo>
                  <a:cubicBezTo>
                    <a:pt x="209" y="1372"/>
                    <a:pt x="206" y="1372"/>
                    <a:pt x="203" y="1372"/>
                  </a:cubicBezTo>
                  <a:cubicBezTo>
                    <a:pt x="202" y="1372"/>
                    <a:pt x="201" y="1371"/>
                    <a:pt x="200" y="1371"/>
                  </a:cubicBezTo>
                  <a:cubicBezTo>
                    <a:pt x="195" y="1397"/>
                    <a:pt x="195" y="1397"/>
                    <a:pt x="195" y="1397"/>
                  </a:cubicBezTo>
                  <a:cubicBezTo>
                    <a:pt x="183" y="1383"/>
                    <a:pt x="183" y="1383"/>
                    <a:pt x="183" y="1383"/>
                  </a:cubicBezTo>
                  <a:cubicBezTo>
                    <a:pt x="172" y="1370"/>
                    <a:pt x="177" y="1361"/>
                    <a:pt x="178" y="1357"/>
                  </a:cubicBezTo>
                  <a:cubicBezTo>
                    <a:pt x="179" y="1354"/>
                    <a:pt x="179" y="1354"/>
                    <a:pt x="179" y="1354"/>
                  </a:cubicBezTo>
                  <a:cubicBezTo>
                    <a:pt x="182" y="1351"/>
                    <a:pt x="182" y="1351"/>
                    <a:pt x="182" y="1351"/>
                  </a:cubicBezTo>
                  <a:cubicBezTo>
                    <a:pt x="184" y="1350"/>
                    <a:pt x="185" y="1349"/>
                    <a:pt x="187" y="1347"/>
                  </a:cubicBezTo>
                  <a:cubicBezTo>
                    <a:pt x="187" y="1347"/>
                    <a:pt x="187" y="1347"/>
                    <a:pt x="187" y="1347"/>
                  </a:cubicBezTo>
                  <a:cubicBezTo>
                    <a:pt x="187" y="1347"/>
                    <a:pt x="187" y="1347"/>
                    <a:pt x="187" y="1347"/>
                  </a:cubicBezTo>
                  <a:cubicBezTo>
                    <a:pt x="194" y="1342"/>
                    <a:pt x="199" y="1337"/>
                    <a:pt x="205" y="1333"/>
                  </a:cubicBezTo>
                  <a:cubicBezTo>
                    <a:pt x="229" y="1313"/>
                    <a:pt x="248" y="1297"/>
                    <a:pt x="280" y="1301"/>
                  </a:cubicBezTo>
                  <a:cubicBezTo>
                    <a:pt x="280" y="1301"/>
                    <a:pt x="280" y="1301"/>
                    <a:pt x="280" y="1300"/>
                  </a:cubicBezTo>
                  <a:cubicBezTo>
                    <a:pt x="280" y="1281"/>
                    <a:pt x="307" y="1266"/>
                    <a:pt x="330" y="1253"/>
                  </a:cubicBezTo>
                  <a:cubicBezTo>
                    <a:pt x="338" y="1248"/>
                    <a:pt x="349" y="1242"/>
                    <a:pt x="351" y="1240"/>
                  </a:cubicBezTo>
                  <a:cubicBezTo>
                    <a:pt x="354" y="1230"/>
                    <a:pt x="361" y="1223"/>
                    <a:pt x="367" y="1218"/>
                  </a:cubicBezTo>
                  <a:cubicBezTo>
                    <a:pt x="372" y="1213"/>
                    <a:pt x="376" y="1209"/>
                    <a:pt x="378" y="1203"/>
                  </a:cubicBezTo>
                  <a:cubicBezTo>
                    <a:pt x="384" y="1188"/>
                    <a:pt x="390" y="1172"/>
                    <a:pt x="396" y="1157"/>
                  </a:cubicBezTo>
                  <a:cubicBezTo>
                    <a:pt x="391" y="1157"/>
                    <a:pt x="391" y="1157"/>
                    <a:pt x="391" y="1157"/>
                  </a:cubicBezTo>
                  <a:cubicBezTo>
                    <a:pt x="392" y="1147"/>
                    <a:pt x="392" y="1147"/>
                    <a:pt x="392" y="1147"/>
                  </a:cubicBezTo>
                  <a:cubicBezTo>
                    <a:pt x="393" y="1139"/>
                    <a:pt x="396" y="1131"/>
                    <a:pt x="399" y="1124"/>
                  </a:cubicBezTo>
                  <a:cubicBezTo>
                    <a:pt x="384" y="1132"/>
                    <a:pt x="370" y="1134"/>
                    <a:pt x="362" y="1125"/>
                  </a:cubicBezTo>
                  <a:cubicBezTo>
                    <a:pt x="362" y="1125"/>
                    <a:pt x="361" y="1124"/>
                    <a:pt x="360" y="1123"/>
                  </a:cubicBezTo>
                  <a:cubicBezTo>
                    <a:pt x="359" y="1128"/>
                    <a:pt x="358" y="1133"/>
                    <a:pt x="357" y="1138"/>
                  </a:cubicBezTo>
                  <a:cubicBezTo>
                    <a:pt x="353" y="1167"/>
                    <a:pt x="353" y="1167"/>
                    <a:pt x="353" y="1167"/>
                  </a:cubicBezTo>
                  <a:cubicBezTo>
                    <a:pt x="340" y="1148"/>
                    <a:pt x="340" y="1148"/>
                    <a:pt x="340" y="1148"/>
                  </a:cubicBezTo>
                  <a:cubicBezTo>
                    <a:pt x="338" y="1145"/>
                    <a:pt x="336" y="1141"/>
                    <a:pt x="334" y="1137"/>
                  </a:cubicBezTo>
                  <a:cubicBezTo>
                    <a:pt x="330" y="1130"/>
                    <a:pt x="322" y="1116"/>
                    <a:pt x="317" y="1116"/>
                  </a:cubicBezTo>
                  <a:cubicBezTo>
                    <a:pt x="307" y="1115"/>
                    <a:pt x="297" y="1113"/>
                    <a:pt x="292" y="1106"/>
                  </a:cubicBezTo>
                  <a:cubicBezTo>
                    <a:pt x="279" y="1118"/>
                    <a:pt x="264" y="1123"/>
                    <a:pt x="248" y="1129"/>
                  </a:cubicBezTo>
                  <a:cubicBezTo>
                    <a:pt x="242" y="1131"/>
                    <a:pt x="242" y="1131"/>
                    <a:pt x="242" y="1131"/>
                  </a:cubicBezTo>
                  <a:cubicBezTo>
                    <a:pt x="239" y="1133"/>
                    <a:pt x="235" y="1134"/>
                    <a:pt x="232" y="1135"/>
                  </a:cubicBezTo>
                  <a:cubicBezTo>
                    <a:pt x="227" y="1117"/>
                    <a:pt x="227" y="1117"/>
                    <a:pt x="227" y="1117"/>
                  </a:cubicBezTo>
                  <a:cubicBezTo>
                    <a:pt x="235" y="1114"/>
                    <a:pt x="235" y="1114"/>
                    <a:pt x="235" y="1114"/>
                  </a:cubicBezTo>
                  <a:cubicBezTo>
                    <a:pt x="237" y="1113"/>
                    <a:pt x="238" y="1112"/>
                    <a:pt x="240" y="1111"/>
                  </a:cubicBezTo>
                  <a:cubicBezTo>
                    <a:pt x="241" y="1111"/>
                    <a:pt x="242" y="1110"/>
                    <a:pt x="243" y="1110"/>
                  </a:cubicBezTo>
                  <a:cubicBezTo>
                    <a:pt x="242" y="1105"/>
                    <a:pt x="243" y="1101"/>
                    <a:pt x="243" y="1098"/>
                  </a:cubicBezTo>
                  <a:cubicBezTo>
                    <a:pt x="243" y="1098"/>
                    <a:pt x="243" y="1098"/>
                    <a:pt x="243" y="1098"/>
                  </a:cubicBezTo>
                  <a:cubicBezTo>
                    <a:pt x="240" y="1097"/>
                    <a:pt x="236" y="1095"/>
                    <a:pt x="232" y="1093"/>
                  </a:cubicBezTo>
                  <a:cubicBezTo>
                    <a:pt x="221" y="1088"/>
                    <a:pt x="221" y="1088"/>
                    <a:pt x="221" y="1088"/>
                  </a:cubicBezTo>
                  <a:cubicBezTo>
                    <a:pt x="229" y="1079"/>
                    <a:pt x="229" y="1079"/>
                    <a:pt x="229" y="1079"/>
                  </a:cubicBezTo>
                  <a:cubicBezTo>
                    <a:pt x="241" y="1065"/>
                    <a:pt x="236" y="1053"/>
                    <a:pt x="225" y="1033"/>
                  </a:cubicBezTo>
                  <a:cubicBezTo>
                    <a:pt x="224" y="1032"/>
                    <a:pt x="224" y="1031"/>
                    <a:pt x="223" y="1030"/>
                  </a:cubicBezTo>
                  <a:cubicBezTo>
                    <a:pt x="223" y="1032"/>
                    <a:pt x="222" y="1033"/>
                    <a:pt x="221" y="1034"/>
                  </a:cubicBezTo>
                  <a:cubicBezTo>
                    <a:pt x="210" y="1052"/>
                    <a:pt x="196" y="1062"/>
                    <a:pt x="182" y="1062"/>
                  </a:cubicBezTo>
                  <a:cubicBezTo>
                    <a:pt x="173" y="1062"/>
                    <a:pt x="160" y="1058"/>
                    <a:pt x="148" y="1040"/>
                  </a:cubicBezTo>
                  <a:cubicBezTo>
                    <a:pt x="147" y="1037"/>
                    <a:pt x="147" y="1037"/>
                    <a:pt x="147" y="1037"/>
                  </a:cubicBezTo>
                  <a:cubicBezTo>
                    <a:pt x="144" y="1035"/>
                    <a:pt x="142" y="1033"/>
                    <a:pt x="141" y="1030"/>
                  </a:cubicBezTo>
                  <a:cubicBezTo>
                    <a:pt x="133" y="1017"/>
                    <a:pt x="143" y="997"/>
                    <a:pt x="156" y="976"/>
                  </a:cubicBezTo>
                  <a:cubicBezTo>
                    <a:pt x="148" y="975"/>
                    <a:pt x="141" y="974"/>
                    <a:pt x="134" y="971"/>
                  </a:cubicBezTo>
                  <a:cubicBezTo>
                    <a:pt x="125" y="967"/>
                    <a:pt x="125" y="967"/>
                    <a:pt x="125" y="967"/>
                  </a:cubicBezTo>
                  <a:cubicBezTo>
                    <a:pt x="128" y="961"/>
                    <a:pt x="128" y="961"/>
                    <a:pt x="128" y="961"/>
                  </a:cubicBezTo>
                  <a:cubicBezTo>
                    <a:pt x="127" y="961"/>
                    <a:pt x="125" y="961"/>
                    <a:pt x="122" y="963"/>
                  </a:cubicBezTo>
                  <a:cubicBezTo>
                    <a:pt x="112" y="968"/>
                    <a:pt x="112" y="968"/>
                    <a:pt x="112" y="968"/>
                  </a:cubicBezTo>
                  <a:cubicBezTo>
                    <a:pt x="108" y="957"/>
                    <a:pt x="108" y="957"/>
                    <a:pt x="108" y="957"/>
                  </a:cubicBezTo>
                  <a:cubicBezTo>
                    <a:pt x="107" y="954"/>
                    <a:pt x="107" y="952"/>
                    <a:pt x="106" y="950"/>
                  </a:cubicBezTo>
                  <a:cubicBezTo>
                    <a:pt x="103" y="943"/>
                    <a:pt x="102" y="939"/>
                    <a:pt x="103" y="932"/>
                  </a:cubicBezTo>
                  <a:cubicBezTo>
                    <a:pt x="101" y="932"/>
                    <a:pt x="98" y="932"/>
                    <a:pt x="97" y="932"/>
                  </a:cubicBezTo>
                  <a:cubicBezTo>
                    <a:pt x="51" y="944"/>
                    <a:pt x="51" y="944"/>
                    <a:pt x="51" y="944"/>
                  </a:cubicBezTo>
                  <a:cubicBezTo>
                    <a:pt x="65" y="933"/>
                    <a:pt x="65" y="933"/>
                    <a:pt x="65" y="933"/>
                  </a:cubicBezTo>
                  <a:cubicBezTo>
                    <a:pt x="73" y="914"/>
                    <a:pt x="73" y="914"/>
                    <a:pt x="73" y="914"/>
                  </a:cubicBezTo>
                  <a:cubicBezTo>
                    <a:pt x="76" y="908"/>
                    <a:pt x="76" y="905"/>
                    <a:pt x="76" y="902"/>
                  </a:cubicBezTo>
                  <a:cubicBezTo>
                    <a:pt x="76" y="899"/>
                    <a:pt x="76" y="896"/>
                    <a:pt x="77" y="892"/>
                  </a:cubicBezTo>
                  <a:cubicBezTo>
                    <a:pt x="77" y="887"/>
                    <a:pt x="77" y="887"/>
                    <a:pt x="77" y="887"/>
                  </a:cubicBezTo>
                  <a:cubicBezTo>
                    <a:pt x="81" y="885"/>
                    <a:pt x="81" y="885"/>
                    <a:pt x="81" y="885"/>
                  </a:cubicBezTo>
                  <a:cubicBezTo>
                    <a:pt x="90" y="881"/>
                    <a:pt x="91" y="877"/>
                    <a:pt x="92" y="868"/>
                  </a:cubicBezTo>
                  <a:cubicBezTo>
                    <a:pt x="93" y="861"/>
                    <a:pt x="95" y="853"/>
                    <a:pt x="100" y="844"/>
                  </a:cubicBezTo>
                  <a:cubicBezTo>
                    <a:pt x="106" y="834"/>
                    <a:pt x="119" y="825"/>
                    <a:pt x="129" y="818"/>
                  </a:cubicBezTo>
                  <a:cubicBezTo>
                    <a:pt x="136" y="814"/>
                    <a:pt x="136" y="814"/>
                    <a:pt x="136" y="814"/>
                  </a:cubicBezTo>
                  <a:cubicBezTo>
                    <a:pt x="140" y="811"/>
                    <a:pt x="146" y="810"/>
                    <a:pt x="152" y="812"/>
                  </a:cubicBezTo>
                  <a:cubicBezTo>
                    <a:pt x="152" y="803"/>
                    <a:pt x="152" y="803"/>
                    <a:pt x="152" y="803"/>
                  </a:cubicBezTo>
                  <a:cubicBezTo>
                    <a:pt x="157" y="800"/>
                    <a:pt x="157" y="800"/>
                    <a:pt x="157" y="800"/>
                  </a:cubicBezTo>
                  <a:cubicBezTo>
                    <a:pt x="163" y="797"/>
                    <a:pt x="170" y="795"/>
                    <a:pt x="177" y="793"/>
                  </a:cubicBezTo>
                  <a:cubicBezTo>
                    <a:pt x="184" y="790"/>
                    <a:pt x="192" y="788"/>
                    <a:pt x="195" y="786"/>
                  </a:cubicBezTo>
                  <a:cubicBezTo>
                    <a:pt x="199" y="783"/>
                    <a:pt x="202" y="777"/>
                    <a:pt x="206" y="771"/>
                  </a:cubicBezTo>
                  <a:cubicBezTo>
                    <a:pt x="211" y="763"/>
                    <a:pt x="216" y="754"/>
                    <a:pt x="224" y="750"/>
                  </a:cubicBezTo>
                  <a:cubicBezTo>
                    <a:pt x="229" y="747"/>
                    <a:pt x="234" y="746"/>
                    <a:pt x="242" y="747"/>
                  </a:cubicBezTo>
                  <a:cubicBezTo>
                    <a:pt x="212" y="711"/>
                    <a:pt x="212" y="711"/>
                    <a:pt x="212" y="711"/>
                  </a:cubicBezTo>
                  <a:cubicBezTo>
                    <a:pt x="207" y="717"/>
                    <a:pt x="207" y="717"/>
                    <a:pt x="207" y="717"/>
                  </a:cubicBezTo>
                  <a:cubicBezTo>
                    <a:pt x="204" y="702"/>
                    <a:pt x="204" y="702"/>
                    <a:pt x="204" y="702"/>
                  </a:cubicBezTo>
                  <a:cubicBezTo>
                    <a:pt x="192" y="688"/>
                    <a:pt x="192" y="688"/>
                    <a:pt x="192" y="688"/>
                  </a:cubicBezTo>
                  <a:cubicBezTo>
                    <a:pt x="183" y="678"/>
                    <a:pt x="170" y="679"/>
                    <a:pt x="154" y="683"/>
                  </a:cubicBezTo>
                  <a:cubicBezTo>
                    <a:pt x="141" y="685"/>
                    <a:pt x="127" y="688"/>
                    <a:pt x="115" y="685"/>
                  </a:cubicBezTo>
                  <a:cubicBezTo>
                    <a:pt x="79" y="676"/>
                    <a:pt x="71" y="659"/>
                    <a:pt x="59" y="634"/>
                  </a:cubicBezTo>
                  <a:cubicBezTo>
                    <a:pt x="57" y="630"/>
                    <a:pt x="54" y="625"/>
                    <a:pt x="51" y="619"/>
                  </a:cubicBezTo>
                  <a:cubicBezTo>
                    <a:pt x="46" y="608"/>
                    <a:pt x="46" y="608"/>
                    <a:pt x="46" y="608"/>
                  </a:cubicBezTo>
                  <a:cubicBezTo>
                    <a:pt x="52" y="607"/>
                    <a:pt x="52" y="607"/>
                    <a:pt x="52" y="607"/>
                  </a:cubicBezTo>
                  <a:cubicBezTo>
                    <a:pt x="37" y="602"/>
                    <a:pt x="26" y="594"/>
                    <a:pt x="8" y="577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10" y="562"/>
                    <a:pt x="10" y="562"/>
                    <a:pt x="10" y="562"/>
                  </a:cubicBezTo>
                  <a:cubicBezTo>
                    <a:pt x="16" y="559"/>
                    <a:pt x="21" y="555"/>
                    <a:pt x="27" y="550"/>
                  </a:cubicBezTo>
                  <a:cubicBezTo>
                    <a:pt x="45" y="537"/>
                    <a:pt x="65" y="523"/>
                    <a:pt x="87" y="520"/>
                  </a:cubicBezTo>
                  <a:cubicBezTo>
                    <a:pt x="85" y="518"/>
                    <a:pt x="85" y="518"/>
                    <a:pt x="85" y="518"/>
                  </a:cubicBezTo>
                  <a:cubicBezTo>
                    <a:pt x="93" y="512"/>
                    <a:pt x="93" y="512"/>
                    <a:pt x="93" y="512"/>
                  </a:cubicBezTo>
                  <a:cubicBezTo>
                    <a:pt x="97" y="510"/>
                    <a:pt x="101" y="507"/>
                    <a:pt x="104" y="505"/>
                  </a:cubicBezTo>
                  <a:cubicBezTo>
                    <a:pt x="120" y="493"/>
                    <a:pt x="135" y="481"/>
                    <a:pt x="159" y="481"/>
                  </a:cubicBezTo>
                  <a:cubicBezTo>
                    <a:pt x="171" y="481"/>
                    <a:pt x="180" y="488"/>
                    <a:pt x="183" y="498"/>
                  </a:cubicBezTo>
                  <a:cubicBezTo>
                    <a:pt x="185" y="507"/>
                    <a:pt x="182" y="517"/>
                    <a:pt x="175" y="525"/>
                  </a:cubicBezTo>
                  <a:cubicBezTo>
                    <a:pt x="184" y="531"/>
                    <a:pt x="195" y="532"/>
                    <a:pt x="209" y="534"/>
                  </a:cubicBezTo>
                  <a:cubicBezTo>
                    <a:pt x="212" y="534"/>
                    <a:pt x="216" y="534"/>
                    <a:pt x="220" y="535"/>
                  </a:cubicBezTo>
                  <a:cubicBezTo>
                    <a:pt x="226" y="536"/>
                    <a:pt x="231" y="536"/>
                    <a:pt x="235" y="536"/>
                  </a:cubicBezTo>
                  <a:cubicBezTo>
                    <a:pt x="240" y="536"/>
                    <a:pt x="243" y="536"/>
                    <a:pt x="246" y="525"/>
                  </a:cubicBezTo>
                  <a:cubicBezTo>
                    <a:pt x="230" y="522"/>
                    <a:pt x="230" y="522"/>
                    <a:pt x="230" y="522"/>
                  </a:cubicBezTo>
                  <a:cubicBezTo>
                    <a:pt x="231" y="514"/>
                    <a:pt x="231" y="514"/>
                    <a:pt x="231" y="514"/>
                  </a:cubicBezTo>
                  <a:cubicBezTo>
                    <a:pt x="232" y="501"/>
                    <a:pt x="231" y="500"/>
                    <a:pt x="228" y="488"/>
                  </a:cubicBezTo>
                  <a:cubicBezTo>
                    <a:pt x="227" y="485"/>
                    <a:pt x="227" y="485"/>
                    <a:pt x="227" y="485"/>
                  </a:cubicBezTo>
                  <a:cubicBezTo>
                    <a:pt x="242" y="480"/>
                    <a:pt x="242" y="480"/>
                    <a:pt x="242" y="480"/>
                  </a:cubicBezTo>
                  <a:cubicBezTo>
                    <a:pt x="240" y="473"/>
                    <a:pt x="241" y="466"/>
                    <a:pt x="241" y="461"/>
                  </a:cubicBezTo>
                  <a:cubicBezTo>
                    <a:pt x="241" y="461"/>
                    <a:pt x="242" y="459"/>
                    <a:pt x="242" y="458"/>
                  </a:cubicBezTo>
                  <a:cubicBezTo>
                    <a:pt x="238" y="459"/>
                    <a:pt x="233" y="460"/>
                    <a:pt x="224" y="464"/>
                  </a:cubicBezTo>
                  <a:cubicBezTo>
                    <a:pt x="209" y="470"/>
                    <a:pt x="209" y="470"/>
                    <a:pt x="209" y="470"/>
                  </a:cubicBezTo>
                  <a:cubicBezTo>
                    <a:pt x="210" y="464"/>
                    <a:pt x="210" y="464"/>
                    <a:pt x="210" y="464"/>
                  </a:cubicBezTo>
                  <a:cubicBezTo>
                    <a:pt x="208" y="465"/>
                    <a:pt x="207" y="465"/>
                    <a:pt x="205" y="465"/>
                  </a:cubicBezTo>
                  <a:cubicBezTo>
                    <a:pt x="186" y="465"/>
                    <a:pt x="172" y="438"/>
                    <a:pt x="160" y="413"/>
                  </a:cubicBezTo>
                  <a:cubicBezTo>
                    <a:pt x="156" y="406"/>
                    <a:pt x="152" y="398"/>
                    <a:pt x="150" y="395"/>
                  </a:cubicBezTo>
                  <a:cubicBezTo>
                    <a:pt x="133" y="377"/>
                    <a:pt x="109" y="362"/>
                    <a:pt x="85" y="347"/>
                  </a:cubicBezTo>
                  <a:cubicBezTo>
                    <a:pt x="74" y="340"/>
                    <a:pt x="64" y="334"/>
                    <a:pt x="54" y="327"/>
                  </a:cubicBezTo>
                  <a:cubicBezTo>
                    <a:pt x="40" y="317"/>
                    <a:pt x="40" y="317"/>
                    <a:pt x="40" y="317"/>
                  </a:cubicBezTo>
                  <a:cubicBezTo>
                    <a:pt x="56" y="311"/>
                    <a:pt x="56" y="311"/>
                    <a:pt x="56" y="311"/>
                  </a:cubicBezTo>
                  <a:cubicBezTo>
                    <a:pt x="60" y="309"/>
                    <a:pt x="63" y="307"/>
                    <a:pt x="67" y="305"/>
                  </a:cubicBezTo>
                  <a:cubicBezTo>
                    <a:pt x="69" y="304"/>
                    <a:pt x="70" y="303"/>
                    <a:pt x="72" y="302"/>
                  </a:cubicBezTo>
                  <a:cubicBezTo>
                    <a:pt x="71" y="299"/>
                    <a:pt x="70" y="296"/>
                    <a:pt x="70" y="294"/>
                  </a:cubicBezTo>
                  <a:cubicBezTo>
                    <a:pt x="69" y="290"/>
                    <a:pt x="65" y="273"/>
                    <a:pt x="75" y="263"/>
                  </a:cubicBezTo>
                  <a:cubicBezTo>
                    <a:pt x="82" y="255"/>
                    <a:pt x="102" y="253"/>
                    <a:pt x="128" y="251"/>
                  </a:cubicBezTo>
                  <a:cubicBezTo>
                    <a:pt x="134" y="251"/>
                    <a:pt x="140" y="251"/>
                    <a:pt x="142" y="250"/>
                  </a:cubicBezTo>
                  <a:cubicBezTo>
                    <a:pt x="170" y="246"/>
                    <a:pt x="193" y="218"/>
                    <a:pt x="192" y="190"/>
                  </a:cubicBezTo>
                  <a:cubicBezTo>
                    <a:pt x="191" y="184"/>
                    <a:pt x="191" y="184"/>
                    <a:pt x="191" y="184"/>
                  </a:cubicBezTo>
                  <a:cubicBezTo>
                    <a:pt x="178" y="173"/>
                    <a:pt x="178" y="173"/>
                    <a:pt x="178" y="173"/>
                  </a:cubicBezTo>
                  <a:cubicBezTo>
                    <a:pt x="198" y="171"/>
                    <a:pt x="198" y="171"/>
                    <a:pt x="198" y="171"/>
                  </a:cubicBezTo>
                  <a:cubicBezTo>
                    <a:pt x="203" y="149"/>
                    <a:pt x="214" y="143"/>
                    <a:pt x="223" y="142"/>
                  </a:cubicBezTo>
                  <a:cubicBezTo>
                    <a:pt x="222" y="133"/>
                    <a:pt x="225" y="124"/>
                    <a:pt x="232" y="115"/>
                  </a:cubicBezTo>
                  <a:cubicBezTo>
                    <a:pt x="236" y="110"/>
                    <a:pt x="236" y="110"/>
                    <a:pt x="236" y="110"/>
                  </a:cubicBezTo>
                  <a:cubicBezTo>
                    <a:pt x="253" y="115"/>
                    <a:pt x="253" y="115"/>
                    <a:pt x="253" y="115"/>
                  </a:cubicBezTo>
                  <a:cubicBezTo>
                    <a:pt x="301" y="75"/>
                    <a:pt x="301" y="75"/>
                    <a:pt x="301" y="75"/>
                  </a:cubicBezTo>
                  <a:cubicBezTo>
                    <a:pt x="312" y="63"/>
                    <a:pt x="324" y="55"/>
                    <a:pt x="336" y="48"/>
                  </a:cubicBezTo>
                  <a:cubicBezTo>
                    <a:pt x="343" y="44"/>
                    <a:pt x="343" y="44"/>
                    <a:pt x="343" y="44"/>
                  </a:cubicBezTo>
                  <a:cubicBezTo>
                    <a:pt x="350" y="55"/>
                    <a:pt x="350" y="55"/>
                    <a:pt x="350" y="55"/>
                  </a:cubicBezTo>
                  <a:cubicBezTo>
                    <a:pt x="355" y="53"/>
                    <a:pt x="360" y="51"/>
                    <a:pt x="365" y="49"/>
                  </a:cubicBezTo>
                  <a:cubicBezTo>
                    <a:pt x="376" y="46"/>
                    <a:pt x="388" y="43"/>
                    <a:pt x="394" y="35"/>
                  </a:cubicBezTo>
                  <a:cubicBezTo>
                    <a:pt x="400" y="28"/>
                    <a:pt x="400" y="28"/>
                    <a:pt x="400" y="28"/>
                  </a:cubicBezTo>
                  <a:cubicBezTo>
                    <a:pt x="416" y="9"/>
                    <a:pt x="423" y="0"/>
                    <a:pt x="437" y="0"/>
                  </a:cubicBezTo>
                  <a:cubicBezTo>
                    <a:pt x="447" y="0"/>
                    <a:pt x="457" y="5"/>
                    <a:pt x="475" y="15"/>
                  </a:cubicBezTo>
                  <a:cubicBezTo>
                    <a:pt x="488" y="21"/>
                    <a:pt x="488" y="21"/>
                    <a:pt x="488" y="21"/>
                  </a:cubicBezTo>
                  <a:cubicBezTo>
                    <a:pt x="490" y="21"/>
                    <a:pt x="491" y="20"/>
                    <a:pt x="493" y="20"/>
                  </a:cubicBezTo>
                  <a:cubicBezTo>
                    <a:pt x="494" y="20"/>
                    <a:pt x="494" y="20"/>
                    <a:pt x="494" y="20"/>
                  </a:cubicBezTo>
                  <a:cubicBezTo>
                    <a:pt x="505" y="20"/>
                    <a:pt x="511" y="30"/>
                    <a:pt x="518" y="42"/>
                  </a:cubicBezTo>
                  <a:cubicBezTo>
                    <a:pt x="520" y="47"/>
                    <a:pt x="525" y="55"/>
                    <a:pt x="527" y="56"/>
                  </a:cubicBezTo>
                  <a:cubicBezTo>
                    <a:pt x="528" y="55"/>
                    <a:pt x="534" y="51"/>
                    <a:pt x="537" y="49"/>
                  </a:cubicBezTo>
                  <a:cubicBezTo>
                    <a:pt x="544" y="45"/>
                    <a:pt x="551" y="40"/>
                    <a:pt x="558" y="40"/>
                  </a:cubicBezTo>
                  <a:cubicBezTo>
                    <a:pt x="564" y="40"/>
                    <a:pt x="569" y="43"/>
                    <a:pt x="572" y="48"/>
                  </a:cubicBezTo>
                  <a:cubicBezTo>
                    <a:pt x="578" y="57"/>
                    <a:pt x="581" y="58"/>
                    <a:pt x="584" y="58"/>
                  </a:cubicBezTo>
                  <a:cubicBezTo>
                    <a:pt x="587" y="58"/>
                    <a:pt x="591" y="57"/>
                    <a:pt x="596" y="54"/>
                  </a:cubicBezTo>
                  <a:cubicBezTo>
                    <a:pt x="619" y="44"/>
                    <a:pt x="619" y="44"/>
                    <a:pt x="619" y="44"/>
                  </a:cubicBezTo>
                  <a:cubicBezTo>
                    <a:pt x="609" y="66"/>
                    <a:pt x="609" y="66"/>
                    <a:pt x="609" y="66"/>
                  </a:cubicBezTo>
                  <a:cubicBezTo>
                    <a:pt x="607" y="69"/>
                    <a:pt x="606" y="74"/>
                    <a:pt x="608" y="76"/>
                  </a:cubicBezTo>
                  <a:cubicBezTo>
                    <a:pt x="609" y="79"/>
                    <a:pt x="615" y="82"/>
                    <a:pt x="622" y="83"/>
                  </a:cubicBezTo>
                  <a:cubicBezTo>
                    <a:pt x="636" y="86"/>
                    <a:pt x="636" y="86"/>
                    <a:pt x="636" y="86"/>
                  </a:cubicBezTo>
                  <a:cubicBezTo>
                    <a:pt x="632" y="93"/>
                    <a:pt x="632" y="93"/>
                    <a:pt x="632" y="93"/>
                  </a:cubicBezTo>
                  <a:cubicBezTo>
                    <a:pt x="711" y="93"/>
                    <a:pt x="766" y="112"/>
                    <a:pt x="842" y="139"/>
                  </a:cubicBezTo>
                  <a:cubicBezTo>
                    <a:pt x="851" y="142"/>
                    <a:pt x="867" y="138"/>
                    <a:pt x="882" y="134"/>
                  </a:cubicBezTo>
                  <a:cubicBezTo>
                    <a:pt x="903" y="129"/>
                    <a:pt x="921" y="125"/>
                    <a:pt x="933" y="133"/>
                  </a:cubicBezTo>
                  <a:cubicBezTo>
                    <a:pt x="937" y="136"/>
                    <a:pt x="943" y="141"/>
                    <a:pt x="949" y="146"/>
                  </a:cubicBezTo>
                  <a:cubicBezTo>
                    <a:pt x="963" y="158"/>
                    <a:pt x="985" y="175"/>
                    <a:pt x="996" y="175"/>
                  </a:cubicBezTo>
                  <a:cubicBezTo>
                    <a:pt x="999" y="175"/>
                    <a:pt x="1000" y="174"/>
                    <a:pt x="1001" y="173"/>
                  </a:cubicBezTo>
                  <a:cubicBezTo>
                    <a:pt x="1016" y="157"/>
                    <a:pt x="1016" y="157"/>
                    <a:pt x="1016" y="157"/>
                  </a:cubicBezTo>
                  <a:cubicBezTo>
                    <a:pt x="1016" y="946"/>
                    <a:pt x="1016" y="946"/>
                    <a:pt x="1016" y="946"/>
                  </a:cubicBezTo>
                  <a:cubicBezTo>
                    <a:pt x="1016" y="970"/>
                    <a:pt x="1016" y="996"/>
                    <a:pt x="1026" y="1005"/>
                  </a:cubicBezTo>
                  <a:cubicBezTo>
                    <a:pt x="1027" y="1007"/>
                    <a:pt x="1030" y="1009"/>
                    <a:pt x="1036" y="1009"/>
                  </a:cubicBezTo>
                  <a:cubicBezTo>
                    <a:pt x="1044" y="1009"/>
                    <a:pt x="1055" y="1005"/>
                    <a:pt x="1070" y="997"/>
                  </a:cubicBezTo>
                  <a:cubicBezTo>
                    <a:pt x="1090" y="985"/>
                    <a:pt x="1090" y="985"/>
                    <a:pt x="1090" y="985"/>
                  </a:cubicBezTo>
                  <a:cubicBezTo>
                    <a:pt x="1083" y="1008"/>
                    <a:pt x="1083" y="1008"/>
                    <a:pt x="1083" y="1008"/>
                  </a:cubicBezTo>
                  <a:cubicBezTo>
                    <a:pt x="1078" y="1022"/>
                    <a:pt x="1088" y="1034"/>
                    <a:pt x="1104" y="1052"/>
                  </a:cubicBezTo>
                  <a:cubicBezTo>
                    <a:pt x="1089" y="1007"/>
                    <a:pt x="1089" y="1007"/>
                    <a:pt x="1089" y="1007"/>
                  </a:cubicBezTo>
                  <a:cubicBezTo>
                    <a:pt x="1123" y="1050"/>
                    <a:pt x="1123" y="1050"/>
                    <a:pt x="1123" y="1050"/>
                  </a:cubicBezTo>
                  <a:cubicBezTo>
                    <a:pt x="1129" y="1059"/>
                    <a:pt x="1128" y="1067"/>
                    <a:pt x="1126" y="1074"/>
                  </a:cubicBezTo>
                  <a:cubicBezTo>
                    <a:pt x="1131" y="1080"/>
                    <a:pt x="1136" y="1086"/>
                    <a:pt x="1140" y="1094"/>
                  </a:cubicBezTo>
                  <a:cubicBezTo>
                    <a:pt x="1144" y="1091"/>
                    <a:pt x="1148" y="1087"/>
                    <a:pt x="1152" y="1083"/>
                  </a:cubicBezTo>
                  <a:cubicBezTo>
                    <a:pt x="1152" y="1082"/>
                    <a:pt x="1152" y="1082"/>
                    <a:pt x="1152" y="1082"/>
                  </a:cubicBezTo>
                  <a:cubicBezTo>
                    <a:pt x="1152" y="1082"/>
                    <a:pt x="1152" y="1082"/>
                    <a:pt x="1152" y="1082"/>
                  </a:cubicBezTo>
                  <a:cubicBezTo>
                    <a:pt x="1156" y="1079"/>
                    <a:pt x="1159" y="1075"/>
                    <a:pt x="1163" y="1071"/>
                  </a:cubicBezTo>
                  <a:cubicBezTo>
                    <a:pt x="1177" y="1054"/>
                    <a:pt x="1191" y="1039"/>
                    <a:pt x="1206" y="1040"/>
                  </a:cubicBezTo>
                  <a:cubicBezTo>
                    <a:pt x="1207" y="1037"/>
                    <a:pt x="1207" y="1037"/>
                    <a:pt x="1207" y="1037"/>
                  </a:cubicBezTo>
                  <a:cubicBezTo>
                    <a:pt x="1208" y="1040"/>
                    <a:pt x="1208" y="1040"/>
                    <a:pt x="1208" y="1040"/>
                  </a:cubicBezTo>
                  <a:cubicBezTo>
                    <a:pt x="1217" y="1042"/>
                    <a:pt x="1225" y="1049"/>
                    <a:pt x="1231" y="1061"/>
                  </a:cubicBezTo>
                  <a:cubicBezTo>
                    <a:pt x="1242" y="1080"/>
                    <a:pt x="1255" y="1097"/>
                    <a:pt x="1266" y="1113"/>
                  </a:cubicBezTo>
                  <a:cubicBezTo>
                    <a:pt x="1280" y="1133"/>
                    <a:pt x="1295" y="1153"/>
                    <a:pt x="1308" y="1178"/>
                  </a:cubicBezTo>
                  <a:cubicBezTo>
                    <a:pt x="1314" y="1191"/>
                    <a:pt x="1314" y="1191"/>
                    <a:pt x="1314" y="1191"/>
                  </a:cubicBezTo>
                  <a:cubicBezTo>
                    <a:pt x="1338" y="1240"/>
                    <a:pt x="1347" y="1258"/>
                    <a:pt x="1395" y="1286"/>
                  </a:cubicBezTo>
                  <a:cubicBezTo>
                    <a:pt x="1413" y="1296"/>
                    <a:pt x="1422" y="1315"/>
                    <a:pt x="1421" y="1336"/>
                  </a:cubicBezTo>
                  <a:cubicBezTo>
                    <a:pt x="1420" y="1361"/>
                    <a:pt x="1404" y="1384"/>
                    <a:pt x="1383" y="1393"/>
                  </a:cubicBezTo>
                  <a:cubicBezTo>
                    <a:pt x="1371" y="1397"/>
                    <a:pt x="1371" y="1397"/>
                    <a:pt x="1371" y="1397"/>
                  </a:cubicBezTo>
                  <a:cubicBezTo>
                    <a:pt x="1370" y="1385"/>
                    <a:pt x="1370" y="1385"/>
                    <a:pt x="1370" y="1385"/>
                  </a:cubicBezTo>
                  <a:cubicBezTo>
                    <a:pt x="1369" y="1379"/>
                    <a:pt x="1372" y="1371"/>
                    <a:pt x="1375" y="1364"/>
                  </a:cubicBezTo>
                  <a:cubicBezTo>
                    <a:pt x="1376" y="1362"/>
                    <a:pt x="1377" y="1359"/>
                    <a:pt x="1378" y="1357"/>
                  </a:cubicBezTo>
                  <a:cubicBezTo>
                    <a:pt x="1367" y="1351"/>
                    <a:pt x="1364" y="1331"/>
                    <a:pt x="1362" y="1311"/>
                  </a:cubicBezTo>
                  <a:cubicBezTo>
                    <a:pt x="1353" y="1317"/>
                    <a:pt x="1345" y="1326"/>
                    <a:pt x="1341" y="1336"/>
                  </a:cubicBezTo>
                  <a:cubicBezTo>
                    <a:pt x="1334" y="1352"/>
                    <a:pt x="1334" y="1352"/>
                    <a:pt x="1334" y="1352"/>
                  </a:cubicBezTo>
                  <a:cubicBezTo>
                    <a:pt x="1325" y="1337"/>
                    <a:pt x="1325" y="1337"/>
                    <a:pt x="1325" y="1337"/>
                  </a:cubicBezTo>
                  <a:cubicBezTo>
                    <a:pt x="1319" y="1328"/>
                    <a:pt x="1318" y="1316"/>
                    <a:pt x="1323" y="1305"/>
                  </a:cubicBezTo>
                  <a:cubicBezTo>
                    <a:pt x="1326" y="1299"/>
                    <a:pt x="1330" y="1294"/>
                    <a:pt x="1334" y="1290"/>
                  </a:cubicBezTo>
                  <a:cubicBezTo>
                    <a:pt x="1317" y="1276"/>
                    <a:pt x="1298" y="1251"/>
                    <a:pt x="1292" y="1239"/>
                  </a:cubicBezTo>
                  <a:cubicBezTo>
                    <a:pt x="1291" y="1235"/>
                    <a:pt x="1291" y="1235"/>
                    <a:pt x="1291" y="1235"/>
                  </a:cubicBezTo>
                  <a:cubicBezTo>
                    <a:pt x="1289" y="1235"/>
                    <a:pt x="1287" y="1235"/>
                    <a:pt x="1285" y="1235"/>
                  </a:cubicBezTo>
                  <a:cubicBezTo>
                    <a:pt x="1255" y="1239"/>
                    <a:pt x="1255" y="1239"/>
                    <a:pt x="1255" y="1239"/>
                  </a:cubicBezTo>
                  <a:cubicBezTo>
                    <a:pt x="1282" y="1216"/>
                    <a:pt x="1282" y="1216"/>
                    <a:pt x="1282" y="1216"/>
                  </a:cubicBezTo>
                  <a:cubicBezTo>
                    <a:pt x="1282" y="1215"/>
                    <a:pt x="1281" y="1213"/>
                    <a:pt x="1281" y="1212"/>
                  </a:cubicBezTo>
                  <a:cubicBezTo>
                    <a:pt x="1277" y="1202"/>
                    <a:pt x="1277" y="1202"/>
                    <a:pt x="1277" y="1202"/>
                  </a:cubicBezTo>
                  <a:cubicBezTo>
                    <a:pt x="1279" y="1204"/>
                    <a:pt x="1279" y="1204"/>
                    <a:pt x="1279" y="1204"/>
                  </a:cubicBezTo>
                  <a:cubicBezTo>
                    <a:pt x="1278" y="1203"/>
                    <a:pt x="1278" y="1203"/>
                    <a:pt x="1278" y="1202"/>
                  </a:cubicBezTo>
                  <a:cubicBezTo>
                    <a:pt x="1279" y="1202"/>
                    <a:pt x="1279" y="1202"/>
                    <a:pt x="1279" y="1202"/>
                  </a:cubicBezTo>
                  <a:cubicBezTo>
                    <a:pt x="1277" y="1201"/>
                    <a:pt x="1275" y="1200"/>
                    <a:pt x="1274" y="1199"/>
                  </a:cubicBezTo>
                  <a:cubicBezTo>
                    <a:pt x="1274" y="1197"/>
                    <a:pt x="1274" y="1197"/>
                    <a:pt x="1274" y="1197"/>
                  </a:cubicBezTo>
                  <a:cubicBezTo>
                    <a:pt x="1271" y="1197"/>
                    <a:pt x="1271" y="1197"/>
                    <a:pt x="1271" y="1197"/>
                  </a:cubicBezTo>
                  <a:cubicBezTo>
                    <a:pt x="1271" y="1198"/>
                    <a:pt x="1271" y="1196"/>
                    <a:pt x="1270" y="1194"/>
                  </a:cubicBezTo>
                  <a:cubicBezTo>
                    <a:pt x="1267" y="1184"/>
                    <a:pt x="1267" y="1184"/>
                    <a:pt x="1267" y="1184"/>
                  </a:cubicBezTo>
                  <a:cubicBezTo>
                    <a:pt x="1263" y="1187"/>
                    <a:pt x="1263" y="1187"/>
                    <a:pt x="1263" y="1187"/>
                  </a:cubicBezTo>
                  <a:cubicBezTo>
                    <a:pt x="1259" y="1173"/>
                    <a:pt x="1259" y="1173"/>
                    <a:pt x="1259" y="1173"/>
                  </a:cubicBezTo>
                  <a:cubicBezTo>
                    <a:pt x="1256" y="1165"/>
                    <a:pt x="1251" y="1162"/>
                    <a:pt x="1244" y="1158"/>
                  </a:cubicBezTo>
                  <a:cubicBezTo>
                    <a:pt x="1239" y="1155"/>
                    <a:pt x="1234" y="1151"/>
                    <a:pt x="1229" y="1145"/>
                  </a:cubicBezTo>
                  <a:cubicBezTo>
                    <a:pt x="1228" y="1152"/>
                    <a:pt x="1224" y="1157"/>
                    <a:pt x="1217" y="1162"/>
                  </a:cubicBezTo>
                  <a:cubicBezTo>
                    <a:pt x="1206" y="1168"/>
                    <a:pt x="1206" y="1168"/>
                    <a:pt x="1206" y="1168"/>
                  </a:cubicBezTo>
                  <a:cubicBezTo>
                    <a:pt x="1203" y="1156"/>
                    <a:pt x="1203" y="1156"/>
                    <a:pt x="1203" y="1156"/>
                  </a:cubicBezTo>
                  <a:cubicBezTo>
                    <a:pt x="1202" y="1154"/>
                    <a:pt x="1202" y="1151"/>
                    <a:pt x="1201" y="1149"/>
                  </a:cubicBezTo>
                  <a:cubicBezTo>
                    <a:pt x="1200" y="1150"/>
                    <a:pt x="1198" y="1150"/>
                    <a:pt x="1197" y="1151"/>
                  </a:cubicBezTo>
                  <a:cubicBezTo>
                    <a:pt x="1189" y="1154"/>
                    <a:pt x="1189" y="1154"/>
                    <a:pt x="1189" y="1154"/>
                  </a:cubicBezTo>
                  <a:cubicBezTo>
                    <a:pt x="1177" y="1172"/>
                    <a:pt x="1151" y="1156"/>
                    <a:pt x="1131" y="1141"/>
                  </a:cubicBezTo>
                  <a:cubicBezTo>
                    <a:pt x="1129" y="1140"/>
                    <a:pt x="1129" y="1140"/>
                    <a:pt x="1129" y="1140"/>
                  </a:cubicBezTo>
                  <a:cubicBezTo>
                    <a:pt x="1126" y="1138"/>
                    <a:pt x="1106" y="1109"/>
                    <a:pt x="1101" y="1098"/>
                  </a:cubicBezTo>
                  <a:cubicBezTo>
                    <a:pt x="1099" y="1098"/>
                    <a:pt x="1096" y="1099"/>
                    <a:pt x="1094" y="1100"/>
                  </a:cubicBezTo>
                  <a:cubicBezTo>
                    <a:pt x="1086" y="1100"/>
                    <a:pt x="1077" y="1095"/>
                    <a:pt x="1067" y="1088"/>
                  </a:cubicBezTo>
                  <a:cubicBezTo>
                    <a:pt x="1066" y="1091"/>
                    <a:pt x="1066" y="1091"/>
                    <a:pt x="1066" y="1091"/>
                  </a:cubicBezTo>
                  <a:cubicBezTo>
                    <a:pt x="1065" y="1086"/>
                    <a:pt x="1065" y="1086"/>
                    <a:pt x="1065" y="1086"/>
                  </a:cubicBezTo>
                  <a:cubicBezTo>
                    <a:pt x="1061" y="1084"/>
                    <a:pt x="1058" y="1081"/>
                    <a:pt x="1053" y="1078"/>
                  </a:cubicBezTo>
                  <a:cubicBezTo>
                    <a:pt x="1049" y="1074"/>
                    <a:pt x="1046" y="1072"/>
                    <a:pt x="1043" y="1070"/>
                  </a:cubicBezTo>
                  <a:cubicBezTo>
                    <a:pt x="1032" y="1063"/>
                    <a:pt x="1032" y="1063"/>
                    <a:pt x="1032" y="1063"/>
                  </a:cubicBezTo>
                  <a:cubicBezTo>
                    <a:pt x="1043" y="1055"/>
                    <a:pt x="1043" y="1055"/>
                    <a:pt x="1043" y="1055"/>
                  </a:cubicBezTo>
                  <a:cubicBezTo>
                    <a:pt x="1045" y="1053"/>
                    <a:pt x="1047" y="1051"/>
                    <a:pt x="1049" y="1049"/>
                  </a:cubicBezTo>
                  <a:cubicBezTo>
                    <a:pt x="1034" y="1058"/>
                    <a:pt x="1013" y="1053"/>
                    <a:pt x="994" y="1047"/>
                  </a:cubicBezTo>
                  <a:cubicBezTo>
                    <a:pt x="990" y="1045"/>
                    <a:pt x="990" y="1045"/>
                    <a:pt x="990" y="1045"/>
                  </a:cubicBezTo>
                  <a:cubicBezTo>
                    <a:pt x="987" y="1044"/>
                    <a:pt x="981" y="1042"/>
                    <a:pt x="980" y="1035"/>
                  </a:cubicBezTo>
                  <a:cubicBezTo>
                    <a:pt x="966" y="1036"/>
                    <a:pt x="966" y="1036"/>
                    <a:pt x="966" y="1036"/>
                  </a:cubicBezTo>
                  <a:cubicBezTo>
                    <a:pt x="954" y="1036"/>
                    <a:pt x="941" y="1037"/>
                    <a:pt x="928" y="1037"/>
                  </a:cubicBezTo>
                  <a:cubicBezTo>
                    <a:pt x="890" y="1038"/>
                    <a:pt x="883" y="1031"/>
                    <a:pt x="861" y="1009"/>
                  </a:cubicBezTo>
                  <a:cubicBezTo>
                    <a:pt x="857" y="1005"/>
                    <a:pt x="857" y="1005"/>
                    <a:pt x="857" y="1005"/>
                  </a:cubicBezTo>
                  <a:cubicBezTo>
                    <a:pt x="856" y="1005"/>
                    <a:pt x="856" y="1005"/>
                    <a:pt x="855" y="1006"/>
                  </a:cubicBezTo>
                  <a:cubicBezTo>
                    <a:pt x="852" y="1006"/>
                    <a:pt x="848" y="1007"/>
                    <a:pt x="844" y="1007"/>
                  </a:cubicBezTo>
                  <a:cubicBezTo>
                    <a:pt x="837" y="1007"/>
                    <a:pt x="825" y="1005"/>
                    <a:pt x="822" y="988"/>
                  </a:cubicBezTo>
                  <a:cubicBezTo>
                    <a:pt x="819" y="987"/>
                    <a:pt x="815" y="987"/>
                    <a:pt x="813" y="988"/>
                  </a:cubicBezTo>
                  <a:cubicBezTo>
                    <a:pt x="786" y="995"/>
                    <a:pt x="786" y="995"/>
                    <a:pt x="786" y="995"/>
                  </a:cubicBezTo>
                  <a:cubicBezTo>
                    <a:pt x="797" y="980"/>
                    <a:pt x="797" y="980"/>
                    <a:pt x="797" y="980"/>
                  </a:cubicBezTo>
                  <a:cubicBezTo>
                    <a:pt x="795" y="975"/>
                    <a:pt x="795" y="975"/>
                    <a:pt x="795" y="975"/>
                  </a:cubicBezTo>
                  <a:cubicBezTo>
                    <a:pt x="784" y="975"/>
                    <a:pt x="784" y="975"/>
                    <a:pt x="784" y="975"/>
                  </a:cubicBezTo>
                  <a:cubicBezTo>
                    <a:pt x="786" y="964"/>
                    <a:pt x="786" y="964"/>
                    <a:pt x="786" y="964"/>
                  </a:cubicBezTo>
                  <a:cubicBezTo>
                    <a:pt x="777" y="966"/>
                    <a:pt x="768" y="965"/>
                    <a:pt x="762" y="961"/>
                  </a:cubicBezTo>
                  <a:cubicBezTo>
                    <a:pt x="761" y="962"/>
                    <a:pt x="760" y="963"/>
                    <a:pt x="760" y="965"/>
                  </a:cubicBezTo>
                  <a:cubicBezTo>
                    <a:pt x="746" y="961"/>
                    <a:pt x="746" y="961"/>
                    <a:pt x="746" y="961"/>
                  </a:cubicBezTo>
                  <a:cubicBezTo>
                    <a:pt x="746" y="961"/>
                    <a:pt x="746" y="961"/>
                    <a:pt x="746" y="961"/>
                  </a:cubicBezTo>
                  <a:cubicBezTo>
                    <a:pt x="745" y="960"/>
                    <a:pt x="745" y="960"/>
                    <a:pt x="745" y="960"/>
                  </a:cubicBezTo>
                  <a:cubicBezTo>
                    <a:pt x="746" y="961"/>
                    <a:pt x="746" y="961"/>
                    <a:pt x="746" y="961"/>
                  </a:cubicBezTo>
                  <a:cubicBezTo>
                    <a:pt x="745" y="962"/>
                    <a:pt x="743" y="964"/>
                    <a:pt x="742" y="966"/>
                  </a:cubicBezTo>
                  <a:cubicBezTo>
                    <a:pt x="759" y="973"/>
                    <a:pt x="759" y="973"/>
                    <a:pt x="759" y="973"/>
                  </a:cubicBezTo>
                  <a:cubicBezTo>
                    <a:pt x="766" y="970"/>
                    <a:pt x="766" y="970"/>
                    <a:pt x="766" y="970"/>
                  </a:cubicBezTo>
                  <a:cubicBezTo>
                    <a:pt x="763" y="975"/>
                    <a:pt x="763" y="975"/>
                    <a:pt x="763" y="975"/>
                  </a:cubicBezTo>
                  <a:cubicBezTo>
                    <a:pt x="782" y="983"/>
                    <a:pt x="782" y="983"/>
                    <a:pt x="782" y="983"/>
                  </a:cubicBezTo>
                  <a:cubicBezTo>
                    <a:pt x="761" y="980"/>
                    <a:pt x="761" y="980"/>
                    <a:pt x="761" y="980"/>
                  </a:cubicBezTo>
                  <a:cubicBezTo>
                    <a:pt x="756" y="992"/>
                    <a:pt x="756" y="992"/>
                    <a:pt x="756" y="992"/>
                  </a:cubicBezTo>
                  <a:cubicBezTo>
                    <a:pt x="754" y="996"/>
                    <a:pt x="752" y="1000"/>
                    <a:pt x="750" y="1004"/>
                  </a:cubicBezTo>
                  <a:cubicBezTo>
                    <a:pt x="742" y="1025"/>
                    <a:pt x="733" y="1044"/>
                    <a:pt x="702" y="1034"/>
                  </a:cubicBezTo>
                  <a:cubicBezTo>
                    <a:pt x="702" y="1035"/>
                    <a:pt x="701" y="1035"/>
                    <a:pt x="701" y="1036"/>
                  </a:cubicBezTo>
                  <a:cubicBezTo>
                    <a:pt x="700" y="1041"/>
                    <a:pt x="698" y="1045"/>
                    <a:pt x="699" y="1049"/>
                  </a:cubicBezTo>
                  <a:cubicBezTo>
                    <a:pt x="691" y="1050"/>
                    <a:pt x="691" y="1050"/>
                    <a:pt x="691" y="1050"/>
                  </a:cubicBezTo>
                  <a:cubicBezTo>
                    <a:pt x="688" y="1055"/>
                    <a:pt x="685" y="1059"/>
                    <a:pt x="681" y="1062"/>
                  </a:cubicBezTo>
                  <a:cubicBezTo>
                    <a:pt x="677" y="1067"/>
                    <a:pt x="673" y="1071"/>
                    <a:pt x="670" y="1078"/>
                  </a:cubicBezTo>
                  <a:cubicBezTo>
                    <a:pt x="647" y="1126"/>
                    <a:pt x="647" y="1126"/>
                    <a:pt x="647" y="1126"/>
                  </a:cubicBezTo>
                  <a:cubicBezTo>
                    <a:pt x="651" y="1083"/>
                    <a:pt x="651" y="1083"/>
                    <a:pt x="651" y="1083"/>
                  </a:cubicBezTo>
                  <a:cubicBezTo>
                    <a:pt x="636" y="1095"/>
                    <a:pt x="615" y="1103"/>
                    <a:pt x="603" y="1091"/>
                  </a:cubicBezTo>
                  <a:cubicBezTo>
                    <a:pt x="599" y="1087"/>
                    <a:pt x="598" y="1082"/>
                    <a:pt x="598" y="1079"/>
                  </a:cubicBezTo>
                  <a:cubicBezTo>
                    <a:pt x="598" y="1072"/>
                    <a:pt x="604" y="1066"/>
                    <a:pt x="610" y="1061"/>
                  </a:cubicBezTo>
                  <a:cubicBezTo>
                    <a:pt x="610" y="1061"/>
                    <a:pt x="610" y="1061"/>
                    <a:pt x="610" y="1061"/>
                  </a:cubicBezTo>
                  <a:cubicBezTo>
                    <a:pt x="603" y="1052"/>
                    <a:pt x="607" y="1035"/>
                    <a:pt x="614" y="1007"/>
                  </a:cubicBezTo>
                  <a:cubicBezTo>
                    <a:pt x="616" y="1000"/>
                    <a:pt x="618" y="992"/>
                    <a:pt x="618" y="990"/>
                  </a:cubicBezTo>
                  <a:cubicBezTo>
                    <a:pt x="619" y="972"/>
                    <a:pt x="628" y="951"/>
                    <a:pt x="662" y="948"/>
                  </a:cubicBezTo>
                  <a:cubicBezTo>
                    <a:pt x="665" y="944"/>
                    <a:pt x="665" y="944"/>
                    <a:pt x="665" y="944"/>
                  </a:cubicBezTo>
                  <a:cubicBezTo>
                    <a:pt x="665" y="944"/>
                    <a:pt x="665" y="944"/>
                    <a:pt x="665" y="944"/>
                  </a:cubicBezTo>
                  <a:cubicBezTo>
                    <a:pt x="660" y="944"/>
                    <a:pt x="655" y="943"/>
                    <a:pt x="650" y="941"/>
                  </a:cubicBezTo>
                  <a:cubicBezTo>
                    <a:pt x="650" y="941"/>
                    <a:pt x="650" y="941"/>
                    <a:pt x="650" y="941"/>
                  </a:cubicBezTo>
                  <a:cubicBezTo>
                    <a:pt x="646" y="946"/>
                    <a:pt x="641" y="950"/>
                    <a:pt x="635" y="954"/>
                  </a:cubicBezTo>
                  <a:cubicBezTo>
                    <a:pt x="628" y="959"/>
                    <a:pt x="620" y="971"/>
                    <a:pt x="613" y="981"/>
                  </a:cubicBezTo>
                  <a:cubicBezTo>
                    <a:pt x="603" y="996"/>
                    <a:pt x="594" y="1010"/>
                    <a:pt x="581" y="1016"/>
                  </a:cubicBezTo>
                  <a:cubicBezTo>
                    <a:pt x="582" y="1019"/>
                    <a:pt x="583" y="1021"/>
                    <a:pt x="583" y="1024"/>
                  </a:cubicBezTo>
                  <a:cubicBezTo>
                    <a:pt x="584" y="1039"/>
                    <a:pt x="570" y="1049"/>
                    <a:pt x="557" y="1061"/>
                  </a:cubicBezTo>
                  <a:cubicBezTo>
                    <a:pt x="546" y="1069"/>
                    <a:pt x="536" y="1078"/>
                    <a:pt x="532" y="1087"/>
                  </a:cubicBezTo>
                  <a:cubicBezTo>
                    <a:pt x="543" y="1089"/>
                    <a:pt x="553" y="1095"/>
                    <a:pt x="560" y="1106"/>
                  </a:cubicBezTo>
                  <a:cubicBezTo>
                    <a:pt x="564" y="1112"/>
                    <a:pt x="564" y="1112"/>
                    <a:pt x="564" y="1112"/>
                  </a:cubicBezTo>
                  <a:cubicBezTo>
                    <a:pt x="558" y="1118"/>
                    <a:pt x="558" y="1118"/>
                    <a:pt x="558" y="1118"/>
                  </a:cubicBezTo>
                  <a:cubicBezTo>
                    <a:pt x="552" y="1123"/>
                    <a:pt x="545" y="1133"/>
                    <a:pt x="537" y="1143"/>
                  </a:cubicBezTo>
                  <a:cubicBezTo>
                    <a:pt x="519" y="1167"/>
                    <a:pt x="499" y="1194"/>
                    <a:pt x="474" y="1195"/>
                  </a:cubicBezTo>
                  <a:cubicBezTo>
                    <a:pt x="469" y="1208"/>
                    <a:pt x="459" y="1214"/>
                    <a:pt x="449" y="1220"/>
                  </a:cubicBezTo>
                  <a:cubicBezTo>
                    <a:pt x="448" y="1220"/>
                    <a:pt x="448" y="1220"/>
                    <a:pt x="447" y="1220"/>
                  </a:cubicBezTo>
                  <a:cubicBezTo>
                    <a:pt x="448" y="1224"/>
                    <a:pt x="449" y="1228"/>
                    <a:pt x="447" y="1232"/>
                  </a:cubicBezTo>
                  <a:cubicBezTo>
                    <a:pt x="444" y="1242"/>
                    <a:pt x="435" y="1245"/>
                    <a:pt x="423" y="1250"/>
                  </a:cubicBezTo>
                  <a:cubicBezTo>
                    <a:pt x="418" y="1252"/>
                    <a:pt x="418" y="1252"/>
                    <a:pt x="418" y="1252"/>
                  </a:cubicBezTo>
                  <a:cubicBezTo>
                    <a:pt x="413" y="1254"/>
                    <a:pt x="412" y="1257"/>
                    <a:pt x="410" y="1261"/>
                  </a:cubicBezTo>
                  <a:cubicBezTo>
                    <a:pt x="408" y="1264"/>
                    <a:pt x="405" y="1269"/>
                    <a:pt x="401" y="1272"/>
                  </a:cubicBezTo>
                  <a:cubicBezTo>
                    <a:pt x="401" y="1272"/>
                    <a:pt x="401" y="1272"/>
                    <a:pt x="401" y="1272"/>
                  </a:cubicBezTo>
                  <a:cubicBezTo>
                    <a:pt x="391" y="1281"/>
                    <a:pt x="391" y="1281"/>
                    <a:pt x="391" y="1281"/>
                  </a:cubicBezTo>
                  <a:cubicBezTo>
                    <a:pt x="381" y="1287"/>
                    <a:pt x="372" y="1290"/>
                    <a:pt x="363" y="1291"/>
                  </a:cubicBezTo>
                  <a:cubicBezTo>
                    <a:pt x="364" y="1292"/>
                    <a:pt x="365" y="1294"/>
                    <a:pt x="366" y="1295"/>
                  </a:cubicBezTo>
                  <a:cubicBezTo>
                    <a:pt x="376" y="1308"/>
                    <a:pt x="376" y="1308"/>
                    <a:pt x="376" y="1308"/>
                  </a:cubicBezTo>
                  <a:cubicBezTo>
                    <a:pt x="359" y="1310"/>
                    <a:pt x="359" y="1310"/>
                    <a:pt x="359" y="1310"/>
                  </a:cubicBezTo>
                  <a:cubicBezTo>
                    <a:pt x="340" y="1311"/>
                    <a:pt x="334" y="1319"/>
                    <a:pt x="332" y="1325"/>
                  </a:cubicBezTo>
                  <a:cubicBezTo>
                    <a:pt x="370" y="1350"/>
                    <a:pt x="370" y="1350"/>
                    <a:pt x="370" y="1350"/>
                  </a:cubicBezTo>
                  <a:cubicBezTo>
                    <a:pt x="331" y="1336"/>
                    <a:pt x="331" y="1336"/>
                    <a:pt x="331" y="1336"/>
                  </a:cubicBezTo>
                  <a:lnTo>
                    <a:pt x="328" y="1409"/>
                  </a:lnTo>
                  <a:close/>
                  <a:moveTo>
                    <a:pt x="1386" y="1340"/>
                  </a:moveTo>
                  <a:cubicBezTo>
                    <a:pt x="1391" y="1340"/>
                    <a:pt x="1394" y="1343"/>
                    <a:pt x="1395" y="1345"/>
                  </a:cubicBezTo>
                  <a:cubicBezTo>
                    <a:pt x="1397" y="1348"/>
                    <a:pt x="1397" y="1352"/>
                    <a:pt x="1397" y="1356"/>
                  </a:cubicBezTo>
                  <a:cubicBezTo>
                    <a:pt x="1400" y="1349"/>
                    <a:pt x="1402" y="1342"/>
                    <a:pt x="1403" y="1335"/>
                  </a:cubicBezTo>
                  <a:cubicBezTo>
                    <a:pt x="1404" y="1320"/>
                    <a:pt x="1398" y="1309"/>
                    <a:pt x="1386" y="1302"/>
                  </a:cubicBezTo>
                  <a:cubicBezTo>
                    <a:pt x="1384" y="1301"/>
                    <a:pt x="1381" y="1299"/>
                    <a:pt x="1379" y="1298"/>
                  </a:cubicBezTo>
                  <a:cubicBezTo>
                    <a:pt x="1380" y="1300"/>
                    <a:pt x="1380" y="1303"/>
                    <a:pt x="1380" y="1306"/>
                  </a:cubicBezTo>
                  <a:cubicBezTo>
                    <a:pt x="1381" y="1314"/>
                    <a:pt x="1383" y="1334"/>
                    <a:pt x="1386" y="1340"/>
                  </a:cubicBezTo>
                  <a:close/>
                  <a:moveTo>
                    <a:pt x="220" y="1347"/>
                  </a:moveTo>
                  <a:cubicBezTo>
                    <a:pt x="223" y="1353"/>
                    <a:pt x="225" y="1354"/>
                    <a:pt x="225" y="1354"/>
                  </a:cubicBezTo>
                  <a:cubicBezTo>
                    <a:pt x="227" y="1353"/>
                    <a:pt x="235" y="1342"/>
                    <a:pt x="239" y="1336"/>
                  </a:cubicBezTo>
                  <a:cubicBezTo>
                    <a:pt x="242" y="1332"/>
                    <a:pt x="245" y="1327"/>
                    <a:pt x="248" y="1324"/>
                  </a:cubicBezTo>
                  <a:cubicBezTo>
                    <a:pt x="238" y="1329"/>
                    <a:pt x="228" y="1337"/>
                    <a:pt x="216" y="1347"/>
                  </a:cubicBezTo>
                  <a:cubicBezTo>
                    <a:pt x="215" y="1348"/>
                    <a:pt x="214" y="1349"/>
                    <a:pt x="213" y="1350"/>
                  </a:cubicBezTo>
                  <a:lnTo>
                    <a:pt x="220" y="1347"/>
                  </a:lnTo>
                  <a:close/>
                  <a:moveTo>
                    <a:pt x="267" y="1319"/>
                  </a:moveTo>
                  <a:cubicBezTo>
                    <a:pt x="266" y="1329"/>
                    <a:pt x="266" y="1329"/>
                    <a:pt x="266" y="1329"/>
                  </a:cubicBezTo>
                  <a:cubicBezTo>
                    <a:pt x="271" y="1326"/>
                    <a:pt x="277" y="1323"/>
                    <a:pt x="282" y="1320"/>
                  </a:cubicBezTo>
                  <a:cubicBezTo>
                    <a:pt x="277" y="1319"/>
                    <a:pt x="272" y="1319"/>
                    <a:pt x="267" y="1319"/>
                  </a:cubicBezTo>
                  <a:close/>
                  <a:moveTo>
                    <a:pt x="353" y="1261"/>
                  </a:moveTo>
                  <a:cubicBezTo>
                    <a:pt x="349" y="1263"/>
                    <a:pt x="344" y="1266"/>
                    <a:pt x="339" y="1269"/>
                  </a:cubicBezTo>
                  <a:cubicBezTo>
                    <a:pt x="326" y="1276"/>
                    <a:pt x="298" y="1292"/>
                    <a:pt x="298" y="1301"/>
                  </a:cubicBezTo>
                  <a:cubicBezTo>
                    <a:pt x="298" y="1303"/>
                    <a:pt x="300" y="1305"/>
                    <a:pt x="304" y="1308"/>
                  </a:cubicBezTo>
                  <a:cubicBezTo>
                    <a:pt x="305" y="1308"/>
                    <a:pt x="305" y="1308"/>
                    <a:pt x="305" y="1308"/>
                  </a:cubicBezTo>
                  <a:cubicBezTo>
                    <a:pt x="306" y="1307"/>
                    <a:pt x="308" y="1306"/>
                    <a:pt x="310" y="1305"/>
                  </a:cubicBezTo>
                  <a:cubicBezTo>
                    <a:pt x="320" y="1300"/>
                    <a:pt x="320" y="1300"/>
                    <a:pt x="320" y="1300"/>
                  </a:cubicBezTo>
                  <a:cubicBezTo>
                    <a:pt x="322" y="1307"/>
                    <a:pt x="322" y="1307"/>
                    <a:pt x="322" y="1307"/>
                  </a:cubicBezTo>
                  <a:cubicBezTo>
                    <a:pt x="327" y="1301"/>
                    <a:pt x="335" y="1296"/>
                    <a:pt x="344" y="1294"/>
                  </a:cubicBezTo>
                  <a:cubicBezTo>
                    <a:pt x="343" y="1294"/>
                    <a:pt x="343" y="1293"/>
                    <a:pt x="343" y="1293"/>
                  </a:cubicBezTo>
                  <a:cubicBezTo>
                    <a:pt x="340" y="1288"/>
                    <a:pt x="338" y="1284"/>
                    <a:pt x="334" y="1280"/>
                  </a:cubicBezTo>
                  <a:cubicBezTo>
                    <a:pt x="347" y="1266"/>
                    <a:pt x="347" y="1266"/>
                    <a:pt x="347" y="1266"/>
                  </a:cubicBezTo>
                  <a:cubicBezTo>
                    <a:pt x="354" y="1274"/>
                    <a:pt x="360" y="1274"/>
                    <a:pt x="369" y="1271"/>
                  </a:cubicBezTo>
                  <a:lnTo>
                    <a:pt x="353" y="1261"/>
                  </a:lnTo>
                  <a:close/>
                  <a:moveTo>
                    <a:pt x="1323" y="1252"/>
                  </a:moveTo>
                  <a:cubicBezTo>
                    <a:pt x="1334" y="1266"/>
                    <a:pt x="1348" y="1280"/>
                    <a:pt x="1356" y="1283"/>
                  </a:cubicBezTo>
                  <a:cubicBezTo>
                    <a:pt x="1356" y="1283"/>
                    <a:pt x="1356" y="1283"/>
                    <a:pt x="1356" y="1283"/>
                  </a:cubicBezTo>
                  <a:cubicBezTo>
                    <a:pt x="1341" y="1271"/>
                    <a:pt x="1331" y="1259"/>
                    <a:pt x="1321" y="1245"/>
                  </a:cubicBezTo>
                  <a:lnTo>
                    <a:pt x="1323" y="1252"/>
                  </a:lnTo>
                  <a:close/>
                  <a:moveTo>
                    <a:pt x="360" y="1256"/>
                  </a:moveTo>
                  <a:cubicBezTo>
                    <a:pt x="380" y="1258"/>
                    <a:pt x="380" y="1258"/>
                    <a:pt x="380" y="1258"/>
                  </a:cubicBezTo>
                  <a:cubicBezTo>
                    <a:pt x="389" y="1259"/>
                    <a:pt x="390" y="1259"/>
                    <a:pt x="393" y="1252"/>
                  </a:cubicBezTo>
                  <a:cubicBezTo>
                    <a:pt x="396" y="1247"/>
                    <a:pt x="400" y="1239"/>
                    <a:pt x="411" y="1235"/>
                  </a:cubicBezTo>
                  <a:cubicBezTo>
                    <a:pt x="416" y="1233"/>
                    <a:pt x="416" y="1233"/>
                    <a:pt x="416" y="1233"/>
                  </a:cubicBezTo>
                  <a:cubicBezTo>
                    <a:pt x="421" y="1231"/>
                    <a:pt x="428" y="1228"/>
                    <a:pt x="430" y="1226"/>
                  </a:cubicBezTo>
                  <a:cubicBezTo>
                    <a:pt x="430" y="1226"/>
                    <a:pt x="429" y="1225"/>
                    <a:pt x="427" y="1222"/>
                  </a:cubicBezTo>
                  <a:cubicBezTo>
                    <a:pt x="422" y="1214"/>
                    <a:pt x="422" y="1214"/>
                    <a:pt x="422" y="1214"/>
                  </a:cubicBezTo>
                  <a:cubicBezTo>
                    <a:pt x="430" y="1209"/>
                    <a:pt x="430" y="1209"/>
                    <a:pt x="430" y="1209"/>
                  </a:cubicBezTo>
                  <a:cubicBezTo>
                    <a:pt x="433" y="1207"/>
                    <a:pt x="437" y="1205"/>
                    <a:pt x="440" y="1204"/>
                  </a:cubicBezTo>
                  <a:cubicBezTo>
                    <a:pt x="451" y="1197"/>
                    <a:pt x="456" y="1194"/>
                    <a:pt x="457" y="1184"/>
                  </a:cubicBezTo>
                  <a:cubicBezTo>
                    <a:pt x="458" y="1174"/>
                    <a:pt x="458" y="1174"/>
                    <a:pt x="458" y="1174"/>
                  </a:cubicBezTo>
                  <a:cubicBezTo>
                    <a:pt x="468" y="1176"/>
                    <a:pt x="468" y="1176"/>
                    <a:pt x="468" y="1176"/>
                  </a:cubicBezTo>
                  <a:cubicBezTo>
                    <a:pt x="486" y="1180"/>
                    <a:pt x="506" y="1153"/>
                    <a:pt x="523" y="1132"/>
                  </a:cubicBezTo>
                  <a:cubicBezTo>
                    <a:pt x="528" y="1124"/>
                    <a:pt x="534" y="1117"/>
                    <a:pt x="540" y="1111"/>
                  </a:cubicBezTo>
                  <a:cubicBezTo>
                    <a:pt x="535" y="1106"/>
                    <a:pt x="529" y="1105"/>
                    <a:pt x="521" y="1105"/>
                  </a:cubicBezTo>
                  <a:cubicBezTo>
                    <a:pt x="511" y="1106"/>
                    <a:pt x="511" y="1106"/>
                    <a:pt x="511" y="1106"/>
                  </a:cubicBezTo>
                  <a:cubicBezTo>
                    <a:pt x="511" y="1096"/>
                    <a:pt x="511" y="1096"/>
                    <a:pt x="511" y="1096"/>
                  </a:cubicBezTo>
                  <a:cubicBezTo>
                    <a:pt x="511" y="1074"/>
                    <a:pt x="530" y="1059"/>
                    <a:pt x="545" y="1046"/>
                  </a:cubicBezTo>
                  <a:cubicBezTo>
                    <a:pt x="554" y="1039"/>
                    <a:pt x="565" y="1030"/>
                    <a:pt x="565" y="1025"/>
                  </a:cubicBezTo>
                  <a:cubicBezTo>
                    <a:pt x="565" y="1022"/>
                    <a:pt x="562" y="1018"/>
                    <a:pt x="556" y="1014"/>
                  </a:cubicBezTo>
                  <a:cubicBezTo>
                    <a:pt x="566" y="999"/>
                    <a:pt x="566" y="999"/>
                    <a:pt x="566" y="999"/>
                  </a:cubicBezTo>
                  <a:cubicBezTo>
                    <a:pt x="567" y="1000"/>
                    <a:pt x="569" y="1000"/>
                    <a:pt x="570" y="1000"/>
                  </a:cubicBezTo>
                  <a:cubicBezTo>
                    <a:pt x="578" y="1000"/>
                    <a:pt x="589" y="984"/>
                    <a:pt x="597" y="971"/>
                  </a:cubicBezTo>
                  <a:cubicBezTo>
                    <a:pt x="606" y="959"/>
                    <a:pt x="614" y="946"/>
                    <a:pt x="625" y="939"/>
                  </a:cubicBezTo>
                  <a:cubicBezTo>
                    <a:pt x="646" y="924"/>
                    <a:pt x="650" y="903"/>
                    <a:pt x="656" y="876"/>
                  </a:cubicBezTo>
                  <a:cubicBezTo>
                    <a:pt x="657" y="869"/>
                    <a:pt x="658" y="862"/>
                    <a:pt x="660" y="854"/>
                  </a:cubicBezTo>
                  <a:cubicBezTo>
                    <a:pt x="678" y="779"/>
                    <a:pt x="678" y="779"/>
                    <a:pt x="678" y="779"/>
                  </a:cubicBezTo>
                  <a:cubicBezTo>
                    <a:pt x="678" y="856"/>
                    <a:pt x="678" y="856"/>
                    <a:pt x="678" y="856"/>
                  </a:cubicBezTo>
                  <a:cubicBezTo>
                    <a:pt x="678" y="884"/>
                    <a:pt x="674" y="902"/>
                    <a:pt x="666" y="926"/>
                  </a:cubicBezTo>
                  <a:cubicBezTo>
                    <a:pt x="673" y="925"/>
                    <a:pt x="679" y="920"/>
                    <a:pt x="686" y="914"/>
                  </a:cubicBezTo>
                  <a:cubicBezTo>
                    <a:pt x="689" y="911"/>
                    <a:pt x="692" y="909"/>
                    <a:pt x="695" y="907"/>
                  </a:cubicBezTo>
                  <a:cubicBezTo>
                    <a:pt x="748" y="866"/>
                    <a:pt x="748" y="866"/>
                    <a:pt x="748" y="866"/>
                  </a:cubicBezTo>
                  <a:cubicBezTo>
                    <a:pt x="708" y="919"/>
                    <a:pt x="708" y="919"/>
                    <a:pt x="708" y="919"/>
                  </a:cubicBezTo>
                  <a:cubicBezTo>
                    <a:pt x="702" y="927"/>
                    <a:pt x="696" y="935"/>
                    <a:pt x="690" y="943"/>
                  </a:cubicBezTo>
                  <a:cubicBezTo>
                    <a:pt x="689" y="944"/>
                    <a:pt x="689" y="944"/>
                    <a:pt x="689" y="944"/>
                  </a:cubicBezTo>
                  <a:cubicBezTo>
                    <a:pt x="723" y="958"/>
                    <a:pt x="723" y="958"/>
                    <a:pt x="723" y="958"/>
                  </a:cubicBezTo>
                  <a:cubicBezTo>
                    <a:pt x="728" y="954"/>
                    <a:pt x="732" y="949"/>
                    <a:pt x="736" y="944"/>
                  </a:cubicBezTo>
                  <a:cubicBezTo>
                    <a:pt x="751" y="928"/>
                    <a:pt x="751" y="928"/>
                    <a:pt x="751" y="928"/>
                  </a:cubicBezTo>
                  <a:cubicBezTo>
                    <a:pt x="755" y="909"/>
                    <a:pt x="755" y="909"/>
                    <a:pt x="755" y="909"/>
                  </a:cubicBezTo>
                  <a:cubicBezTo>
                    <a:pt x="759" y="920"/>
                    <a:pt x="759" y="920"/>
                    <a:pt x="759" y="920"/>
                  </a:cubicBezTo>
                  <a:cubicBezTo>
                    <a:pt x="772" y="906"/>
                    <a:pt x="772" y="906"/>
                    <a:pt x="772" y="906"/>
                  </a:cubicBezTo>
                  <a:cubicBezTo>
                    <a:pt x="766" y="936"/>
                    <a:pt x="766" y="936"/>
                    <a:pt x="766" y="936"/>
                  </a:cubicBezTo>
                  <a:cubicBezTo>
                    <a:pt x="767" y="938"/>
                    <a:pt x="767" y="938"/>
                    <a:pt x="767" y="938"/>
                  </a:cubicBezTo>
                  <a:cubicBezTo>
                    <a:pt x="770" y="946"/>
                    <a:pt x="774" y="947"/>
                    <a:pt x="777" y="947"/>
                  </a:cubicBezTo>
                  <a:cubicBezTo>
                    <a:pt x="782" y="947"/>
                    <a:pt x="788" y="945"/>
                    <a:pt x="795" y="941"/>
                  </a:cubicBezTo>
                  <a:cubicBezTo>
                    <a:pt x="812" y="932"/>
                    <a:pt x="812" y="932"/>
                    <a:pt x="812" y="932"/>
                  </a:cubicBezTo>
                  <a:cubicBezTo>
                    <a:pt x="808" y="951"/>
                    <a:pt x="808" y="951"/>
                    <a:pt x="808" y="951"/>
                  </a:cubicBezTo>
                  <a:cubicBezTo>
                    <a:pt x="808" y="953"/>
                    <a:pt x="807" y="955"/>
                    <a:pt x="807" y="957"/>
                  </a:cubicBezTo>
                  <a:cubicBezTo>
                    <a:pt x="824" y="957"/>
                    <a:pt x="824" y="957"/>
                    <a:pt x="824" y="957"/>
                  </a:cubicBezTo>
                  <a:cubicBezTo>
                    <a:pt x="848" y="949"/>
                    <a:pt x="848" y="949"/>
                    <a:pt x="848" y="949"/>
                  </a:cubicBezTo>
                  <a:cubicBezTo>
                    <a:pt x="841" y="957"/>
                    <a:pt x="841" y="957"/>
                    <a:pt x="841" y="957"/>
                  </a:cubicBezTo>
                  <a:cubicBezTo>
                    <a:pt x="849" y="957"/>
                    <a:pt x="849" y="957"/>
                    <a:pt x="849" y="957"/>
                  </a:cubicBezTo>
                  <a:cubicBezTo>
                    <a:pt x="835" y="965"/>
                    <a:pt x="835" y="965"/>
                    <a:pt x="835" y="965"/>
                  </a:cubicBezTo>
                  <a:cubicBezTo>
                    <a:pt x="830" y="970"/>
                    <a:pt x="830" y="970"/>
                    <a:pt x="830" y="970"/>
                  </a:cubicBezTo>
                  <a:cubicBezTo>
                    <a:pt x="830" y="970"/>
                    <a:pt x="831" y="970"/>
                    <a:pt x="831" y="970"/>
                  </a:cubicBezTo>
                  <a:cubicBezTo>
                    <a:pt x="840" y="970"/>
                    <a:pt x="840" y="970"/>
                    <a:pt x="840" y="970"/>
                  </a:cubicBezTo>
                  <a:cubicBezTo>
                    <a:pt x="840" y="979"/>
                    <a:pt x="840" y="979"/>
                    <a:pt x="840" y="979"/>
                  </a:cubicBezTo>
                  <a:cubicBezTo>
                    <a:pt x="840" y="989"/>
                    <a:pt x="842" y="989"/>
                    <a:pt x="844" y="989"/>
                  </a:cubicBezTo>
                  <a:cubicBezTo>
                    <a:pt x="846" y="989"/>
                    <a:pt x="849" y="988"/>
                    <a:pt x="851" y="988"/>
                  </a:cubicBezTo>
                  <a:cubicBezTo>
                    <a:pt x="858" y="986"/>
                    <a:pt x="865" y="987"/>
                    <a:pt x="868" y="990"/>
                  </a:cubicBezTo>
                  <a:cubicBezTo>
                    <a:pt x="874" y="996"/>
                    <a:pt x="874" y="996"/>
                    <a:pt x="874" y="996"/>
                  </a:cubicBezTo>
                  <a:cubicBezTo>
                    <a:pt x="895" y="1018"/>
                    <a:pt x="898" y="1020"/>
                    <a:pt x="928" y="1019"/>
                  </a:cubicBezTo>
                  <a:cubicBezTo>
                    <a:pt x="940" y="1018"/>
                    <a:pt x="953" y="1018"/>
                    <a:pt x="965" y="1017"/>
                  </a:cubicBezTo>
                  <a:cubicBezTo>
                    <a:pt x="983" y="1017"/>
                    <a:pt x="983" y="1017"/>
                    <a:pt x="983" y="1017"/>
                  </a:cubicBezTo>
                  <a:cubicBezTo>
                    <a:pt x="986" y="1017"/>
                    <a:pt x="993" y="1017"/>
                    <a:pt x="997" y="1022"/>
                  </a:cubicBezTo>
                  <a:cubicBezTo>
                    <a:pt x="999" y="1024"/>
                    <a:pt x="999" y="1027"/>
                    <a:pt x="999" y="1029"/>
                  </a:cubicBezTo>
                  <a:cubicBezTo>
                    <a:pt x="1000" y="1029"/>
                    <a:pt x="1000" y="1029"/>
                    <a:pt x="1000" y="1029"/>
                  </a:cubicBezTo>
                  <a:cubicBezTo>
                    <a:pt x="1010" y="1033"/>
                    <a:pt x="1020" y="1036"/>
                    <a:pt x="1029" y="1036"/>
                  </a:cubicBezTo>
                  <a:cubicBezTo>
                    <a:pt x="1034" y="1036"/>
                    <a:pt x="1041" y="1035"/>
                    <a:pt x="1046" y="1026"/>
                  </a:cubicBezTo>
                  <a:cubicBezTo>
                    <a:pt x="1032" y="1029"/>
                    <a:pt x="1021" y="1026"/>
                    <a:pt x="1013" y="1018"/>
                  </a:cubicBezTo>
                  <a:cubicBezTo>
                    <a:pt x="998" y="1004"/>
                    <a:pt x="998" y="974"/>
                    <a:pt x="998" y="946"/>
                  </a:cubicBezTo>
                  <a:cubicBezTo>
                    <a:pt x="998" y="193"/>
                    <a:pt x="998" y="193"/>
                    <a:pt x="998" y="193"/>
                  </a:cubicBezTo>
                  <a:cubicBezTo>
                    <a:pt x="979" y="195"/>
                    <a:pt x="956" y="175"/>
                    <a:pt x="938" y="160"/>
                  </a:cubicBezTo>
                  <a:cubicBezTo>
                    <a:pt x="932" y="155"/>
                    <a:pt x="927" y="151"/>
                    <a:pt x="922" y="148"/>
                  </a:cubicBezTo>
                  <a:cubicBezTo>
                    <a:pt x="917" y="144"/>
                    <a:pt x="902" y="148"/>
                    <a:pt x="887" y="152"/>
                  </a:cubicBezTo>
                  <a:cubicBezTo>
                    <a:pt x="869" y="157"/>
                    <a:pt x="849" y="161"/>
                    <a:pt x="836" y="156"/>
                  </a:cubicBezTo>
                  <a:cubicBezTo>
                    <a:pt x="757" y="129"/>
                    <a:pt x="701" y="109"/>
                    <a:pt x="615" y="111"/>
                  </a:cubicBezTo>
                  <a:cubicBezTo>
                    <a:pt x="599" y="111"/>
                    <a:pt x="599" y="111"/>
                    <a:pt x="599" y="111"/>
                  </a:cubicBezTo>
                  <a:cubicBezTo>
                    <a:pt x="607" y="98"/>
                    <a:pt x="607" y="98"/>
                    <a:pt x="607" y="98"/>
                  </a:cubicBezTo>
                  <a:cubicBezTo>
                    <a:pt x="600" y="95"/>
                    <a:pt x="594" y="91"/>
                    <a:pt x="591" y="85"/>
                  </a:cubicBezTo>
                  <a:cubicBezTo>
                    <a:pt x="590" y="83"/>
                    <a:pt x="589" y="80"/>
                    <a:pt x="589" y="76"/>
                  </a:cubicBezTo>
                  <a:cubicBezTo>
                    <a:pt x="571" y="78"/>
                    <a:pt x="562" y="66"/>
                    <a:pt x="556" y="57"/>
                  </a:cubicBezTo>
                  <a:cubicBezTo>
                    <a:pt x="556" y="58"/>
                    <a:pt x="551" y="62"/>
                    <a:pt x="547" y="64"/>
                  </a:cubicBezTo>
                  <a:cubicBezTo>
                    <a:pt x="540" y="69"/>
                    <a:pt x="533" y="74"/>
                    <a:pt x="526" y="74"/>
                  </a:cubicBezTo>
                  <a:cubicBezTo>
                    <a:pt x="522" y="74"/>
                    <a:pt x="522" y="74"/>
                    <a:pt x="522" y="74"/>
                  </a:cubicBezTo>
                  <a:cubicBezTo>
                    <a:pt x="514" y="72"/>
                    <a:pt x="508" y="63"/>
                    <a:pt x="502" y="52"/>
                  </a:cubicBezTo>
                  <a:cubicBezTo>
                    <a:pt x="499" y="48"/>
                    <a:pt x="496" y="41"/>
                    <a:pt x="493" y="39"/>
                  </a:cubicBezTo>
                  <a:cubicBezTo>
                    <a:pt x="492" y="39"/>
                    <a:pt x="491" y="40"/>
                    <a:pt x="491" y="41"/>
                  </a:cubicBezTo>
                  <a:cubicBezTo>
                    <a:pt x="487" y="47"/>
                    <a:pt x="490" y="62"/>
                    <a:pt x="494" y="70"/>
                  </a:cubicBezTo>
                  <a:cubicBezTo>
                    <a:pt x="505" y="95"/>
                    <a:pt x="505" y="95"/>
                    <a:pt x="505" y="95"/>
                  </a:cubicBezTo>
                  <a:cubicBezTo>
                    <a:pt x="481" y="82"/>
                    <a:pt x="481" y="82"/>
                    <a:pt x="481" y="82"/>
                  </a:cubicBezTo>
                  <a:cubicBezTo>
                    <a:pt x="470" y="76"/>
                    <a:pt x="459" y="72"/>
                    <a:pt x="445" y="68"/>
                  </a:cubicBezTo>
                  <a:cubicBezTo>
                    <a:pt x="432" y="64"/>
                    <a:pt x="432" y="64"/>
                    <a:pt x="432" y="64"/>
                  </a:cubicBezTo>
                  <a:cubicBezTo>
                    <a:pt x="461" y="28"/>
                    <a:pt x="461" y="28"/>
                    <a:pt x="461" y="28"/>
                  </a:cubicBezTo>
                  <a:cubicBezTo>
                    <a:pt x="450" y="22"/>
                    <a:pt x="442" y="18"/>
                    <a:pt x="437" y="18"/>
                  </a:cubicBezTo>
                  <a:cubicBezTo>
                    <a:pt x="432" y="18"/>
                    <a:pt x="427" y="25"/>
                    <a:pt x="415" y="40"/>
                  </a:cubicBezTo>
                  <a:cubicBezTo>
                    <a:pt x="408" y="47"/>
                    <a:pt x="408" y="47"/>
                    <a:pt x="408" y="47"/>
                  </a:cubicBezTo>
                  <a:cubicBezTo>
                    <a:pt x="398" y="59"/>
                    <a:pt x="384" y="63"/>
                    <a:pt x="370" y="67"/>
                  </a:cubicBezTo>
                  <a:cubicBezTo>
                    <a:pt x="358" y="71"/>
                    <a:pt x="350" y="73"/>
                    <a:pt x="349" y="78"/>
                  </a:cubicBezTo>
                  <a:cubicBezTo>
                    <a:pt x="348" y="92"/>
                    <a:pt x="348" y="92"/>
                    <a:pt x="348" y="92"/>
                  </a:cubicBezTo>
                  <a:cubicBezTo>
                    <a:pt x="370" y="98"/>
                    <a:pt x="370" y="98"/>
                    <a:pt x="370" y="98"/>
                  </a:cubicBezTo>
                  <a:cubicBezTo>
                    <a:pt x="333" y="105"/>
                    <a:pt x="333" y="105"/>
                    <a:pt x="333" y="105"/>
                  </a:cubicBezTo>
                  <a:cubicBezTo>
                    <a:pt x="326" y="106"/>
                    <a:pt x="320" y="109"/>
                    <a:pt x="321" y="123"/>
                  </a:cubicBezTo>
                  <a:cubicBezTo>
                    <a:pt x="324" y="154"/>
                    <a:pt x="324" y="154"/>
                    <a:pt x="324" y="154"/>
                  </a:cubicBezTo>
                  <a:cubicBezTo>
                    <a:pt x="305" y="130"/>
                    <a:pt x="305" y="130"/>
                    <a:pt x="305" y="130"/>
                  </a:cubicBezTo>
                  <a:cubicBezTo>
                    <a:pt x="302" y="126"/>
                    <a:pt x="300" y="119"/>
                    <a:pt x="299" y="108"/>
                  </a:cubicBezTo>
                  <a:cubicBezTo>
                    <a:pt x="298" y="107"/>
                    <a:pt x="298" y="105"/>
                    <a:pt x="298" y="103"/>
                  </a:cubicBezTo>
                  <a:cubicBezTo>
                    <a:pt x="243" y="146"/>
                    <a:pt x="243" y="146"/>
                    <a:pt x="243" y="146"/>
                  </a:cubicBezTo>
                  <a:cubicBezTo>
                    <a:pt x="244" y="148"/>
                    <a:pt x="246" y="149"/>
                    <a:pt x="247" y="150"/>
                  </a:cubicBezTo>
                  <a:cubicBezTo>
                    <a:pt x="248" y="151"/>
                    <a:pt x="252" y="153"/>
                    <a:pt x="255" y="156"/>
                  </a:cubicBezTo>
                  <a:cubicBezTo>
                    <a:pt x="245" y="171"/>
                    <a:pt x="245" y="171"/>
                    <a:pt x="245" y="171"/>
                  </a:cubicBezTo>
                  <a:cubicBezTo>
                    <a:pt x="240" y="169"/>
                    <a:pt x="237" y="166"/>
                    <a:pt x="234" y="163"/>
                  </a:cubicBezTo>
                  <a:cubicBezTo>
                    <a:pt x="230" y="161"/>
                    <a:pt x="226" y="160"/>
                    <a:pt x="225" y="161"/>
                  </a:cubicBezTo>
                  <a:cubicBezTo>
                    <a:pt x="220" y="165"/>
                    <a:pt x="220" y="165"/>
                    <a:pt x="220" y="165"/>
                  </a:cubicBezTo>
                  <a:cubicBezTo>
                    <a:pt x="219" y="165"/>
                    <a:pt x="219" y="166"/>
                    <a:pt x="219" y="167"/>
                  </a:cubicBezTo>
                  <a:cubicBezTo>
                    <a:pt x="220" y="167"/>
                    <a:pt x="221" y="167"/>
                    <a:pt x="222" y="167"/>
                  </a:cubicBezTo>
                  <a:cubicBezTo>
                    <a:pt x="222" y="167"/>
                    <a:pt x="224" y="167"/>
                    <a:pt x="225" y="167"/>
                  </a:cubicBezTo>
                  <a:cubicBezTo>
                    <a:pt x="228" y="185"/>
                    <a:pt x="228" y="185"/>
                    <a:pt x="228" y="185"/>
                  </a:cubicBezTo>
                  <a:cubicBezTo>
                    <a:pt x="224" y="185"/>
                    <a:pt x="224" y="185"/>
                    <a:pt x="224" y="185"/>
                  </a:cubicBezTo>
                  <a:cubicBezTo>
                    <a:pt x="221" y="185"/>
                    <a:pt x="221" y="185"/>
                    <a:pt x="221" y="185"/>
                  </a:cubicBezTo>
                  <a:cubicBezTo>
                    <a:pt x="220" y="185"/>
                    <a:pt x="220" y="186"/>
                    <a:pt x="219" y="186"/>
                  </a:cubicBezTo>
                  <a:cubicBezTo>
                    <a:pt x="220" y="187"/>
                    <a:pt x="221" y="188"/>
                    <a:pt x="223" y="189"/>
                  </a:cubicBezTo>
                  <a:cubicBezTo>
                    <a:pt x="214" y="205"/>
                    <a:pt x="214" y="205"/>
                    <a:pt x="214" y="205"/>
                  </a:cubicBezTo>
                  <a:cubicBezTo>
                    <a:pt x="209" y="203"/>
                    <a:pt x="209" y="203"/>
                    <a:pt x="209" y="203"/>
                  </a:cubicBezTo>
                  <a:cubicBezTo>
                    <a:pt x="204" y="235"/>
                    <a:pt x="178" y="263"/>
                    <a:pt x="145" y="269"/>
                  </a:cubicBezTo>
                  <a:cubicBezTo>
                    <a:pt x="142" y="269"/>
                    <a:pt x="136" y="269"/>
                    <a:pt x="129" y="270"/>
                  </a:cubicBezTo>
                  <a:cubicBezTo>
                    <a:pt x="118" y="270"/>
                    <a:pt x="93" y="272"/>
                    <a:pt x="88" y="275"/>
                  </a:cubicBezTo>
                  <a:cubicBezTo>
                    <a:pt x="87" y="276"/>
                    <a:pt x="86" y="280"/>
                    <a:pt x="87" y="285"/>
                  </a:cubicBezTo>
                  <a:cubicBezTo>
                    <a:pt x="87" y="291"/>
                    <a:pt x="90" y="297"/>
                    <a:pt x="91" y="298"/>
                  </a:cubicBezTo>
                  <a:cubicBezTo>
                    <a:pt x="121" y="309"/>
                    <a:pt x="121" y="309"/>
                    <a:pt x="121" y="309"/>
                  </a:cubicBezTo>
                  <a:cubicBezTo>
                    <a:pt x="89" y="315"/>
                    <a:pt x="89" y="315"/>
                    <a:pt x="89" y="315"/>
                  </a:cubicBezTo>
                  <a:cubicBezTo>
                    <a:pt x="86" y="316"/>
                    <a:pt x="82" y="318"/>
                    <a:pt x="78" y="320"/>
                  </a:cubicBezTo>
                  <a:cubicBezTo>
                    <a:pt x="83" y="324"/>
                    <a:pt x="89" y="328"/>
                    <a:pt x="95" y="331"/>
                  </a:cubicBezTo>
                  <a:cubicBezTo>
                    <a:pt x="120" y="347"/>
                    <a:pt x="145" y="362"/>
                    <a:pt x="164" y="383"/>
                  </a:cubicBezTo>
                  <a:cubicBezTo>
                    <a:pt x="168" y="387"/>
                    <a:pt x="171" y="395"/>
                    <a:pt x="176" y="405"/>
                  </a:cubicBezTo>
                  <a:cubicBezTo>
                    <a:pt x="183" y="418"/>
                    <a:pt x="197" y="447"/>
                    <a:pt x="205" y="447"/>
                  </a:cubicBezTo>
                  <a:cubicBezTo>
                    <a:pt x="207" y="447"/>
                    <a:pt x="211" y="444"/>
                    <a:pt x="217" y="432"/>
                  </a:cubicBezTo>
                  <a:cubicBezTo>
                    <a:pt x="246" y="368"/>
                    <a:pt x="246" y="368"/>
                    <a:pt x="246" y="368"/>
                  </a:cubicBezTo>
                  <a:cubicBezTo>
                    <a:pt x="234" y="438"/>
                    <a:pt x="234" y="438"/>
                    <a:pt x="234" y="438"/>
                  </a:cubicBezTo>
                  <a:cubicBezTo>
                    <a:pt x="234" y="439"/>
                    <a:pt x="234" y="440"/>
                    <a:pt x="233" y="441"/>
                  </a:cubicBezTo>
                  <a:cubicBezTo>
                    <a:pt x="245" y="438"/>
                    <a:pt x="252" y="440"/>
                    <a:pt x="256" y="445"/>
                  </a:cubicBezTo>
                  <a:cubicBezTo>
                    <a:pt x="261" y="450"/>
                    <a:pt x="260" y="457"/>
                    <a:pt x="260" y="463"/>
                  </a:cubicBezTo>
                  <a:cubicBezTo>
                    <a:pt x="259" y="465"/>
                    <a:pt x="259" y="467"/>
                    <a:pt x="259" y="468"/>
                  </a:cubicBezTo>
                  <a:cubicBezTo>
                    <a:pt x="268" y="470"/>
                    <a:pt x="268" y="470"/>
                    <a:pt x="268" y="470"/>
                  </a:cubicBezTo>
                  <a:cubicBezTo>
                    <a:pt x="289" y="474"/>
                    <a:pt x="310" y="479"/>
                    <a:pt x="331" y="483"/>
                  </a:cubicBezTo>
                  <a:cubicBezTo>
                    <a:pt x="359" y="489"/>
                    <a:pt x="359" y="489"/>
                    <a:pt x="359" y="489"/>
                  </a:cubicBezTo>
                  <a:cubicBezTo>
                    <a:pt x="333" y="500"/>
                    <a:pt x="333" y="500"/>
                    <a:pt x="333" y="500"/>
                  </a:cubicBezTo>
                  <a:cubicBezTo>
                    <a:pt x="320" y="506"/>
                    <a:pt x="305" y="513"/>
                    <a:pt x="290" y="516"/>
                  </a:cubicBezTo>
                  <a:cubicBezTo>
                    <a:pt x="272" y="549"/>
                    <a:pt x="272" y="549"/>
                    <a:pt x="272" y="549"/>
                  </a:cubicBezTo>
                  <a:cubicBezTo>
                    <a:pt x="264" y="536"/>
                    <a:pt x="264" y="536"/>
                    <a:pt x="264" y="536"/>
                  </a:cubicBezTo>
                  <a:cubicBezTo>
                    <a:pt x="263" y="535"/>
                    <a:pt x="263" y="535"/>
                    <a:pt x="262" y="534"/>
                  </a:cubicBezTo>
                  <a:cubicBezTo>
                    <a:pt x="258" y="546"/>
                    <a:pt x="251" y="555"/>
                    <a:pt x="235" y="555"/>
                  </a:cubicBezTo>
                  <a:cubicBezTo>
                    <a:pt x="231" y="555"/>
                    <a:pt x="225" y="554"/>
                    <a:pt x="218" y="553"/>
                  </a:cubicBezTo>
                  <a:cubicBezTo>
                    <a:pt x="214" y="553"/>
                    <a:pt x="210" y="552"/>
                    <a:pt x="207" y="552"/>
                  </a:cubicBezTo>
                  <a:cubicBezTo>
                    <a:pt x="189" y="550"/>
                    <a:pt x="168" y="548"/>
                    <a:pt x="154" y="529"/>
                  </a:cubicBezTo>
                  <a:cubicBezTo>
                    <a:pt x="148" y="520"/>
                    <a:pt x="148" y="520"/>
                    <a:pt x="148" y="520"/>
                  </a:cubicBezTo>
                  <a:cubicBezTo>
                    <a:pt x="158" y="515"/>
                    <a:pt x="158" y="515"/>
                    <a:pt x="158" y="515"/>
                  </a:cubicBezTo>
                  <a:cubicBezTo>
                    <a:pt x="163" y="513"/>
                    <a:pt x="166" y="506"/>
                    <a:pt x="165" y="502"/>
                  </a:cubicBezTo>
                  <a:cubicBezTo>
                    <a:pt x="165" y="501"/>
                    <a:pt x="164" y="500"/>
                    <a:pt x="159" y="500"/>
                  </a:cubicBezTo>
                  <a:cubicBezTo>
                    <a:pt x="141" y="500"/>
                    <a:pt x="130" y="508"/>
                    <a:pt x="115" y="519"/>
                  </a:cubicBezTo>
                  <a:cubicBezTo>
                    <a:pt x="114" y="520"/>
                    <a:pt x="113" y="521"/>
                    <a:pt x="112" y="522"/>
                  </a:cubicBezTo>
                  <a:cubicBezTo>
                    <a:pt x="113" y="523"/>
                    <a:pt x="114" y="524"/>
                    <a:pt x="115" y="525"/>
                  </a:cubicBezTo>
                  <a:cubicBezTo>
                    <a:pt x="136" y="549"/>
                    <a:pt x="136" y="549"/>
                    <a:pt x="136" y="549"/>
                  </a:cubicBezTo>
                  <a:cubicBezTo>
                    <a:pt x="105" y="540"/>
                    <a:pt x="105" y="540"/>
                    <a:pt x="105" y="540"/>
                  </a:cubicBezTo>
                  <a:cubicBezTo>
                    <a:pt x="84" y="533"/>
                    <a:pt x="60" y="549"/>
                    <a:pt x="38" y="565"/>
                  </a:cubicBezTo>
                  <a:cubicBezTo>
                    <a:pt x="35" y="567"/>
                    <a:pt x="32" y="569"/>
                    <a:pt x="29" y="571"/>
                  </a:cubicBezTo>
                  <a:cubicBezTo>
                    <a:pt x="48" y="588"/>
                    <a:pt x="57" y="591"/>
                    <a:pt x="87" y="596"/>
                  </a:cubicBezTo>
                  <a:cubicBezTo>
                    <a:pt x="171" y="611"/>
                    <a:pt x="171" y="611"/>
                    <a:pt x="171" y="611"/>
                  </a:cubicBezTo>
                  <a:cubicBezTo>
                    <a:pt x="86" y="615"/>
                    <a:pt x="86" y="615"/>
                    <a:pt x="86" y="615"/>
                  </a:cubicBezTo>
                  <a:cubicBezTo>
                    <a:pt x="83" y="615"/>
                    <a:pt x="79" y="617"/>
                    <a:pt x="74" y="619"/>
                  </a:cubicBezTo>
                  <a:cubicBezTo>
                    <a:pt x="74" y="619"/>
                    <a:pt x="73" y="619"/>
                    <a:pt x="72" y="620"/>
                  </a:cubicBezTo>
                  <a:cubicBezTo>
                    <a:pt x="73" y="622"/>
                    <a:pt x="75" y="624"/>
                    <a:pt x="76" y="626"/>
                  </a:cubicBezTo>
                  <a:cubicBezTo>
                    <a:pt x="87" y="650"/>
                    <a:pt x="92" y="660"/>
                    <a:pt x="120" y="667"/>
                  </a:cubicBezTo>
                  <a:cubicBezTo>
                    <a:pt x="128" y="669"/>
                    <a:pt x="139" y="667"/>
                    <a:pt x="150" y="665"/>
                  </a:cubicBezTo>
                  <a:cubicBezTo>
                    <a:pt x="157" y="663"/>
                    <a:pt x="165" y="661"/>
                    <a:pt x="173" y="661"/>
                  </a:cubicBezTo>
                  <a:cubicBezTo>
                    <a:pt x="164" y="653"/>
                    <a:pt x="164" y="653"/>
                    <a:pt x="164" y="653"/>
                  </a:cubicBezTo>
                  <a:cubicBezTo>
                    <a:pt x="188" y="654"/>
                    <a:pt x="188" y="654"/>
                    <a:pt x="188" y="654"/>
                  </a:cubicBezTo>
                  <a:cubicBezTo>
                    <a:pt x="203" y="654"/>
                    <a:pt x="211" y="664"/>
                    <a:pt x="215" y="673"/>
                  </a:cubicBezTo>
                  <a:cubicBezTo>
                    <a:pt x="229" y="653"/>
                    <a:pt x="238" y="641"/>
                    <a:pt x="264" y="641"/>
                  </a:cubicBezTo>
                  <a:cubicBezTo>
                    <a:pt x="270" y="641"/>
                    <a:pt x="277" y="642"/>
                    <a:pt x="286" y="643"/>
                  </a:cubicBezTo>
                  <a:cubicBezTo>
                    <a:pt x="294" y="644"/>
                    <a:pt x="294" y="644"/>
                    <a:pt x="294" y="644"/>
                  </a:cubicBezTo>
                  <a:cubicBezTo>
                    <a:pt x="294" y="653"/>
                    <a:pt x="294" y="653"/>
                    <a:pt x="294" y="653"/>
                  </a:cubicBezTo>
                  <a:cubicBezTo>
                    <a:pt x="292" y="672"/>
                    <a:pt x="282" y="679"/>
                    <a:pt x="274" y="681"/>
                  </a:cubicBezTo>
                  <a:cubicBezTo>
                    <a:pt x="286" y="704"/>
                    <a:pt x="304" y="739"/>
                    <a:pt x="280" y="761"/>
                  </a:cubicBezTo>
                  <a:cubicBezTo>
                    <a:pt x="274" y="766"/>
                    <a:pt x="266" y="767"/>
                    <a:pt x="261" y="767"/>
                  </a:cubicBezTo>
                  <a:cubicBezTo>
                    <a:pt x="257" y="767"/>
                    <a:pt x="253" y="766"/>
                    <a:pt x="249" y="766"/>
                  </a:cubicBezTo>
                  <a:cubicBezTo>
                    <a:pt x="241" y="765"/>
                    <a:pt x="234" y="766"/>
                    <a:pt x="233" y="766"/>
                  </a:cubicBezTo>
                  <a:cubicBezTo>
                    <a:pt x="229" y="768"/>
                    <a:pt x="225" y="774"/>
                    <a:pt x="222" y="781"/>
                  </a:cubicBezTo>
                  <a:cubicBezTo>
                    <a:pt x="217" y="788"/>
                    <a:pt x="213" y="795"/>
                    <a:pt x="206" y="801"/>
                  </a:cubicBezTo>
                  <a:cubicBezTo>
                    <a:pt x="201" y="805"/>
                    <a:pt x="192" y="807"/>
                    <a:pt x="183" y="810"/>
                  </a:cubicBezTo>
                  <a:cubicBezTo>
                    <a:pt x="179" y="811"/>
                    <a:pt x="174" y="813"/>
                    <a:pt x="171" y="814"/>
                  </a:cubicBezTo>
                  <a:cubicBezTo>
                    <a:pt x="171" y="826"/>
                    <a:pt x="171" y="826"/>
                    <a:pt x="171" y="826"/>
                  </a:cubicBezTo>
                  <a:cubicBezTo>
                    <a:pt x="167" y="829"/>
                    <a:pt x="167" y="829"/>
                    <a:pt x="167" y="829"/>
                  </a:cubicBezTo>
                  <a:cubicBezTo>
                    <a:pt x="162" y="831"/>
                    <a:pt x="157" y="831"/>
                    <a:pt x="150" y="830"/>
                  </a:cubicBezTo>
                  <a:cubicBezTo>
                    <a:pt x="148" y="830"/>
                    <a:pt x="146" y="829"/>
                    <a:pt x="145" y="829"/>
                  </a:cubicBezTo>
                  <a:cubicBezTo>
                    <a:pt x="145" y="830"/>
                    <a:pt x="142" y="832"/>
                    <a:pt x="140" y="833"/>
                  </a:cubicBezTo>
                  <a:cubicBezTo>
                    <a:pt x="131" y="839"/>
                    <a:pt x="120" y="847"/>
                    <a:pt x="116" y="854"/>
                  </a:cubicBezTo>
                  <a:cubicBezTo>
                    <a:pt x="112" y="859"/>
                    <a:pt x="111" y="865"/>
                    <a:pt x="110" y="871"/>
                  </a:cubicBezTo>
                  <a:cubicBezTo>
                    <a:pt x="109" y="880"/>
                    <a:pt x="107" y="891"/>
                    <a:pt x="94" y="899"/>
                  </a:cubicBezTo>
                  <a:cubicBezTo>
                    <a:pt x="94" y="900"/>
                    <a:pt x="94" y="901"/>
                    <a:pt x="94" y="902"/>
                  </a:cubicBezTo>
                  <a:cubicBezTo>
                    <a:pt x="94" y="902"/>
                    <a:pt x="94" y="903"/>
                    <a:pt x="94" y="903"/>
                  </a:cubicBezTo>
                  <a:cubicBezTo>
                    <a:pt x="114" y="896"/>
                    <a:pt x="114" y="896"/>
                    <a:pt x="114" y="896"/>
                  </a:cubicBezTo>
                  <a:cubicBezTo>
                    <a:pt x="122" y="913"/>
                    <a:pt x="122" y="913"/>
                    <a:pt x="122" y="913"/>
                  </a:cubicBezTo>
                  <a:cubicBezTo>
                    <a:pt x="122" y="913"/>
                    <a:pt x="121" y="913"/>
                    <a:pt x="121" y="913"/>
                  </a:cubicBezTo>
                  <a:cubicBezTo>
                    <a:pt x="128" y="912"/>
                    <a:pt x="128" y="912"/>
                    <a:pt x="128" y="912"/>
                  </a:cubicBezTo>
                  <a:cubicBezTo>
                    <a:pt x="124" y="927"/>
                    <a:pt x="124" y="927"/>
                    <a:pt x="124" y="927"/>
                  </a:cubicBezTo>
                  <a:cubicBezTo>
                    <a:pt x="120" y="935"/>
                    <a:pt x="120" y="936"/>
                    <a:pt x="123" y="943"/>
                  </a:cubicBezTo>
                  <a:cubicBezTo>
                    <a:pt x="127" y="942"/>
                    <a:pt x="131" y="942"/>
                    <a:pt x="134" y="942"/>
                  </a:cubicBezTo>
                  <a:cubicBezTo>
                    <a:pt x="136" y="943"/>
                    <a:pt x="139" y="943"/>
                    <a:pt x="141" y="942"/>
                  </a:cubicBezTo>
                  <a:cubicBezTo>
                    <a:pt x="160" y="937"/>
                    <a:pt x="160" y="937"/>
                    <a:pt x="160" y="937"/>
                  </a:cubicBezTo>
                  <a:cubicBezTo>
                    <a:pt x="151" y="955"/>
                    <a:pt x="151" y="955"/>
                    <a:pt x="151" y="955"/>
                  </a:cubicBezTo>
                  <a:cubicBezTo>
                    <a:pt x="151" y="956"/>
                    <a:pt x="151" y="956"/>
                    <a:pt x="151" y="957"/>
                  </a:cubicBezTo>
                  <a:cubicBezTo>
                    <a:pt x="157" y="958"/>
                    <a:pt x="164" y="958"/>
                    <a:pt x="172" y="957"/>
                  </a:cubicBezTo>
                  <a:cubicBezTo>
                    <a:pt x="192" y="954"/>
                    <a:pt x="192" y="954"/>
                    <a:pt x="192" y="954"/>
                  </a:cubicBezTo>
                  <a:cubicBezTo>
                    <a:pt x="178" y="975"/>
                    <a:pt x="178" y="975"/>
                    <a:pt x="178" y="975"/>
                  </a:cubicBezTo>
                  <a:cubicBezTo>
                    <a:pt x="156" y="1009"/>
                    <a:pt x="155" y="1019"/>
                    <a:pt x="157" y="1022"/>
                  </a:cubicBezTo>
                  <a:cubicBezTo>
                    <a:pt x="157" y="1022"/>
                    <a:pt x="163" y="1024"/>
                    <a:pt x="171" y="1022"/>
                  </a:cubicBezTo>
                  <a:cubicBezTo>
                    <a:pt x="175" y="1040"/>
                    <a:pt x="175" y="1040"/>
                    <a:pt x="175" y="1040"/>
                  </a:cubicBezTo>
                  <a:cubicBezTo>
                    <a:pt x="174" y="1040"/>
                    <a:pt x="174" y="1040"/>
                    <a:pt x="173" y="1041"/>
                  </a:cubicBezTo>
                  <a:cubicBezTo>
                    <a:pt x="182" y="1047"/>
                    <a:pt x="195" y="1041"/>
                    <a:pt x="205" y="1025"/>
                  </a:cubicBezTo>
                  <a:cubicBezTo>
                    <a:pt x="210" y="1016"/>
                    <a:pt x="212" y="1009"/>
                    <a:pt x="214" y="1002"/>
                  </a:cubicBezTo>
                  <a:cubicBezTo>
                    <a:pt x="218" y="988"/>
                    <a:pt x="222" y="973"/>
                    <a:pt x="251" y="958"/>
                  </a:cubicBezTo>
                  <a:cubicBezTo>
                    <a:pt x="294" y="936"/>
                    <a:pt x="294" y="936"/>
                    <a:pt x="294" y="936"/>
                  </a:cubicBezTo>
                  <a:cubicBezTo>
                    <a:pt x="262" y="972"/>
                    <a:pt x="262" y="972"/>
                    <a:pt x="262" y="972"/>
                  </a:cubicBezTo>
                  <a:cubicBezTo>
                    <a:pt x="258" y="976"/>
                    <a:pt x="255" y="979"/>
                    <a:pt x="251" y="983"/>
                  </a:cubicBezTo>
                  <a:cubicBezTo>
                    <a:pt x="238" y="995"/>
                    <a:pt x="231" y="1003"/>
                    <a:pt x="235" y="1012"/>
                  </a:cubicBezTo>
                  <a:cubicBezTo>
                    <a:pt x="237" y="1016"/>
                    <a:pt x="239" y="1020"/>
                    <a:pt x="241" y="1025"/>
                  </a:cubicBezTo>
                  <a:cubicBezTo>
                    <a:pt x="250" y="1041"/>
                    <a:pt x="260" y="1061"/>
                    <a:pt x="250" y="1081"/>
                  </a:cubicBezTo>
                  <a:cubicBezTo>
                    <a:pt x="252" y="1082"/>
                    <a:pt x="254" y="1083"/>
                    <a:pt x="256" y="1084"/>
                  </a:cubicBezTo>
                  <a:cubicBezTo>
                    <a:pt x="262" y="1086"/>
                    <a:pt x="262" y="1086"/>
                    <a:pt x="262" y="1086"/>
                  </a:cubicBezTo>
                  <a:cubicBezTo>
                    <a:pt x="262" y="1092"/>
                    <a:pt x="262" y="1092"/>
                    <a:pt x="262" y="1092"/>
                  </a:cubicBezTo>
                  <a:cubicBezTo>
                    <a:pt x="262" y="1095"/>
                    <a:pt x="262" y="1098"/>
                    <a:pt x="262" y="1101"/>
                  </a:cubicBezTo>
                  <a:cubicBezTo>
                    <a:pt x="261" y="1102"/>
                    <a:pt x="261" y="1103"/>
                    <a:pt x="261" y="1104"/>
                  </a:cubicBezTo>
                  <a:cubicBezTo>
                    <a:pt x="274" y="1098"/>
                    <a:pt x="284" y="1091"/>
                    <a:pt x="291" y="1075"/>
                  </a:cubicBezTo>
                  <a:cubicBezTo>
                    <a:pt x="308" y="1082"/>
                    <a:pt x="308" y="1082"/>
                    <a:pt x="308" y="1082"/>
                  </a:cubicBezTo>
                  <a:cubicBezTo>
                    <a:pt x="305" y="1093"/>
                    <a:pt x="306" y="1095"/>
                    <a:pt x="306" y="1095"/>
                  </a:cubicBezTo>
                  <a:cubicBezTo>
                    <a:pt x="306" y="1095"/>
                    <a:pt x="308" y="1097"/>
                    <a:pt x="318" y="1097"/>
                  </a:cubicBezTo>
                  <a:cubicBezTo>
                    <a:pt x="329" y="1098"/>
                    <a:pt x="337" y="1107"/>
                    <a:pt x="343" y="1117"/>
                  </a:cubicBezTo>
                  <a:cubicBezTo>
                    <a:pt x="345" y="1108"/>
                    <a:pt x="350" y="1099"/>
                    <a:pt x="359" y="1092"/>
                  </a:cubicBezTo>
                  <a:cubicBezTo>
                    <a:pt x="374" y="1081"/>
                    <a:pt x="374" y="1081"/>
                    <a:pt x="374" y="1081"/>
                  </a:cubicBezTo>
                  <a:cubicBezTo>
                    <a:pt x="374" y="1100"/>
                    <a:pt x="374" y="1100"/>
                    <a:pt x="374" y="1100"/>
                  </a:cubicBezTo>
                  <a:cubicBezTo>
                    <a:pt x="373" y="1110"/>
                    <a:pt x="375" y="1112"/>
                    <a:pt x="376" y="1112"/>
                  </a:cubicBezTo>
                  <a:cubicBezTo>
                    <a:pt x="387" y="1113"/>
                    <a:pt x="405" y="1099"/>
                    <a:pt x="415" y="1092"/>
                  </a:cubicBezTo>
                  <a:cubicBezTo>
                    <a:pt x="419" y="1089"/>
                    <a:pt x="422" y="1086"/>
                    <a:pt x="424" y="1085"/>
                  </a:cubicBezTo>
                  <a:cubicBezTo>
                    <a:pt x="462" y="1060"/>
                    <a:pt x="462" y="1060"/>
                    <a:pt x="462" y="1060"/>
                  </a:cubicBezTo>
                  <a:cubicBezTo>
                    <a:pt x="437" y="1097"/>
                    <a:pt x="437" y="1097"/>
                    <a:pt x="437" y="1097"/>
                  </a:cubicBezTo>
                  <a:cubicBezTo>
                    <a:pt x="435" y="1101"/>
                    <a:pt x="433" y="1104"/>
                    <a:pt x="431" y="1107"/>
                  </a:cubicBezTo>
                  <a:cubicBezTo>
                    <a:pt x="423" y="1118"/>
                    <a:pt x="417" y="1128"/>
                    <a:pt x="413" y="1139"/>
                  </a:cubicBezTo>
                  <a:cubicBezTo>
                    <a:pt x="422" y="1139"/>
                    <a:pt x="422" y="1139"/>
                    <a:pt x="422" y="1139"/>
                  </a:cubicBezTo>
                  <a:cubicBezTo>
                    <a:pt x="418" y="1151"/>
                    <a:pt x="418" y="1151"/>
                    <a:pt x="418" y="1151"/>
                  </a:cubicBezTo>
                  <a:cubicBezTo>
                    <a:pt x="410" y="1171"/>
                    <a:pt x="403" y="1190"/>
                    <a:pt x="396" y="1209"/>
                  </a:cubicBezTo>
                  <a:cubicBezTo>
                    <a:pt x="392" y="1220"/>
                    <a:pt x="385" y="1226"/>
                    <a:pt x="379" y="1231"/>
                  </a:cubicBezTo>
                  <a:cubicBezTo>
                    <a:pt x="374" y="1236"/>
                    <a:pt x="370" y="1240"/>
                    <a:pt x="367" y="1247"/>
                  </a:cubicBezTo>
                  <a:cubicBezTo>
                    <a:pt x="366" y="1250"/>
                    <a:pt x="364" y="1253"/>
                    <a:pt x="360" y="1256"/>
                  </a:cubicBezTo>
                  <a:close/>
                  <a:moveTo>
                    <a:pt x="1225" y="1085"/>
                  </a:moveTo>
                  <a:cubicBezTo>
                    <a:pt x="1241" y="1128"/>
                    <a:pt x="1241" y="1128"/>
                    <a:pt x="1241" y="1128"/>
                  </a:cubicBezTo>
                  <a:cubicBezTo>
                    <a:pt x="1243" y="1135"/>
                    <a:pt x="1248" y="1138"/>
                    <a:pt x="1254" y="1142"/>
                  </a:cubicBezTo>
                  <a:cubicBezTo>
                    <a:pt x="1259" y="1145"/>
                    <a:pt x="1265" y="1149"/>
                    <a:pt x="1270" y="1155"/>
                  </a:cubicBezTo>
                  <a:cubicBezTo>
                    <a:pt x="1272" y="1153"/>
                    <a:pt x="1272" y="1153"/>
                    <a:pt x="1272" y="1153"/>
                  </a:cubicBezTo>
                  <a:cubicBezTo>
                    <a:pt x="1265" y="1143"/>
                    <a:pt x="1258" y="1134"/>
                    <a:pt x="1251" y="1124"/>
                  </a:cubicBezTo>
                  <a:cubicBezTo>
                    <a:pt x="1242" y="1112"/>
                    <a:pt x="1233" y="1099"/>
                    <a:pt x="1225" y="1085"/>
                  </a:cubicBezTo>
                  <a:close/>
                  <a:moveTo>
                    <a:pt x="1140" y="1125"/>
                  </a:moveTo>
                  <a:cubicBezTo>
                    <a:pt x="1141" y="1126"/>
                    <a:pt x="1141" y="1126"/>
                    <a:pt x="1141" y="1126"/>
                  </a:cubicBezTo>
                  <a:cubicBezTo>
                    <a:pt x="1157" y="1137"/>
                    <a:pt x="1168" y="1143"/>
                    <a:pt x="1174" y="1143"/>
                  </a:cubicBezTo>
                  <a:cubicBezTo>
                    <a:pt x="1174" y="1144"/>
                    <a:pt x="1175" y="1143"/>
                    <a:pt x="1175" y="1140"/>
                  </a:cubicBezTo>
                  <a:cubicBezTo>
                    <a:pt x="1175" y="1136"/>
                    <a:pt x="1170" y="1133"/>
                    <a:pt x="1164" y="1129"/>
                  </a:cubicBezTo>
                  <a:cubicBezTo>
                    <a:pt x="1158" y="1125"/>
                    <a:pt x="1150" y="1120"/>
                    <a:pt x="1147" y="1112"/>
                  </a:cubicBezTo>
                  <a:cubicBezTo>
                    <a:pt x="1144" y="1113"/>
                    <a:pt x="1142" y="1115"/>
                    <a:pt x="1139" y="1116"/>
                  </a:cubicBezTo>
                  <a:cubicBezTo>
                    <a:pt x="1135" y="1118"/>
                    <a:pt x="1135" y="1118"/>
                    <a:pt x="1135" y="1118"/>
                  </a:cubicBezTo>
                  <a:cubicBezTo>
                    <a:pt x="1137" y="1121"/>
                    <a:pt x="1139" y="1124"/>
                    <a:pt x="1140" y="1125"/>
                  </a:cubicBezTo>
                  <a:close/>
                  <a:moveTo>
                    <a:pt x="1185" y="1087"/>
                  </a:moveTo>
                  <a:cubicBezTo>
                    <a:pt x="1194" y="1100"/>
                    <a:pt x="1194" y="1100"/>
                    <a:pt x="1194" y="1100"/>
                  </a:cubicBezTo>
                  <a:cubicBezTo>
                    <a:pt x="1199" y="1109"/>
                    <a:pt x="1202" y="1119"/>
                    <a:pt x="1203" y="1129"/>
                  </a:cubicBezTo>
                  <a:cubicBezTo>
                    <a:pt x="1204" y="1129"/>
                    <a:pt x="1204" y="1129"/>
                    <a:pt x="1205" y="1128"/>
                  </a:cubicBezTo>
                  <a:cubicBezTo>
                    <a:pt x="1211" y="1126"/>
                    <a:pt x="1211" y="1126"/>
                    <a:pt x="1211" y="1126"/>
                  </a:cubicBezTo>
                  <a:cubicBezTo>
                    <a:pt x="1210" y="1122"/>
                    <a:pt x="1209" y="1117"/>
                    <a:pt x="1207" y="1111"/>
                  </a:cubicBezTo>
                  <a:cubicBezTo>
                    <a:pt x="1203" y="1097"/>
                    <a:pt x="1198" y="1083"/>
                    <a:pt x="1201" y="1070"/>
                  </a:cubicBezTo>
                  <a:cubicBezTo>
                    <a:pt x="1203" y="1059"/>
                    <a:pt x="1203" y="1059"/>
                    <a:pt x="1203" y="1059"/>
                  </a:cubicBezTo>
                  <a:cubicBezTo>
                    <a:pt x="1196" y="1060"/>
                    <a:pt x="1185" y="1073"/>
                    <a:pt x="1177" y="1083"/>
                  </a:cubicBezTo>
                  <a:cubicBezTo>
                    <a:pt x="1173" y="1087"/>
                    <a:pt x="1169" y="1092"/>
                    <a:pt x="1165" y="1095"/>
                  </a:cubicBezTo>
                  <a:cubicBezTo>
                    <a:pt x="1167" y="1097"/>
                    <a:pt x="1170" y="1098"/>
                    <a:pt x="1172" y="1100"/>
                  </a:cubicBezTo>
                  <a:cubicBezTo>
                    <a:pt x="1174" y="1101"/>
                    <a:pt x="1175" y="1101"/>
                    <a:pt x="1177" y="1102"/>
                  </a:cubicBezTo>
                  <a:cubicBezTo>
                    <a:pt x="1177" y="1102"/>
                    <a:pt x="1177" y="1101"/>
                    <a:pt x="1178" y="1101"/>
                  </a:cubicBezTo>
                  <a:lnTo>
                    <a:pt x="1185" y="1087"/>
                  </a:lnTo>
                  <a:close/>
                  <a:moveTo>
                    <a:pt x="1075" y="1071"/>
                  </a:moveTo>
                  <a:cubicBezTo>
                    <a:pt x="1082" y="1076"/>
                    <a:pt x="1089" y="1081"/>
                    <a:pt x="1092" y="1081"/>
                  </a:cubicBezTo>
                  <a:cubicBezTo>
                    <a:pt x="1095" y="1081"/>
                    <a:pt x="1098" y="1078"/>
                    <a:pt x="1101" y="1074"/>
                  </a:cubicBezTo>
                  <a:cubicBezTo>
                    <a:pt x="1098" y="1071"/>
                    <a:pt x="1098" y="1071"/>
                    <a:pt x="1098" y="1071"/>
                  </a:cubicBezTo>
                  <a:cubicBezTo>
                    <a:pt x="1093" y="1066"/>
                    <a:pt x="1087" y="1061"/>
                    <a:pt x="1082" y="1055"/>
                  </a:cubicBezTo>
                  <a:cubicBezTo>
                    <a:pt x="1081" y="1059"/>
                    <a:pt x="1080" y="1062"/>
                    <a:pt x="1079" y="1065"/>
                  </a:cubicBezTo>
                  <a:lnTo>
                    <a:pt x="1075" y="1071"/>
                  </a:lnTo>
                  <a:close/>
                  <a:moveTo>
                    <a:pt x="618" y="1079"/>
                  </a:moveTo>
                  <a:cubicBezTo>
                    <a:pt x="626" y="1081"/>
                    <a:pt x="648" y="1064"/>
                    <a:pt x="657" y="1053"/>
                  </a:cubicBezTo>
                  <a:cubicBezTo>
                    <a:pt x="677" y="1029"/>
                    <a:pt x="677" y="1029"/>
                    <a:pt x="677" y="1029"/>
                  </a:cubicBezTo>
                  <a:cubicBezTo>
                    <a:pt x="675" y="1041"/>
                    <a:pt x="675" y="1041"/>
                    <a:pt x="675" y="1041"/>
                  </a:cubicBezTo>
                  <a:cubicBezTo>
                    <a:pt x="677" y="1038"/>
                    <a:pt x="678" y="1035"/>
                    <a:pt x="679" y="1031"/>
                  </a:cubicBezTo>
                  <a:cubicBezTo>
                    <a:pt x="679" y="1026"/>
                    <a:pt x="679" y="1026"/>
                    <a:pt x="679" y="1026"/>
                  </a:cubicBezTo>
                  <a:cubicBezTo>
                    <a:pt x="676" y="1028"/>
                    <a:pt x="676" y="1028"/>
                    <a:pt x="676" y="1028"/>
                  </a:cubicBezTo>
                  <a:cubicBezTo>
                    <a:pt x="680" y="1024"/>
                    <a:pt x="680" y="1024"/>
                    <a:pt x="680" y="1024"/>
                  </a:cubicBezTo>
                  <a:cubicBezTo>
                    <a:pt x="689" y="976"/>
                    <a:pt x="689" y="976"/>
                    <a:pt x="689" y="976"/>
                  </a:cubicBezTo>
                  <a:cubicBezTo>
                    <a:pt x="694" y="1011"/>
                    <a:pt x="694" y="1011"/>
                    <a:pt x="694" y="1011"/>
                  </a:cubicBezTo>
                  <a:cubicBezTo>
                    <a:pt x="720" y="987"/>
                    <a:pt x="720" y="987"/>
                    <a:pt x="720" y="987"/>
                  </a:cubicBezTo>
                  <a:cubicBezTo>
                    <a:pt x="722" y="986"/>
                    <a:pt x="723" y="983"/>
                    <a:pt x="725" y="980"/>
                  </a:cubicBezTo>
                  <a:cubicBezTo>
                    <a:pt x="725" y="980"/>
                    <a:pt x="725" y="980"/>
                    <a:pt x="725" y="980"/>
                  </a:cubicBezTo>
                  <a:cubicBezTo>
                    <a:pt x="709" y="973"/>
                    <a:pt x="709" y="973"/>
                    <a:pt x="709" y="973"/>
                  </a:cubicBezTo>
                  <a:cubicBezTo>
                    <a:pt x="710" y="972"/>
                    <a:pt x="710" y="972"/>
                    <a:pt x="710" y="972"/>
                  </a:cubicBezTo>
                  <a:cubicBezTo>
                    <a:pt x="702" y="970"/>
                    <a:pt x="702" y="970"/>
                    <a:pt x="702" y="970"/>
                  </a:cubicBezTo>
                  <a:cubicBezTo>
                    <a:pt x="692" y="969"/>
                    <a:pt x="679" y="967"/>
                    <a:pt x="668" y="967"/>
                  </a:cubicBezTo>
                  <a:cubicBezTo>
                    <a:pt x="641" y="967"/>
                    <a:pt x="637" y="978"/>
                    <a:pt x="636" y="991"/>
                  </a:cubicBezTo>
                  <a:cubicBezTo>
                    <a:pt x="636" y="995"/>
                    <a:pt x="635" y="1001"/>
                    <a:pt x="632" y="1012"/>
                  </a:cubicBezTo>
                  <a:cubicBezTo>
                    <a:pt x="630" y="1020"/>
                    <a:pt x="626" y="1036"/>
                    <a:pt x="625" y="1045"/>
                  </a:cubicBezTo>
                  <a:cubicBezTo>
                    <a:pt x="627" y="1043"/>
                    <a:pt x="629" y="1041"/>
                    <a:pt x="633" y="1038"/>
                  </a:cubicBezTo>
                  <a:cubicBezTo>
                    <a:pt x="655" y="1015"/>
                    <a:pt x="655" y="1015"/>
                    <a:pt x="655" y="1015"/>
                  </a:cubicBezTo>
                  <a:cubicBezTo>
                    <a:pt x="648" y="1046"/>
                    <a:pt x="648" y="1046"/>
                    <a:pt x="648" y="1046"/>
                  </a:cubicBezTo>
                  <a:cubicBezTo>
                    <a:pt x="646" y="1058"/>
                    <a:pt x="635" y="1066"/>
                    <a:pt x="626" y="1073"/>
                  </a:cubicBezTo>
                  <a:cubicBezTo>
                    <a:pt x="623" y="1074"/>
                    <a:pt x="620" y="1077"/>
                    <a:pt x="618" y="1079"/>
                  </a:cubicBezTo>
                  <a:close/>
                  <a:moveTo>
                    <a:pt x="703" y="1015"/>
                  </a:moveTo>
                  <a:cubicBezTo>
                    <a:pt x="719" y="1021"/>
                    <a:pt x="722" y="1023"/>
                    <a:pt x="731" y="1002"/>
                  </a:cubicBezTo>
                  <a:cubicBezTo>
                    <a:pt x="731" y="1002"/>
                    <a:pt x="731" y="1002"/>
                    <a:pt x="731" y="1002"/>
                  </a:cubicBezTo>
                  <a:lnTo>
                    <a:pt x="703" y="1015"/>
                  </a:lnTo>
                  <a:close/>
                  <a:moveTo>
                    <a:pt x="243" y="747"/>
                  </a:moveTo>
                  <a:cubicBezTo>
                    <a:pt x="246" y="747"/>
                    <a:pt x="248" y="747"/>
                    <a:pt x="251" y="747"/>
                  </a:cubicBezTo>
                  <a:cubicBezTo>
                    <a:pt x="254" y="748"/>
                    <a:pt x="258" y="748"/>
                    <a:pt x="261" y="748"/>
                  </a:cubicBezTo>
                  <a:cubicBezTo>
                    <a:pt x="266" y="748"/>
                    <a:pt x="267" y="747"/>
                    <a:pt x="267" y="747"/>
                  </a:cubicBezTo>
                  <a:cubicBezTo>
                    <a:pt x="280" y="735"/>
                    <a:pt x="269" y="713"/>
                    <a:pt x="256" y="688"/>
                  </a:cubicBezTo>
                  <a:cubicBezTo>
                    <a:pt x="254" y="684"/>
                    <a:pt x="252" y="680"/>
                    <a:pt x="250" y="676"/>
                  </a:cubicBezTo>
                  <a:cubicBezTo>
                    <a:pt x="245" y="665"/>
                    <a:pt x="245" y="665"/>
                    <a:pt x="245" y="665"/>
                  </a:cubicBezTo>
                  <a:cubicBezTo>
                    <a:pt x="240" y="669"/>
                    <a:pt x="236" y="676"/>
                    <a:pt x="230" y="684"/>
                  </a:cubicBezTo>
                  <a:cubicBezTo>
                    <a:pt x="227" y="689"/>
                    <a:pt x="224" y="694"/>
                    <a:pt x="219" y="700"/>
                  </a:cubicBezTo>
                  <a:cubicBezTo>
                    <a:pt x="219" y="700"/>
                    <a:pt x="219" y="700"/>
                    <a:pt x="219" y="700"/>
                  </a:cubicBezTo>
                  <a:lnTo>
                    <a:pt x="243" y="747"/>
                  </a:lnTo>
                  <a:close/>
                  <a:moveTo>
                    <a:pt x="251" y="661"/>
                  </a:moveTo>
                  <a:cubicBezTo>
                    <a:pt x="260" y="663"/>
                    <a:pt x="260" y="663"/>
                    <a:pt x="260" y="663"/>
                  </a:cubicBezTo>
                  <a:cubicBezTo>
                    <a:pt x="265" y="664"/>
                    <a:pt x="270" y="667"/>
                    <a:pt x="273" y="660"/>
                  </a:cubicBezTo>
                  <a:cubicBezTo>
                    <a:pt x="263" y="659"/>
                    <a:pt x="256" y="659"/>
                    <a:pt x="251" y="661"/>
                  </a:cubicBezTo>
                  <a:close/>
                  <a:moveTo>
                    <a:pt x="273" y="499"/>
                  </a:moveTo>
                  <a:cubicBezTo>
                    <a:pt x="273" y="499"/>
                    <a:pt x="273" y="499"/>
                    <a:pt x="273" y="499"/>
                  </a:cubicBezTo>
                  <a:cubicBezTo>
                    <a:pt x="280" y="499"/>
                    <a:pt x="289" y="497"/>
                    <a:pt x="297" y="495"/>
                  </a:cubicBezTo>
                  <a:cubicBezTo>
                    <a:pt x="289" y="493"/>
                    <a:pt x="281" y="492"/>
                    <a:pt x="274" y="490"/>
                  </a:cubicBezTo>
                  <a:cubicBezTo>
                    <a:pt x="274" y="492"/>
                    <a:pt x="273" y="493"/>
                    <a:pt x="273" y="495"/>
                  </a:cubicBezTo>
                  <a:lnTo>
                    <a:pt x="273" y="499"/>
                  </a:lnTo>
                  <a:close/>
                  <a:moveTo>
                    <a:pt x="323" y="80"/>
                  </a:moveTo>
                  <a:cubicBezTo>
                    <a:pt x="323" y="80"/>
                    <a:pt x="324" y="81"/>
                    <a:pt x="325" y="81"/>
                  </a:cubicBezTo>
                  <a:cubicBezTo>
                    <a:pt x="328" y="84"/>
                    <a:pt x="331" y="87"/>
                    <a:pt x="334" y="87"/>
                  </a:cubicBezTo>
                  <a:cubicBezTo>
                    <a:pt x="342" y="90"/>
                    <a:pt x="342" y="90"/>
                    <a:pt x="342" y="90"/>
                  </a:cubicBezTo>
                  <a:cubicBezTo>
                    <a:pt x="324" y="78"/>
                    <a:pt x="324" y="78"/>
                    <a:pt x="324" y="78"/>
                  </a:cubicBezTo>
                  <a:cubicBezTo>
                    <a:pt x="324" y="79"/>
                    <a:pt x="323" y="79"/>
                    <a:pt x="323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7" name="Freeform 19"/>
            <p:cNvSpPr>
              <a:spLocks/>
            </p:cNvSpPr>
            <p:nvPr/>
          </p:nvSpPr>
          <p:spPr bwMode="auto">
            <a:xfrm>
              <a:off x="1352" y="2121"/>
              <a:ext cx="19" cy="9"/>
            </a:xfrm>
            <a:custGeom>
              <a:avLst/>
              <a:gdLst>
                <a:gd name="T0" fmla="*/ 63 w 63"/>
                <a:gd name="T1" fmla="*/ 0 h 30"/>
                <a:gd name="T2" fmla="*/ 0 w 63"/>
                <a:gd name="T3" fmla="*/ 30 h 30"/>
                <a:gd name="T4" fmla="*/ 63 w 63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30">
                  <a:moveTo>
                    <a:pt x="63" y="0"/>
                  </a:moveTo>
                  <a:cubicBezTo>
                    <a:pt x="51" y="21"/>
                    <a:pt x="22" y="23"/>
                    <a:pt x="0" y="30"/>
                  </a:cubicBezTo>
                  <a:cubicBezTo>
                    <a:pt x="12" y="9"/>
                    <a:pt x="41" y="7"/>
                    <a:pt x="63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8" name="Freeform 20"/>
            <p:cNvSpPr>
              <a:spLocks/>
            </p:cNvSpPr>
            <p:nvPr/>
          </p:nvSpPr>
          <p:spPr bwMode="auto">
            <a:xfrm>
              <a:off x="1346" y="2116"/>
              <a:ext cx="31" cy="19"/>
            </a:xfrm>
            <a:custGeom>
              <a:avLst/>
              <a:gdLst>
                <a:gd name="T0" fmla="*/ 0 w 103"/>
                <a:gd name="T1" fmla="*/ 62 h 62"/>
                <a:gd name="T2" fmla="*/ 12 w 103"/>
                <a:gd name="T3" fmla="*/ 41 h 62"/>
                <a:gd name="T4" fmla="*/ 65 w 103"/>
                <a:gd name="T5" fmla="*/ 11 h 62"/>
                <a:gd name="T6" fmla="*/ 80 w 103"/>
                <a:gd name="T7" fmla="*/ 7 h 62"/>
                <a:gd name="T8" fmla="*/ 103 w 103"/>
                <a:gd name="T9" fmla="*/ 0 h 62"/>
                <a:gd name="T10" fmla="*/ 91 w 103"/>
                <a:gd name="T11" fmla="*/ 21 h 62"/>
                <a:gd name="T12" fmla="*/ 38 w 103"/>
                <a:gd name="T13" fmla="*/ 51 h 62"/>
                <a:gd name="T14" fmla="*/ 23 w 103"/>
                <a:gd name="T15" fmla="*/ 55 h 62"/>
                <a:gd name="T16" fmla="*/ 0 w 103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62">
                  <a:moveTo>
                    <a:pt x="0" y="62"/>
                  </a:moveTo>
                  <a:cubicBezTo>
                    <a:pt x="12" y="41"/>
                    <a:pt x="12" y="41"/>
                    <a:pt x="12" y="41"/>
                  </a:cubicBezTo>
                  <a:cubicBezTo>
                    <a:pt x="24" y="21"/>
                    <a:pt x="46" y="16"/>
                    <a:pt x="65" y="11"/>
                  </a:cubicBezTo>
                  <a:cubicBezTo>
                    <a:pt x="70" y="10"/>
                    <a:pt x="75" y="9"/>
                    <a:pt x="80" y="7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79" y="40"/>
                    <a:pt x="57" y="46"/>
                    <a:pt x="38" y="51"/>
                  </a:cubicBezTo>
                  <a:cubicBezTo>
                    <a:pt x="33" y="52"/>
                    <a:pt x="27" y="53"/>
                    <a:pt x="23" y="55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9" name="Freeform 21"/>
            <p:cNvSpPr>
              <a:spLocks/>
            </p:cNvSpPr>
            <p:nvPr/>
          </p:nvSpPr>
          <p:spPr bwMode="auto">
            <a:xfrm>
              <a:off x="1100" y="2293"/>
              <a:ext cx="5" cy="7"/>
            </a:xfrm>
            <a:custGeom>
              <a:avLst/>
              <a:gdLst>
                <a:gd name="T0" fmla="*/ 2 w 19"/>
                <a:gd name="T1" fmla="*/ 13 h 24"/>
                <a:gd name="T2" fmla="*/ 19 w 19"/>
                <a:gd name="T3" fmla="*/ 0 h 24"/>
                <a:gd name="T4" fmla="*/ 0 w 19"/>
                <a:gd name="T5" fmla="*/ 24 h 24"/>
                <a:gd name="T6" fmla="*/ 2 w 19"/>
                <a:gd name="T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4">
                  <a:moveTo>
                    <a:pt x="2" y="13"/>
                  </a:moveTo>
                  <a:cubicBezTo>
                    <a:pt x="7" y="9"/>
                    <a:pt x="13" y="4"/>
                    <a:pt x="19" y="0"/>
                  </a:cubicBezTo>
                  <a:cubicBezTo>
                    <a:pt x="14" y="9"/>
                    <a:pt x="7" y="17"/>
                    <a:pt x="0" y="24"/>
                  </a:cubicBezTo>
                  <a:cubicBezTo>
                    <a:pt x="1" y="21"/>
                    <a:pt x="2" y="17"/>
                    <a:pt x="2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0" name="Freeform 22"/>
            <p:cNvSpPr>
              <a:spLocks/>
            </p:cNvSpPr>
            <p:nvPr/>
          </p:nvSpPr>
          <p:spPr bwMode="auto">
            <a:xfrm>
              <a:off x="1095" y="2281"/>
              <a:ext cx="21" cy="28"/>
            </a:xfrm>
            <a:custGeom>
              <a:avLst/>
              <a:gdLst>
                <a:gd name="T0" fmla="*/ 0 w 69"/>
                <a:gd name="T1" fmla="*/ 94 h 94"/>
                <a:gd name="T2" fmla="*/ 8 w 69"/>
                <a:gd name="T3" fmla="*/ 48 h 94"/>
                <a:gd name="T4" fmla="*/ 10 w 69"/>
                <a:gd name="T5" fmla="*/ 45 h 94"/>
                <a:gd name="T6" fmla="*/ 23 w 69"/>
                <a:gd name="T7" fmla="*/ 35 h 94"/>
                <a:gd name="T8" fmla="*/ 69 w 69"/>
                <a:gd name="T9" fmla="*/ 0 h 94"/>
                <a:gd name="T10" fmla="*/ 40 w 69"/>
                <a:gd name="T11" fmla="*/ 44 h 94"/>
                <a:gd name="T12" fmla="*/ 21 w 69"/>
                <a:gd name="T13" fmla="*/ 69 h 94"/>
                <a:gd name="T14" fmla="*/ 0 w 69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94">
                  <a:moveTo>
                    <a:pt x="0" y="94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4" y="42"/>
                    <a:pt x="19" y="38"/>
                    <a:pt x="23" y="35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35" y="53"/>
                    <a:pt x="28" y="62"/>
                    <a:pt x="21" y="69"/>
                  </a:cubicBezTo>
                  <a:lnTo>
                    <a:pt x="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1" name="Freeform 23"/>
            <p:cNvSpPr>
              <a:spLocks/>
            </p:cNvSpPr>
            <p:nvPr/>
          </p:nvSpPr>
          <p:spPr bwMode="auto">
            <a:xfrm>
              <a:off x="850" y="2219"/>
              <a:ext cx="4" cy="3"/>
            </a:xfrm>
            <a:custGeom>
              <a:avLst/>
              <a:gdLst>
                <a:gd name="T0" fmla="*/ 0 w 11"/>
                <a:gd name="T1" fmla="*/ 0 h 9"/>
                <a:gd name="T2" fmla="*/ 11 w 11"/>
                <a:gd name="T3" fmla="*/ 4 h 9"/>
                <a:gd name="T4" fmla="*/ 0 w 11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9">
                  <a:moveTo>
                    <a:pt x="0" y="0"/>
                  </a:moveTo>
                  <a:cubicBezTo>
                    <a:pt x="4" y="1"/>
                    <a:pt x="7" y="3"/>
                    <a:pt x="11" y="4"/>
                  </a:cubicBezTo>
                  <a:cubicBezTo>
                    <a:pt x="2" y="9"/>
                    <a:pt x="4" y="3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2" name="Freeform 24"/>
            <p:cNvSpPr>
              <a:spLocks/>
            </p:cNvSpPr>
            <p:nvPr/>
          </p:nvSpPr>
          <p:spPr bwMode="auto">
            <a:xfrm>
              <a:off x="829" y="2209"/>
              <a:ext cx="31" cy="15"/>
            </a:xfrm>
            <a:custGeom>
              <a:avLst/>
              <a:gdLst>
                <a:gd name="T0" fmla="*/ 79 w 107"/>
                <a:gd name="T1" fmla="*/ 48 h 48"/>
                <a:gd name="T2" fmla="*/ 68 w 107"/>
                <a:gd name="T3" fmla="*/ 41 h 48"/>
                <a:gd name="T4" fmla="*/ 0 w 107"/>
                <a:gd name="T5" fmla="*/ 0 h 48"/>
                <a:gd name="T6" fmla="*/ 107 w 107"/>
                <a:gd name="T7" fmla="*/ 34 h 48"/>
                <a:gd name="T8" fmla="*/ 88 w 107"/>
                <a:gd name="T9" fmla="*/ 45 h 48"/>
                <a:gd name="T10" fmla="*/ 79 w 107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8">
                  <a:moveTo>
                    <a:pt x="79" y="48"/>
                  </a:moveTo>
                  <a:cubicBezTo>
                    <a:pt x="72" y="48"/>
                    <a:pt x="69" y="43"/>
                    <a:pt x="68" y="4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5" y="47"/>
                    <a:pt x="82" y="48"/>
                    <a:pt x="79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3" name="Freeform 25"/>
            <p:cNvSpPr>
              <a:spLocks/>
            </p:cNvSpPr>
            <p:nvPr/>
          </p:nvSpPr>
          <p:spPr bwMode="auto">
            <a:xfrm>
              <a:off x="1181" y="2405"/>
              <a:ext cx="21" cy="32"/>
            </a:xfrm>
            <a:custGeom>
              <a:avLst/>
              <a:gdLst>
                <a:gd name="T0" fmla="*/ 22 w 70"/>
                <a:gd name="T1" fmla="*/ 105 h 105"/>
                <a:gd name="T2" fmla="*/ 36 w 70"/>
                <a:gd name="T3" fmla="*/ 11 h 105"/>
                <a:gd name="T4" fmla="*/ 7 w 70"/>
                <a:gd name="T5" fmla="*/ 105 h 105"/>
                <a:gd name="T6" fmla="*/ 22 w 70"/>
                <a:gd name="T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05">
                  <a:moveTo>
                    <a:pt x="22" y="105"/>
                  </a:moveTo>
                  <a:cubicBezTo>
                    <a:pt x="26" y="97"/>
                    <a:pt x="70" y="0"/>
                    <a:pt x="36" y="11"/>
                  </a:cubicBezTo>
                  <a:cubicBezTo>
                    <a:pt x="0" y="23"/>
                    <a:pt x="8" y="74"/>
                    <a:pt x="7" y="105"/>
                  </a:cubicBezTo>
                  <a:cubicBezTo>
                    <a:pt x="12" y="105"/>
                    <a:pt x="17" y="105"/>
                    <a:pt x="22" y="10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4" name="Freeform 26"/>
            <p:cNvSpPr>
              <a:spLocks noEditPoints="1"/>
            </p:cNvSpPr>
            <p:nvPr/>
          </p:nvSpPr>
          <p:spPr bwMode="auto">
            <a:xfrm>
              <a:off x="1180" y="2405"/>
              <a:ext cx="22" cy="35"/>
            </a:xfrm>
            <a:custGeom>
              <a:avLst/>
              <a:gdLst>
                <a:gd name="T0" fmla="*/ 31 w 72"/>
                <a:gd name="T1" fmla="*/ 115 h 115"/>
                <a:gd name="T2" fmla="*/ 1 w 72"/>
                <a:gd name="T3" fmla="*/ 115 h 115"/>
                <a:gd name="T4" fmla="*/ 2 w 72"/>
                <a:gd name="T5" fmla="*/ 105 h 115"/>
                <a:gd name="T6" fmla="*/ 2 w 72"/>
                <a:gd name="T7" fmla="*/ 89 h 115"/>
                <a:gd name="T8" fmla="*/ 37 w 72"/>
                <a:gd name="T9" fmla="*/ 3 h 115"/>
                <a:gd name="T10" fmla="*/ 59 w 72"/>
                <a:gd name="T11" fmla="*/ 9 h 115"/>
                <a:gd name="T12" fmla="*/ 34 w 72"/>
                <a:gd name="T13" fmla="*/ 110 h 115"/>
                <a:gd name="T14" fmla="*/ 31 w 72"/>
                <a:gd name="T15" fmla="*/ 115 h 115"/>
                <a:gd name="T16" fmla="*/ 20 w 72"/>
                <a:gd name="T17" fmla="*/ 96 h 115"/>
                <a:gd name="T18" fmla="*/ 20 w 72"/>
                <a:gd name="T19" fmla="*/ 96 h 115"/>
                <a:gd name="T20" fmla="*/ 43 w 72"/>
                <a:gd name="T21" fmla="*/ 19 h 115"/>
                <a:gd name="T22" fmla="*/ 20 w 72"/>
                <a:gd name="T23" fmla="*/ 89 h 115"/>
                <a:gd name="T24" fmla="*/ 20 w 72"/>
                <a:gd name="T25" fmla="*/ 9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115">
                  <a:moveTo>
                    <a:pt x="31" y="115"/>
                  </a:moveTo>
                  <a:cubicBezTo>
                    <a:pt x="1" y="115"/>
                    <a:pt x="1" y="115"/>
                    <a:pt x="1" y="11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0"/>
                    <a:pt x="2" y="95"/>
                    <a:pt x="2" y="89"/>
                  </a:cubicBezTo>
                  <a:cubicBezTo>
                    <a:pt x="1" y="58"/>
                    <a:pt x="0" y="15"/>
                    <a:pt x="37" y="3"/>
                  </a:cubicBezTo>
                  <a:cubicBezTo>
                    <a:pt x="46" y="0"/>
                    <a:pt x="54" y="2"/>
                    <a:pt x="59" y="9"/>
                  </a:cubicBezTo>
                  <a:cubicBezTo>
                    <a:pt x="72" y="32"/>
                    <a:pt x="34" y="109"/>
                    <a:pt x="34" y="110"/>
                  </a:cubicBezTo>
                  <a:lnTo>
                    <a:pt x="31" y="115"/>
                  </a:lnTo>
                  <a:close/>
                  <a:moveTo>
                    <a:pt x="20" y="96"/>
                  </a:moveTo>
                  <a:cubicBezTo>
                    <a:pt x="20" y="96"/>
                    <a:pt x="20" y="96"/>
                    <a:pt x="20" y="96"/>
                  </a:cubicBezTo>
                  <a:cubicBezTo>
                    <a:pt x="30" y="75"/>
                    <a:pt x="47" y="27"/>
                    <a:pt x="43" y="19"/>
                  </a:cubicBezTo>
                  <a:cubicBezTo>
                    <a:pt x="21" y="27"/>
                    <a:pt x="20" y="54"/>
                    <a:pt x="20" y="89"/>
                  </a:cubicBezTo>
                  <a:cubicBezTo>
                    <a:pt x="20" y="91"/>
                    <a:pt x="20" y="94"/>
                    <a:pt x="20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5" name="Freeform 27"/>
            <p:cNvSpPr>
              <a:spLocks/>
            </p:cNvSpPr>
            <p:nvPr/>
          </p:nvSpPr>
          <p:spPr bwMode="auto">
            <a:xfrm>
              <a:off x="1170" y="1396"/>
              <a:ext cx="320" cy="354"/>
            </a:xfrm>
            <a:custGeom>
              <a:avLst/>
              <a:gdLst>
                <a:gd name="T0" fmla="*/ 824 w 1074"/>
                <a:gd name="T1" fmla="*/ 1061 h 1189"/>
                <a:gd name="T2" fmla="*/ 913 w 1074"/>
                <a:gd name="T3" fmla="*/ 1099 h 1189"/>
                <a:gd name="T4" fmla="*/ 955 w 1074"/>
                <a:gd name="T5" fmla="*/ 1111 h 1189"/>
                <a:gd name="T6" fmla="*/ 933 w 1074"/>
                <a:gd name="T7" fmla="*/ 1007 h 1189"/>
                <a:gd name="T8" fmla="*/ 888 w 1074"/>
                <a:gd name="T9" fmla="*/ 949 h 1189"/>
                <a:gd name="T10" fmla="*/ 852 w 1074"/>
                <a:gd name="T11" fmla="*/ 912 h 1189"/>
                <a:gd name="T12" fmla="*/ 821 w 1074"/>
                <a:gd name="T13" fmla="*/ 808 h 1189"/>
                <a:gd name="T14" fmla="*/ 867 w 1074"/>
                <a:gd name="T15" fmla="*/ 795 h 1189"/>
                <a:gd name="T16" fmla="*/ 947 w 1074"/>
                <a:gd name="T17" fmla="*/ 888 h 1189"/>
                <a:gd name="T18" fmla="*/ 1020 w 1074"/>
                <a:gd name="T19" fmla="*/ 882 h 1189"/>
                <a:gd name="T20" fmla="*/ 1035 w 1074"/>
                <a:gd name="T21" fmla="*/ 819 h 1189"/>
                <a:gd name="T22" fmla="*/ 1058 w 1074"/>
                <a:gd name="T23" fmla="*/ 777 h 1189"/>
                <a:gd name="T24" fmla="*/ 966 w 1074"/>
                <a:gd name="T25" fmla="*/ 733 h 1189"/>
                <a:gd name="T26" fmla="*/ 813 w 1074"/>
                <a:gd name="T27" fmla="*/ 596 h 1189"/>
                <a:gd name="T28" fmla="*/ 806 w 1074"/>
                <a:gd name="T29" fmla="*/ 536 h 1189"/>
                <a:gd name="T30" fmla="*/ 821 w 1074"/>
                <a:gd name="T31" fmla="*/ 421 h 1189"/>
                <a:gd name="T32" fmla="*/ 765 w 1074"/>
                <a:gd name="T33" fmla="*/ 436 h 1189"/>
                <a:gd name="T34" fmla="*/ 756 w 1074"/>
                <a:gd name="T35" fmla="*/ 362 h 1189"/>
                <a:gd name="T36" fmla="*/ 657 w 1074"/>
                <a:gd name="T37" fmla="*/ 261 h 1189"/>
                <a:gd name="T38" fmla="*/ 618 w 1074"/>
                <a:gd name="T39" fmla="*/ 280 h 1189"/>
                <a:gd name="T40" fmla="*/ 566 w 1074"/>
                <a:gd name="T41" fmla="*/ 265 h 1189"/>
                <a:gd name="T42" fmla="*/ 434 w 1074"/>
                <a:gd name="T43" fmla="*/ 161 h 1189"/>
                <a:gd name="T44" fmla="*/ 349 w 1074"/>
                <a:gd name="T45" fmla="*/ 237 h 1189"/>
                <a:gd name="T46" fmla="*/ 354 w 1074"/>
                <a:gd name="T47" fmla="*/ 111 h 1189"/>
                <a:gd name="T48" fmla="*/ 248 w 1074"/>
                <a:gd name="T49" fmla="*/ 68 h 1189"/>
                <a:gd name="T50" fmla="*/ 196 w 1074"/>
                <a:gd name="T51" fmla="*/ 64 h 1189"/>
                <a:gd name="T52" fmla="*/ 234 w 1074"/>
                <a:gd name="T53" fmla="*/ 135 h 1189"/>
                <a:gd name="T54" fmla="*/ 185 w 1074"/>
                <a:gd name="T55" fmla="*/ 263 h 1189"/>
                <a:gd name="T56" fmla="*/ 196 w 1074"/>
                <a:gd name="T57" fmla="*/ 325 h 1189"/>
                <a:gd name="T58" fmla="*/ 152 w 1074"/>
                <a:gd name="T59" fmla="*/ 239 h 1189"/>
                <a:gd name="T60" fmla="*/ 90 w 1074"/>
                <a:gd name="T61" fmla="*/ 35 h 1189"/>
                <a:gd name="T62" fmla="*/ 22 w 1074"/>
                <a:gd name="T63" fmla="*/ 254 h 1189"/>
                <a:gd name="T64" fmla="*/ 37 w 1074"/>
                <a:gd name="T65" fmla="*/ 336 h 1189"/>
                <a:gd name="T66" fmla="*/ 273 w 1074"/>
                <a:gd name="T67" fmla="*/ 453 h 1189"/>
                <a:gd name="T68" fmla="*/ 323 w 1074"/>
                <a:gd name="T69" fmla="*/ 438 h 1189"/>
                <a:gd name="T70" fmla="*/ 470 w 1074"/>
                <a:gd name="T71" fmla="*/ 429 h 1189"/>
                <a:gd name="T72" fmla="*/ 538 w 1074"/>
                <a:gd name="T73" fmla="*/ 529 h 1189"/>
                <a:gd name="T74" fmla="*/ 572 w 1074"/>
                <a:gd name="T75" fmla="*/ 560 h 1189"/>
                <a:gd name="T76" fmla="*/ 611 w 1074"/>
                <a:gd name="T77" fmla="*/ 618 h 1189"/>
                <a:gd name="T78" fmla="*/ 605 w 1074"/>
                <a:gd name="T79" fmla="*/ 812 h 1189"/>
                <a:gd name="T80" fmla="*/ 481 w 1074"/>
                <a:gd name="T81" fmla="*/ 893 h 1189"/>
                <a:gd name="T82" fmla="*/ 510 w 1074"/>
                <a:gd name="T83" fmla="*/ 995 h 1189"/>
                <a:gd name="T84" fmla="*/ 608 w 1074"/>
                <a:gd name="T85" fmla="*/ 962 h 1189"/>
                <a:gd name="T86" fmla="*/ 676 w 1074"/>
                <a:gd name="T87" fmla="*/ 1053 h 1189"/>
                <a:gd name="T88" fmla="*/ 787 w 1074"/>
                <a:gd name="T89" fmla="*/ 1144 h 1189"/>
                <a:gd name="T90" fmla="*/ 864 w 1074"/>
                <a:gd name="T91" fmla="*/ 116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74" h="1189">
                  <a:moveTo>
                    <a:pt x="839" y="1098"/>
                  </a:moveTo>
                  <a:cubicBezTo>
                    <a:pt x="823" y="1078"/>
                    <a:pt x="806" y="1060"/>
                    <a:pt x="793" y="1038"/>
                  </a:cubicBezTo>
                  <a:cubicBezTo>
                    <a:pt x="812" y="1032"/>
                    <a:pt x="809" y="1051"/>
                    <a:pt x="824" y="1061"/>
                  </a:cubicBezTo>
                  <a:cubicBezTo>
                    <a:pt x="831" y="1065"/>
                    <a:pt x="834" y="1045"/>
                    <a:pt x="842" y="1054"/>
                  </a:cubicBezTo>
                  <a:cubicBezTo>
                    <a:pt x="849" y="1064"/>
                    <a:pt x="857" y="1073"/>
                    <a:pt x="864" y="1083"/>
                  </a:cubicBezTo>
                  <a:cubicBezTo>
                    <a:pt x="877" y="1099"/>
                    <a:pt x="892" y="1096"/>
                    <a:pt x="913" y="1099"/>
                  </a:cubicBezTo>
                  <a:cubicBezTo>
                    <a:pt x="925" y="1100"/>
                    <a:pt x="935" y="1125"/>
                    <a:pt x="942" y="1135"/>
                  </a:cubicBezTo>
                  <a:cubicBezTo>
                    <a:pt x="940" y="1129"/>
                    <a:pt x="941" y="1117"/>
                    <a:pt x="936" y="1107"/>
                  </a:cubicBezTo>
                  <a:cubicBezTo>
                    <a:pt x="942" y="1108"/>
                    <a:pt x="949" y="1109"/>
                    <a:pt x="955" y="1111"/>
                  </a:cubicBezTo>
                  <a:cubicBezTo>
                    <a:pt x="952" y="1090"/>
                    <a:pt x="934" y="1081"/>
                    <a:pt x="936" y="1061"/>
                  </a:cubicBezTo>
                  <a:cubicBezTo>
                    <a:pt x="940" y="1066"/>
                    <a:pt x="948" y="1068"/>
                    <a:pt x="953" y="1074"/>
                  </a:cubicBezTo>
                  <a:cubicBezTo>
                    <a:pt x="956" y="1045"/>
                    <a:pt x="964" y="1019"/>
                    <a:pt x="933" y="1007"/>
                  </a:cubicBezTo>
                  <a:cubicBezTo>
                    <a:pt x="916" y="1000"/>
                    <a:pt x="955" y="945"/>
                    <a:pt x="914" y="964"/>
                  </a:cubicBezTo>
                  <a:cubicBezTo>
                    <a:pt x="914" y="957"/>
                    <a:pt x="910" y="950"/>
                    <a:pt x="910" y="943"/>
                  </a:cubicBezTo>
                  <a:cubicBezTo>
                    <a:pt x="903" y="946"/>
                    <a:pt x="894" y="945"/>
                    <a:pt x="888" y="949"/>
                  </a:cubicBezTo>
                  <a:cubicBezTo>
                    <a:pt x="890" y="945"/>
                    <a:pt x="893" y="942"/>
                    <a:pt x="895" y="938"/>
                  </a:cubicBezTo>
                  <a:cubicBezTo>
                    <a:pt x="878" y="941"/>
                    <a:pt x="881" y="935"/>
                    <a:pt x="873" y="949"/>
                  </a:cubicBezTo>
                  <a:cubicBezTo>
                    <a:pt x="869" y="938"/>
                    <a:pt x="853" y="915"/>
                    <a:pt x="852" y="912"/>
                  </a:cubicBezTo>
                  <a:cubicBezTo>
                    <a:pt x="847" y="890"/>
                    <a:pt x="863" y="866"/>
                    <a:pt x="826" y="876"/>
                  </a:cubicBezTo>
                  <a:cubicBezTo>
                    <a:pt x="824" y="855"/>
                    <a:pt x="837" y="845"/>
                    <a:pt x="858" y="847"/>
                  </a:cubicBezTo>
                  <a:cubicBezTo>
                    <a:pt x="846" y="834"/>
                    <a:pt x="833" y="821"/>
                    <a:pt x="821" y="808"/>
                  </a:cubicBezTo>
                  <a:cubicBezTo>
                    <a:pt x="833" y="798"/>
                    <a:pt x="844" y="802"/>
                    <a:pt x="854" y="815"/>
                  </a:cubicBezTo>
                  <a:cubicBezTo>
                    <a:pt x="850" y="809"/>
                    <a:pt x="849" y="801"/>
                    <a:pt x="845" y="795"/>
                  </a:cubicBezTo>
                  <a:cubicBezTo>
                    <a:pt x="851" y="793"/>
                    <a:pt x="861" y="793"/>
                    <a:pt x="867" y="795"/>
                  </a:cubicBezTo>
                  <a:cubicBezTo>
                    <a:pt x="858" y="817"/>
                    <a:pt x="906" y="850"/>
                    <a:pt x="923" y="845"/>
                  </a:cubicBezTo>
                  <a:cubicBezTo>
                    <a:pt x="919" y="864"/>
                    <a:pt x="926" y="881"/>
                    <a:pt x="938" y="895"/>
                  </a:cubicBezTo>
                  <a:cubicBezTo>
                    <a:pt x="941" y="893"/>
                    <a:pt x="944" y="890"/>
                    <a:pt x="947" y="888"/>
                  </a:cubicBezTo>
                  <a:cubicBezTo>
                    <a:pt x="939" y="914"/>
                    <a:pt x="971" y="920"/>
                    <a:pt x="988" y="940"/>
                  </a:cubicBezTo>
                  <a:cubicBezTo>
                    <a:pt x="999" y="909"/>
                    <a:pt x="1000" y="898"/>
                    <a:pt x="994" y="865"/>
                  </a:cubicBezTo>
                  <a:cubicBezTo>
                    <a:pt x="1001" y="872"/>
                    <a:pt x="1012" y="876"/>
                    <a:pt x="1020" y="882"/>
                  </a:cubicBezTo>
                  <a:cubicBezTo>
                    <a:pt x="1026" y="864"/>
                    <a:pt x="1025" y="848"/>
                    <a:pt x="1044" y="841"/>
                  </a:cubicBezTo>
                  <a:cubicBezTo>
                    <a:pt x="1038" y="840"/>
                    <a:pt x="1031" y="839"/>
                    <a:pt x="1025" y="837"/>
                  </a:cubicBezTo>
                  <a:cubicBezTo>
                    <a:pt x="1028" y="832"/>
                    <a:pt x="1030" y="824"/>
                    <a:pt x="1035" y="819"/>
                  </a:cubicBezTo>
                  <a:cubicBezTo>
                    <a:pt x="1031" y="818"/>
                    <a:pt x="1028" y="816"/>
                    <a:pt x="1025" y="815"/>
                  </a:cubicBezTo>
                  <a:cubicBezTo>
                    <a:pt x="1039" y="820"/>
                    <a:pt x="1052" y="822"/>
                    <a:pt x="1062" y="815"/>
                  </a:cubicBezTo>
                  <a:cubicBezTo>
                    <a:pt x="1053" y="797"/>
                    <a:pt x="1074" y="796"/>
                    <a:pt x="1058" y="777"/>
                  </a:cubicBezTo>
                  <a:cubicBezTo>
                    <a:pt x="1035" y="750"/>
                    <a:pt x="1032" y="755"/>
                    <a:pt x="997" y="763"/>
                  </a:cubicBezTo>
                  <a:cubicBezTo>
                    <a:pt x="1001" y="751"/>
                    <a:pt x="1005" y="738"/>
                    <a:pt x="1009" y="726"/>
                  </a:cubicBezTo>
                  <a:cubicBezTo>
                    <a:pt x="994" y="729"/>
                    <a:pt x="980" y="731"/>
                    <a:pt x="966" y="733"/>
                  </a:cubicBezTo>
                  <a:cubicBezTo>
                    <a:pt x="1000" y="695"/>
                    <a:pt x="922" y="680"/>
                    <a:pt x="936" y="652"/>
                  </a:cubicBezTo>
                  <a:cubicBezTo>
                    <a:pt x="870" y="680"/>
                    <a:pt x="918" y="624"/>
                    <a:pt x="867" y="635"/>
                  </a:cubicBezTo>
                  <a:cubicBezTo>
                    <a:pt x="882" y="608"/>
                    <a:pt x="834" y="604"/>
                    <a:pt x="813" y="596"/>
                  </a:cubicBezTo>
                  <a:cubicBezTo>
                    <a:pt x="821" y="595"/>
                    <a:pt x="828" y="590"/>
                    <a:pt x="836" y="588"/>
                  </a:cubicBezTo>
                  <a:cubicBezTo>
                    <a:pt x="821" y="577"/>
                    <a:pt x="818" y="565"/>
                    <a:pt x="834" y="555"/>
                  </a:cubicBezTo>
                  <a:cubicBezTo>
                    <a:pt x="824" y="550"/>
                    <a:pt x="816" y="540"/>
                    <a:pt x="806" y="536"/>
                  </a:cubicBezTo>
                  <a:cubicBezTo>
                    <a:pt x="831" y="534"/>
                    <a:pt x="855" y="531"/>
                    <a:pt x="880" y="529"/>
                  </a:cubicBezTo>
                  <a:cubicBezTo>
                    <a:pt x="852" y="519"/>
                    <a:pt x="823" y="509"/>
                    <a:pt x="795" y="499"/>
                  </a:cubicBezTo>
                  <a:cubicBezTo>
                    <a:pt x="862" y="477"/>
                    <a:pt x="867" y="476"/>
                    <a:pt x="821" y="421"/>
                  </a:cubicBezTo>
                  <a:cubicBezTo>
                    <a:pt x="820" y="439"/>
                    <a:pt x="804" y="451"/>
                    <a:pt x="787" y="457"/>
                  </a:cubicBezTo>
                  <a:cubicBezTo>
                    <a:pt x="794" y="450"/>
                    <a:pt x="796" y="440"/>
                    <a:pt x="802" y="432"/>
                  </a:cubicBezTo>
                  <a:cubicBezTo>
                    <a:pt x="790" y="434"/>
                    <a:pt x="777" y="435"/>
                    <a:pt x="765" y="436"/>
                  </a:cubicBezTo>
                  <a:cubicBezTo>
                    <a:pt x="772" y="432"/>
                    <a:pt x="833" y="400"/>
                    <a:pt x="804" y="386"/>
                  </a:cubicBezTo>
                  <a:cubicBezTo>
                    <a:pt x="766" y="368"/>
                    <a:pt x="768" y="370"/>
                    <a:pt x="737" y="399"/>
                  </a:cubicBezTo>
                  <a:cubicBezTo>
                    <a:pt x="743" y="387"/>
                    <a:pt x="749" y="374"/>
                    <a:pt x="756" y="362"/>
                  </a:cubicBezTo>
                  <a:cubicBezTo>
                    <a:pt x="744" y="368"/>
                    <a:pt x="732" y="375"/>
                    <a:pt x="720" y="382"/>
                  </a:cubicBezTo>
                  <a:cubicBezTo>
                    <a:pt x="746" y="331"/>
                    <a:pt x="717" y="338"/>
                    <a:pt x="674" y="338"/>
                  </a:cubicBezTo>
                  <a:cubicBezTo>
                    <a:pt x="740" y="317"/>
                    <a:pt x="699" y="287"/>
                    <a:pt x="657" y="261"/>
                  </a:cubicBezTo>
                  <a:cubicBezTo>
                    <a:pt x="654" y="277"/>
                    <a:pt x="645" y="285"/>
                    <a:pt x="629" y="282"/>
                  </a:cubicBezTo>
                  <a:cubicBezTo>
                    <a:pt x="631" y="290"/>
                    <a:pt x="628" y="300"/>
                    <a:pt x="631" y="308"/>
                  </a:cubicBezTo>
                  <a:cubicBezTo>
                    <a:pt x="622" y="295"/>
                    <a:pt x="620" y="295"/>
                    <a:pt x="618" y="280"/>
                  </a:cubicBezTo>
                  <a:cubicBezTo>
                    <a:pt x="613" y="284"/>
                    <a:pt x="606" y="286"/>
                    <a:pt x="602" y="291"/>
                  </a:cubicBezTo>
                  <a:cubicBezTo>
                    <a:pt x="608" y="278"/>
                    <a:pt x="614" y="265"/>
                    <a:pt x="620" y="252"/>
                  </a:cubicBezTo>
                  <a:cubicBezTo>
                    <a:pt x="602" y="256"/>
                    <a:pt x="584" y="261"/>
                    <a:pt x="566" y="265"/>
                  </a:cubicBezTo>
                  <a:cubicBezTo>
                    <a:pt x="597" y="248"/>
                    <a:pt x="605" y="213"/>
                    <a:pt x="561" y="215"/>
                  </a:cubicBezTo>
                  <a:cubicBezTo>
                    <a:pt x="584" y="173"/>
                    <a:pt x="498" y="123"/>
                    <a:pt x="468" y="141"/>
                  </a:cubicBezTo>
                  <a:cubicBezTo>
                    <a:pt x="459" y="146"/>
                    <a:pt x="440" y="153"/>
                    <a:pt x="434" y="161"/>
                  </a:cubicBezTo>
                  <a:cubicBezTo>
                    <a:pt x="423" y="175"/>
                    <a:pt x="456" y="176"/>
                    <a:pt x="430" y="191"/>
                  </a:cubicBezTo>
                  <a:cubicBezTo>
                    <a:pt x="411" y="202"/>
                    <a:pt x="382" y="193"/>
                    <a:pt x="388" y="165"/>
                  </a:cubicBezTo>
                  <a:cubicBezTo>
                    <a:pt x="380" y="198"/>
                    <a:pt x="371" y="211"/>
                    <a:pt x="349" y="237"/>
                  </a:cubicBezTo>
                  <a:cubicBezTo>
                    <a:pt x="347" y="220"/>
                    <a:pt x="343" y="223"/>
                    <a:pt x="360" y="215"/>
                  </a:cubicBezTo>
                  <a:cubicBezTo>
                    <a:pt x="340" y="196"/>
                    <a:pt x="369" y="166"/>
                    <a:pt x="369" y="140"/>
                  </a:cubicBezTo>
                  <a:cubicBezTo>
                    <a:pt x="369" y="129"/>
                    <a:pt x="350" y="124"/>
                    <a:pt x="354" y="111"/>
                  </a:cubicBezTo>
                  <a:cubicBezTo>
                    <a:pt x="362" y="89"/>
                    <a:pt x="349" y="88"/>
                    <a:pt x="330" y="75"/>
                  </a:cubicBezTo>
                  <a:cubicBezTo>
                    <a:pt x="350" y="56"/>
                    <a:pt x="337" y="10"/>
                    <a:pt x="307" y="17"/>
                  </a:cubicBezTo>
                  <a:cubicBezTo>
                    <a:pt x="265" y="27"/>
                    <a:pt x="235" y="25"/>
                    <a:pt x="248" y="68"/>
                  </a:cubicBezTo>
                  <a:cubicBezTo>
                    <a:pt x="240" y="61"/>
                    <a:pt x="227" y="59"/>
                    <a:pt x="219" y="51"/>
                  </a:cubicBezTo>
                  <a:cubicBezTo>
                    <a:pt x="221" y="59"/>
                    <a:pt x="220" y="69"/>
                    <a:pt x="222" y="78"/>
                  </a:cubicBezTo>
                  <a:cubicBezTo>
                    <a:pt x="215" y="71"/>
                    <a:pt x="204" y="70"/>
                    <a:pt x="196" y="64"/>
                  </a:cubicBezTo>
                  <a:cubicBezTo>
                    <a:pt x="191" y="89"/>
                    <a:pt x="222" y="94"/>
                    <a:pt x="241" y="102"/>
                  </a:cubicBezTo>
                  <a:cubicBezTo>
                    <a:pt x="220" y="100"/>
                    <a:pt x="199" y="98"/>
                    <a:pt x="178" y="96"/>
                  </a:cubicBezTo>
                  <a:cubicBezTo>
                    <a:pt x="196" y="109"/>
                    <a:pt x="215" y="122"/>
                    <a:pt x="234" y="135"/>
                  </a:cubicBezTo>
                  <a:cubicBezTo>
                    <a:pt x="213" y="130"/>
                    <a:pt x="192" y="125"/>
                    <a:pt x="172" y="120"/>
                  </a:cubicBezTo>
                  <a:cubicBezTo>
                    <a:pt x="175" y="146"/>
                    <a:pt x="167" y="185"/>
                    <a:pt x="204" y="181"/>
                  </a:cubicBezTo>
                  <a:cubicBezTo>
                    <a:pt x="174" y="215"/>
                    <a:pt x="152" y="224"/>
                    <a:pt x="185" y="263"/>
                  </a:cubicBezTo>
                  <a:cubicBezTo>
                    <a:pt x="204" y="285"/>
                    <a:pt x="211" y="254"/>
                    <a:pt x="207" y="295"/>
                  </a:cubicBezTo>
                  <a:cubicBezTo>
                    <a:pt x="206" y="313"/>
                    <a:pt x="205" y="331"/>
                    <a:pt x="200" y="349"/>
                  </a:cubicBezTo>
                  <a:cubicBezTo>
                    <a:pt x="201" y="341"/>
                    <a:pt x="197" y="332"/>
                    <a:pt x="196" y="325"/>
                  </a:cubicBezTo>
                  <a:cubicBezTo>
                    <a:pt x="177" y="329"/>
                    <a:pt x="158" y="334"/>
                    <a:pt x="139" y="339"/>
                  </a:cubicBezTo>
                  <a:cubicBezTo>
                    <a:pt x="159" y="329"/>
                    <a:pt x="180" y="320"/>
                    <a:pt x="200" y="310"/>
                  </a:cubicBezTo>
                  <a:cubicBezTo>
                    <a:pt x="185" y="288"/>
                    <a:pt x="161" y="264"/>
                    <a:pt x="152" y="239"/>
                  </a:cubicBezTo>
                  <a:cubicBezTo>
                    <a:pt x="141" y="213"/>
                    <a:pt x="157" y="191"/>
                    <a:pt x="144" y="167"/>
                  </a:cubicBezTo>
                  <a:cubicBezTo>
                    <a:pt x="120" y="117"/>
                    <a:pt x="175" y="50"/>
                    <a:pt x="200" y="11"/>
                  </a:cubicBezTo>
                  <a:cubicBezTo>
                    <a:pt x="155" y="11"/>
                    <a:pt x="119" y="0"/>
                    <a:pt x="90" y="35"/>
                  </a:cubicBezTo>
                  <a:cubicBezTo>
                    <a:pt x="77" y="51"/>
                    <a:pt x="14" y="114"/>
                    <a:pt x="44" y="135"/>
                  </a:cubicBezTo>
                  <a:cubicBezTo>
                    <a:pt x="21" y="134"/>
                    <a:pt x="8" y="200"/>
                    <a:pt x="29" y="206"/>
                  </a:cubicBezTo>
                  <a:cubicBezTo>
                    <a:pt x="0" y="226"/>
                    <a:pt x="22" y="230"/>
                    <a:pt x="22" y="254"/>
                  </a:cubicBezTo>
                  <a:cubicBezTo>
                    <a:pt x="22" y="261"/>
                    <a:pt x="10" y="291"/>
                    <a:pt x="16" y="294"/>
                  </a:cubicBezTo>
                  <a:cubicBezTo>
                    <a:pt x="51" y="310"/>
                    <a:pt x="85" y="327"/>
                    <a:pt x="120" y="343"/>
                  </a:cubicBezTo>
                  <a:cubicBezTo>
                    <a:pt x="92" y="341"/>
                    <a:pt x="64" y="338"/>
                    <a:pt x="37" y="336"/>
                  </a:cubicBezTo>
                  <a:cubicBezTo>
                    <a:pt x="36" y="368"/>
                    <a:pt x="105" y="467"/>
                    <a:pt x="141" y="403"/>
                  </a:cubicBezTo>
                  <a:cubicBezTo>
                    <a:pt x="141" y="455"/>
                    <a:pt x="186" y="450"/>
                    <a:pt x="224" y="450"/>
                  </a:cubicBezTo>
                  <a:cubicBezTo>
                    <a:pt x="238" y="450"/>
                    <a:pt x="260" y="446"/>
                    <a:pt x="273" y="453"/>
                  </a:cubicBezTo>
                  <a:cubicBezTo>
                    <a:pt x="292" y="463"/>
                    <a:pt x="313" y="485"/>
                    <a:pt x="325" y="457"/>
                  </a:cubicBezTo>
                  <a:cubicBezTo>
                    <a:pt x="330" y="467"/>
                    <a:pt x="340" y="475"/>
                    <a:pt x="351" y="477"/>
                  </a:cubicBezTo>
                  <a:cubicBezTo>
                    <a:pt x="341" y="464"/>
                    <a:pt x="332" y="451"/>
                    <a:pt x="323" y="438"/>
                  </a:cubicBezTo>
                  <a:cubicBezTo>
                    <a:pt x="348" y="444"/>
                    <a:pt x="393" y="470"/>
                    <a:pt x="409" y="466"/>
                  </a:cubicBezTo>
                  <a:cubicBezTo>
                    <a:pt x="442" y="458"/>
                    <a:pt x="428" y="419"/>
                    <a:pt x="401" y="412"/>
                  </a:cubicBezTo>
                  <a:cubicBezTo>
                    <a:pt x="435" y="400"/>
                    <a:pt x="439" y="443"/>
                    <a:pt x="470" y="429"/>
                  </a:cubicBezTo>
                  <a:cubicBezTo>
                    <a:pt x="470" y="440"/>
                    <a:pt x="465" y="470"/>
                    <a:pt x="478" y="470"/>
                  </a:cubicBezTo>
                  <a:cubicBezTo>
                    <a:pt x="500" y="470"/>
                    <a:pt x="505" y="476"/>
                    <a:pt x="490" y="492"/>
                  </a:cubicBezTo>
                  <a:cubicBezTo>
                    <a:pt x="500" y="500"/>
                    <a:pt x="534" y="517"/>
                    <a:pt x="538" y="529"/>
                  </a:cubicBezTo>
                  <a:cubicBezTo>
                    <a:pt x="546" y="551"/>
                    <a:pt x="527" y="560"/>
                    <a:pt x="507" y="551"/>
                  </a:cubicBezTo>
                  <a:cubicBezTo>
                    <a:pt x="508" y="564"/>
                    <a:pt x="508" y="577"/>
                    <a:pt x="508" y="590"/>
                  </a:cubicBezTo>
                  <a:cubicBezTo>
                    <a:pt x="529" y="575"/>
                    <a:pt x="545" y="557"/>
                    <a:pt x="572" y="560"/>
                  </a:cubicBezTo>
                  <a:cubicBezTo>
                    <a:pt x="572" y="579"/>
                    <a:pt x="583" y="590"/>
                    <a:pt x="594" y="605"/>
                  </a:cubicBezTo>
                  <a:cubicBezTo>
                    <a:pt x="593" y="599"/>
                    <a:pt x="595" y="591"/>
                    <a:pt x="594" y="585"/>
                  </a:cubicBezTo>
                  <a:cubicBezTo>
                    <a:pt x="615" y="588"/>
                    <a:pt x="609" y="599"/>
                    <a:pt x="611" y="618"/>
                  </a:cubicBezTo>
                  <a:cubicBezTo>
                    <a:pt x="611" y="632"/>
                    <a:pt x="633" y="632"/>
                    <a:pt x="640" y="642"/>
                  </a:cubicBezTo>
                  <a:cubicBezTo>
                    <a:pt x="657" y="664"/>
                    <a:pt x="672" y="719"/>
                    <a:pt x="655" y="740"/>
                  </a:cubicBezTo>
                  <a:cubicBezTo>
                    <a:pt x="635" y="765"/>
                    <a:pt x="630" y="786"/>
                    <a:pt x="605" y="812"/>
                  </a:cubicBezTo>
                  <a:cubicBezTo>
                    <a:pt x="573" y="844"/>
                    <a:pt x="623" y="854"/>
                    <a:pt x="620" y="893"/>
                  </a:cubicBezTo>
                  <a:cubicBezTo>
                    <a:pt x="598" y="875"/>
                    <a:pt x="579" y="895"/>
                    <a:pt x="558" y="906"/>
                  </a:cubicBezTo>
                  <a:cubicBezTo>
                    <a:pt x="543" y="915"/>
                    <a:pt x="498" y="897"/>
                    <a:pt x="481" y="893"/>
                  </a:cubicBezTo>
                  <a:cubicBezTo>
                    <a:pt x="483" y="896"/>
                    <a:pt x="484" y="898"/>
                    <a:pt x="486" y="901"/>
                  </a:cubicBezTo>
                  <a:cubicBezTo>
                    <a:pt x="479" y="914"/>
                    <a:pt x="460" y="931"/>
                    <a:pt x="454" y="956"/>
                  </a:cubicBezTo>
                  <a:cubicBezTo>
                    <a:pt x="449" y="976"/>
                    <a:pt x="494" y="1003"/>
                    <a:pt x="510" y="995"/>
                  </a:cubicBezTo>
                  <a:cubicBezTo>
                    <a:pt x="544" y="979"/>
                    <a:pt x="528" y="958"/>
                    <a:pt x="567" y="975"/>
                  </a:cubicBezTo>
                  <a:cubicBezTo>
                    <a:pt x="603" y="990"/>
                    <a:pt x="558" y="954"/>
                    <a:pt x="581" y="942"/>
                  </a:cubicBezTo>
                  <a:cubicBezTo>
                    <a:pt x="580" y="963"/>
                    <a:pt x="590" y="959"/>
                    <a:pt x="608" y="962"/>
                  </a:cubicBezTo>
                  <a:cubicBezTo>
                    <a:pt x="627" y="965"/>
                    <a:pt x="626" y="972"/>
                    <a:pt x="633" y="991"/>
                  </a:cubicBezTo>
                  <a:cubicBezTo>
                    <a:pt x="648" y="1026"/>
                    <a:pt x="670" y="1031"/>
                    <a:pt x="704" y="1049"/>
                  </a:cubicBezTo>
                  <a:cubicBezTo>
                    <a:pt x="694" y="1061"/>
                    <a:pt x="684" y="1065"/>
                    <a:pt x="676" y="1053"/>
                  </a:cubicBezTo>
                  <a:cubicBezTo>
                    <a:pt x="690" y="1074"/>
                    <a:pt x="725" y="1138"/>
                    <a:pt x="756" y="1105"/>
                  </a:cubicBezTo>
                  <a:cubicBezTo>
                    <a:pt x="757" y="1109"/>
                    <a:pt x="758" y="1114"/>
                    <a:pt x="760" y="1118"/>
                  </a:cubicBezTo>
                  <a:cubicBezTo>
                    <a:pt x="778" y="1109"/>
                    <a:pt x="785" y="1125"/>
                    <a:pt x="787" y="1144"/>
                  </a:cubicBezTo>
                  <a:cubicBezTo>
                    <a:pt x="790" y="1142"/>
                    <a:pt x="794" y="1140"/>
                    <a:pt x="797" y="1139"/>
                  </a:cubicBezTo>
                  <a:cubicBezTo>
                    <a:pt x="803" y="1161"/>
                    <a:pt x="827" y="1164"/>
                    <a:pt x="846" y="1172"/>
                  </a:cubicBezTo>
                  <a:cubicBezTo>
                    <a:pt x="853" y="1175"/>
                    <a:pt x="857" y="1171"/>
                    <a:pt x="864" y="1168"/>
                  </a:cubicBezTo>
                  <a:cubicBezTo>
                    <a:pt x="875" y="1164"/>
                    <a:pt x="881" y="1189"/>
                    <a:pt x="886" y="1187"/>
                  </a:cubicBezTo>
                  <a:cubicBezTo>
                    <a:pt x="931" y="1170"/>
                    <a:pt x="857" y="1114"/>
                    <a:pt x="839" y="109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6" name="Freeform 28"/>
            <p:cNvSpPr>
              <a:spLocks noEditPoints="1"/>
            </p:cNvSpPr>
            <p:nvPr/>
          </p:nvSpPr>
          <p:spPr bwMode="auto">
            <a:xfrm>
              <a:off x="1170" y="1396"/>
              <a:ext cx="320" cy="356"/>
            </a:xfrm>
            <a:custGeom>
              <a:avLst/>
              <a:gdLst>
                <a:gd name="T0" fmla="*/ 768 w 1075"/>
                <a:gd name="T1" fmla="*/ 1125 h 1196"/>
                <a:gd name="T2" fmla="*/ 620 w 1075"/>
                <a:gd name="T3" fmla="*/ 984 h 1196"/>
                <a:gd name="T4" fmla="*/ 444 w 1075"/>
                <a:gd name="T5" fmla="*/ 953 h 1196"/>
                <a:gd name="T6" fmla="*/ 597 w 1075"/>
                <a:gd name="T7" fmla="*/ 860 h 1196"/>
                <a:gd name="T8" fmla="*/ 562 w 1075"/>
                <a:gd name="T9" fmla="*/ 569 h 1196"/>
                <a:gd name="T10" fmla="*/ 497 w 1075"/>
                <a:gd name="T11" fmla="*/ 508 h 1196"/>
                <a:gd name="T12" fmla="*/ 410 w 1075"/>
                <a:gd name="T13" fmla="*/ 475 h 1196"/>
                <a:gd name="T14" fmla="*/ 237 w 1075"/>
                <a:gd name="T15" fmla="*/ 459 h 1196"/>
                <a:gd name="T16" fmla="*/ 11 w 1075"/>
                <a:gd name="T17" fmla="*/ 302 h 1196"/>
                <a:gd name="T18" fmla="*/ 153 w 1075"/>
                <a:gd name="T19" fmla="*/ 0 h 1196"/>
                <a:gd name="T20" fmla="*/ 303 w 1075"/>
                <a:gd name="T21" fmla="*/ 8 h 1196"/>
                <a:gd name="T22" fmla="*/ 396 w 1075"/>
                <a:gd name="T23" fmla="*/ 167 h 1196"/>
                <a:gd name="T24" fmla="*/ 599 w 1075"/>
                <a:gd name="T25" fmla="*/ 226 h 1196"/>
                <a:gd name="T26" fmla="*/ 661 w 1075"/>
                <a:gd name="T27" fmla="*/ 254 h 1196"/>
                <a:gd name="T28" fmla="*/ 818 w 1075"/>
                <a:gd name="T29" fmla="*/ 405 h 1196"/>
                <a:gd name="T30" fmla="*/ 831 w 1075"/>
                <a:gd name="T31" fmla="*/ 569 h 1196"/>
                <a:gd name="T32" fmla="*/ 943 w 1075"/>
                <a:gd name="T33" fmla="*/ 656 h 1196"/>
                <a:gd name="T34" fmla="*/ 1074 w 1075"/>
                <a:gd name="T35" fmla="*/ 818 h 1196"/>
                <a:gd name="T36" fmla="*/ 1005 w 1075"/>
                <a:gd name="T37" fmla="*/ 884 h 1196"/>
                <a:gd name="T38" fmla="*/ 858 w 1075"/>
                <a:gd name="T39" fmla="*/ 812 h 1196"/>
                <a:gd name="T40" fmla="*/ 865 w 1075"/>
                <a:gd name="T41" fmla="*/ 917 h 1196"/>
                <a:gd name="T42" fmla="*/ 938 w 1075"/>
                <a:gd name="T43" fmla="*/ 956 h 1196"/>
                <a:gd name="T44" fmla="*/ 950 w 1075"/>
                <a:gd name="T45" fmla="*/ 1133 h 1196"/>
                <a:gd name="T46" fmla="*/ 846 w 1075"/>
                <a:gd name="T47" fmla="*/ 1092 h 1196"/>
                <a:gd name="T48" fmla="*/ 832 w 1075"/>
                <a:gd name="T49" fmla="*/ 1104 h 1196"/>
                <a:gd name="T50" fmla="*/ 900 w 1075"/>
                <a:gd name="T51" fmla="*/ 1089 h 1196"/>
                <a:gd name="T52" fmla="*/ 921 w 1075"/>
                <a:gd name="T53" fmla="*/ 980 h 1196"/>
                <a:gd name="T54" fmla="*/ 869 w 1075"/>
                <a:gd name="T55" fmla="*/ 972 h 1196"/>
                <a:gd name="T56" fmla="*/ 818 w 1075"/>
                <a:gd name="T57" fmla="*/ 888 h 1196"/>
                <a:gd name="T58" fmla="*/ 879 w 1075"/>
                <a:gd name="T59" fmla="*/ 788 h 1196"/>
                <a:gd name="T60" fmla="*/ 983 w 1075"/>
                <a:gd name="T61" fmla="*/ 923 h 1196"/>
                <a:gd name="T62" fmla="*/ 1027 w 1075"/>
                <a:gd name="T63" fmla="*/ 806 h 1196"/>
                <a:gd name="T64" fmla="*/ 940 w 1075"/>
                <a:gd name="T65" fmla="*/ 747 h 1196"/>
                <a:gd name="T66" fmla="*/ 860 w 1075"/>
                <a:gd name="T67" fmla="*/ 624 h 1196"/>
                <a:gd name="T68" fmla="*/ 765 w 1075"/>
                <a:gd name="T69" fmla="*/ 531 h 1196"/>
                <a:gd name="T70" fmla="*/ 784 w 1075"/>
                <a:gd name="T71" fmla="*/ 443 h 1196"/>
                <a:gd name="T72" fmla="*/ 728 w 1075"/>
                <a:gd name="T73" fmla="*/ 395 h 1196"/>
                <a:gd name="T74" fmla="*/ 641 w 1075"/>
                <a:gd name="T75" fmla="*/ 338 h 1196"/>
                <a:gd name="T76" fmla="*/ 564 w 1075"/>
                <a:gd name="T77" fmla="*/ 224 h 1196"/>
                <a:gd name="T78" fmla="*/ 434 w 1075"/>
                <a:gd name="T79" fmla="*/ 199 h 1196"/>
                <a:gd name="T80" fmla="*/ 351 w 1075"/>
                <a:gd name="T81" fmla="*/ 167 h 1196"/>
                <a:gd name="T82" fmla="*/ 289 w 1075"/>
                <a:gd name="T83" fmla="*/ 30 h 1196"/>
                <a:gd name="T84" fmla="*/ 296 w 1075"/>
                <a:gd name="T85" fmla="*/ 116 h 1196"/>
                <a:gd name="T86" fmla="*/ 200 w 1075"/>
                <a:gd name="T87" fmla="*/ 263 h 1196"/>
                <a:gd name="T88" fmla="*/ 170 w 1075"/>
                <a:gd name="T89" fmla="*/ 357 h 1196"/>
                <a:gd name="T90" fmla="*/ 250 w 1075"/>
                <a:gd name="T91" fmla="*/ 440 h 1196"/>
                <a:gd name="T92" fmla="*/ 404 w 1075"/>
                <a:gd name="T93" fmla="*/ 457 h 1196"/>
                <a:gd name="T94" fmla="*/ 477 w 1075"/>
                <a:gd name="T95" fmla="*/ 439 h 1196"/>
                <a:gd name="T96" fmla="*/ 580 w 1075"/>
                <a:gd name="T97" fmla="*/ 560 h 1196"/>
                <a:gd name="T98" fmla="*/ 612 w 1075"/>
                <a:gd name="T99" fmla="*/ 849 h 1196"/>
                <a:gd name="T100" fmla="*/ 466 w 1075"/>
                <a:gd name="T101" fmla="*/ 967 h 1196"/>
                <a:gd name="T102" fmla="*/ 608 w 1075"/>
                <a:gd name="T103" fmla="*/ 953 h 1196"/>
                <a:gd name="T104" fmla="*/ 764 w 1075"/>
                <a:gd name="T105" fmla="*/ 1103 h 1196"/>
                <a:gd name="T106" fmla="*/ 516 w 1075"/>
                <a:gd name="T107" fmla="*/ 563 h 1196"/>
                <a:gd name="T108" fmla="*/ 125 w 1075"/>
                <a:gd name="T109" fmla="*/ 336 h 1196"/>
                <a:gd name="T110" fmla="*/ 89 w 1075"/>
                <a:gd name="T111" fmla="*/ 49 h 1196"/>
                <a:gd name="T112" fmla="*/ 24 w 1075"/>
                <a:gd name="T113" fmla="*/ 231 h 1196"/>
                <a:gd name="T114" fmla="*/ 661 w 1075"/>
                <a:gd name="T115" fmla="*/ 275 h 1196"/>
                <a:gd name="T116" fmla="*/ 159 w 1075"/>
                <a:gd name="T117" fmla="*/ 233 h 1196"/>
                <a:gd name="T118" fmla="*/ 186 w 1075"/>
                <a:gd name="T119" fmla="*/ 63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75" h="1196">
                  <a:moveTo>
                    <a:pt x="884" y="1196"/>
                  </a:moveTo>
                  <a:cubicBezTo>
                    <a:pt x="877" y="1196"/>
                    <a:pt x="874" y="1190"/>
                    <a:pt x="870" y="1185"/>
                  </a:cubicBezTo>
                  <a:cubicBezTo>
                    <a:pt x="869" y="1182"/>
                    <a:pt x="866" y="1178"/>
                    <a:pt x="865" y="1177"/>
                  </a:cubicBezTo>
                  <a:cubicBezTo>
                    <a:pt x="865" y="1178"/>
                    <a:pt x="864" y="1178"/>
                    <a:pt x="862" y="1179"/>
                  </a:cubicBezTo>
                  <a:cubicBezTo>
                    <a:pt x="857" y="1181"/>
                    <a:pt x="850" y="1184"/>
                    <a:pt x="841" y="1180"/>
                  </a:cubicBezTo>
                  <a:cubicBezTo>
                    <a:pt x="838" y="1179"/>
                    <a:pt x="834" y="1177"/>
                    <a:pt x="830" y="1176"/>
                  </a:cubicBezTo>
                  <a:cubicBezTo>
                    <a:pt x="816" y="1171"/>
                    <a:pt x="801" y="1166"/>
                    <a:pt x="792" y="1152"/>
                  </a:cubicBezTo>
                  <a:cubicBezTo>
                    <a:pt x="779" y="1160"/>
                    <a:pt x="779" y="1160"/>
                    <a:pt x="779" y="1160"/>
                  </a:cubicBezTo>
                  <a:cubicBezTo>
                    <a:pt x="777" y="1145"/>
                    <a:pt x="777" y="1145"/>
                    <a:pt x="777" y="1145"/>
                  </a:cubicBezTo>
                  <a:cubicBezTo>
                    <a:pt x="775" y="1130"/>
                    <a:pt x="771" y="1125"/>
                    <a:pt x="768" y="1125"/>
                  </a:cubicBezTo>
                  <a:cubicBezTo>
                    <a:pt x="768" y="1125"/>
                    <a:pt x="766" y="1125"/>
                    <a:pt x="763" y="1126"/>
                  </a:cubicBezTo>
                  <a:cubicBezTo>
                    <a:pt x="753" y="1131"/>
                    <a:pt x="753" y="1131"/>
                    <a:pt x="753" y="1131"/>
                  </a:cubicBezTo>
                  <a:cubicBezTo>
                    <a:pt x="750" y="1121"/>
                    <a:pt x="750" y="1121"/>
                    <a:pt x="750" y="1121"/>
                  </a:cubicBezTo>
                  <a:cubicBezTo>
                    <a:pt x="750" y="1121"/>
                    <a:pt x="750" y="1121"/>
                    <a:pt x="750" y="1121"/>
                  </a:cubicBezTo>
                  <a:cubicBezTo>
                    <a:pt x="745" y="1122"/>
                    <a:pt x="741" y="1124"/>
                    <a:pt x="736" y="1124"/>
                  </a:cubicBezTo>
                  <a:cubicBezTo>
                    <a:pt x="709" y="1124"/>
                    <a:pt x="686" y="1087"/>
                    <a:pt x="671" y="1065"/>
                  </a:cubicBezTo>
                  <a:cubicBezTo>
                    <a:pt x="667" y="1058"/>
                    <a:pt x="667" y="1058"/>
                    <a:pt x="667" y="1058"/>
                  </a:cubicBezTo>
                  <a:cubicBezTo>
                    <a:pt x="681" y="1049"/>
                    <a:pt x="681" y="1049"/>
                    <a:pt x="681" y="1049"/>
                  </a:cubicBezTo>
                  <a:cubicBezTo>
                    <a:pt x="656" y="1036"/>
                    <a:pt x="637" y="1026"/>
                    <a:pt x="624" y="994"/>
                  </a:cubicBezTo>
                  <a:cubicBezTo>
                    <a:pt x="622" y="990"/>
                    <a:pt x="621" y="987"/>
                    <a:pt x="620" y="984"/>
                  </a:cubicBezTo>
                  <a:cubicBezTo>
                    <a:pt x="616" y="973"/>
                    <a:pt x="616" y="972"/>
                    <a:pt x="606" y="971"/>
                  </a:cubicBezTo>
                  <a:cubicBezTo>
                    <a:pt x="603" y="971"/>
                    <a:pt x="600" y="970"/>
                    <a:pt x="598" y="970"/>
                  </a:cubicBezTo>
                  <a:cubicBezTo>
                    <a:pt x="595" y="970"/>
                    <a:pt x="592" y="969"/>
                    <a:pt x="588" y="969"/>
                  </a:cubicBezTo>
                  <a:cubicBezTo>
                    <a:pt x="590" y="974"/>
                    <a:pt x="591" y="978"/>
                    <a:pt x="588" y="983"/>
                  </a:cubicBezTo>
                  <a:cubicBezTo>
                    <a:pt x="585" y="989"/>
                    <a:pt x="579" y="990"/>
                    <a:pt x="563" y="983"/>
                  </a:cubicBezTo>
                  <a:cubicBezTo>
                    <a:pt x="554" y="980"/>
                    <a:pt x="548" y="978"/>
                    <a:pt x="545" y="978"/>
                  </a:cubicBezTo>
                  <a:cubicBezTo>
                    <a:pt x="544" y="978"/>
                    <a:pt x="543" y="978"/>
                    <a:pt x="539" y="983"/>
                  </a:cubicBezTo>
                  <a:cubicBezTo>
                    <a:pt x="534" y="988"/>
                    <a:pt x="528" y="996"/>
                    <a:pt x="513" y="1003"/>
                  </a:cubicBezTo>
                  <a:cubicBezTo>
                    <a:pt x="497" y="1011"/>
                    <a:pt x="466" y="997"/>
                    <a:pt x="451" y="978"/>
                  </a:cubicBezTo>
                  <a:cubicBezTo>
                    <a:pt x="443" y="968"/>
                    <a:pt x="443" y="959"/>
                    <a:pt x="444" y="953"/>
                  </a:cubicBezTo>
                  <a:cubicBezTo>
                    <a:pt x="449" y="934"/>
                    <a:pt x="460" y="920"/>
                    <a:pt x="469" y="908"/>
                  </a:cubicBezTo>
                  <a:cubicBezTo>
                    <a:pt x="471" y="906"/>
                    <a:pt x="472" y="903"/>
                    <a:pt x="474" y="901"/>
                  </a:cubicBezTo>
                  <a:cubicBezTo>
                    <a:pt x="458" y="880"/>
                    <a:pt x="458" y="880"/>
                    <a:pt x="458" y="880"/>
                  </a:cubicBezTo>
                  <a:cubicBezTo>
                    <a:pt x="482" y="884"/>
                    <a:pt x="482" y="884"/>
                    <a:pt x="482" y="884"/>
                  </a:cubicBezTo>
                  <a:cubicBezTo>
                    <a:pt x="486" y="885"/>
                    <a:pt x="493" y="887"/>
                    <a:pt x="501" y="890"/>
                  </a:cubicBezTo>
                  <a:cubicBezTo>
                    <a:pt x="516" y="894"/>
                    <a:pt x="534" y="899"/>
                    <a:pt x="546" y="899"/>
                  </a:cubicBezTo>
                  <a:cubicBezTo>
                    <a:pt x="550" y="899"/>
                    <a:pt x="552" y="899"/>
                    <a:pt x="553" y="898"/>
                  </a:cubicBezTo>
                  <a:cubicBezTo>
                    <a:pt x="556" y="896"/>
                    <a:pt x="560" y="894"/>
                    <a:pt x="563" y="892"/>
                  </a:cubicBezTo>
                  <a:cubicBezTo>
                    <a:pt x="577" y="883"/>
                    <a:pt x="592" y="874"/>
                    <a:pt x="608" y="877"/>
                  </a:cubicBezTo>
                  <a:cubicBezTo>
                    <a:pt x="605" y="871"/>
                    <a:pt x="601" y="866"/>
                    <a:pt x="597" y="860"/>
                  </a:cubicBezTo>
                  <a:cubicBezTo>
                    <a:pt x="587" y="847"/>
                    <a:pt x="574" y="829"/>
                    <a:pt x="598" y="805"/>
                  </a:cubicBezTo>
                  <a:cubicBezTo>
                    <a:pt x="611" y="791"/>
                    <a:pt x="619" y="779"/>
                    <a:pt x="627" y="765"/>
                  </a:cubicBezTo>
                  <a:cubicBezTo>
                    <a:pt x="632" y="756"/>
                    <a:pt x="638" y="745"/>
                    <a:pt x="647" y="734"/>
                  </a:cubicBezTo>
                  <a:cubicBezTo>
                    <a:pt x="659" y="719"/>
                    <a:pt x="648" y="668"/>
                    <a:pt x="632" y="648"/>
                  </a:cubicBezTo>
                  <a:cubicBezTo>
                    <a:pt x="630" y="646"/>
                    <a:pt x="626" y="644"/>
                    <a:pt x="622" y="642"/>
                  </a:cubicBezTo>
                  <a:cubicBezTo>
                    <a:pt x="618" y="640"/>
                    <a:pt x="614" y="638"/>
                    <a:pt x="610" y="636"/>
                  </a:cubicBezTo>
                  <a:cubicBezTo>
                    <a:pt x="614" y="650"/>
                    <a:pt x="614" y="650"/>
                    <a:pt x="614" y="650"/>
                  </a:cubicBezTo>
                  <a:cubicBezTo>
                    <a:pt x="586" y="611"/>
                    <a:pt x="586" y="611"/>
                    <a:pt x="586" y="611"/>
                  </a:cubicBezTo>
                  <a:cubicBezTo>
                    <a:pt x="584" y="608"/>
                    <a:pt x="581" y="605"/>
                    <a:pt x="580" y="602"/>
                  </a:cubicBezTo>
                  <a:cubicBezTo>
                    <a:pt x="572" y="593"/>
                    <a:pt x="565" y="583"/>
                    <a:pt x="562" y="569"/>
                  </a:cubicBezTo>
                  <a:cubicBezTo>
                    <a:pt x="548" y="570"/>
                    <a:pt x="537" y="579"/>
                    <a:pt x="524" y="589"/>
                  </a:cubicBezTo>
                  <a:cubicBezTo>
                    <a:pt x="520" y="592"/>
                    <a:pt x="517" y="595"/>
                    <a:pt x="513" y="598"/>
                  </a:cubicBezTo>
                  <a:cubicBezTo>
                    <a:pt x="499" y="608"/>
                    <a:pt x="499" y="608"/>
                    <a:pt x="499" y="608"/>
                  </a:cubicBezTo>
                  <a:cubicBezTo>
                    <a:pt x="498" y="591"/>
                    <a:pt x="498" y="591"/>
                    <a:pt x="498" y="591"/>
                  </a:cubicBezTo>
                  <a:cubicBezTo>
                    <a:pt x="498" y="578"/>
                    <a:pt x="497" y="565"/>
                    <a:pt x="496" y="552"/>
                  </a:cubicBezTo>
                  <a:cubicBezTo>
                    <a:pt x="496" y="537"/>
                    <a:pt x="496" y="537"/>
                    <a:pt x="496" y="537"/>
                  </a:cubicBezTo>
                  <a:cubicBezTo>
                    <a:pt x="509" y="543"/>
                    <a:pt x="509" y="543"/>
                    <a:pt x="509" y="543"/>
                  </a:cubicBezTo>
                  <a:cubicBezTo>
                    <a:pt x="517" y="547"/>
                    <a:pt x="526" y="546"/>
                    <a:pt x="529" y="542"/>
                  </a:cubicBezTo>
                  <a:cubicBezTo>
                    <a:pt x="530" y="540"/>
                    <a:pt x="530" y="537"/>
                    <a:pt x="529" y="532"/>
                  </a:cubicBezTo>
                  <a:cubicBezTo>
                    <a:pt x="527" y="526"/>
                    <a:pt x="506" y="514"/>
                    <a:pt x="497" y="508"/>
                  </a:cubicBezTo>
                  <a:cubicBezTo>
                    <a:pt x="492" y="505"/>
                    <a:pt x="487" y="501"/>
                    <a:pt x="483" y="499"/>
                  </a:cubicBezTo>
                  <a:cubicBezTo>
                    <a:pt x="475" y="493"/>
                    <a:pt x="475" y="493"/>
                    <a:pt x="475" y="493"/>
                  </a:cubicBezTo>
                  <a:cubicBezTo>
                    <a:pt x="482" y="486"/>
                    <a:pt x="482" y="486"/>
                    <a:pt x="482" y="486"/>
                  </a:cubicBezTo>
                  <a:cubicBezTo>
                    <a:pt x="485" y="483"/>
                    <a:pt x="486" y="481"/>
                    <a:pt x="487" y="479"/>
                  </a:cubicBezTo>
                  <a:cubicBezTo>
                    <a:pt x="485" y="479"/>
                    <a:pt x="482" y="479"/>
                    <a:pt x="477" y="479"/>
                  </a:cubicBezTo>
                  <a:cubicBezTo>
                    <a:pt x="473" y="479"/>
                    <a:pt x="469" y="477"/>
                    <a:pt x="465" y="474"/>
                  </a:cubicBezTo>
                  <a:cubicBezTo>
                    <a:pt x="458" y="466"/>
                    <a:pt x="458" y="453"/>
                    <a:pt x="459" y="441"/>
                  </a:cubicBezTo>
                  <a:cubicBezTo>
                    <a:pt x="449" y="442"/>
                    <a:pt x="441" y="437"/>
                    <a:pt x="434" y="432"/>
                  </a:cubicBezTo>
                  <a:cubicBezTo>
                    <a:pt x="436" y="436"/>
                    <a:pt x="436" y="441"/>
                    <a:pt x="436" y="445"/>
                  </a:cubicBezTo>
                  <a:cubicBezTo>
                    <a:pt x="436" y="460"/>
                    <a:pt x="427" y="471"/>
                    <a:pt x="410" y="475"/>
                  </a:cubicBezTo>
                  <a:cubicBezTo>
                    <a:pt x="397" y="478"/>
                    <a:pt x="376" y="469"/>
                    <a:pt x="352" y="459"/>
                  </a:cubicBezTo>
                  <a:cubicBezTo>
                    <a:pt x="350" y="458"/>
                    <a:pt x="348" y="457"/>
                    <a:pt x="346" y="457"/>
                  </a:cubicBezTo>
                  <a:cubicBezTo>
                    <a:pt x="350" y="462"/>
                    <a:pt x="353" y="467"/>
                    <a:pt x="357" y="471"/>
                  </a:cubicBezTo>
                  <a:cubicBezTo>
                    <a:pt x="370" y="489"/>
                    <a:pt x="370" y="489"/>
                    <a:pt x="370" y="489"/>
                  </a:cubicBezTo>
                  <a:cubicBezTo>
                    <a:pt x="348" y="486"/>
                    <a:pt x="348" y="486"/>
                    <a:pt x="348" y="486"/>
                  </a:cubicBezTo>
                  <a:cubicBezTo>
                    <a:pt x="339" y="485"/>
                    <a:pt x="331" y="480"/>
                    <a:pt x="324" y="473"/>
                  </a:cubicBezTo>
                  <a:cubicBezTo>
                    <a:pt x="319" y="478"/>
                    <a:pt x="313" y="480"/>
                    <a:pt x="308" y="480"/>
                  </a:cubicBezTo>
                  <a:cubicBezTo>
                    <a:pt x="298" y="480"/>
                    <a:pt x="288" y="474"/>
                    <a:pt x="279" y="468"/>
                  </a:cubicBezTo>
                  <a:cubicBezTo>
                    <a:pt x="275" y="465"/>
                    <a:pt x="271" y="463"/>
                    <a:pt x="268" y="461"/>
                  </a:cubicBezTo>
                  <a:cubicBezTo>
                    <a:pt x="262" y="458"/>
                    <a:pt x="249" y="458"/>
                    <a:pt x="237" y="459"/>
                  </a:cubicBezTo>
                  <a:cubicBezTo>
                    <a:pt x="232" y="459"/>
                    <a:pt x="228" y="459"/>
                    <a:pt x="224" y="459"/>
                  </a:cubicBezTo>
                  <a:cubicBezTo>
                    <a:pt x="211" y="459"/>
                    <a:pt x="211" y="459"/>
                    <a:pt x="211" y="459"/>
                  </a:cubicBezTo>
                  <a:cubicBezTo>
                    <a:pt x="183" y="459"/>
                    <a:pt x="145" y="459"/>
                    <a:pt x="134" y="425"/>
                  </a:cubicBezTo>
                  <a:cubicBezTo>
                    <a:pt x="125" y="431"/>
                    <a:pt x="117" y="433"/>
                    <a:pt x="110" y="433"/>
                  </a:cubicBezTo>
                  <a:cubicBezTo>
                    <a:pt x="96" y="433"/>
                    <a:pt x="80" y="425"/>
                    <a:pt x="65" y="409"/>
                  </a:cubicBezTo>
                  <a:cubicBezTo>
                    <a:pt x="43" y="387"/>
                    <a:pt x="26" y="354"/>
                    <a:pt x="26" y="336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36" y="327"/>
                    <a:pt x="36" y="327"/>
                    <a:pt x="36" y="327"/>
                  </a:cubicBezTo>
                  <a:cubicBezTo>
                    <a:pt x="47" y="328"/>
                    <a:pt x="58" y="328"/>
                    <a:pt x="69" y="329"/>
                  </a:cubicBezTo>
                  <a:cubicBezTo>
                    <a:pt x="11" y="302"/>
                    <a:pt x="11" y="302"/>
                    <a:pt x="11" y="302"/>
                  </a:cubicBezTo>
                  <a:cubicBezTo>
                    <a:pt x="0" y="297"/>
                    <a:pt x="4" y="283"/>
                    <a:pt x="9" y="265"/>
                  </a:cubicBezTo>
                  <a:cubicBezTo>
                    <a:pt x="10" y="260"/>
                    <a:pt x="11" y="256"/>
                    <a:pt x="12" y="254"/>
                  </a:cubicBezTo>
                  <a:cubicBezTo>
                    <a:pt x="12" y="248"/>
                    <a:pt x="10" y="243"/>
                    <a:pt x="8" y="238"/>
                  </a:cubicBezTo>
                  <a:cubicBezTo>
                    <a:pt x="3" y="228"/>
                    <a:pt x="1" y="218"/>
                    <a:pt x="14" y="205"/>
                  </a:cubicBezTo>
                  <a:cubicBezTo>
                    <a:pt x="9" y="198"/>
                    <a:pt x="7" y="186"/>
                    <a:pt x="9" y="172"/>
                  </a:cubicBezTo>
                  <a:cubicBezTo>
                    <a:pt x="11" y="156"/>
                    <a:pt x="18" y="139"/>
                    <a:pt x="28" y="131"/>
                  </a:cubicBezTo>
                  <a:cubicBezTo>
                    <a:pt x="27" y="128"/>
                    <a:pt x="26" y="126"/>
                    <a:pt x="26" y="123"/>
                  </a:cubicBezTo>
                  <a:cubicBezTo>
                    <a:pt x="23" y="98"/>
                    <a:pt x="50" y="65"/>
                    <a:pt x="75" y="37"/>
                  </a:cubicBezTo>
                  <a:cubicBezTo>
                    <a:pt x="78" y="34"/>
                    <a:pt x="80" y="31"/>
                    <a:pt x="82" y="29"/>
                  </a:cubicBezTo>
                  <a:cubicBezTo>
                    <a:pt x="103" y="4"/>
                    <a:pt x="128" y="0"/>
                    <a:pt x="153" y="0"/>
                  </a:cubicBezTo>
                  <a:cubicBezTo>
                    <a:pt x="159" y="0"/>
                    <a:pt x="166" y="1"/>
                    <a:pt x="172" y="1"/>
                  </a:cubicBezTo>
                  <a:cubicBezTo>
                    <a:pt x="179" y="1"/>
                    <a:pt x="187" y="1"/>
                    <a:pt x="194" y="1"/>
                  </a:cubicBezTo>
                  <a:cubicBezTo>
                    <a:pt x="216" y="1"/>
                    <a:pt x="216" y="1"/>
                    <a:pt x="216" y="1"/>
                  </a:cubicBezTo>
                  <a:cubicBezTo>
                    <a:pt x="207" y="15"/>
                    <a:pt x="207" y="15"/>
                    <a:pt x="207" y="15"/>
                  </a:cubicBezTo>
                  <a:cubicBezTo>
                    <a:pt x="205" y="18"/>
                    <a:pt x="203" y="21"/>
                    <a:pt x="201" y="25"/>
                  </a:cubicBezTo>
                  <a:cubicBezTo>
                    <a:pt x="224" y="44"/>
                    <a:pt x="224" y="44"/>
                    <a:pt x="224" y="44"/>
                  </a:cubicBezTo>
                  <a:cubicBezTo>
                    <a:pt x="227" y="47"/>
                    <a:pt x="231" y="49"/>
                    <a:pt x="235" y="51"/>
                  </a:cubicBezTo>
                  <a:cubicBezTo>
                    <a:pt x="235" y="44"/>
                    <a:pt x="236" y="39"/>
                    <a:pt x="239" y="34"/>
                  </a:cubicBezTo>
                  <a:cubicBezTo>
                    <a:pt x="247" y="20"/>
                    <a:pt x="264" y="17"/>
                    <a:pt x="285" y="12"/>
                  </a:cubicBezTo>
                  <a:cubicBezTo>
                    <a:pt x="291" y="11"/>
                    <a:pt x="297" y="10"/>
                    <a:pt x="303" y="8"/>
                  </a:cubicBezTo>
                  <a:cubicBezTo>
                    <a:pt x="321" y="4"/>
                    <a:pt x="337" y="13"/>
                    <a:pt x="344" y="31"/>
                  </a:cubicBezTo>
                  <a:cubicBezTo>
                    <a:pt x="350" y="45"/>
                    <a:pt x="349" y="61"/>
                    <a:pt x="342" y="73"/>
                  </a:cubicBezTo>
                  <a:cubicBezTo>
                    <a:pt x="343" y="73"/>
                    <a:pt x="344" y="74"/>
                    <a:pt x="345" y="74"/>
                  </a:cubicBezTo>
                  <a:cubicBezTo>
                    <a:pt x="357" y="82"/>
                    <a:pt x="371" y="90"/>
                    <a:pt x="362" y="114"/>
                  </a:cubicBezTo>
                  <a:cubicBezTo>
                    <a:pt x="362" y="115"/>
                    <a:pt x="362" y="116"/>
                    <a:pt x="367" y="121"/>
                  </a:cubicBezTo>
                  <a:cubicBezTo>
                    <a:pt x="371" y="126"/>
                    <a:pt x="378" y="132"/>
                    <a:pt x="377" y="141"/>
                  </a:cubicBezTo>
                  <a:cubicBezTo>
                    <a:pt x="377" y="152"/>
                    <a:pt x="373" y="163"/>
                    <a:pt x="368" y="174"/>
                  </a:cubicBezTo>
                  <a:cubicBezTo>
                    <a:pt x="362" y="188"/>
                    <a:pt x="359" y="197"/>
                    <a:pt x="362" y="203"/>
                  </a:cubicBezTo>
                  <a:cubicBezTo>
                    <a:pt x="369" y="192"/>
                    <a:pt x="373" y="181"/>
                    <a:pt x="378" y="163"/>
                  </a:cubicBezTo>
                  <a:cubicBezTo>
                    <a:pt x="396" y="167"/>
                    <a:pt x="396" y="167"/>
                    <a:pt x="396" y="167"/>
                  </a:cubicBezTo>
                  <a:cubicBezTo>
                    <a:pt x="395" y="173"/>
                    <a:pt x="395" y="177"/>
                    <a:pt x="398" y="181"/>
                  </a:cubicBezTo>
                  <a:cubicBezTo>
                    <a:pt x="403" y="187"/>
                    <a:pt x="416" y="188"/>
                    <a:pt x="425" y="183"/>
                  </a:cubicBezTo>
                  <a:cubicBezTo>
                    <a:pt x="427" y="182"/>
                    <a:pt x="428" y="181"/>
                    <a:pt x="429" y="180"/>
                  </a:cubicBezTo>
                  <a:cubicBezTo>
                    <a:pt x="425" y="177"/>
                    <a:pt x="417" y="168"/>
                    <a:pt x="426" y="155"/>
                  </a:cubicBezTo>
                  <a:cubicBezTo>
                    <a:pt x="432" y="148"/>
                    <a:pt x="443" y="143"/>
                    <a:pt x="453" y="138"/>
                  </a:cubicBezTo>
                  <a:cubicBezTo>
                    <a:pt x="456" y="136"/>
                    <a:pt x="460" y="135"/>
                    <a:pt x="462" y="133"/>
                  </a:cubicBezTo>
                  <a:cubicBezTo>
                    <a:pt x="468" y="130"/>
                    <a:pt x="475" y="128"/>
                    <a:pt x="483" y="128"/>
                  </a:cubicBezTo>
                  <a:cubicBezTo>
                    <a:pt x="512" y="128"/>
                    <a:pt x="551" y="150"/>
                    <a:pt x="566" y="176"/>
                  </a:cubicBezTo>
                  <a:cubicBezTo>
                    <a:pt x="572" y="186"/>
                    <a:pt x="574" y="196"/>
                    <a:pt x="572" y="206"/>
                  </a:cubicBezTo>
                  <a:cubicBezTo>
                    <a:pt x="592" y="209"/>
                    <a:pt x="598" y="220"/>
                    <a:pt x="599" y="226"/>
                  </a:cubicBezTo>
                  <a:cubicBezTo>
                    <a:pt x="601" y="233"/>
                    <a:pt x="599" y="241"/>
                    <a:pt x="595" y="248"/>
                  </a:cubicBezTo>
                  <a:cubicBezTo>
                    <a:pt x="597" y="248"/>
                    <a:pt x="599" y="247"/>
                    <a:pt x="601" y="247"/>
                  </a:cubicBezTo>
                  <a:cubicBezTo>
                    <a:pt x="636" y="239"/>
                    <a:pt x="636" y="239"/>
                    <a:pt x="636" y="239"/>
                  </a:cubicBezTo>
                  <a:cubicBezTo>
                    <a:pt x="625" y="262"/>
                    <a:pt x="625" y="262"/>
                    <a:pt x="625" y="262"/>
                  </a:cubicBezTo>
                  <a:cubicBezTo>
                    <a:pt x="626" y="272"/>
                    <a:pt x="626" y="272"/>
                    <a:pt x="626" y="272"/>
                  </a:cubicBezTo>
                  <a:cubicBezTo>
                    <a:pt x="630" y="273"/>
                    <a:pt x="630" y="273"/>
                    <a:pt x="630" y="273"/>
                  </a:cubicBezTo>
                  <a:cubicBezTo>
                    <a:pt x="632" y="273"/>
                    <a:pt x="633" y="273"/>
                    <a:pt x="634" y="273"/>
                  </a:cubicBezTo>
                  <a:cubicBezTo>
                    <a:pt x="638" y="273"/>
                    <a:pt x="644" y="273"/>
                    <a:pt x="647" y="259"/>
                  </a:cubicBezTo>
                  <a:cubicBezTo>
                    <a:pt x="650" y="247"/>
                    <a:pt x="650" y="247"/>
                    <a:pt x="650" y="247"/>
                  </a:cubicBezTo>
                  <a:cubicBezTo>
                    <a:pt x="661" y="254"/>
                    <a:pt x="661" y="254"/>
                    <a:pt x="661" y="254"/>
                  </a:cubicBezTo>
                  <a:cubicBezTo>
                    <a:pt x="697" y="276"/>
                    <a:pt x="719" y="293"/>
                    <a:pt x="717" y="314"/>
                  </a:cubicBezTo>
                  <a:cubicBezTo>
                    <a:pt x="716" y="319"/>
                    <a:pt x="713" y="324"/>
                    <a:pt x="709" y="328"/>
                  </a:cubicBezTo>
                  <a:cubicBezTo>
                    <a:pt x="720" y="329"/>
                    <a:pt x="730" y="332"/>
                    <a:pt x="735" y="340"/>
                  </a:cubicBezTo>
                  <a:cubicBezTo>
                    <a:pt x="739" y="346"/>
                    <a:pt x="739" y="352"/>
                    <a:pt x="738" y="361"/>
                  </a:cubicBezTo>
                  <a:cubicBezTo>
                    <a:pt x="777" y="338"/>
                    <a:pt x="777" y="338"/>
                    <a:pt x="777" y="338"/>
                  </a:cubicBezTo>
                  <a:cubicBezTo>
                    <a:pt x="763" y="366"/>
                    <a:pt x="763" y="366"/>
                    <a:pt x="763" y="366"/>
                  </a:cubicBezTo>
                  <a:cubicBezTo>
                    <a:pt x="763" y="366"/>
                    <a:pt x="763" y="366"/>
                    <a:pt x="763" y="366"/>
                  </a:cubicBezTo>
                  <a:cubicBezTo>
                    <a:pt x="774" y="363"/>
                    <a:pt x="785" y="367"/>
                    <a:pt x="807" y="378"/>
                  </a:cubicBezTo>
                  <a:cubicBezTo>
                    <a:pt x="817" y="383"/>
                    <a:pt x="820" y="390"/>
                    <a:pt x="820" y="395"/>
                  </a:cubicBezTo>
                  <a:cubicBezTo>
                    <a:pt x="820" y="398"/>
                    <a:pt x="819" y="401"/>
                    <a:pt x="818" y="405"/>
                  </a:cubicBezTo>
                  <a:cubicBezTo>
                    <a:pt x="827" y="415"/>
                    <a:pt x="827" y="415"/>
                    <a:pt x="827" y="415"/>
                  </a:cubicBezTo>
                  <a:cubicBezTo>
                    <a:pt x="852" y="444"/>
                    <a:pt x="863" y="459"/>
                    <a:pt x="859" y="474"/>
                  </a:cubicBezTo>
                  <a:cubicBezTo>
                    <a:pt x="856" y="485"/>
                    <a:pt x="844" y="492"/>
                    <a:pt x="822" y="499"/>
                  </a:cubicBezTo>
                  <a:cubicBezTo>
                    <a:pt x="842" y="506"/>
                    <a:pt x="862" y="513"/>
                    <a:pt x="882" y="520"/>
                  </a:cubicBezTo>
                  <a:cubicBezTo>
                    <a:pt x="922" y="534"/>
                    <a:pt x="922" y="534"/>
                    <a:pt x="922" y="534"/>
                  </a:cubicBezTo>
                  <a:cubicBezTo>
                    <a:pt x="831" y="543"/>
                    <a:pt x="831" y="543"/>
                    <a:pt x="831" y="543"/>
                  </a:cubicBezTo>
                  <a:cubicBezTo>
                    <a:pt x="833" y="544"/>
                    <a:pt x="835" y="546"/>
                    <a:pt x="837" y="547"/>
                  </a:cubicBezTo>
                  <a:cubicBezTo>
                    <a:pt x="851" y="555"/>
                    <a:pt x="851" y="555"/>
                    <a:pt x="851" y="555"/>
                  </a:cubicBezTo>
                  <a:cubicBezTo>
                    <a:pt x="838" y="563"/>
                    <a:pt x="838" y="563"/>
                    <a:pt x="838" y="563"/>
                  </a:cubicBezTo>
                  <a:cubicBezTo>
                    <a:pt x="834" y="565"/>
                    <a:pt x="832" y="568"/>
                    <a:pt x="831" y="569"/>
                  </a:cubicBezTo>
                  <a:cubicBezTo>
                    <a:pt x="831" y="571"/>
                    <a:pt x="833" y="576"/>
                    <a:pt x="840" y="581"/>
                  </a:cubicBezTo>
                  <a:cubicBezTo>
                    <a:pt x="857" y="594"/>
                    <a:pt x="857" y="594"/>
                    <a:pt x="857" y="594"/>
                  </a:cubicBezTo>
                  <a:cubicBezTo>
                    <a:pt x="846" y="596"/>
                    <a:pt x="846" y="596"/>
                    <a:pt x="846" y="596"/>
                  </a:cubicBezTo>
                  <a:cubicBezTo>
                    <a:pt x="859" y="600"/>
                    <a:pt x="872" y="606"/>
                    <a:pt x="877" y="617"/>
                  </a:cubicBezTo>
                  <a:cubicBezTo>
                    <a:pt x="878" y="619"/>
                    <a:pt x="878" y="621"/>
                    <a:pt x="878" y="624"/>
                  </a:cubicBezTo>
                  <a:cubicBezTo>
                    <a:pt x="897" y="624"/>
                    <a:pt x="901" y="638"/>
                    <a:pt x="903" y="645"/>
                  </a:cubicBezTo>
                  <a:cubicBezTo>
                    <a:pt x="903" y="647"/>
                    <a:pt x="904" y="650"/>
                    <a:pt x="905" y="650"/>
                  </a:cubicBezTo>
                  <a:cubicBezTo>
                    <a:pt x="910" y="650"/>
                    <a:pt x="917" y="649"/>
                    <a:pt x="931" y="643"/>
                  </a:cubicBezTo>
                  <a:cubicBezTo>
                    <a:pt x="954" y="634"/>
                    <a:pt x="954" y="634"/>
                    <a:pt x="954" y="634"/>
                  </a:cubicBezTo>
                  <a:cubicBezTo>
                    <a:pt x="943" y="656"/>
                    <a:pt x="943" y="656"/>
                    <a:pt x="943" y="656"/>
                  </a:cubicBezTo>
                  <a:cubicBezTo>
                    <a:pt x="941" y="661"/>
                    <a:pt x="945" y="666"/>
                    <a:pt x="958" y="677"/>
                  </a:cubicBezTo>
                  <a:cubicBezTo>
                    <a:pt x="969" y="687"/>
                    <a:pt x="982" y="697"/>
                    <a:pt x="983" y="713"/>
                  </a:cubicBezTo>
                  <a:cubicBezTo>
                    <a:pt x="983" y="715"/>
                    <a:pt x="983" y="718"/>
                    <a:pt x="982" y="721"/>
                  </a:cubicBezTo>
                  <a:cubicBezTo>
                    <a:pt x="1021" y="714"/>
                    <a:pt x="1021" y="714"/>
                    <a:pt x="1021" y="714"/>
                  </a:cubicBezTo>
                  <a:cubicBezTo>
                    <a:pt x="1016" y="729"/>
                    <a:pt x="1016" y="729"/>
                    <a:pt x="1016" y="729"/>
                  </a:cubicBezTo>
                  <a:cubicBezTo>
                    <a:pt x="1014" y="736"/>
                    <a:pt x="1012" y="743"/>
                    <a:pt x="1010" y="750"/>
                  </a:cubicBezTo>
                  <a:cubicBezTo>
                    <a:pt x="1035" y="744"/>
                    <a:pt x="1045" y="749"/>
                    <a:pt x="1064" y="771"/>
                  </a:cubicBezTo>
                  <a:cubicBezTo>
                    <a:pt x="1075" y="785"/>
                    <a:pt x="1073" y="794"/>
                    <a:pt x="1069" y="801"/>
                  </a:cubicBezTo>
                  <a:cubicBezTo>
                    <a:pt x="1068" y="805"/>
                    <a:pt x="1067" y="806"/>
                    <a:pt x="1069" y="811"/>
                  </a:cubicBezTo>
                  <a:cubicBezTo>
                    <a:pt x="1074" y="818"/>
                    <a:pt x="1074" y="818"/>
                    <a:pt x="1074" y="818"/>
                  </a:cubicBezTo>
                  <a:cubicBezTo>
                    <a:pt x="1066" y="823"/>
                    <a:pt x="1066" y="823"/>
                    <a:pt x="1066" y="823"/>
                  </a:cubicBezTo>
                  <a:cubicBezTo>
                    <a:pt x="1058" y="828"/>
                    <a:pt x="1049" y="830"/>
                    <a:pt x="1038" y="828"/>
                  </a:cubicBezTo>
                  <a:cubicBezTo>
                    <a:pt x="1038" y="829"/>
                    <a:pt x="1038" y="830"/>
                    <a:pt x="1037" y="831"/>
                  </a:cubicBezTo>
                  <a:cubicBezTo>
                    <a:pt x="1075" y="838"/>
                    <a:pt x="1075" y="838"/>
                    <a:pt x="1075" y="838"/>
                  </a:cubicBezTo>
                  <a:cubicBezTo>
                    <a:pt x="1046" y="850"/>
                    <a:pt x="1046" y="850"/>
                    <a:pt x="1046" y="850"/>
                  </a:cubicBezTo>
                  <a:cubicBezTo>
                    <a:pt x="1036" y="854"/>
                    <a:pt x="1034" y="860"/>
                    <a:pt x="1031" y="874"/>
                  </a:cubicBezTo>
                  <a:cubicBezTo>
                    <a:pt x="1030" y="877"/>
                    <a:pt x="1029" y="881"/>
                    <a:pt x="1028" y="885"/>
                  </a:cubicBezTo>
                  <a:cubicBezTo>
                    <a:pt x="1023" y="898"/>
                    <a:pt x="1023" y="898"/>
                    <a:pt x="1023" y="898"/>
                  </a:cubicBezTo>
                  <a:cubicBezTo>
                    <a:pt x="1013" y="889"/>
                    <a:pt x="1013" y="889"/>
                    <a:pt x="1013" y="889"/>
                  </a:cubicBezTo>
                  <a:cubicBezTo>
                    <a:pt x="1011" y="887"/>
                    <a:pt x="1008" y="886"/>
                    <a:pt x="1005" y="884"/>
                  </a:cubicBezTo>
                  <a:cubicBezTo>
                    <a:pt x="1007" y="905"/>
                    <a:pt x="1005" y="918"/>
                    <a:pt x="996" y="943"/>
                  </a:cubicBezTo>
                  <a:cubicBezTo>
                    <a:pt x="990" y="958"/>
                    <a:pt x="990" y="958"/>
                    <a:pt x="990" y="958"/>
                  </a:cubicBezTo>
                  <a:cubicBezTo>
                    <a:pt x="980" y="946"/>
                    <a:pt x="980" y="946"/>
                    <a:pt x="980" y="946"/>
                  </a:cubicBezTo>
                  <a:cubicBezTo>
                    <a:pt x="975" y="940"/>
                    <a:pt x="969" y="936"/>
                    <a:pt x="962" y="931"/>
                  </a:cubicBezTo>
                  <a:cubicBezTo>
                    <a:pt x="953" y="925"/>
                    <a:pt x="942" y="918"/>
                    <a:pt x="938" y="907"/>
                  </a:cubicBezTo>
                  <a:cubicBezTo>
                    <a:pt x="936" y="908"/>
                    <a:pt x="936" y="908"/>
                    <a:pt x="936" y="908"/>
                  </a:cubicBezTo>
                  <a:cubicBezTo>
                    <a:pt x="930" y="901"/>
                    <a:pt x="930" y="901"/>
                    <a:pt x="930" y="901"/>
                  </a:cubicBezTo>
                  <a:cubicBezTo>
                    <a:pt x="918" y="887"/>
                    <a:pt x="911" y="871"/>
                    <a:pt x="912" y="854"/>
                  </a:cubicBezTo>
                  <a:cubicBezTo>
                    <a:pt x="896" y="851"/>
                    <a:pt x="874" y="837"/>
                    <a:pt x="863" y="821"/>
                  </a:cubicBezTo>
                  <a:cubicBezTo>
                    <a:pt x="861" y="818"/>
                    <a:pt x="859" y="814"/>
                    <a:pt x="858" y="812"/>
                  </a:cubicBezTo>
                  <a:cubicBezTo>
                    <a:pt x="846" y="821"/>
                    <a:pt x="846" y="821"/>
                    <a:pt x="846" y="821"/>
                  </a:cubicBezTo>
                  <a:cubicBezTo>
                    <a:pt x="844" y="818"/>
                    <a:pt x="841" y="814"/>
                    <a:pt x="837" y="813"/>
                  </a:cubicBezTo>
                  <a:cubicBezTo>
                    <a:pt x="881" y="859"/>
                    <a:pt x="881" y="859"/>
                    <a:pt x="881" y="859"/>
                  </a:cubicBezTo>
                  <a:cubicBezTo>
                    <a:pt x="856" y="856"/>
                    <a:pt x="856" y="856"/>
                    <a:pt x="856" y="856"/>
                  </a:cubicBezTo>
                  <a:cubicBezTo>
                    <a:pt x="850" y="855"/>
                    <a:pt x="842" y="855"/>
                    <a:pt x="838" y="860"/>
                  </a:cubicBezTo>
                  <a:cubicBezTo>
                    <a:pt x="836" y="862"/>
                    <a:pt x="836" y="863"/>
                    <a:pt x="835" y="865"/>
                  </a:cubicBezTo>
                  <a:cubicBezTo>
                    <a:pt x="844" y="864"/>
                    <a:pt x="850" y="866"/>
                    <a:pt x="854" y="870"/>
                  </a:cubicBezTo>
                  <a:cubicBezTo>
                    <a:pt x="860" y="876"/>
                    <a:pt x="860" y="885"/>
                    <a:pt x="859" y="893"/>
                  </a:cubicBezTo>
                  <a:cubicBezTo>
                    <a:pt x="859" y="899"/>
                    <a:pt x="859" y="904"/>
                    <a:pt x="860" y="910"/>
                  </a:cubicBezTo>
                  <a:cubicBezTo>
                    <a:pt x="861" y="910"/>
                    <a:pt x="863" y="913"/>
                    <a:pt x="865" y="917"/>
                  </a:cubicBezTo>
                  <a:cubicBezTo>
                    <a:pt x="868" y="922"/>
                    <a:pt x="871" y="927"/>
                    <a:pt x="874" y="932"/>
                  </a:cubicBezTo>
                  <a:cubicBezTo>
                    <a:pt x="876" y="930"/>
                    <a:pt x="879" y="930"/>
                    <a:pt x="883" y="930"/>
                  </a:cubicBezTo>
                  <a:cubicBezTo>
                    <a:pt x="885" y="930"/>
                    <a:pt x="888" y="930"/>
                    <a:pt x="893" y="929"/>
                  </a:cubicBezTo>
                  <a:cubicBezTo>
                    <a:pt x="914" y="925"/>
                    <a:pt x="914" y="925"/>
                    <a:pt x="914" y="925"/>
                  </a:cubicBezTo>
                  <a:cubicBezTo>
                    <a:pt x="908" y="934"/>
                    <a:pt x="908" y="934"/>
                    <a:pt x="908" y="934"/>
                  </a:cubicBezTo>
                  <a:cubicBezTo>
                    <a:pt x="918" y="929"/>
                    <a:pt x="918" y="929"/>
                    <a:pt x="918" y="929"/>
                  </a:cubicBezTo>
                  <a:cubicBezTo>
                    <a:pt x="918" y="943"/>
                    <a:pt x="918" y="943"/>
                    <a:pt x="918" y="943"/>
                  </a:cubicBezTo>
                  <a:cubicBezTo>
                    <a:pt x="918" y="945"/>
                    <a:pt x="919" y="948"/>
                    <a:pt x="920" y="951"/>
                  </a:cubicBezTo>
                  <a:cubicBezTo>
                    <a:pt x="920" y="951"/>
                    <a:pt x="920" y="951"/>
                    <a:pt x="920" y="952"/>
                  </a:cubicBezTo>
                  <a:cubicBezTo>
                    <a:pt x="930" y="950"/>
                    <a:pt x="935" y="953"/>
                    <a:pt x="938" y="956"/>
                  </a:cubicBezTo>
                  <a:cubicBezTo>
                    <a:pt x="944" y="963"/>
                    <a:pt x="941" y="974"/>
                    <a:pt x="939" y="984"/>
                  </a:cubicBezTo>
                  <a:cubicBezTo>
                    <a:pt x="938" y="989"/>
                    <a:pt x="936" y="997"/>
                    <a:pt x="937" y="1000"/>
                  </a:cubicBezTo>
                  <a:cubicBezTo>
                    <a:pt x="969" y="1011"/>
                    <a:pt x="965" y="1039"/>
                    <a:pt x="962" y="1064"/>
                  </a:cubicBezTo>
                  <a:cubicBezTo>
                    <a:pt x="959" y="1095"/>
                    <a:pt x="959" y="1095"/>
                    <a:pt x="959" y="1095"/>
                  </a:cubicBezTo>
                  <a:cubicBezTo>
                    <a:pt x="959" y="1095"/>
                    <a:pt x="959" y="1095"/>
                    <a:pt x="959" y="1095"/>
                  </a:cubicBezTo>
                  <a:cubicBezTo>
                    <a:pt x="961" y="1099"/>
                    <a:pt x="962" y="1104"/>
                    <a:pt x="963" y="1110"/>
                  </a:cubicBezTo>
                  <a:cubicBezTo>
                    <a:pt x="964" y="1122"/>
                    <a:pt x="964" y="1122"/>
                    <a:pt x="964" y="1122"/>
                  </a:cubicBezTo>
                  <a:cubicBezTo>
                    <a:pt x="948" y="1119"/>
                    <a:pt x="948" y="1119"/>
                    <a:pt x="948" y="1119"/>
                  </a:cubicBezTo>
                  <a:cubicBezTo>
                    <a:pt x="949" y="1122"/>
                    <a:pt x="949" y="1125"/>
                    <a:pt x="949" y="1127"/>
                  </a:cubicBezTo>
                  <a:cubicBezTo>
                    <a:pt x="949" y="1129"/>
                    <a:pt x="949" y="1131"/>
                    <a:pt x="950" y="1133"/>
                  </a:cubicBezTo>
                  <a:cubicBezTo>
                    <a:pt x="961" y="1181"/>
                    <a:pt x="961" y="1181"/>
                    <a:pt x="961" y="1181"/>
                  </a:cubicBezTo>
                  <a:cubicBezTo>
                    <a:pt x="933" y="1140"/>
                    <a:pt x="933" y="1140"/>
                    <a:pt x="933" y="1140"/>
                  </a:cubicBezTo>
                  <a:cubicBezTo>
                    <a:pt x="931" y="1137"/>
                    <a:pt x="929" y="1134"/>
                    <a:pt x="927" y="1130"/>
                  </a:cubicBezTo>
                  <a:cubicBezTo>
                    <a:pt x="924" y="1124"/>
                    <a:pt x="915" y="1109"/>
                    <a:pt x="911" y="1108"/>
                  </a:cubicBezTo>
                  <a:cubicBezTo>
                    <a:pt x="907" y="1108"/>
                    <a:pt x="903" y="1107"/>
                    <a:pt x="899" y="1107"/>
                  </a:cubicBezTo>
                  <a:cubicBezTo>
                    <a:pt x="884" y="1106"/>
                    <a:pt x="869" y="1105"/>
                    <a:pt x="856" y="1089"/>
                  </a:cubicBezTo>
                  <a:cubicBezTo>
                    <a:pt x="837" y="1064"/>
                    <a:pt x="837" y="1064"/>
                    <a:pt x="837" y="1064"/>
                  </a:cubicBezTo>
                  <a:cubicBezTo>
                    <a:pt x="835" y="1067"/>
                    <a:pt x="831" y="1070"/>
                    <a:pt x="827" y="1070"/>
                  </a:cubicBezTo>
                  <a:cubicBezTo>
                    <a:pt x="829" y="1073"/>
                    <a:pt x="831" y="1075"/>
                    <a:pt x="834" y="1078"/>
                  </a:cubicBezTo>
                  <a:cubicBezTo>
                    <a:pt x="838" y="1083"/>
                    <a:pt x="842" y="1087"/>
                    <a:pt x="846" y="1092"/>
                  </a:cubicBezTo>
                  <a:cubicBezTo>
                    <a:pt x="847" y="1093"/>
                    <a:pt x="850" y="1096"/>
                    <a:pt x="853" y="1098"/>
                  </a:cubicBezTo>
                  <a:cubicBezTo>
                    <a:pt x="883" y="1125"/>
                    <a:pt x="912" y="1152"/>
                    <a:pt x="908" y="1175"/>
                  </a:cubicBezTo>
                  <a:cubicBezTo>
                    <a:pt x="907" y="1182"/>
                    <a:pt x="902" y="1190"/>
                    <a:pt x="888" y="1196"/>
                  </a:cubicBezTo>
                  <a:lnTo>
                    <a:pt x="884" y="1196"/>
                  </a:lnTo>
                  <a:close/>
                  <a:moveTo>
                    <a:pt x="866" y="1159"/>
                  </a:moveTo>
                  <a:cubicBezTo>
                    <a:pt x="876" y="1159"/>
                    <a:pt x="882" y="1169"/>
                    <a:pt x="886" y="1175"/>
                  </a:cubicBezTo>
                  <a:cubicBezTo>
                    <a:pt x="886" y="1175"/>
                    <a:pt x="886" y="1176"/>
                    <a:pt x="887" y="1176"/>
                  </a:cubicBezTo>
                  <a:cubicBezTo>
                    <a:pt x="889" y="1175"/>
                    <a:pt x="890" y="1173"/>
                    <a:pt x="890" y="1172"/>
                  </a:cubicBezTo>
                  <a:cubicBezTo>
                    <a:pt x="893" y="1157"/>
                    <a:pt x="855" y="1125"/>
                    <a:pt x="841" y="1112"/>
                  </a:cubicBezTo>
                  <a:cubicBezTo>
                    <a:pt x="838" y="1109"/>
                    <a:pt x="834" y="1106"/>
                    <a:pt x="832" y="1104"/>
                  </a:cubicBezTo>
                  <a:cubicBezTo>
                    <a:pt x="827" y="1099"/>
                    <a:pt x="824" y="1094"/>
                    <a:pt x="820" y="1090"/>
                  </a:cubicBezTo>
                  <a:cubicBezTo>
                    <a:pt x="807" y="1075"/>
                    <a:pt x="794" y="1060"/>
                    <a:pt x="784" y="1043"/>
                  </a:cubicBezTo>
                  <a:cubicBezTo>
                    <a:pt x="778" y="1033"/>
                    <a:pt x="778" y="1033"/>
                    <a:pt x="778" y="1033"/>
                  </a:cubicBezTo>
                  <a:cubicBezTo>
                    <a:pt x="789" y="1030"/>
                    <a:pt x="789" y="1030"/>
                    <a:pt x="789" y="1030"/>
                  </a:cubicBezTo>
                  <a:cubicBezTo>
                    <a:pt x="806" y="1024"/>
                    <a:pt x="814" y="1035"/>
                    <a:pt x="819" y="1043"/>
                  </a:cubicBezTo>
                  <a:cubicBezTo>
                    <a:pt x="821" y="1045"/>
                    <a:pt x="823" y="1048"/>
                    <a:pt x="825" y="1050"/>
                  </a:cubicBezTo>
                  <a:cubicBezTo>
                    <a:pt x="827" y="1047"/>
                    <a:pt x="831" y="1042"/>
                    <a:pt x="837" y="1042"/>
                  </a:cubicBezTo>
                  <a:cubicBezTo>
                    <a:pt x="840" y="1042"/>
                    <a:pt x="844" y="1043"/>
                    <a:pt x="848" y="1049"/>
                  </a:cubicBezTo>
                  <a:cubicBezTo>
                    <a:pt x="870" y="1077"/>
                    <a:pt x="870" y="1077"/>
                    <a:pt x="870" y="1077"/>
                  </a:cubicBezTo>
                  <a:cubicBezTo>
                    <a:pt x="878" y="1087"/>
                    <a:pt x="885" y="1088"/>
                    <a:pt x="900" y="1089"/>
                  </a:cubicBezTo>
                  <a:cubicBezTo>
                    <a:pt x="904" y="1089"/>
                    <a:pt x="909" y="1089"/>
                    <a:pt x="913" y="1090"/>
                  </a:cubicBezTo>
                  <a:cubicBezTo>
                    <a:pt x="917" y="1090"/>
                    <a:pt x="922" y="1093"/>
                    <a:pt x="925" y="1096"/>
                  </a:cubicBezTo>
                  <a:cubicBezTo>
                    <a:pt x="940" y="1099"/>
                    <a:pt x="940" y="1099"/>
                    <a:pt x="940" y="1099"/>
                  </a:cubicBezTo>
                  <a:cubicBezTo>
                    <a:pt x="939" y="1097"/>
                    <a:pt x="937" y="1095"/>
                    <a:pt x="936" y="1093"/>
                  </a:cubicBezTo>
                  <a:cubicBezTo>
                    <a:pt x="931" y="1084"/>
                    <a:pt x="924" y="1074"/>
                    <a:pt x="926" y="1060"/>
                  </a:cubicBezTo>
                  <a:cubicBezTo>
                    <a:pt x="928" y="1038"/>
                    <a:pt x="928" y="1038"/>
                    <a:pt x="928" y="1038"/>
                  </a:cubicBezTo>
                  <a:cubicBezTo>
                    <a:pt x="942" y="1055"/>
                    <a:pt x="942" y="1055"/>
                    <a:pt x="942" y="1055"/>
                  </a:cubicBezTo>
                  <a:cubicBezTo>
                    <a:pt x="943" y="1055"/>
                    <a:pt x="944" y="1056"/>
                    <a:pt x="945" y="1057"/>
                  </a:cubicBezTo>
                  <a:cubicBezTo>
                    <a:pt x="947" y="1034"/>
                    <a:pt x="947" y="1023"/>
                    <a:pt x="929" y="1016"/>
                  </a:cubicBezTo>
                  <a:cubicBezTo>
                    <a:pt x="914" y="1010"/>
                    <a:pt x="918" y="992"/>
                    <a:pt x="921" y="980"/>
                  </a:cubicBezTo>
                  <a:cubicBezTo>
                    <a:pt x="922" y="977"/>
                    <a:pt x="923" y="973"/>
                    <a:pt x="923" y="970"/>
                  </a:cubicBezTo>
                  <a:cubicBezTo>
                    <a:pt x="921" y="970"/>
                    <a:pt x="919" y="971"/>
                    <a:pt x="917" y="972"/>
                  </a:cubicBezTo>
                  <a:cubicBezTo>
                    <a:pt x="902" y="979"/>
                    <a:pt x="902" y="979"/>
                    <a:pt x="902" y="979"/>
                  </a:cubicBezTo>
                  <a:cubicBezTo>
                    <a:pt x="904" y="963"/>
                    <a:pt x="904" y="963"/>
                    <a:pt x="904" y="963"/>
                  </a:cubicBezTo>
                  <a:cubicBezTo>
                    <a:pt x="904" y="961"/>
                    <a:pt x="903" y="959"/>
                    <a:pt x="902" y="956"/>
                  </a:cubicBezTo>
                  <a:cubicBezTo>
                    <a:pt x="902" y="955"/>
                    <a:pt x="902" y="955"/>
                    <a:pt x="902" y="955"/>
                  </a:cubicBezTo>
                  <a:cubicBezTo>
                    <a:pt x="901" y="955"/>
                    <a:pt x="901" y="955"/>
                    <a:pt x="900" y="955"/>
                  </a:cubicBezTo>
                  <a:cubicBezTo>
                    <a:pt x="896" y="955"/>
                    <a:pt x="893" y="956"/>
                    <a:pt x="891" y="957"/>
                  </a:cubicBezTo>
                  <a:cubicBezTo>
                    <a:pt x="871" y="969"/>
                    <a:pt x="871" y="969"/>
                    <a:pt x="871" y="969"/>
                  </a:cubicBezTo>
                  <a:cubicBezTo>
                    <a:pt x="869" y="972"/>
                    <a:pt x="869" y="972"/>
                    <a:pt x="869" y="972"/>
                  </a:cubicBezTo>
                  <a:cubicBezTo>
                    <a:pt x="869" y="970"/>
                    <a:pt x="869" y="970"/>
                    <a:pt x="869" y="970"/>
                  </a:cubicBezTo>
                  <a:cubicBezTo>
                    <a:pt x="857" y="976"/>
                    <a:pt x="857" y="976"/>
                    <a:pt x="857" y="976"/>
                  </a:cubicBezTo>
                  <a:cubicBezTo>
                    <a:pt x="866" y="963"/>
                    <a:pt x="866" y="963"/>
                    <a:pt x="866" y="963"/>
                  </a:cubicBezTo>
                  <a:cubicBezTo>
                    <a:pt x="863" y="952"/>
                    <a:pt x="863" y="952"/>
                    <a:pt x="863" y="952"/>
                  </a:cubicBezTo>
                  <a:cubicBezTo>
                    <a:pt x="861" y="946"/>
                    <a:pt x="854" y="934"/>
                    <a:pt x="850" y="927"/>
                  </a:cubicBezTo>
                  <a:cubicBezTo>
                    <a:pt x="845" y="919"/>
                    <a:pt x="843" y="917"/>
                    <a:pt x="842" y="914"/>
                  </a:cubicBezTo>
                  <a:cubicBezTo>
                    <a:pt x="841" y="906"/>
                    <a:pt x="841" y="899"/>
                    <a:pt x="841" y="893"/>
                  </a:cubicBezTo>
                  <a:cubicBezTo>
                    <a:pt x="841" y="889"/>
                    <a:pt x="841" y="884"/>
                    <a:pt x="841" y="883"/>
                  </a:cubicBezTo>
                  <a:cubicBezTo>
                    <a:pt x="838" y="883"/>
                    <a:pt x="834" y="884"/>
                    <a:pt x="828" y="885"/>
                  </a:cubicBezTo>
                  <a:cubicBezTo>
                    <a:pt x="818" y="888"/>
                    <a:pt x="818" y="888"/>
                    <a:pt x="818" y="888"/>
                  </a:cubicBezTo>
                  <a:cubicBezTo>
                    <a:pt x="816" y="878"/>
                    <a:pt x="816" y="878"/>
                    <a:pt x="816" y="878"/>
                  </a:cubicBezTo>
                  <a:cubicBezTo>
                    <a:pt x="814" y="862"/>
                    <a:pt x="819" y="853"/>
                    <a:pt x="824" y="848"/>
                  </a:cubicBezTo>
                  <a:cubicBezTo>
                    <a:pt x="827" y="844"/>
                    <a:pt x="832" y="841"/>
                    <a:pt x="837" y="839"/>
                  </a:cubicBezTo>
                  <a:cubicBezTo>
                    <a:pt x="806" y="807"/>
                    <a:pt x="806" y="807"/>
                    <a:pt x="806" y="807"/>
                  </a:cubicBezTo>
                  <a:cubicBezTo>
                    <a:pt x="814" y="800"/>
                    <a:pt x="814" y="800"/>
                    <a:pt x="814" y="800"/>
                  </a:cubicBezTo>
                  <a:cubicBezTo>
                    <a:pt x="820" y="796"/>
                    <a:pt x="826" y="793"/>
                    <a:pt x="833" y="793"/>
                  </a:cubicBezTo>
                  <a:cubicBezTo>
                    <a:pt x="830" y="789"/>
                    <a:pt x="830" y="789"/>
                    <a:pt x="830" y="789"/>
                  </a:cubicBezTo>
                  <a:cubicBezTo>
                    <a:pt x="842" y="786"/>
                    <a:pt x="842" y="786"/>
                    <a:pt x="842" y="786"/>
                  </a:cubicBezTo>
                  <a:cubicBezTo>
                    <a:pt x="852" y="783"/>
                    <a:pt x="862" y="784"/>
                    <a:pt x="868" y="786"/>
                  </a:cubicBezTo>
                  <a:cubicBezTo>
                    <a:pt x="879" y="788"/>
                    <a:pt x="879" y="788"/>
                    <a:pt x="879" y="788"/>
                  </a:cubicBezTo>
                  <a:cubicBezTo>
                    <a:pt x="875" y="798"/>
                    <a:pt x="875" y="798"/>
                    <a:pt x="875" y="798"/>
                  </a:cubicBezTo>
                  <a:cubicBezTo>
                    <a:pt x="873" y="802"/>
                    <a:pt x="876" y="808"/>
                    <a:pt x="878" y="811"/>
                  </a:cubicBezTo>
                  <a:cubicBezTo>
                    <a:pt x="888" y="824"/>
                    <a:pt x="908" y="836"/>
                    <a:pt x="918" y="836"/>
                  </a:cubicBezTo>
                  <a:cubicBezTo>
                    <a:pt x="933" y="832"/>
                    <a:pt x="933" y="832"/>
                    <a:pt x="933" y="832"/>
                  </a:cubicBezTo>
                  <a:cubicBezTo>
                    <a:pt x="931" y="847"/>
                    <a:pt x="931" y="847"/>
                    <a:pt x="931" y="847"/>
                  </a:cubicBezTo>
                  <a:cubicBezTo>
                    <a:pt x="928" y="861"/>
                    <a:pt x="933" y="873"/>
                    <a:pt x="938" y="882"/>
                  </a:cubicBezTo>
                  <a:cubicBezTo>
                    <a:pt x="964" y="861"/>
                    <a:pt x="964" y="861"/>
                    <a:pt x="964" y="861"/>
                  </a:cubicBezTo>
                  <a:cubicBezTo>
                    <a:pt x="955" y="890"/>
                    <a:pt x="955" y="890"/>
                    <a:pt x="955" y="890"/>
                  </a:cubicBezTo>
                  <a:cubicBezTo>
                    <a:pt x="952" y="901"/>
                    <a:pt x="957" y="905"/>
                    <a:pt x="973" y="916"/>
                  </a:cubicBezTo>
                  <a:cubicBezTo>
                    <a:pt x="976" y="918"/>
                    <a:pt x="980" y="921"/>
                    <a:pt x="983" y="923"/>
                  </a:cubicBezTo>
                  <a:cubicBezTo>
                    <a:pt x="989" y="904"/>
                    <a:pt x="989" y="893"/>
                    <a:pt x="984" y="867"/>
                  </a:cubicBezTo>
                  <a:cubicBezTo>
                    <a:pt x="978" y="838"/>
                    <a:pt x="978" y="838"/>
                    <a:pt x="978" y="838"/>
                  </a:cubicBezTo>
                  <a:cubicBezTo>
                    <a:pt x="999" y="859"/>
                    <a:pt x="999" y="859"/>
                    <a:pt x="999" y="859"/>
                  </a:cubicBezTo>
                  <a:cubicBezTo>
                    <a:pt x="1002" y="862"/>
                    <a:pt x="1006" y="864"/>
                    <a:pt x="1011" y="867"/>
                  </a:cubicBezTo>
                  <a:cubicBezTo>
                    <a:pt x="1012" y="867"/>
                    <a:pt x="1012" y="867"/>
                    <a:pt x="1013" y="868"/>
                  </a:cubicBezTo>
                  <a:cubicBezTo>
                    <a:pt x="1015" y="860"/>
                    <a:pt x="1017" y="853"/>
                    <a:pt x="1022" y="846"/>
                  </a:cubicBezTo>
                  <a:cubicBezTo>
                    <a:pt x="1011" y="844"/>
                    <a:pt x="1011" y="844"/>
                    <a:pt x="1011" y="844"/>
                  </a:cubicBezTo>
                  <a:cubicBezTo>
                    <a:pt x="1017" y="830"/>
                    <a:pt x="1017" y="830"/>
                    <a:pt x="1017" y="830"/>
                  </a:cubicBezTo>
                  <a:cubicBezTo>
                    <a:pt x="1019" y="826"/>
                    <a:pt x="1021" y="822"/>
                    <a:pt x="1023" y="818"/>
                  </a:cubicBezTo>
                  <a:cubicBezTo>
                    <a:pt x="1027" y="806"/>
                    <a:pt x="1027" y="806"/>
                    <a:pt x="1027" y="806"/>
                  </a:cubicBezTo>
                  <a:cubicBezTo>
                    <a:pt x="1037" y="810"/>
                    <a:pt x="1044" y="811"/>
                    <a:pt x="1050" y="810"/>
                  </a:cubicBezTo>
                  <a:cubicBezTo>
                    <a:pt x="1049" y="803"/>
                    <a:pt x="1051" y="797"/>
                    <a:pt x="1052" y="794"/>
                  </a:cubicBezTo>
                  <a:cubicBezTo>
                    <a:pt x="1054" y="790"/>
                    <a:pt x="1055" y="789"/>
                    <a:pt x="1049" y="783"/>
                  </a:cubicBezTo>
                  <a:cubicBezTo>
                    <a:pt x="1037" y="768"/>
                    <a:pt x="1033" y="766"/>
                    <a:pt x="1028" y="766"/>
                  </a:cubicBezTo>
                  <a:cubicBezTo>
                    <a:pt x="1024" y="766"/>
                    <a:pt x="1018" y="767"/>
                    <a:pt x="1011" y="769"/>
                  </a:cubicBezTo>
                  <a:cubicBezTo>
                    <a:pt x="1007" y="770"/>
                    <a:pt x="1003" y="771"/>
                    <a:pt x="998" y="772"/>
                  </a:cubicBezTo>
                  <a:cubicBezTo>
                    <a:pt x="983" y="776"/>
                    <a:pt x="983" y="776"/>
                    <a:pt x="983" y="776"/>
                  </a:cubicBezTo>
                  <a:cubicBezTo>
                    <a:pt x="988" y="761"/>
                    <a:pt x="988" y="761"/>
                    <a:pt x="988" y="761"/>
                  </a:cubicBezTo>
                  <a:cubicBezTo>
                    <a:pt x="990" y="753"/>
                    <a:pt x="992" y="745"/>
                    <a:pt x="994" y="738"/>
                  </a:cubicBezTo>
                  <a:cubicBezTo>
                    <a:pt x="940" y="747"/>
                    <a:pt x="940" y="747"/>
                    <a:pt x="940" y="747"/>
                  </a:cubicBezTo>
                  <a:cubicBezTo>
                    <a:pt x="958" y="727"/>
                    <a:pt x="958" y="727"/>
                    <a:pt x="958" y="727"/>
                  </a:cubicBezTo>
                  <a:cubicBezTo>
                    <a:pt x="963" y="722"/>
                    <a:pt x="965" y="718"/>
                    <a:pt x="965" y="714"/>
                  </a:cubicBezTo>
                  <a:cubicBezTo>
                    <a:pt x="964" y="706"/>
                    <a:pt x="955" y="699"/>
                    <a:pt x="946" y="691"/>
                  </a:cubicBezTo>
                  <a:cubicBezTo>
                    <a:pt x="938" y="684"/>
                    <a:pt x="928" y="675"/>
                    <a:pt x="925" y="665"/>
                  </a:cubicBezTo>
                  <a:cubicBezTo>
                    <a:pt x="893" y="676"/>
                    <a:pt x="887" y="658"/>
                    <a:pt x="885" y="650"/>
                  </a:cubicBezTo>
                  <a:cubicBezTo>
                    <a:pt x="883" y="643"/>
                    <a:pt x="883" y="643"/>
                    <a:pt x="878" y="643"/>
                  </a:cubicBezTo>
                  <a:cubicBezTo>
                    <a:pt x="875" y="643"/>
                    <a:pt x="872" y="643"/>
                    <a:pt x="868" y="644"/>
                  </a:cubicBezTo>
                  <a:cubicBezTo>
                    <a:pt x="848" y="648"/>
                    <a:pt x="848" y="648"/>
                    <a:pt x="848" y="648"/>
                  </a:cubicBezTo>
                  <a:cubicBezTo>
                    <a:pt x="858" y="630"/>
                    <a:pt x="858" y="630"/>
                    <a:pt x="858" y="630"/>
                  </a:cubicBezTo>
                  <a:cubicBezTo>
                    <a:pt x="860" y="628"/>
                    <a:pt x="860" y="625"/>
                    <a:pt x="860" y="624"/>
                  </a:cubicBezTo>
                  <a:cubicBezTo>
                    <a:pt x="857" y="618"/>
                    <a:pt x="838" y="613"/>
                    <a:pt x="827" y="610"/>
                  </a:cubicBezTo>
                  <a:cubicBezTo>
                    <a:pt x="820" y="608"/>
                    <a:pt x="814" y="606"/>
                    <a:pt x="809" y="604"/>
                  </a:cubicBezTo>
                  <a:cubicBezTo>
                    <a:pt x="770" y="590"/>
                    <a:pt x="770" y="590"/>
                    <a:pt x="770" y="590"/>
                  </a:cubicBezTo>
                  <a:cubicBezTo>
                    <a:pt x="812" y="587"/>
                    <a:pt x="812" y="587"/>
                    <a:pt x="812" y="587"/>
                  </a:cubicBezTo>
                  <a:cubicBezTo>
                    <a:pt x="814" y="586"/>
                    <a:pt x="816" y="586"/>
                    <a:pt x="818" y="585"/>
                  </a:cubicBezTo>
                  <a:cubicBezTo>
                    <a:pt x="814" y="578"/>
                    <a:pt x="813" y="572"/>
                    <a:pt x="813" y="568"/>
                  </a:cubicBezTo>
                  <a:cubicBezTo>
                    <a:pt x="813" y="565"/>
                    <a:pt x="814" y="560"/>
                    <a:pt x="818" y="556"/>
                  </a:cubicBezTo>
                  <a:cubicBezTo>
                    <a:pt x="817" y="555"/>
                    <a:pt x="816" y="555"/>
                    <a:pt x="816" y="554"/>
                  </a:cubicBezTo>
                  <a:cubicBezTo>
                    <a:pt x="811" y="550"/>
                    <a:pt x="806" y="547"/>
                    <a:pt x="802" y="545"/>
                  </a:cubicBezTo>
                  <a:cubicBezTo>
                    <a:pt x="765" y="531"/>
                    <a:pt x="765" y="531"/>
                    <a:pt x="765" y="531"/>
                  </a:cubicBezTo>
                  <a:cubicBezTo>
                    <a:pt x="837" y="524"/>
                    <a:pt x="837" y="524"/>
                    <a:pt x="837" y="524"/>
                  </a:cubicBezTo>
                  <a:cubicBezTo>
                    <a:pt x="822" y="519"/>
                    <a:pt x="806" y="513"/>
                    <a:pt x="791" y="508"/>
                  </a:cubicBezTo>
                  <a:cubicBezTo>
                    <a:pt x="765" y="499"/>
                    <a:pt x="765" y="499"/>
                    <a:pt x="765" y="499"/>
                  </a:cubicBezTo>
                  <a:cubicBezTo>
                    <a:pt x="791" y="491"/>
                    <a:pt x="791" y="491"/>
                    <a:pt x="791" y="491"/>
                  </a:cubicBezTo>
                  <a:cubicBezTo>
                    <a:pt x="817" y="482"/>
                    <a:pt x="839" y="475"/>
                    <a:pt x="841" y="469"/>
                  </a:cubicBezTo>
                  <a:cubicBezTo>
                    <a:pt x="842" y="464"/>
                    <a:pt x="833" y="451"/>
                    <a:pt x="823" y="440"/>
                  </a:cubicBezTo>
                  <a:cubicBezTo>
                    <a:pt x="817" y="451"/>
                    <a:pt x="805" y="460"/>
                    <a:pt x="789" y="465"/>
                  </a:cubicBezTo>
                  <a:cubicBezTo>
                    <a:pt x="755" y="477"/>
                    <a:pt x="755" y="477"/>
                    <a:pt x="755" y="477"/>
                  </a:cubicBezTo>
                  <a:cubicBezTo>
                    <a:pt x="780" y="450"/>
                    <a:pt x="780" y="450"/>
                    <a:pt x="780" y="450"/>
                  </a:cubicBezTo>
                  <a:cubicBezTo>
                    <a:pt x="781" y="448"/>
                    <a:pt x="783" y="446"/>
                    <a:pt x="784" y="443"/>
                  </a:cubicBezTo>
                  <a:cubicBezTo>
                    <a:pt x="778" y="444"/>
                    <a:pt x="772" y="444"/>
                    <a:pt x="766" y="445"/>
                  </a:cubicBezTo>
                  <a:cubicBezTo>
                    <a:pt x="726" y="449"/>
                    <a:pt x="726" y="449"/>
                    <a:pt x="726" y="449"/>
                  </a:cubicBezTo>
                  <a:cubicBezTo>
                    <a:pt x="762" y="427"/>
                    <a:pt x="762" y="427"/>
                    <a:pt x="762" y="427"/>
                  </a:cubicBezTo>
                  <a:cubicBezTo>
                    <a:pt x="799" y="406"/>
                    <a:pt x="801" y="397"/>
                    <a:pt x="802" y="396"/>
                  </a:cubicBezTo>
                  <a:cubicBezTo>
                    <a:pt x="802" y="396"/>
                    <a:pt x="802" y="396"/>
                    <a:pt x="802" y="396"/>
                  </a:cubicBezTo>
                  <a:cubicBezTo>
                    <a:pt x="802" y="396"/>
                    <a:pt x="801" y="395"/>
                    <a:pt x="799" y="394"/>
                  </a:cubicBezTo>
                  <a:cubicBezTo>
                    <a:pt x="785" y="388"/>
                    <a:pt x="776" y="383"/>
                    <a:pt x="771" y="383"/>
                  </a:cubicBezTo>
                  <a:cubicBezTo>
                    <a:pt x="766" y="383"/>
                    <a:pt x="762" y="388"/>
                    <a:pt x="749" y="399"/>
                  </a:cubicBezTo>
                  <a:cubicBezTo>
                    <a:pt x="705" y="441"/>
                    <a:pt x="705" y="441"/>
                    <a:pt x="705" y="441"/>
                  </a:cubicBezTo>
                  <a:cubicBezTo>
                    <a:pt x="728" y="395"/>
                    <a:pt x="728" y="395"/>
                    <a:pt x="728" y="395"/>
                  </a:cubicBezTo>
                  <a:cubicBezTo>
                    <a:pt x="729" y="392"/>
                    <a:pt x="731" y="388"/>
                    <a:pt x="733" y="385"/>
                  </a:cubicBezTo>
                  <a:cubicBezTo>
                    <a:pt x="697" y="406"/>
                    <a:pt x="697" y="406"/>
                    <a:pt x="697" y="406"/>
                  </a:cubicBezTo>
                  <a:cubicBezTo>
                    <a:pt x="711" y="378"/>
                    <a:pt x="711" y="378"/>
                    <a:pt x="711" y="378"/>
                  </a:cubicBezTo>
                  <a:cubicBezTo>
                    <a:pt x="722" y="356"/>
                    <a:pt x="720" y="351"/>
                    <a:pt x="720" y="350"/>
                  </a:cubicBezTo>
                  <a:cubicBezTo>
                    <a:pt x="718" y="348"/>
                    <a:pt x="711" y="347"/>
                    <a:pt x="697" y="347"/>
                  </a:cubicBezTo>
                  <a:cubicBezTo>
                    <a:pt x="654" y="347"/>
                    <a:pt x="654" y="347"/>
                    <a:pt x="654" y="347"/>
                  </a:cubicBezTo>
                  <a:cubicBezTo>
                    <a:pt x="661" y="367"/>
                    <a:pt x="661" y="367"/>
                    <a:pt x="661" y="367"/>
                  </a:cubicBezTo>
                  <a:cubicBezTo>
                    <a:pt x="647" y="347"/>
                    <a:pt x="647" y="347"/>
                    <a:pt x="647" y="347"/>
                  </a:cubicBezTo>
                  <a:cubicBezTo>
                    <a:pt x="613" y="347"/>
                    <a:pt x="613" y="347"/>
                    <a:pt x="613" y="347"/>
                  </a:cubicBezTo>
                  <a:cubicBezTo>
                    <a:pt x="641" y="338"/>
                    <a:pt x="641" y="338"/>
                    <a:pt x="641" y="338"/>
                  </a:cubicBezTo>
                  <a:cubicBezTo>
                    <a:pt x="619" y="307"/>
                    <a:pt x="619" y="307"/>
                    <a:pt x="619" y="307"/>
                  </a:cubicBezTo>
                  <a:cubicBezTo>
                    <a:pt x="615" y="303"/>
                    <a:pt x="613" y="299"/>
                    <a:pt x="611" y="295"/>
                  </a:cubicBezTo>
                  <a:cubicBezTo>
                    <a:pt x="609" y="296"/>
                    <a:pt x="608" y="297"/>
                    <a:pt x="607" y="297"/>
                  </a:cubicBezTo>
                  <a:cubicBezTo>
                    <a:pt x="568" y="339"/>
                    <a:pt x="568" y="339"/>
                    <a:pt x="568" y="339"/>
                  </a:cubicBezTo>
                  <a:cubicBezTo>
                    <a:pt x="602" y="265"/>
                    <a:pt x="602" y="265"/>
                    <a:pt x="602" y="265"/>
                  </a:cubicBezTo>
                  <a:cubicBezTo>
                    <a:pt x="591" y="268"/>
                    <a:pt x="579" y="271"/>
                    <a:pt x="567" y="274"/>
                  </a:cubicBezTo>
                  <a:cubicBezTo>
                    <a:pt x="499" y="291"/>
                    <a:pt x="499" y="291"/>
                    <a:pt x="499" y="291"/>
                  </a:cubicBezTo>
                  <a:cubicBezTo>
                    <a:pt x="561" y="257"/>
                    <a:pt x="561" y="257"/>
                    <a:pt x="561" y="257"/>
                  </a:cubicBezTo>
                  <a:cubicBezTo>
                    <a:pt x="576" y="249"/>
                    <a:pt x="583" y="236"/>
                    <a:pt x="581" y="230"/>
                  </a:cubicBezTo>
                  <a:cubicBezTo>
                    <a:pt x="580" y="226"/>
                    <a:pt x="574" y="224"/>
                    <a:pt x="564" y="224"/>
                  </a:cubicBezTo>
                  <a:cubicBezTo>
                    <a:pt x="544" y="225"/>
                    <a:pt x="544" y="225"/>
                    <a:pt x="544" y="225"/>
                  </a:cubicBezTo>
                  <a:cubicBezTo>
                    <a:pt x="552" y="210"/>
                    <a:pt x="552" y="210"/>
                    <a:pt x="552" y="210"/>
                  </a:cubicBezTo>
                  <a:cubicBezTo>
                    <a:pt x="556" y="203"/>
                    <a:pt x="555" y="194"/>
                    <a:pt x="550" y="185"/>
                  </a:cubicBezTo>
                  <a:cubicBezTo>
                    <a:pt x="538" y="165"/>
                    <a:pt x="505" y="147"/>
                    <a:pt x="483" y="147"/>
                  </a:cubicBezTo>
                  <a:cubicBezTo>
                    <a:pt x="478" y="147"/>
                    <a:pt x="474" y="147"/>
                    <a:pt x="471" y="149"/>
                  </a:cubicBezTo>
                  <a:cubicBezTo>
                    <a:pt x="468" y="151"/>
                    <a:pt x="465" y="153"/>
                    <a:pt x="461" y="154"/>
                  </a:cubicBezTo>
                  <a:cubicBezTo>
                    <a:pt x="454" y="158"/>
                    <a:pt x="444" y="162"/>
                    <a:pt x="441" y="167"/>
                  </a:cubicBezTo>
                  <a:cubicBezTo>
                    <a:pt x="441" y="167"/>
                    <a:pt x="442" y="167"/>
                    <a:pt x="442" y="168"/>
                  </a:cubicBezTo>
                  <a:cubicBezTo>
                    <a:pt x="445" y="171"/>
                    <a:pt x="450" y="175"/>
                    <a:pt x="449" y="182"/>
                  </a:cubicBezTo>
                  <a:cubicBezTo>
                    <a:pt x="448" y="190"/>
                    <a:pt x="441" y="195"/>
                    <a:pt x="434" y="199"/>
                  </a:cubicBezTo>
                  <a:cubicBezTo>
                    <a:pt x="419" y="207"/>
                    <a:pt x="398" y="206"/>
                    <a:pt x="387" y="195"/>
                  </a:cubicBezTo>
                  <a:cubicBezTo>
                    <a:pt x="383" y="203"/>
                    <a:pt x="380" y="210"/>
                    <a:pt x="375" y="217"/>
                  </a:cubicBezTo>
                  <a:cubicBezTo>
                    <a:pt x="375" y="218"/>
                    <a:pt x="375" y="218"/>
                    <a:pt x="375" y="218"/>
                  </a:cubicBezTo>
                  <a:cubicBezTo>
                    <a:pt x="375" y="218"/>
                    <a:pt x="375" y="218"/>
                    <a:pt x="375" y="218"/>
                  </a:cubicBezTo>
                  <a:cubicBezTo>
                    <a:pt x="369" y="226"/>
                    <a:pt x="363" y="234"/>
                    <a:pt x="355" y="243"/>
                  </a:cubicBezTo>
                  <a:cubicBezTo>
                    <a:pt x="340" y="260"/>
                    <a:pt x="340" y="260"/>
                    <a:pt x="340" y="260"/>
                  </a:cubicBezTo>
                  <a:cubicBezTo>
                    <a:pt x="339" y="238"/>
                    <a:pt x="339" y="238"/>
                    <a:pt x="339" y="238"/>
                  </a:cubicBezTo>
                  <a:cubicBezTo>
                    <a:pt x="338" y="234"/>
                    <a:pt x="338" y="232"/>
                    <a:pt x="337" y="230"/>
                  </a:cubicBezTo>
                  <a:cubicBezTo>
                    <a:pt x="336" y="219"/>
                    <a:pt x="338" y="215"/>
                    <a:pt x="345" y="211"/>
                  </a:cubicBezTo>
                  <a:cubicBezTo>
                    <a:pt x="339" y="197"/>
                    <a:pt x="346" y="181"/>
                    <a:pt x="351" y="167"/>
                  </a:cubicBezTo>
                  <a:cubicBezTo>
                    <a:pt x="355" y="158"/>
                    <a:pt x="359" y="148"/>
                    <a:pt x="359" y="140"/>
                  </a:cubicBezTo>
                  <a:cubicBezTo>
                    <a:pt x="359" y="139"/>
                    <a:pt x="356" y="136"/>
                    <a:pt x="354" y="134"/>
                  </a:cubicBezTo>
                  <a:cubicBezTo>
                    <a:pt x="349" y="129"/>
                    <a:pt x="340" y="121"/>
                    <a:pt x="345" y="108"/>
                  </a:cubicBezTo>
                  <a:cubicBezTo>
                    <a:pt x="348" y="98"/>
                    <a:pt x="348" y="97"/>
                    <a:pt x="336" y="90"/>
                  </a:cubicBezTo>
                  <a:cubicBezTo>
                    <a:pt x="332" y="88"/>
                    <a:pt x="328" y="86"/>
                    <a:pt x="324" y="83"/>
                  </a:cubicBezTo>
                  <a:cubicBezTo>
                    <a:pt x="315" y="77"/>
                    <a:pt x="315" y="77"/>
                    <a:pt x="315" y="77"/>
                  </a:cubicBezTo>
                  <a:cubicBezTo>
                    <a:pt x="323" y="69"/>
                    <a:pt x="323" y="69"/>
                    <a:pt x="323" y="69"/>
                  </a:cubicBezTo>
                  <a:cubicBezTo>
                    <a:pt x="331" y="61"/>
                    <a:pt x="331" y="47"/>
                    <a:pt x="327" y="38"/>
                  </a:cubicBezTo>
                  <a:cubicBezTo>
                    <a:pt x="325" y="34"/>
                    <a:pt x="319" y="23"/>
                    <a:pt x="308" y="26"/>
                  </a:cubicBezTo>
                  <a:cubicBezTo>
                    <a:pt x="301" y="28"/>
                    <a:pt x="295" y="29"/>
                    <a:pt x="289" y="30"/>
                  </a:cubicBezTo>
                  <a:cubicBezTo>
                    <a:pt x="272" y="34"/>
                    <a:pt x="259" y="37"/>
                    <a:pt x="255" y="43"/>
                  </a:cubicBezTo>
                  <a:cubicBezTo>
                    <a:pt x="253" y="47"/>
                    <a:pt x="253" y="55"/>
                    <a:pt x="256" y="65"/>
                  </a:cubicBezTo>
                  <a:cubicBezTo>
                    <a:pt x="265" y="93"/>
                    <a:pt x="265" y="93"/>
                    <a:pt x="265" y="93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38" y="73"/>
                    <a:pt x="234" y="71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71"/>
                    <a:pt x="230" y="73"/>
                    <a:pt x="230" y="74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8" y="91"/>
                    <a:pt x="241" y="92"/>
                    <a:pt x="244" y="93"/>
                  </a:cubicBezTo>
                  <a:cubicBezTo>
                    <a:pt x="296" y="116"/>
                    <a:pt x="296" y="116"/>
                    <a:pt x="296" y="116"/>
                  </a:cubicBezTo>
                  <a:cubicBezTo>
                    <a:pt x="210" y="108"/>
                    <a:pt x="210" y="108"/>
                    <a:pt x="210" y="108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1" y="133"/>
                    <a:pt x="181" y="135"/>
                    <a:pt x="181" y="136"/>
                  </a:cubicBezTo>
                  <a:cubicBezTo>
                    <a:pt x="182" y="166"/>
                    <a:pt x="185" y="174"/>
                    <a:pt x="202" y="172"/>
                  </a:cubicBezTo>
                  <a:cubicBezTo>
                    <a:pt x="225" y="170"/>
                    <a:pt x="225" y="170"/>
                    <a:pt x="225" y="170"/>
                  </a:cubicBezTo>
                  <a:cubicBezTo>
                    <a:pt x="210" y="188"/>
                    <a:pt x="210" y="188"/>
                    <a:pt x="210" y="188"/>
                  </a:cubicBezTo>
                  <a:cubicBezTo>
                    <a:pt x="205" y="193"/>
                    <a:pt x="200" y="198"/>
                    <a:pt x="196" y="203"/>
                  </a:cubicBezTo>
                  <a:cubicBezTo>
                    <a:pt x="174" y="225"/>
                    <a:pt x="169" y="231"/>
                    <a:pt x="191" y="257"/>
                  </a:cubicBezTo>
                  <a:cubicBezTo>
                    <a:pt x="196" y="263"/>
                    <a:pt x="199" y="263"/>
                    <a:pt x="200" y="263"/>
                  </a:cubicBezTo>
                  <a:cubicBezTo>
                    <a:pt x="203" y="263"/>
                    <a:pt x="203" y="263"/>
                    <a:pt x="203" y="263"/>
                  </a:cubicBezTo>
                  <a:cubicBezTo>
                    <a:pt x="207" y="263"/>
                    <a:pt x="210" y="264"/>
                    <a:pt x="212" y="267"/>
                  </a:cubicBezTo>
                  <a:cubicBezTo>
                    <a:pt x="217" y="271"/>
                    <a:pt x="217" y="278"/>
                    <a:pt x="215" y="296"/>
                  </a:cubicBezTo>
                  <a:cubicBezTo>
                    <a:pt x="215" y="305"/>
                    <a:pt x="215" y="305"/>
                    <a:pt x="215" y="305"/>
                  </a:cubicBezTo>
                  <a:cubicBezTo>
                    <a:pt x="214" y="320"/>
                    <a:pt x="213" y="336"/>
                    <a:pt x="208" y="351"/>
                  </a:cubicBezTo>
                  <a:cubicBezTo>
                    <a:pt x="190" y="347"/>
                    <a:pt x="190" y="347"/>
                    <a:pt x="190" y="347"/>
                  </a:cubicBezTo>
                  <a:cubicBezTo>
                    <a:pt x="191" y="345"/>
                    <a:pt x="189" y="341"/>
                    <a:pt x="188" y="337"/>
                  </a:cubicBezTo>
                  <a:cubicBezTo>
                    <a:pt x="188" y="337"/>
                    <a:pt x="188" y="336"/>
                    <a:pt x="188" y="336"/>
                  </a:cubicBezTo>
                  <a:cubicBezTo>
                    <a:pt x="148" y="346"/>
                    <a:pt x="148" y="346"/>
                    <a:pt x="148" y="346"/>
                  </a:cubicBezTo>
                  <a:cubicBezTo>
                    <a:pt x="170" y="357"/>
                    <a:pt x="170" y="357"/>
                    <a:pt x="170" y="357"/>
                  </a:cubicBezTo>
                  <a:cubicBezTo>
                    <a:pt x="123" y="353"/>
                    <a:pt x="123" y="353"/>
                    <a:pt x="123" y="353"/>
                  </a:cubicBezTo>
                  <a:cubicBezTo>
                    <a:pt x="57" y="370"/>
                    <a:pt x="57" y="370"/>
                    <a:pt x="57" y="370"/>
                  </a:cubicBezTo>
                  <a:cubicBezTo>
                    <a:pt x="63" y="379"/>
                    <a:pt x="70" y="388"/>
                    <a:pt x="78" y="396"/>
                  </a:cubicBezTo>
                  <a:cubicBezTo>
                    <a:pt x="100" y="419"/>
                    <a:pt x="119" y="422"/>
                    <a:pt x="132" y="398"/>
                  </a:cubicBezTo>
                  <a:cubicBezTo>
                    <a:pt x="149" y="367"/>
                    <a:pt x="149" y="367"/>
                    <a:pt x="149" y="367"/>
                  </a:cubicBezTo>
                  <a:cubicBezTo>
                    <a:pt x="149" y="402"/>
                    <a:pt x="149" y="402"/>
                    <a:pt x="149" y="402"/>
                  </a:cubicBezTo>
                  <a:cubicBezTo>
                    <a:pt x="149" y="439"/>
                    <a:pt x="172" y="441"/>
                    <a:pt x="212" y="441"/>
                  </a:cubicBezTo>
                  <a:cubicBezTo>
                    <a:pt x="223" y="441"/>
                    <a:pt x="223" y="441"/>
                    <a:pt x="223" y="441"/>
                  </a:cubicBezTo>
                  <a:cubicBezTo>
                    <a:pt x="227" y="441"/>
                    <a:pt x="231" y="441"/>
                    <a:pt x="236" y="441"/>
                  </a:cubicBezTo>
                  <a:cubicBezTo>
                    <a:pt x="240" y="440"/>
                    <a:pt x="245" y="440"/>
                    <a:pt x="250" y="440"/>
                  </a:cubicBezTo>
                  <a:cubicBezTo>
                    <a:pt x="262" y="440"/>
                    <a:pt x="270" y="442"/>
                    <a:pt x="276" y="445"/>
                  </a:cubicBezTo>
                  <a:cubicBezTo>
                    <a:pt x="280" y="447"/>
                    <a:pt x="284" y="450"/>
                    <a:pt x="288" y="452"/>
                  </a:cubicBezTo>
                  <a:cubicBezTo>
                    <a:pt x="295" y="456"/>
                    <a:pt x="303" y="462"/>
                    <a:pt x="308" y="462"/>
                  </a:cubicBezTo>
                  <a:cubicBezTo>
                    <a:pt x="309" y="462"/>
                    <a:pt x="312" y="462"/>
                    <a:pt x="315" y="453"/>
                  </a:cubicBezTo>
                  <a:cubicBezTo>
                    <a:pt x="317" y="447"/>
                    <a:pt x="317" y="447"/>
                    <a:pt x="317" y="447"/>
                  </a:cubicBezTo>
                  <a:cubicBezTo>
                    <a:pt x="317" y="447"/>
                    <a:pt x="317" y="447"/>
                    <a:pt x="316" y="446"/>
                  </a:cubicBezTo>
                  <a:cubicBezTo>
                    <a:pt x="300" y="422"/>
                    <a:pt x="300" y="422"/>
                    <a:pt x="300" y="422"/>
                  </a:cubicBezTo>
                  <a:cubicBezTo>
                    <a:pt x="324" y="429"/>
                    <a:pt x="324" y="429"/>
                    <a:pt x="324" y="429"/>
                  </a:cubicBezTo>
                  <a:cubicBezTo>
                    <a:pt x="334" y="432"/>
                    <a:pt x="346" y="437"/>
                    <a:pt x="359" y="442"/>
                  </a:cubicBezTo>
                  <a:cubicBezTo>
                    <a:pt x="376" y="449"/>
                    <a:pt x="395" y="457"/>
                    <a:pt x="404" y="457"/>
                  </a:cubicBezTo>
                  <a:cubicBezTo>
                    <a:pt x="414" y="455"/>
                    <a:pt x="418" y="451"/>
                    <a:pt x="418" y="445"/>
                  </a:cubicBezTo>
                  <a:cubicBezTo>
                    <a:pt x="418" y="436"/>
                    <a:pt x="410" y="424"/>
                    <a:pt x="398" y="421"/>
                  </a:cubicBezTo>
                  <a:cubicBezTo>
                    <a:pt x="368" y="414"/>
                    <a:pt x="368" y="414"/>
                    <a:pt x="368" y="414"/>
                  </a:cubicBezTo>
                  <a:cubicBezTo>
                    <a:pt x="397" y="403"/>
                    <a:pt x="397" y="403"/>
                    <a:pt x="397" y="403"/>
                  </a:cubicBezTo>
                  <a:cubicBezTo>
                    <a:pt x="402" y="401"/>
                    <a:pt x="407" y="401"/>
                    <a:pt x="411" y="401"/>
                  </a:cubicBezTo>
                  <a:cubicBezTo>
                    <a:pt x="425" y="401"/>
                    <a:pt x="434" y="408"/>
                    <a:pt x="441" y="414"/>
                  </a:cubicBezTo>
                  <a:cubicBezTo>
                    <a:pt x="451" y="422"/>
                    <a:pt x="455" y="425"/>
                    <a:pt x="465" y="420"/>
                  </a:cubicBezTo>
                  <a:cubicBezTo>
                    <a:pt x="477" y="414"/>
                    <a:pt x="477" y="414"/>
                    <a:pt x="477" y="414"/>
                  </a:cubicBezTo>
                  <a:cubicBezTo>
                    <a:pt x="478" y="428"/>
                    <a:pt x="478" y="428"/>
                    <a:pt x="478" y="428"/>
                  </a:cubicBezTo>
                  <a:cubicBezTo>
                    <a:pt x="478" y="431"/>
                    <a:pt x="478" y="435"/>
                    <a:pt x="477" y="439"/>
                  </a:cubicBezTo>
                  <a:cubicBezTo>
                    <a:pt x="477" y="445"/>
                    <a:pt x="477" y="458"/>
                    <a:pt x="479" y="461"/>
                  </a:cubicBezTo>
                  <a:cubicBezTo>
                    <a:pt x="488" y="460"/>
                    <a:pt x="501" y="462"/>
                    <a:pt x="506" y="471"/>
                  </a:cubicBezTo>
                  <a:cubicBezTo>
                    <a:pt x="508" y="478"/>
                    <a:pt x="506" y="485"/>
                    <a:pt x="503" y="490"/>
                  </a:cubicBezTo>
                  <a:cubicBezTo>
                    <a:pt x="504" y="491"/>
                    <a:pt x="506" y="492"/>
                    <a:pt x="507" y="493"/>
                  </a:cubicBezTo>
                  <a:cubicBezTo>
                    <a:pt x="528" y="505"/>
                    <a:pt x="542" y="515"/>
                    <a:pt x="546" y="526"/>
                  </a:cubicBezTo>
                  <a:cubicBezTo>
                    <a:pt x="550" y="537"/>
                    <a:pt x="549" y="546"/>
                    <a:pt x="544" y="553"/>
                  </a:cubicBezTo>
                  <a:cubicBezTo>
                    <a:pt x="543" y="554"/>
                    <a:pt x="542" y="555"/>
                    <a:pt x="542" y="555"/>
                  </a:cubicBezTo>
                  <a:cubicBezTo>
                    <a:pt x="551" y="552"/>
                    <a:pt x="560" y="550"/>
                    <a:pt x="572" y="551"/>
                  </a:cubicBezTo>
                  <a:cubicBezTo>
                    <a:pt x="580" y="552"/>
                    <a:pt x="580" y="552"/>
                    <a:pt x="580" y="552"/>
                  </a:cubicBezTo>
                  <a:cubicBezTo>
                    <a:pt x="580" y="560"/>
                    <a:pt x="580" y="560"/>
                    <a:pt x="580" y="560"/>
                  </a:cubicBezTo>
                  <a:cubicBezTo>
                    <a:pt x="580" y="565"/>
                    <a:pt x="581" y="570"/>
                    <a:pt x="583" y="574"/>
                  </a:cubicBezTo>
                  <a:cubicBezTo>
                    <a:pt x="595" y="576"/>
                    <a:pt x="595" y="576"/>
                    <a:pt x="595" y="576"/>
                  </a:cubicBezTo>
                  <a:cubicBezTo>
                    <a:pt x="619" y="580"/>
                    <a:pt x="619" y="595"/>
                    <a:pt x="619" y="608"/>
                  </a:cubicBezTo>
                  <a:cubicBezTo>
                    <a:pt x="619" y="611"/>
                    <a:pt x="619" y="614"/>
                    <a:pt x="619" y="618"/>
                  </a:cubicBezTo>
                  <a:cubicBezTo>
                    <a:pt x="619" y="620"/>
                    <a:pt x="622" y="622"/>
                    <a:pt x="629" y="625"/>
                  </a:cubicBezTo>
                  <a:cubicBezTo>
                    <a:pt x="635" y="628"/>
                    <a:pt x="642" y="631"/>
                    <a:pt x="647" y="637"/>
                  </a:cubicBezTo>
                  <a:cubicBezTo>
                    <a:pt x="664" y="659"/>
                    <a:pt x="682" y="720"/>
                    <a:pt x="662" y="746"/>
                  </a:cubicBezTo>
                  <a:cubicBezTo>
                    <a:pt x="654" y="756"/>
                    <a:pt x="648" y="765"/>
                    <a:pt x="642" y="775"/>
                  </a:cubicBezTo>
                  <a:cubicBezTo>
                    <a:pt x="634" y="788"/>
                    <a:pt x="626" y="803"/>
                    <a:pt x="610" y="818"/>
                  </a:cubicBezTo>
                  <a:cubicBezTo>
                    <a:pt x="598" y="831"/>
                    <a:pt x="602" y="836"/>
                    <a:pt x="612" y="849"/>
                  </a:cubicBezTo>
                  <a:cubicBezTo>
                    <a:pt x="620" y="860"/>
                    <a:pt x="630" y="874"/>
                    <a:pt x="628" y="894"/>
                  </a:cubicBezTo>
                  <a:cubicBezTo>
                    <a:pt x="627" y="912"/>
                    <a:pt x="627" y="912"/>
                    <a:pt x="627" y="912"/>
                  </a:cubicBezTo>
                  <a:cubicBezTo>
                    <a:pt x="613" y="900"/>
                    <a:pt x="613" y="900"/>
                    <a:pt x="613" y="900"/>
                  </a:cubicBezTo>
                  <a:cubicBezTo>
                    <a:pt x="600" y="890"/>
                    <a:pt x="588" y="898"/>
                    <a:pt x="573" y="907"/>
                  </a:cubicBezTo>
                  <a:cubicBezTo>
                    <a:pt x="569" y="910"/>
                    <a:pt x="566" y="912"/>
                    <a:pt x="562" y="914"/>
                  </a:cubicBezTo>
                  <a:cubicBezTo>
                    <a:pt x="548" y="922"/>
                    <a:pt x="519" y="914"/>
                    <a:pt x="496" y="907"/>
                  </a:cubicBezTo>
                  <a:cubicBezTo>
                    <a:pt x="495" y="907"/>
                    <a:pt x="494" y="907"/>
                    <a:pt x="493" y="906"/>
                  </a:cubicBezTo>
                  <a:cubicBezTo>
                    <a:pt x="490" y="910"/>
                    <a:pt x="487" y="915"/>
                    <a:pt x="483" y="920"/>
                  </a:cubicBezTo>
                  <a:cubicBezTo>
                    <a:pt x="475" y="930"/>
                    <a:pt x="466" y="942"/>
                    <a:pt x="462" y="958"/>
                  </a:cubicBezTo>
                  <a:cubicBezTo>
                    <a:pt x="461" y="960"/>
                    <a:pt x="463" y="963"/>
                    <a:pt x="466" y="967"/>
                  </a:cubicBezTo>
                  <a:cubicBezTo>
                    <a:pt x="474" y="978"/>
                    <a:pt x="492" y="987"/>
                    <a:pt x="502" y="987"/>
                  </a:cubicBezTo>
                  <a:cubicBezTo>
                    <a:pt x="504" y="987"/>
                    <a:pt x="505" y="987"/>
                    <a:pt x="505" y="987"/>
                  </a:cubicBezTo>
                  <a:cubicBezTo>
                    <a:pt x="516" y="981"/>
                    <a:pt x="521" y="976"/>
                    <a:pt x="525" y="971"/>
                  </a:cubicBezTo>
                  <a:cubicBezTo>
                    <a:pt x="532" y="963"/>
                    <a:pt x="539" y="954"/>
                    <a:pt x="567" y="965"/>
                  </a:cubicBezTo>
                  <a:cubicBezTo>
                    <a:pt x="563" y="955"/>
                    <a:pt x="561" y="941"/>
                    <a:pt x="576" y="933"/>
                  </a:cubicBezTo>
                  <a:cubicBezTo>
                    <a:pt x="590" y="926"/>
                    <a:pt x="590" y="926"/>
                    <a:pt x="590" y="926"/>
                  </a:cubicBezTo>
                  <a:cubicBezTo>
                    <a:pt x="589" y="942"/>
                    <a:pt x="589" y="942"/>
                    <a:pt x="589" y="942"/>
                  </a:cubicBezTo>
                  <a:cubicBezTo>
                    <a:pt x="589" y="949"/>
                    <a:pt x="590" y="950"/>
                    <a:pt x="590" y="950"/>
                  </a:cubicBezTo>
                  <a:cubicBezTo>
                    <a:pt x="591" y="951"/>
                    <a:pt x="596" y="952"/>
                    <a:pt x="600" y="952"/>
                  </a:cubicBezTo>
                  <a:cubicBezTo>
                    <a:pt x="602" y="952"/>
                    <a:pt x="605" y="952"/>
                    <a:pt x="608" y="953"/>
                  </a:cubicBezTo>
                  <a:cubicBezTo>
                    <a:pt x="629" y="956"/>
                    <a:pt x="633" y="966"/>
                    <a:pt x="637" y="978"/>
                  </a:cubicBezTo>
                  <a:cubicBezTo>
                    <a:pt x="638" y="981"/>
                    <a:pt x="639" y="984"/>
                    <a:pt x="641" y="987"/>
                  </a:cubicBezTo>
                  <a:cubicBezTo>
                    <a:pt x="651" y="1013"/>
                    <a:pt x="666" y="1021"/>
                    <a:pt x="691" y="1033"/>
                  </a:cubicBezTo>
                  <a:cubicBezTo>
                    <a:pt x="696" y="1036"/>
                    <a:pt x="701" y="1038"/>
                    <a:pt x="707" y="1041"/>
                  </a:cubicBezTo>
                  <a:cubicBezTo>
                    <a:pt x="717" y="1047"/>
                    <a:pt x="717" y="1047"/>
                    <a:pt x="717" y="1047"/>
                  </a:cubicBezTo>
                  <a:cubicBezTo>
                    <a:pt x="710" y="1055"/>
                    <a:pt x="710" y="1055"/>
                    <a:pt x="710" y="1055"/>
                  </a:cubicBezTo>
                  <a:cubicBezTo>
                    <a:pt x="705" y="1061"/>
                    <a:pt x="700" y="1065"/>
                    <a:pt x="695" y="1067"/>
                  </a:cubicBezTo>
                  <a:cubicBezTo>
                    <a:pt x="710" y="1089"/>
                    <a:pt x="731" y="1118"/>
                    <a:pt x="748" y="1099"/>
                  </a:cubicBezTo>
                  <a:cubicBezTo>
                    <a:pt x="759" y="1087"/>
                    <a:pt x="759" y="1087"/>
                    <a:pt x="759" y="1087"/>
                  </a:cubicBezTo>
                  <a:cubicBezTo>
                    <a:pt x="764" y="1103"/>
                    <a:pt x="764" y="1103"/>
                    <a:pt x="764" y="1103"/>
                  </a:cubicBezTo>
                  <a:cubicBezTo>
                    <a:pt x="764" y="1104"/>
                    <a:pt x="764" y="1105"/>
                    <a:pt x="765" y="1106"/>
                  </a:cubicBezTo>
                  <a:cubicBezTo>
                    <a:pt x="781" y="1104"/>
                    <a:pt x="789" y="1118"/>
                    <a:pt x="793" y="1130"/>
                  </a:cubicBezTo>
                  <a:cubicBezTo>
                    <a:pt x="801" y="1125"/>
                    <a:pt x="801" y="1125"/>
                    <a:pt x="801" y="1125"/>
                  </a:cubicBezTo>
                  <a:cubicBezTo>
                    <a:pt x="805" y="1136"/>
                    <a:pt x="805" y="1136"/>
                    <a:pt x="805" y="1136"/>
                  </a:cubicBezTo>
                  <a:cubicBezTo>
                    <a:pt x="808" y="1149"/>
                    <a:pt x="821" y="1154"/>
                    <a:pt x="836" y="1159"/>
                  </a:cubicBezTo>
                  <a:cubicBezTo>
                    <a:pt x="840" y="1160"/>
                    <a:pt x="844" y="1162"/>
                    <a:pt x="848" y="1164"/>
                  </a:cubicBezTo>
                  <a:cubicBezTo>
                    <a:pt x="851" y="1164"/>
                    <a:pt x="853" y="1163"/>
                    <a:pt x="855" y="1162"/>
                  </a:cubicBezTo>
                  <a:cubicBezTo>
                    <a:pt x="856" y="1161"/>
                    <a:pt x="858" y="1161"/>
                    <a:pt x="860" y="1160"/>
                  </a:cubicBezTo>
                  <a:cubicBezTo>
                    <a:pt x="862" y="1159"/>
                    <a:pt x="864" y="1159"/>
                    <a:pt x="866" y="1159"/>
                  </a:cubicBezTo>
                  <a:close/>
                  <a:moveTo>
                    <a:pt x="516" y="563"/>
                  </a:moveTo>
                  <a:cubicBezTo>
                    <a:pt x="516" y="566"/>
                    <a:pt x="516" y="569"/>
                    <a:pt x="516" y="572"/>
                  </a:cubicBezTo>
                  <a:cubicBezTo>
                    <a:pt x="520" y="569"/>
                    <a:pt x="524" y="566"/>
                    <a:pt x="528" y="563"/>
                  </a:cubicBezTo>
                  <a:cubicBezTo>
                    <a:pt x="524" y="564"/>
                    <a:pt x="520" y="564"/>
                    <a:pt x="516" y="563"/>
                  </a:cubicBezTo>
                  <a:close/>
                  <a:moveTo>
                    <a:pt x="46" y="346"/>
                  </a:moveTo>
                  <a:cubicBezTo>
                    <a:pt x="48" y="352"/>
                    <a:pt x="52" y="361"/>
                    <a:pt x="57" y="369"/>
                  </a:cubicBezTo>
                  <a:cubicBezTo>
                    <a:pt x="95" y="350"/>
                    <a:pt x="95" y="350"/>
                    <a:pt x="95" y="350"/>
                  </a:cubicBezTo>
                  <a:cubicBezTo>
                    <a:pt x="92" y="350"/>
                    <a:pt x="92" y="350"/>
                    <a:pt x="92" y="350"/>
                  </a:cubicBezTo>
                  <a:cubicBezTo>
                    <a:pt x="77" y="349"/>
                    <a:pt x="62" y="347"/>
                    <a:pt x="46" y="346"/>
                  </a:cubicBezTo>
                  <a:close/>
                  <a:moveTo>
                    <a:pt x="23" y="287"/>
                  </a:moveTo>
                  <a:cubicBezTo>
                    <a:pt x="125" y="336"/>
                    <a:pt x="125" y="336"/>
                    <a:pt x="125" y="336"/>
                  </a:cubicBezTo>
                  <a:cubicBezTo>
                    <a:pt x="185" y="306"/>
                    <a:pt x="185" y="306"/>
                    <a:pt x="185" y="306"/>
                  </a:cubicBezTo>
                  <a:cubicBezTo>
                    <a:pt x="182" y="302"/>
                    <a:pt x="179" y="298"/>
                    <a:pt x="176" y="294"/>
                  </a:cubicBezTo>
                  <a:cubicBezTo>
                    <a:pt x="163" y="277"/>
                    <a:pt x="149" y="260"/>
                    <a:pt x="142" y="242"/>
                  </a:cubicBezTo>
                  <a:cubicBezTo>
                    <a:pt x="136" y="228"/>
                    <a:pt x="138" y="215"/>
                    <a:pt x="139" y="203"/>
                  </a:cubicBezTo>
                  <a:cubicBezTo>
                    <a:pt x="139" y="191"/>
                    <a:pt x="140" y="181"/>
                    <a:pt x="135" y="171"/>
                  </a:cubicBezTo>
                  <a:cubicBezTo>
                    <a:pt x="112" y="123"/>
                    <a:pt x="151" y="66"/>
                    <a:pt x="180" y="23"/>
                  </a:cubicBezTo>
                  <a:cubicBezTo>
                    <a:pt x="180" y="22"/>
                    <a:pt x="181" y="21"/>
                    <a:pt x="182" y="20"/>
                  </a:cubicBezTo>
                  <a:cubicBezTo>
                    <a:pt x="179" y="19"/>
                    <a:pt x="175" y="19"/>
                    <a:pt x="172" y="19"/>
                  </a:cubicBezTo>
                  <a:cubicBezTo>
                    <a:pt x="140" y="18"/>
                    <a:pt x="116" y="18"/>
                    <a:pt x="96" y="41"/>
                  </a:cubicBezTo>
                  <a:cubicBezTo>
                    <a:pt x="94" y="43"/>
                    <a:pt x="92" y="46"/>
                    <a:pt x="89" y="49"/>
                  </a:cubicBezTo>
                  <a:cubicBezTo>
                    <a:pt x="75" y="65"/>
                    <a:pt x="42" y="102"/>
                    <a:pt x="44" y="121"/>
                  </a:cubicBezTo>
                  <a:cubicBezTo>
                    <a:pt x="45" y="124"/>
                    <a:pt x="46" y="126"/>
                    <a:pt x="48" y="128"/>
                  </a:cubicBezTo>
                  <a:cubicBezTo>
                    <a:pt x="74" y="146"/>
                    <a:pt x="74" y="146"/>
                    <a:pt x="74" y="146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38" y="144"/>
                    <a:pt x="29" y="157"/>
                    <a:pt x="27" y="175"/>
                  </a:cubicBezTo>
                  <a:cubicBezTo>
                    <a:pt x="25" y="189"/>
                    <a:pt x="29" y="196"/>
                    <a:pt x="30" y="197"/>
                  </a:cubicBezTo>
                  <a:cubicBezTo>
                    <a:pt x="49" y="202"/>
                    <a:pt x="49" y="202"/>
                    <a:pt x="49" y="202"/>
                  </a:cubicBezTo>
                  <a:cubicBezTo>
                    <a:pt x="33" y="213"/>
                    <a:pt x="33" y="213"/>
                    <a:pt x="33" y="213"/>
                  </a:cubicBezTo>
                  <a:cubicBezTo>
                    <a:pt x="21" y="222"/>
                    <a:pt x="21" y="224"/>
                    <a:pt x="24" y="231"/>
                  </a:cubicBezTo>
                  <a:cubicBezTo>
                    <a:pt x="27" y="237"/>
                    <a:pt x="30" y="244"/>
                    <a:pt x="30" y="254"/>
                  </a:cubicBezTo>
                  <a:cubicBezTo>
                    <a:pt x="30" y="257"/>
                    <a:pt x="29" y="262"/>
                    <a:pt x="27" y="269"/>
                  </a:cubicBezTo>
                  <a:cubicBezTo>
                    <a:pt x="25" y="274"/>
                    <a:pt x="23" y="283"/>
                    <a:pt x="23" y="287"/>
                  </a:cubicBezTo>
                  <a:close/>
                  <a:moveTo>
                    <a:pt x="638" y="291"/>
                  </a:moveTo>
                  <a:cubicBezTo>
                    <a:pt x="638" y="292"/>
                    <a:pt x="638" y="293"/>
                    <a:pt x="638" y="294"/>
                  </a:cubicBezTo>
                  <a:cubicBezTo>
                    <a:pt x="638" y="298"/>
                    <a:pt x="638" y="302"/>
                    <a:pt x="639" y="305"/>
                  </a:cubicBezTo>
                  <a:cubicBezTo>
                    <a:pt x="650" y="335"/>
                    <a:pt x="650" y="335"/>
                    <a:pt x="650" y="335"/>
                  </a:cubicBezTo>
                  <a:cubicBezTo>
                    <a:pt x="670" y="329"/>
                    <a:pt x="670" y="329"/>
                    <a:pt x="670" y="329"/>
                  </a:cubicBezTo>
                  <a:cubicBezTo>
                    <a:pt x="695" y="321"/>
                    <a:pt x="698" y="313"/>
                    <a:pt x="698" y="311"/>
                  </a:cubicBezTo>
                  <a:cubicBezTo>
                    <a:pt x="700" y="301"/>
                    <a:pt x="677" y="285"/>
                    <a:pt x="661" y="275"/>
                  </a:cubicBezTo>
                  <a:cubicBezTo>
                    <a:pt x="655" y="287"/>
                    <a:pt x="645" y="291"/>
                    <a:pt x="638" y="291"/>
                  </a:cubicBezTo>
                  <a:close/>
                  <a:moveTo>
                    <a:pt x="186" y="277"/>
                  </a:moveTo>
                  <a:cubicBezTo>
                    <a:pt x="187" y="279"/>
                    <a:pt x="189" y="281"/>
                    <a:pt x="190" y="282"/>
                  </a:cubicBezTo>
                  <a:cubicBezTo>
                    <a:pt x="192" y="285"/>
                    <a:pt x="195" y="288"/>
                    <a:pt x="197" y="292"/>
                  </a:cubicBezTo>
                  <a:cubicBezTo>
                    <a:pt x="197" y="287"/>
                    <a:pt x="198" y="284"/>
                    <a:pt x="198" y="281"/>
                  </a:cubicBezTo>
                  <a:cubicBezTo>
                    <a:pt x="194" y="281"/>
                    <a:pt x="190" y="280"/>
                    <a:pt x="186" y="277"/>
                  </a:cubicBezTo>
                  <a:close/>
                  <a:moveTo>
                    <a:pt x="158" y="94"/>
                  </a:moveTo>
                  <a:cubicBezTo>
                    <a:pt x="147" y="118"/>
                    <a:pt x="142" y="143"/>
                    <a:pt x="152" y="162"/>
                  </a:cubicBezTo>
                  <a:cubicBezTo>
                    <a:pt x="159" y="178"/>
                    <a:pt x="158" y="192"/>
                    <a:pt x="157" y="204"/>
                  </a:cubicBezTo>
                  <a:cubicBezTo>
                    <a:pt x="156" y="214"/>
                    <a:pt x="155" y="224"/>
                    <a:pt x="159" y="233"/>
                  </a:cubicBezTo>
                  <a:cubicBezTo>
                    <a:pt x="157" y="216"/>
                    <a:pt x="169" y="204"/>
                    <a:pt x="182" y="190"/>
                  </a:cubicBezTo>
                  <a:cubicBezTo>
                    <a:pt x="183" y="189"/>
                    <a:pt x="183" y="189"/>
                    <a:pt x="184" y="189"/>
                  </a:cubicBezTo>
                  <a:cubicBezTo>
                    <a:pt x="163" y="181"/>
                    <a:pt x="163" y="155"/>
                    <a:pt x="163" y="136"/>
                  </a:cubicBezTo>
                  <a:cubicBezTo>
                    <a:pt x="163" y="131"/>
                    <a:pt x="163" y="126"/>
                    <a:pt x="162" y="121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87" y="115"/>
                    <a:pt x="187" y="115"/>
                    <a:pt x="187" y="115"/>
                  </a:cubicBezTo>
                  <a:lnTo>
                    <a:pt x="158" y="94"/>
                  </a:lnTo>
                  <a:close/>
                  <a:moveTo>
                    <a:pt x="163" y="86"/>
                  </a:moveTo>
                  <a:cubicBezTo>
                    <a:pt x="193" y="88"/>
                    <a:pt x="193" y="88"/>
                    <a:pt x="193" y="88"/>
                  </a:cubicBezTo>
                  <a:cubicBezTo>
                    <a:pt x="187" y="82"/>
                    <a:pt x="184" y="74"/>
                    <a:pt x="186" y="63"/>
                  </a:cubicBezTo>
                  <a:cubicBezTo>
                    <a:pt x="189" y="48"/>
                    <a:pt x="189" y="48"/>
                    <a:pt x="189" y="48"/>
                  </a:cubicBezTo>
                  <a:cubicBezTo>
                    <a:pt x="201" y="57"/>
                    <a:pt x="201" y="57"/>
                    <a:pt x="201" y="57"/>
                  </a:cubicBezTo>
                  <a:cubicBezTo>
                    <a:pt x="203" y="59"/>
                    <a:pt x="206" y="60"/>
                    <a:pt x="210" y="61"/>
                  </a:cubicBezTo>
                  <a:cubicBezTo>
                    <a:pt x="210" y="59"/>
                    <a:pt x="210" y="56"/>
                    <a:pt x="209" y="54"/>
                  </a:cubicBezTo>
                  <a:cubicBezTo>
                    <a:pt x="200" y="26"/>
                    <a:pt x="200" y="26"/>
                    <a:pt x="200" y="26"/>
                  </a:cubicBezTo>
                  <a:cubicBezTo>
                    <a:pt x="198" y="29"/>
                    <a:pt x="197" y="31"/>
                    <a:pt x="195" y="34"/>
                  </a:cubicBezTo>
                  <a:cubicBezTo>
                    <a:pt x="184" y="49"/>
                    <a:pt x="172" y="67"/>
                    <a:pt x="163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7" name="Freeform 29"/>
            <p:cNvSpPr>
              <a:spLocks/>
            </p:cNvSpPr>
            <p:nvPr/>
          </p:nvSpPr>
          <p:spPr bwMode="auto">
            <a:xfrm>
              <a:off x="1498" y="1956"/>
              <a:ext cx="87" cy="85"/>
            </a:xfrm>
            <a:custGeom>
              <a:avLst/>
              <a:gdLst>
                <a:gd name="T0" fmla="*/ 158 w 291"/>
                <a:gd name="T1" fmla="*/ 2 h 283"/>
                <a:gd name="T2" fmla="*/ 114 w 291"/>
                <a:gd name="T3" fmla="*/ 48 h 283"/>
                <a:gd name="T4" fmla="*/ 116 w 291"/>
                <a:gd name="T5" fmla="*/ 80 h 283"/>
                <a:gd name="T6" fmla="*/ 92 w 291"/>
                <a:gd name="T7" fmla="*/ 141 h 283"/>
                <a:gd name="T8" fmla="*/ 49 w 291"/>
                <a:gd name="T9" fmla="*/ 173 h 283"/>
                <a:gd name="T10" fmla="*/ 75 w 291"/>
                <a:gd name="T11" fmla="*/ 179 h 283"/>
                <a:gd name="T12" fmla="*/ 175 w 291"/>
                <a:gd name="T13" fmla="*/ 210 h 283"/>
                <a:gd name="T14" fmla="*/ 160 w 291"/>
                <a:gd name="T15" fmla="*/ 230 h 283"/>
                <a:gd name="T16" fmla="*/ 209 w 291"/>
                <a:gd name="T17" fmla="*/ 223 h 283"/>
                <a:gd name="T18" fmla="*/ 170 w 291"/>
                <a:gd name="T19" fmla="*/ 253 h 283"/>
                <a:gd name="T20" fmla="*/ 236 w 291"/>
                <a:gd name="T21" fmla="*/ 205 h 283"/>
                <a:gd name="T22" fmla="*/ 235 w 291"/>
                <a:gd name="T23" fmla="*/ 262 h 283"/>
                <a:gd name="T24" fmla="*/ 253 w 291"/>
                <a:gd name="T25" fmla="*/ 247 h 283"/>
                <a:gd name="T26" fmla="*/ 259 w 291"/>
                <a:gd name="T27" fmla="*/ 277 h 283"/>
                <a:gd name="T28" fmla="*/ 281 w 291"/>
                <a:gd name="T29" fmla="*/ 216 h 283"/>
                <a:gd name="T30" fmla="*/ 270 w 291"/>
                <a:gd name="T31" fmla="*/ 229 h 283"/>
                <a:gd name="T32" fmla="*/ 279 w 291"/>
                <a:gd name="T33" fmla="*/ 192 h 283"/>
                <a:gd name="T34" fmla="*/ 253 w 291"/>
                <a:gd name="T35" fmla="*/ 221 h 283"/>
                <a:gd name="T36" fmla="*/ 242 w 291"/>
                <a:gd name="T37" fmla="*/ 192 h 283"/>
                <a:gd name="T38" fmla="*/ 272 w 291"/>
                <a:gd name="T39" fmla="*/ 166 h 283"/>
                <a:gd name="T40" fmla="*/ 236 w 291"/>
                <a:gd name="T41" fmla="*/ 175 h 283"/>
                <a:gd name="T42" fmla="*/ 255 w 291"/>
                <a:gd name="T43" fmla="*/ 125 h 283"/>
                <a:gd name="T44" fmla="*/ 188 w 291"/>
                <a:gd name="T45" fmla="*/ 130 h 283"/>
                <a:gd name="T46" fmla="*/ 196 w 291"/>
                <a:gd name="T47" fmla="*/ 113 h 283"/>
                <a:gd name="T48" fmla="*/ 162 w 291"/>
                <a:gd name="T49" fmla="*/ 106 h 283"/>
                <a:gd name="T50" fmla="*/ 184 w 291"/>
                <a:gd name="T51" fmla="*/ 95 h 283"/>
                <a:gd name="T52" fmla="*/ 162 w 291"/>
                <a:gd name="T53" fmla="*/ 84 h 283"/>
                <a:gd name="T54" fmla="*/ 138 w 291"/>
                <a:gd name="T55" fmla="*/ 112 h 283"/>
                <a:gd name="T56" fmla="*/ 158 w 291"/>
                <a:gd name="T57" fmla="*/ 47 h 283"/>
                <a:gd name="T58" fmla="*/ 181 w 291"/>
                <a:gd name="T59" fmla="*/ 0 h 283"/>
                <a:gd name="T60" fmla="*/ 158 w 291"/>
                <a:gd name="T61" fmla="*/ 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1" h="283">
                  <a:moveTo>
                    <a:pt x="158" y="2"/>
                  </a:moveTo>
                  <a:cubicBezTo>
                    <a:pt x="137" y="10"/>
                    <a:pt x="127" y="31"/>
                    <a:pt x="114" y="48"/>
                  </a:cubicBezTo>
                  <a:cubicBezTo>
                    <a:pt x="121" y="57"/>
                    <a:pt x="118" y="70"/>
                    <a:pt x="116" y="80"/>
                  </a:cubicBezTo>
                  <a:cubicBezTo>
                    <a:pt x="99" y="86"/>
                    <a:pt x="85" y="128"/>
                    <a:pt x="92" y="141"/>
                  </a:cubicBezTo>
                  <a:cubicBezTo>
                    <a:pt x="68" y="139"/>
                    <a:pt x="76" y="170"/>
                    <a:pt x="49" y="173"/>
                  </a:cubicBezTo>
                  <a:cubicBezTo>
                    <a:pt x="57" y="173"/>
                    <a:pt x="66" y="178"/>
                    <a:pt x="75" y="179"/>
                  </a:cubicBezTo>
                  <a:cubicBezTo>
                    <a:pt x="0" y="249"/>
                    <a:pt x="131" y="227"/>
                    <a:pt x="175" y="210"/>
                  </a:cubicBezTo>
                  <a:cubicBezTo>
                    <a:pt x="169" y="217"/>
                    <a:pt x="168" y="224"/>
                    <a:pt x="160" y="230"/>
                  </a:cubicBezTo>
                  <a:cubicBezTo>
                    <a:pt x="188" y="239"/>
                    <a:pt x="183" y="212"/>
                    <a:pt x="209" y="223"/>
                  </a:cubicBezTo>
                  <a:cubicBezTo>
                    <a:pt x="196" y="233"/>
                    <a:pt x="183" y="243"/>
                    <a:pt x="170" y="253"/>
                  </a:cubicBezTo>
                  <a:cubicBezTo>
                    <a:pt x="191" y="283"/>
                    <a:pt x="226" y="213"/>
                    <a:pt x="236" y="205"/>
                  </a:cubicBezTo>
                  <a:cubicBezTo>
                    <a:pt x="242" y="223"/>
                    <a:pt x="243" y="244"/>
                    <a:pt x="235" y="262"/>
                  </a:cubicBezTo>
                  <a:cubicBezTo>
                    <a:pt x="239" y="256"/>
                    <a:pt x="248" y="253"/>
                    <a:pt x="253" y="247"/>
                  </a:cubicBezTo>
                  <a:cubicBezTo>
                    <a:pt x="253" y="257"/>
                    <a:pt x="259" y="267"/>
                    <a:pt x="259" y="277"/>
                  </a:cubicBezTo>
                  <a:cubicBezTo>
                    <a:pt x="281" y="270"/>
                    <a:pt x="291" y="236"/>
                    <a:pt x="281" y="216"/>
                  </a:cubicBezTo>
                  <a:cubicBezTo>
                    <a:pt x="277" y="220"/>
                    <a:pt x="274" y="224"/>
                    <a:pt x="270" y="229"/>
                  </a:cubicBezTo>
                  <a:cubicBezTo>
                    <a:pt x="273" y="216"/>
                    <a:pt x="276" y="204"/>
                    <a:pt x="279" y="192"/>
                  </a:cubicBezTo>
                  <a:cubicBezTo>
                    <a:pt x="271" y="201"/>
                    <a:pt x="262" y="211"/>
                    <a:pt x="253" y="221"/>
                  </a:cubicBezTo>
                  <a:cubicBezTo>
                    <a:pt x="250" y="209"/>
                    <a:pt x="248" y="202"/>
                    <a:pt x="242" y="192"/>
                  </a:cubicBezTo>
                  <a:cubicBezTo>
                    <a:pt x="256" y="187"/>
                    <a:pt x="268" y="179"/>
                    <a:pt x="272" y="166"/>
                  </a:cubicBezTo>
                  <a:cubicBezTo>
                    <a:pt x="260" y="169"/>
                    <a:pt x="248" y="172"/>
                    <a:pt x="236" y="175"/>
                  </a:cubicBezTo>
                  <a:cubicBezTo>
                    <a:pt x="243" y="158"/>
                    <a:pt x="249" y="141"/>
                    <a:pt x="255" y="125"/>
                  </a:cubicBezTo>
                  <a:cubicBezTo>
                    <a:pt x="229" y="117"/>
                    <a:pt x="213" y="122"/>
                    <a:pt x="188" y="130"/>
                  </a:cubicBezTo>
                  <a:cubicBezTo>
                    <a:pt x="191" y="125"/>
                    <a:pt x="193" y="119"/>
                    <a:pt x="196" y="113"/>
                  </a:cubicBezTo>
                  <a:cubicBezTo>
                    <a:pt x="181" y="122"/>
                    <a:pt x="169" y="121"/>
                    <a:pt x="162" y="106"/>
                  </a:cubicBezTo>
                  <a:cubicBezTo>
                    <a:pt x="170" y="104"/>
                    <a:pt x="177" y="96"/>
                    <a:pt x="184" y="95"/>
                  </a:cubicBezTo>
                  <a:cubicBezTo>
                    <a:pt x="167" y="91"/>
                    <a:pt x="168" y="91"/>
                    <a:pt x="162" y="84"/>
                  </a:cubicBezTo>
                  <a:cubicBezTo>
                    <a:pt x="154" y="93"/>
                    <a:pt x="146" y="102"/>
                    <a:pt x="138" y="112"/>
                  </a:cubicBezTo>
                  <a:cubicBezTo>
                    <a:pt x="132" y="82"/>
                    <a:pt x="158" y="72"/>
                    <a:pt x="158" y="47"/>
                  </a:cubicBezTo>
                  <a:cubicBezTo>
                    <a:pt x="158" y="44"/>
                    <a:pt x="173" y="5"/>
                    <a:pt x="181" y="0"/>
                  </a:cubicBezTo>
                  <a:cubicBezTo>
                    <a:pt x="173" y="1"/>
                    <a:pt x="166" y="1"/>
                    <a:pt x="158" y="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8" name="Freeform 30"/>
            <p:cNvSpPr>
              <a:spLocks noEditPoints="1"/>
            </p:cNvSpPr>
            <p:nvPr/>
          </p:nvSpPr>
          <p:spPr bwMode="auto">
            <a:xfrm>
              <a:off x="1510" y="1952"/>
              <a:ext cx="76" cy="91"/>
            </a:xfrm>
            <a:custGeom>
              <a:avLst/>
              <a:gdLst>
                <a:gd name="T0" fmla="*/ 210 w 257"/>
                <a:gd name="T1" fmla="*/ 290 h 303"/>
                <a:gd name="T2" fmla="*/ 207 w 257"/>
                <a:gd name="T3" fmla="*/ 277 h 303"/>
                <a:gd name="T4" fmla="*/ 186 w 257"/>
                <a:gd name="T5" fmla="*/ 271 h 303"/>
                <a:gd name="T6" fmla="*/ 142 w 257"/>
                <a:gd name="T7" fmla="*/ 282 h 303"/>
                <a:gd name="T8" fmla="*/ 117 w 257"/>
                <a:gd name="T9" fmla="*/ 264 h 303"/>
                <a:gd name="T10" fmla="*/ 118 w 257"/>
                <a:gd name="T11" fmla="*/ 252 h 303"/>
                <a:gd name="T12" fmla="*/ 109 w 257"/>
                <a:gd name="T13" fmla="*/ 241 h 303"/>
                <a:gd name="T14" fmla="*/ 4 w 257"/>
                <a:gd name="T15" fmla="*/ 233 h 303"/>
                <a:gd name="T16" fmla="*/ 9 w 257"/>
                <a:gd name="T17" fmla="*/ 195 h 303"/>
                <a:gd name="T18" fmla="*/ 24 w 257"/>
                <a:gd name="T19" fmla="*/ 164 h 303"/>
                <a:gd name="T20" fmla="*/ 47 w 257"/>
                <a:gd name="T21" fmla="*/ 115 h 303"/>
                <a:gd name="T22" fmla="*/ 67 w 257"/>
                <a:gd name="T23" fmla="*/ 68 h 303"/>
                <a:gd name="T24" fmla="*/ 66 w 257"/>
                <a:gd name="T25" fmla="*/ 56 h 303"/>
                <a:gd name="T26" fmla="*/ 115 w 257"/>
                <a:gd name="T27" fmla="*/ 6 h 303"/>
                <a:gd name="T28" fmla="*/ 140 w 257"/>
                <a:gd name="T29" fmla="*/ 4 h 303"/>
                <a:gd name="T30" fmla="*/ 146 w 257"/>
                <a:gd name="T31" fmla="*/ 21 h 303"/>
                <a:gd name="T32" fmla="*/ 121 w 257"/>
                <a:gd name="T33" fmla="*/ 84 h 303"/>
                <a:gd name="T34" fmla="*/ 131 w 257"/>
                <a:gd name="T35" fmla="*/ 93 h 303"/>
                <a:gd name="T36" fmla="*/ 174 w 257"/>
                <a:gd name="T37" fmla="*/ 105 h 303"/>
                <a:gd name="T38" fmla="*/ 175 w 257"/>
                <a:gd name="T39" fmla="*/ 105 h 303"/>
                <a:gd name="T40" fmla="*/ 172 w 257"/>
                <a:gd name="T41" fmla="*/ 112 h 303"/>
                <a:gd name="T42" fmla="*/ 218 w 257"/>
                <a:gd name="T43" fmla="*/ 129 h 303"/>
                <a:gd name="T44" fmla="*/ 215 w 257"/>
                <a:gd name="T45" fmla="*/ 163 h 303"/>
                <a:gd name="T46" fmla="*/ 230 w 257"/>
                <a:gd name="T47" fmla="*/ 170 h 303"/>
                <a:gd name="T48" fmla="*/ 241 w 257"/>
                <a:gd name="T49" fmla="*/ 181 h 303"/>
                <a:gd name="T50" fmla="*/ 217 w 257"/>
                <a:gd name="T51" fmla="*/ 215 h 303"/>
                <a:gd name="T52" fmla="*/ 248 w 257"/>
                <a:gd name="T53" fmla="*/ 207 h 303"/>
                <a:gd name="T54" fmla="*/ 249 w 257"/>
                <a:gd name="T55" fmla="*/ 225 h 303"/>
                <a:gd name="T56" fmla="*/ 222 w 257"/>
                <a:gd name="T57" fmla="*/ 299 h 303"/>
                <a:gd name="T58" fmla="*/ 223 w 257"/>
                <a:gd name="T59" fmla="*/ 264 h 303"/>
                <a:gd name="T60" fmla="*/ 225 w 257"/>
                <a:gd name="T61" fmla="*/ 275 h 303"/>
                <a:gd name="T62" fmla="*/ 236 w 257"/>
                <a:gd name="T63" fmla="*/ 249 h 303"/>
                <a:gd name="T64" fmla="*/ 34 w 257"/>
                <a:gd name="T65" fmla="*/ 182 h 303"/>
                <a:gd name="T66" fmla="*/ 56 w 257"/>
                <a:gd name="T67" fmla="*/ 184 h 303"/>
                <a:gd name="T68" fmla="*/ 21 w 257"/>
                <a:gd name="T69" fmla="*/ 226 h 303"/>
                <a:gd name="T70" fmla="*/ 132 w 257"/>
                <a:gd name="T71" fmla="*/ 214 h 303"/>
                <a:gd name="T72" fmla="*/ 142 w 257"/>
                <a:gd name="T73" fmla="*/ 229 h 303"/>
                <a:gd name="T74" fmla="*/ 172 w 257"/>
                <a:gd name="T75" fmla="*/ 227 h 303"/>
                <a:gd name="T76" fmla="*/ 178 w 257"/>
                <a:gd name="T77" fmla="*/ 227 h 303"/>
                <a:gd name="T78" fmla="*/ 194 w 257"/>
                <a:gd name="T79" fmla="*/ 208 h 303"/>
                <a:gd name="T80" fmla="*/ 182 w 257"/>
                <a:gd name="T81" fmla="*/ 201 h 303"/>
                <a:gd name="T82" fmla="*/ 198 w 257"/>
                <a:gd name="T83" fmla="*/ 156 h 303"/>
                <a:gd name="T84" fmla="*/ 151 w 257"/>
                <a:gd name="T85" fmla="*/ 152 h 303"/>
                <a:gd name="T86" fmla="*/ 139 w 257"/>
                <a:gd name="T87" fmla="*/ 141 h 303"/>
                <a:gd name="T88" fmla="*/ 113 w 257"/>
                <a:gd name="T89" fmla="*/ 121 h 303"/>
                <a:gd name="T90" fmla="*/ 89 w 257"/>
                <a:gd name="T91" fmla="*/ 127 h 303"/>
                <a:gd name="T92" fmla="*/ 109 w 257"/>
                <a:gd name="T93" fmla="*/ 60 h 303"/>
                <a:gd name="T94" fmla="*/ 120 w 257"/>
                <a:gd name="T95" fmla="*/ 24 h 303"/>
                <a:gd name="T96" fmla="*/ 85 w 257"/>
                <a:gd name="T97" fmla="*/ 62 h 303"/>
                <a:gd name="T98" fmla="*/ 83 w 257"/>
                <a:gd name="T99" fmla="*/ 100 h 303"/>
                <a:gd name="T100" fmla="*/ 64 w 257"/>
                <a:gd name="T101" fmla="*/ 122 h 303"/>
                <a:gd name="T102" fmla="*/ 67 w 257"/>
                <a:gd name="T103" fmla="*/ 165 h 303"/>
                <a:gd name="T104" fmla="*/ 40 w 257"/>
                <a:gd name="T105" fmla="*/ 172 h 303"/>
                <a:gd name="T106" fmla="*/ 136 w 257"/>
                <a:gd name="T107" fmla="*/ 122 h 303"/>
                <a:gd name="T108" fmla="*/ 151 w 257"/>
                <a:gd name="T109" fmla="*/ 118 h 303"/>
                <a:gd name="T110" fmla="*/ 146 w 257"/>
                <a:gd name="T111" fmla="*/ 117 h 303"/>
                <a:gd name="T112" fmla="*/ 136 w 257"/>
                <a:gd name="T113" fmla="*/ 1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7" h="303">
                  <a:moveTo>
                    <a:pt x="210" y="303"/>
                  </a:moveTo>
                  <a:cubicBezTo>
                    <a:pt x="210" y="290"/>
                    <a:pt x="210" y="290"/>
                    <a:pt x="210" y="290"/>
                  </a:cubicBezTo>
                  <a:cubicBezTo>
                    <a:pt x="210" y="287"/>
                    <a:pt x="208" y="283"/>
                    <a:pt x="207" y="278"/>
                  </a:cubicBezTo>
                  <a:cubicBezTo>
                    <a:pt x="207" y="278"/>
                    <a:pt x="207" y="277"/>
                    <a:pt x="207" y="277"/>
                  </a:cubicBezTo>
                  <a:cubicBezTo>
                    <a:pt x="205" y="278"/>
                    <a:pt x="203" y="279"/>
                    <a:pt x="202" y="281"/>
                  </a:cubicBezTo>
                  <a:cubicBezTo>
                    <a:pt x="186" y="271"/>
                    <a:pt x="186" y="271"/>
                    <a:pt x="186" y="271"/>
                  </a:cubicBezTo>
                  <a:cubicBezTo>
                    <a:pt x="191" y="261"/>
                    <a:pt x="193" y="249"/>
                    <a:pt x="192" y="239"/>
                  </a:cubicBezTo>
                  <a:cubicBezTo>
                    <a:pt x="175" y="263"/>
                    <a:pt x="160" y="282"/>
                    <a:pt x="142" y="282"/>
                  </a:cubicBezTo>
                  <a:cubicBezTo>
                    <a:pt x="137" y="282"/>
                    <a:pt x="129" y="281"/>
                    <a:pt x="122" y="271"/>
                  </a:cubicBezTo>
                  <a:cubicBezTo>
                    <a:pt x="117" y="264"/>
                    <a:pt x="117" y="264"/>
                    <a:pt x="117" y="264"/>
                  </a:cubicBezTo>
                  <a:cubicBezTo>
                    <a:pt x="130" y="254"/>
                    <a:pt x="130" y="254"/>
                    <a:pt x="130" y="254"/>
                  </a:cubicBezTo>
                  <a:cubicBezTo>
                    <a:pt x="126" y="254"/>
                    <a:pt x="122" y="254"/>
                    <a:pt x="118" y="252"/>
                  </a:cubicBezTo>
                  <a:cubicBezTo>
                    <a:pt x="102" y="247"/>
                    <a:pt x="102" y="247"/>
                    <a:pt x="102" y="247"/>
                  </a:cubicBezTo>
                  <a:cubicBezTo>
                    <a:pt x="109" y="241"/>
                    <a:pt x="109" y="241"/>
                    <a:pt x="109" y="241"/>
                  </a:cubicBezTo>
                  <a:cubicBezTo>
                    <a:pt x="89" y="246"/>
                    <a:pt x="65" y="250"/>
                    <a:pt x="46" y="250"/>
                  </a:cubicBezTo>
                  <a:cubicBezTo>
                    <a:pt x="22" y="250"/>
                    <a:pt x="9" y="244"/>
                    <a:pt x="4" y="233"/>
                  </a:cubicBezTo>
                  <a:cubicBezTo>
                    <a:pt x="0" y="221"/>
                    <a:pt x="7" y="208"/>
                    <a:pt x="17" y="197"/>
                  </a:cubicBezTo>
                  <a:cubicBezTo>
                    <a:pt x="14" y="196"/>
                    <a:pt x="11" y="195"/>
                    <a:pt x="9" y="195"/>
                  </a:cubicBezTo>
                  <a:cubicBezTo>
                    <a:pt x="8" y="177"/>
                    <a:pt x="8" y="177"/>
                    <a:pt x="8" y="177"/>
                  </a:cubicBezTo>
                  <a:cubicBezTo>
                    <a:pt x="16" y="176"/>
                    <a:pt x="19" y="172"/>
                    <a:pt x="24" y="164"/>
                  </a:cubicBezTo>
                  <a:cubicBezTo>
                    <a:pt x="27" y="157"/>
                    <a:pt x="31" y="149"/>
                    <a:pt x="41" y="146"/>
                  </a:cubicBezTo>
                  <a:cubicBezTo>
                    <a:pt x="40" y="136"/>
                    <a:pt x="43" y="125"/>
                    <a:pt x="47" y="115"/>
                  </a:cubicBezTo>
                  <a:cubicBezTo>
                    <a:pt x="51" y="107"/>
                    <a:pt x="57" y="93"/>
                    <a:pt x="68" y="87"/>
                  </a:cubicBezTo>
                  <a:cubicBezTo>
                    <a:pt x="69" y="81"/>
                    <a:pt x="70" y="72"/>
                    <a:pt x="67" y="68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69" y="52"/>
                    <a:pt x="72" y="49"/>
                    <a:pt x="74" y="45"/>
                  </a:cubicBezTo>
                  <a:cubicBezTo>
                    <a:pt x="84" y="30"/>
                    <a:pt x="96" y="14"/>
                    <a:pt x="115" y="6"/>
                  </a:cubicBezTo>
                  <a:cubicBezTo>
                    <a:pt x="122" y="5"/>
                    <a:pt x="127" y="5"/>
                    <a:pt x="132" y="4"/>
                  </a:cubicBezTo>
                  <a:cubicBezTo>
                    <a:pt x="134" y="4"/>
                    <a:pt x="137" y="4"/>
                    <a:pt x="140" y="4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1" y="25"/>
                    <a:pt x="129" y="55"/>
                    <a:pt x="127" y="61"/>
                  </a:cubicBezTo>
                  <a:cubicBezTo>
                    <a:pt x="128" y="70"/>
                    <a:pt x="124" y="77"/>
                    <a:pt x="121" y="84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31" y="93"/>
                    <a:pt x="131" y="93"/>
                    <a:pt x="131" y="93"/>
                  </a:cubicBezTo>
                  <a:cubicBezTo>
                    <a:pt x="133" y="96"/>
                    <a:pt x="133" y="96"/>
                    <a:pt x="147" y="99"/>
                  </a:cubicBezTo>
                  <a:cubicBezTo>
                    <a:pt x="174" y="105"/>
                    <a:pt x="174" y="105"/>
                    <a:pt x="174" y="105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89" y="109"/>
                    <a:pt x="189" y="109"/>
                    <a:pt x="189" y="109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65" y="128"/>
                    <a:pt x="165" y="128"/>
                    <a:pt x="165" y="128"/>
                  </a:cubicBezTo>
                  <a:cubicBezTo>
                    <a:pt x="182" y="124"/>
                    <a:pt x="198" y="123"/>
                    <a:pt x="218" y="129"/>
                  </a:cubicBezTo>
                  <a:cubicBezTo>
                    <a:pt x="227" y="132"/>
                    <a:pt x="227" y="132"/>
                    <a:pt x="227" y="132"/>
                  </a:cubicBezTo>
                  <a:cubicBezTo>
                    <a:pt x="215" y="163"/>
                    <a:pt x="215" y="163"/>
                    <a:pt x="215" y="163"/>
                  </a:cubicBezTo>
                  <a:cubicBezTo>
                    <a:pt x="214" y="167"/>
                    <a:pt x="213" y="171"/>
                    <a:pt x="211" y="174"/>
                  </a:cubicBezTo>
                  <a:cubicBezTo>
                    <a:pt x="217" y="173"/>
                    <a:pt x="223" y="171"/>
                    <a:pt x="230" y="170"/>
                  </a:cubicBezTo>
                  <a:cubicBezTo>
                    <a:pt x="245" y="166"/>
                    <a:pt x="245" y="166"/>
                    <a:pt x="245" y="166"/>
                  </a:cubicBezTo>
                  <a:cubicBezTo>
                    <a:pt x="241" y="181"/>
                    <a:pt x="241" y="181"/>
                    <a:pt x="241" y="181"/>
                  </a:cubicBezTo>
                  <a:cubicBezTo>
                    <a:pt x="237" y="193"/>
                    <a:pt x="229" y="202"/>
                    <a:pt x="215" y="209"/>
                  </a:cubicBezTo>
                  <a:cubicBezTo>
                    <a:pt x="216" y="211"/>
                    <a:pt x="217" y="213"/>
                    <a:pt x="217" y="215"/>
                  </a:cubicBezTo>
                  <a:cubicBezTo>
                    <a:pt x="257" y="170"/>
                    <a:pt x="257" y="170"/>
                    <a:pt x="257" y="170"/>
                  </a:cubicBezTo>
                  <a:cubicBezTo>
                    <a:pt x="248" y="207"/>
                    <a:pt x="248" y="207"/>
                    <a:pt x="248" y="207"/>
                  </a:cubicBezTo>
                  <a:cubicBezTo>
                    <a:pt x="247" y="210"/>
                    <a:pt x="246" y="214"/>
                    <a:pt x="246" y="217"/>
                  </a:cubicBezTo>
                  <a:cubicBezTo>
                    <a:pt x="249" y="225"/>
                    <a:pt x="249" y="225"/>
                    <a:pt x="249" y="225"/>
                  </a:cubicBezTo>
                  <a:cubicBezTo>
                    <a:pt x="256" y="238"/>
                    <a:pt x="256" y="256"/>
                    <a:pt x="249" y="271"/>
                  </a:cubicBezTo>
                  <a:cubicBezTo>
                    <a:pt x="243" y="285"/>
                    <a:pt x="233" y="295"/>
                    <a:pt x="222" y="299"/>
                  </a:cubicBezTo>
                  <a:lnTo>
                    <a:pt x="210" y="303"/>
                  </a:lnTo>
                  <a:close/>
                  <a:moveTo>
                    <a:pt x="223" y="264"/>
                  </a:moveTo>
                  <a:cubicBezTo>
                    <a:pt x="223" y="267"/>
                    <a:pt x="224" y="270"/>
                    <a:pt x="225" y="273"/>
                  </a:cubicBezTo>
                  <a:cubicBezTo>
                    <a:pt x="225" y="274"/>
                    <a:pt x="225" y="274"/>
                    <a:pt x="225" y="275"/>
                  </a:cubicBezTo>
                  <a:cubicBezTo>
                    <a:pt x="228" y="272"/>
                    <a:pt x="230" y="268"/>
                    <a:pt x="232" y="264"/>
                  </a:cubicBezTo>
                  <a:cubicBezTo>
                    <a:pt x="234" y="259"/>
                    <a:pt x="235" y="254"/>
                    <a:pt x="236" y="249"/>
                  </a:cubicBezTo>
                  <a:lnTo>
                    <a:pt x="223" y="264"/>
                  </a:lnTo>
                  <a:close/>
                  <a:moveTo>
                    <a:pt x="34" y="182"/>
                  </a:moveTo>
                  <a:cubicBezTo>
                    <a:pt x="34" y="182"/>
                    <a:pt x="35" y="182"/>
                    <a:pt x="36" y="182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41" y="198"/>
                    <a:pt x="41" y="198"/>
                    <a:pt x="41" y="198"/>
                  </a:cubicBezTo>
                  <a:cubicBezTo>
                    <a:pt x="19" y="219"/>
                    <a:pt x="21" y="226"/>
                    <a:pt x="21" y="226"/>
                  </a:cubicBezTo>
                  <a:cubicBezTo>
                    <a:pt x="22" y="227"/>
                    <a:pt x="28" y="231"/>
                    <a:pt x="46" y="231"/>
                  </a:cubicBezTo>
                  <a:cubicBezTo>
                    <a:pt x="73" y="231"/>
                    <a:pt x="112" y="222"/>
                    <a:pt x="132" y="214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42" y="229"/>
                    <a:pt x="142" y="229"/>
                    <a:pt x="142" y="229"/>
                  </a:cubicBezTo>
                  <a:cubicBezTo>
                    <a:pt x="142" y="230"/>
                    <a:pt x="141" y="230"/>
                    <a:pt x="141" y="231"/>
                  </a:cubicBezTo>
                  <a:cubicBezTo>
                    <a:pt x="147" y="226"/>
                    <a:pt x="157" y="221"/>
                    <a:pt x="172" y="227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177" y="228"/>
                    <a:pt x="177" y="228"/>
                    <a:pt x="178" y="227"/>
                  </a:cubicBezTo>
                  <a:cubicBezTo>
                    <a:pt x="184" y="218"/>
                    <a:pt x="187" y="213"/>
                    <a:pt x="191" y="210"/>
                  </a:cubicBezTo>
                  <a:cubicBezTo>
                    <a:pt x="194" y="208"/>
                    <a:pt x="194" y="208"/>
                    <a:pt x="194" y="208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82" y="201"/>
                    <a:pt x="182" y="201"/>
                    <a:pt x="182" y="201"/>
                  </a:cubicBezTo>
                  <a:cubicBezTo>
                    <a:pt x="188" y="185"/>
                    <a:pt x="188" y="185"/>
                    <a:pt x="188" y="185"/>
                  </a:cubicBezTo>
                  <a:cubicBezTo>
                    <a:pt x="191" y="175"/>
                    <a:pt x="195" y="166"/>
                    <a:pt x="198" y="156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185" y="141"/>
                    <a:pt x="172" y="145"/>
                    <a:pt x="151" y="152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9" y="141"/>
                    <a:pt x="139" y="141"/>
                    <a:pt x="139" y="141"/>
                  </a:cubicBezTo>
                  <a:cubicBezTo>
                    <a:pt x="133" y="141"/>
                    <a:pt x="121" y="139"/>
                    <a:pt x="114" y="123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93" y="145"/>
                    <a:pt x="93" y="145"/>
                    <a:pt x="93" y="145"/>
                  </a:cubicBezTo>
                  <a:cubicBezTo>
                    <a:pt x="89" y="127"/>
                    <a:pt x="89" y="127"/>
                    <a:pt x="89" y="127"/>
                  </a:cubicBezTo>
                  <a:cubicBezTo>
                    <a:pt x="85" y="107"/>
                    <a:pt x="93" y="93"/>
                    <a:pt x="100" y="83"/>
                  </a:cubicBezTo>
                  <a:cubicBezTo>
                    <a:pt x="105" y="75"/>
                    <a:pt x="109" y="68"/>
                    <a:pt x="109" y="60"/>
                  </a:cubicBezTo>
                  <a:cubicBezTo>
                    <a:pt x="109" y="56"/>
                    <a:pt x="115" y="38"/>
                    <a:pt x="123" y="23"/>
                  </a:cubicBezTo>
                  <a:cubicBezTo>
                    <a:pt x="122" y="24"/>
                    <a:pt x="121" y="24"/>
                    <a:pt x="120" y="24"/>
                  </a:cubicBezTo>
                  <a:cubicBezTo>
                    <a:pt x="108" y="29"/>
                    <a:pt x="99" y="42"/>
                    <a:pt x="89" y="55"/>
                  </a:cubicBezTo>
                  <a:cubicBezTo>
                    <a:pt x="88" y="58"/>
                    <a:pt x="86" y="60"/>
                    <a:pt x="85" y="62"/>
                  </a:cubicBezTo>
                  <a:cubicBezTo>
                    <a:pt x="90" y="73"/>
                    <a:pt x="87" y="88"/>
                    <a:pt x="84" y="95"/>
                  </a:cubicBezTo>
                  <a:cubicBezTo>
                    <a:pt x="83" y="100"/>
                    <a:pt x="83" y="100"/>
                    <a:pt x="83" y="100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5" y="103"/>
                    <a:pt x="69" y="110"/>
                    <a:pt x="64" y="122"/>
                  </a:cubicBezTo>
                  <a:cubicBezTo>
                    <a:pt x="59" y="137"/>
                    <a:pt x="59" y="148"/>
                    <a:pt x="60" y="150"/>
                  </a:cubicBezTo>
                  <a:cubicBezTo>
                    <a:pt x="67" y="165"/>
                    <a:pt x="67" y="165"/>
                    <a:pt x="67" y="165"/>
                  </a:cubicBezTo>
                  <a:cubicBezTo>
                    <a:pt x="51" y="163"/>
                    <a:pt x="51" y="163"/>
                    <a:pt x="51" y="163"/>
                  </a:cubicBezTo>
                  <a:cubicBezTo>
                    <a:pt x="45" y="163"/>
                    <a:pt x="44" y="165"/>
                    <a:pt x="40" y="172"/>
                  </a:cubicBezTo>
                  <a:cubicBezTo>
                    <a:pt x="38" y="175"/>
                    <a:pt x="36" y="179"/>
                    <a:pt x="34" y="182"/>
                  </a:cubicBezTo>
                  <a:close/>
                  <a:moveTo>
                    <a:pt x="136" y="122"/>
                  </a:moveTo>
                  <a:cubicBezTo>
                    <a:pt x="137" y="123"/>
                    <a:pt x="138" y="123"/>
                    <a:pt x="139" y="123"/>
                  </a:cubicBezTo>
                  <a:cubicBezTo>
                    <a:pt x="141" y="123"/>
                    <a:pt x="145" y="122"/>
                    <a:pt x="151" y="118"/>
                  </a:cubicBezTo>
                  <a:cubicBezTo>
                    <a:pt x="158" y="115"/>
                    <a:pt x="158" y="115"/>
                    <a:pt x="158" y="115"/>
                  </a:cubicBezTo>
                  <a:cubicBezTo>
                    <a:pt x="146" y="117"/>
                    <a:pt x="146" y="117"/>
                    <a:pt x="146" y="117"/>
                  </a:cubicBezTo>
                  <a:cubicBezTo>
                    <a:pt x="143" y="117"/>
                    <a:pt x="140" y="120"/>
                    <a:pt x="137" y="122"/>
                  </a:cubicBezTo>
                  <a:cubicBezTo>
                    <a:pt x="137" y="122"/>
                    <a:pt x="136" y="122"/>
                    <a:pt x="136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9" name="Freeform 31"/>
            <p:cNvSpPr>
              <a:spLocks/>
            </p:cNvSpPr>
            <p:nvPr/>
          </p:nvSpPr>
          <p:spPr bwMode="auto">
            <a:xfrm>
              <a:off x="1220" y="2490"/>
              <a:ext cx="37" cy="32"/>
            </a:xfrm>
            <a:custGeom>
              <a:avLst/>
              <a:gdLst>
                <a:gd name="T0" fmla="*/ 119 w 124"/>
                <a:gd name="T1" fmla="*/ 60 h 107"/>
                <a:gd name="T2" fmla="*/ 49 w 124"/>
                <a:gd name="T3" fmla="*/ 10 h 107"/>
                <a:gd name="T4" fmla="*/ 3 w 124"/>
                <a:gd name="T5" fmla="*/ 13 h 107"/>
                <a:gd name="T6" fmla="*/ 30 w 124"/>
                <a:gd name="T7" fmla="*/ 60 h 107"/>
                <a:gd name="T8" fmla="*/ 25 w 124"/>
                <a:gd name="T9" fmla="*/ 44 h 107"/>
                <a:gd name="T10" fmla="*/ 93 w 124"/>
                <a:gd name="T11" fmla="*/ 105 h 107"/>
                <a:gd name="T12" fmla="*/ 95 w 124"/>
                <a:gd name="T13" fmla="*/ 96 h 107"/>
                <a:gd name="T14" fmla="*/ 104 w 124"/>
                <a:gd name="T15" fmla="*/ 107 h 107"/>
                <a:gd name="T16" fmla="*/ 119 w 124"/>
                <a:gd name="T17" fmla="*/ 6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107">
                  <a:moveTo>
                    <a:pt x="119" y="60"/>
                  </a:moveTo>
                  <a:cubicBezTo>
                    <a:pt x="85" y="37"/>
                    <a:pt x="88" y="13"/>
                    <a:pt x="49" y="10"/>
                  </a:cubicBezTo>
                  <a:cubicBezTo>
                    <a:pt x="37" y="9"/>
                    <a:pt x="5" y="0"/>
                    <a:pt x="3" y="13"/>
                  </a:cubicBezTo>
                  <a:cubicBezTo>
                    <a:pt x="0" y="36"/>
                    <a:pt x="6" y="52"/>
                    <a:pt x="30" y="60"/>
                  </a:cubicBezTo>
                  <a:cubicBezTo>
                    <a:pt x="27" y="50"/>
                    <a:pt x="31" y="53"/>
                    <a:pt x="25" y="44"/>
                  </a:cubicBezTo>
                  <a:cubicBezTo>
                    <a:pt x="55" y="46"/>
                    <a:pt x="73" y="94"/>
                    <a:pt x="93" y="105"/>
                  </a:cubicBezTo>
                  <a:cubicBezTo>
                    <a:pt x="94" y="102"/>
                    <a:pt x="95" y="99"/>
                    <a:pt x="95" y="96"/>
                  </a:cubicBezTo>
                  <a:cubicBezTo>
                    <a:pt x="98" y="100"/>
                    <a:pt x="101" y="103"/>
                    <a:pt x="104" y="107"/>
                  </a:cubicBezTo>
                  <a:cubicBezTo>
                    <a:pt x="124" y="83"/>
                    <a:pt x="97" y="76"/>
                    <a:pt x="119" y="6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0" name="Freeform 32"/>
            <p:cNvSpPr>
              <a:spLocks noEditPoints="1"/>
            </p:cNvSpPr>
            <p:nvPr/>
          </p:nvSpPr>
          <p:spPr bwMode="auto">
            <a:xfrm>
              <a:off x="1217" y="2489"/>
              <a:ext cx="44" cy="37"/>
            </a:xfrm>
            <a:custGeom>
              <a:avLst/>
              <a:gdLst>
                <a:gd name="T0" fmla="*/ 115 w 146"/>
                <a:gd name="T1" fmla="*/ 125 h 125"/>
                <a:gd name="T2" fmla="*/ 111 w 146"/>
                <a:gd name="T3" fmla="*/ 119 h 125"/>
                <a:gd name="T4" fmla="*/ 111 w 146"/>
                <a:gd name="T5" fmla="*/ 121 h 125"/>
                <a:gd name="T6" fmla="*/ 100 w 146"/>
                <a:gd name="T7" fmla="*/ 116 h 125"/>
                <a:gd name="T8" fmla="*/ 73 w 146"/>
                <a:gd name="T9" fmla="*/ 88 h 125"/>
                <a:gd name="T10" fmla="*/ 51 w 146"/>
                <a:gd name="T11" fmla="*/ 63 h 125"/>
                <a:gd name="T12" fmla="*/ 55 w 146"/>
                <a:gd name="T13" fmla="*/ 78 h 125"/>
                <a:gd name="T14" fmla="*/ 38 w 146"/>
                <a:gd name="T15" fmla="*/ 72 h 125"/>
                <a:gd name="T16" fmla="*/ 5 w 146"/>
                <a:gd name="T17" fmla="*/ 14 h 125"/>
                <a:gd name="T18" fmla="*/ 27 w 146"/>
                <a:gd name="T19" fmla="*/ 0 h 125"/>
                <a:gd name="T20" fmla="*/ 50 w 146"/>
                <a:gd name="T21" fmla="*/ 2 h 125"/>
                <a:gd name="T22" fmla="*/ 60 w 146"/>
                <a:gd name="T23" fmla="*/ 4 h 125"/>
                <a:gd name="T24" fmla="*/ 110 w 146"/>
                <a:gd name="T25" fmla="*/ 32 h 125"/>
                <a:gd name="T26" fmla="*/ 136 w 146"/>
                <a:gd name="T27" fmla="*/ 56 h 125"/>
                <a:gd name="T28" fmla="*/ 146 w 146"/>
                <a:gd name="T29" fmla="*/ 63 h 125"/>
                <a:gd name="T30" fmla="*/ 136 w 146"/>
                <a:gd name="T31" fmla="*/ 71 h 125"/>
                <a:gd name="T32" fmla="*/ 131 w 146"/>
                <a:gd name="T33" fmla="*/ 82 h 125"/>
                <a:gd name="T34" fmla="*/ 123 w 146"/>
                <a:gd name="T35" fmla="*/ 116 h 125"/>
                <a:gd name="T36" fmla="*/ 115 w 146"/>
                <a:gd name="T37" fmla="*/ 125 h 125"/>
                <a:gd name="T38" fmla="*/ 101 w 146"/>
                <a:gd name="T39" fmla="*/ 78 h 125"/>
                <a:gd name="T40" fmla="*/ 113 w 146"/>
                <a:gd name="T41" fmla="*/ 93 h 125"/>
                <a:gd name="T42" fmla="*/ 114 w 146"/>
                <a:gd name="T43" fmla="*/ 93 h 125"/>
                <a:gd name="T44" fmla="*/ 113 w 146"/>
                <a:gd name="T45" fmla="*/ 86 h 125"/>
                <a:gd name="T46" fmla="*/ 116 w 146"/>
                <a:gd name="T47" fmla="*/ 64 h 125"/>
                <a:gd name="T48" fmla="*/ 96 w 146"/>
                <a:gd name="T49" fmla="*/ 44 h 125"/>
                <a:gd name="T50" fmla="*/ 59 w 146"/>
                <a:gd name="T51" fmla="*/ 22 h 125"/>
                <a:gd name="T52" fmla="*/ 47 w 146"/>
                <a:gd name="T53" fmla="*/ 20 h 125"/>
                <a:gd name="T54" fmla="*/ 27 w 146"/>
                <a:gd name="T55" fmla="*/ 18 h 125"/>
                <a:gd name="T56" fmla="*/ 22 w 146"/>
                <a:gd name="T57" fmla="*/ 19 h 125"/>
                <a:gd name="T58" fmla="*/ 23 w 146"/>
                <a:gd name="T59" fmla="*/ 36 h 125"/>
                <a:gd name="T60" fmla="*/ 36 w 146"/>
                <a:gd name="T61" fmla="*/ 37 h 125"/>
                <a:gd name="T62" fmla="*/ 88 w 146"/>
                <a:gd name="T63" fmla="*/ 77 h 125"/>
                <a:gd name="T64" fmla="*/ 98 w 146"/>
                <a:gd name="T65" fmla="*/ 91 h 125"/>
                <a:gd name="T66" fmla="*/ 101 w 146"/>
                <a:gd name="T67" fmla="*/ 78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6" h="125">
                  <a:moveTo>
                    <a:pt x="115" y="125"/>
                  </a:moveTo>
                  <a:cubicBezTo>
                    <a:pt x="111" y="119"/>
                    <a:pt x="111" y="119"/>
                    <a:pt x="111" y="119"/>
                  </a:cubicBezTo>
                  <a:cubicBezTo>
                    <a:pt x="111" y="121"/>
                    <a:pt x="111" y="121"/>
                    <a:pt x="111" y="121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90" y="111"/>
                    <a:pt x="82" y="100"/>
                    <a:pt x="73" y="88"/>
                  </a:cubicBezTo>
                  <a:cubicBezTo>
                    <a:pt x="66" y="79"/>
                    <a:pt x="59" y="69"/>
                    <a:pt x="51" y="63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11" y="63"/>
                    <a:pt x="0" y="44"/>
                    <a:pt x="5" y="14"/>
                  </a:cubicBezTo>
                  <a:cubicBezTo>
                    <a:pt x="6" y="9"/>
                    <a:pt x="10" y="0"/>
                    <a:pt x="27" y="0"/>
                  </a:cubicBezTo>
                  <a:cubicBezTo>
                    <a:pt x="35" y="0"/>
                    <a:pt x="43" y="1"/>
                    <a:pt x="50" y="2"/>
                  </a:cubicBezTo>
                  <a:cubicBezTo>
                    <a:pt x="54" y="3"/>
                    <a:pt x="58" y="4"/>
                    <a:pt x="60" y="4"/>
                  </a:cubicBezTo>
                  <a:cubicBezTo>
                    <a:pt x="88" y="6"/>
                    <a:pt x="99" y="18"/>
                    <a:pt x="110" y="32"/>
                  </a:cubicBezTo>
                  <a:cubicBezTo>
                    <a:pt x="117" y="39"/>
                    <a:pt x="124" y="47"/>
                    <a:pt x="136" y="56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36" y="71"/>
                    <a:pt x="136" y="71"/>
                    <a:pt x="136" y="71"/>
                  </a:cubicBezTo>
                  <a:cubicBezTo>
                    <a:pt x="130" y="75"/>
                    <a:pt x="130" y="76"/>
                    <a:pt x="131" y="82"/>
                  </a:cubicBezTo>
                  <a:cubicBezTo>
                    <a:pt x="133" y="89"/>
                    <a:pt x="135" y="100"/>
                    <a:pt x="123" y="116"/>
                  </a:cubicBezTo>
                  <a:lnTo>
                    <a:pt x="115" y="125"/>
                  </a:lnTo>
                  <a:close/>
                  <a:moveTo>
                    <a:pt x="101" y="78"/>
                  </a:moveTo>
                  <a:cubicBezTo>
                    <a:pt x="113" y="93"/>
                    <a:pt x="113" y="93"/>
                    <a:pt x="113" y="93"/>
                  </a:cubicBezTo>
                  <a:cubicBezTo>
                    <a:pt x="113" y="93"/>
                    <a:pt x="114" y="93"/>
                    <a:pt x="114" y="93"/>
                  </a:cubicBezTo>
                  <a:cubicBezTo>
                    <a:pt x="114" y="91"/>
                    <a:pt x="114" y="88"/>
                    <a:pt x="113" y="86"/>
                  </a:cubicBezTo>
                  <a:cubicBezTo>
                    <a:pt x="112" y="80"/>
                    <a:pt x="110" y="72"/>
                    <a:pt x="116" y="64"/>
                  </a:cubicBezTo>
                  <a:cubicBezTo>
                    <a:pt x="107" y="57"/>
                    <a:pt x="101" y="49"/>
                    <a:pt x="96" y="44"/>
                  </a:cubicBezTo>
                  <a:cubicBezTo>
                    <a:pt x="85" y="31"/>
                    <a:pt x="79" y="24"/>
                    <a:pt x="59" y="22"/>
                  </a:cubicBezTo>
                  <a:cubicBezTo>
                    <a:pt x="56" y="22"/>
                    <a:pt x="52" y="21"/>
                    <a:pt x="47" y="20"/>
                  </a:cubicBezTo>
                  <a:cubicBezTo>
                    <a:pt x="41" y="20"/>
                    <a:pt x="33" y="18"/>
                    <a:pt x="27" y="18"/>
                  </a:cubicBezTo>
                  <a:cubicBezTo>
                    <a:pt x="23" y="18"/>
                    <a:pt x="22" y="19"/>
                    <a:pt x="22" y="19"/>
                  </a:cubicBezTo>
                  <a:cubicBezTo>
                    <a:pt x="21" y="26"/>
                    <a:pt x="21" y="32"/>
                    <a:pt x="23" y="3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59" y="39"/>
                    <a:pt x="74" y="59"/>
                    <a:pt x="88" y="77"/>
                  </a:cubicBezTo>
                  <a:cubicBezTo>
                    <a:pt x="91" y="82"/>
                    <a:pt x="95" y="87"/>
                    <a:pt x="98" y="91"/>
                  </a:cubicBezTo>
                  <a:lnTo>
                    <a:pt x="101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1" name="Freeform 33"/>
            <p:cNvSpPr>
              <a:spLocks/>
            </p:cNvSpPr>
            <p:nvPr/>
          </p:nvSpPr>
          <p:spPr bwMode="auto">
            <a:xfrm>
              <a:off x="1232" y="2353"/>
              <a:ext cx="116" cy="42"/>
            </a:xfrm>
            <a:custGeom>
              <a:avLst/>
              <a:gdLst>
                <a:gd name="T0" fmla="*/ 278 w 390"/>
                <a:gd name="T1" fmla="*/ 63 h 141"/>
                <a:gd name="T2" fmla="*/ 390 w 390"/>
                <a:gd name="T3" fmla="*/ 121 h 141"/>
                <a:gd name="T4" fmla="*/ 260 w 390"/>
                <a:gd name="T5" fmla="*/ 132 h 141"/>
                <a:gd name="T6" fmla="*/ 284 w 390"/>
                <a:gd name="T7" fmla="*/ 109 h 141"/>
                <a:gd name="T8" fmla="*/ 184 w 390"/>
                <a:gd name="T9" fmla="*/ 65 h 141"/>
                <a:gd name="T10" fmla="*/ 152 w 390"/>
                <a:gd name="T11" fmla="*/ 48 h 141"/>
                <a:gd name="T12" fmla="*/ 98 w 390"/>
                <a:gd name="T13" fmla="*/ 37 h 141"/>
                <a:gd name="T14" fmla="*/ 113 w 390"/>
                <a:gd name="T15" fmla="*/ 29 h 141"/>
                <a:gd name="T16" fmla="*/ 0 w 390"/>
                <a:gd name="T17" fmla="*/ 56 h 141"/>
                <a:gd name="T18" fmla="*/ 40 w 390"/>
                <a:gd name="T19" fmla="*/ 17 h 141"/>
                <a:gd name="T20" fmla="*/ 119 w 390"/>
                <a:gd name="T21" fmla="*/ 4 h 141"/>
                <a:gd name="T22" fmla="*/ 278 w 390"/>
                <a:gd name="T23" fmla="*/ 6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0" h="141">
                  <a:moveTo>
                    <a:pt x="278" y="63"/>
                  </a:moveTo>
                  <a:cubicBezTo>
                    <a:pt x="316" y="98"/>
                    <a:pt x="353" y="87"/>
                    <a:pt x="390" y="121"/>
                  </a:cubicBezTo>
                  <a:cubicBezTo>
                    <a:pt x="348" y="134"/>
                    <a:pt x="303" y="141"/>
                    <a:pt x="260" y="132"/>
                  </a:cubicBezTo>
                  <a:cubicBezTo>
                    <a:pt x="269" y="126"/>
                    <a:pt x="275" y="115"/>
                    <a:pt x="284" y="109"/>
                  </a:cubicBezTo>
                  <a:cubicBezTo>
                    <a:pt x="238" y="100"/>
                    <a:pt x="231" y="71"/>
                    <a:pt x="184" y="65"/>
                  </a:cubicBezTo>
                  <a:cubicBezTo>
                    <a:pt x="172" y="64"/>
                    <a:pt x="164" y="49"/>
                    <a:pt x="152" y="48"/>
                  </a:cubicBezTo>
                  <a:cubicBezTo>
                    <a:pt x="134" y="47"/>
                    <a:pt x="109" y="51"/>
                    <a:pt x="98" y="37"/>
                  </a:cubicBezTo>
                  <a:cubicBezTo>
                    <a:pt x="103" y="35"/>
                    <a:pt x="108" y="32"/>
                    <a:pt x="113" y="29"/>
                  </a:cubicBezTo>
                  <a:cubicBezTo>
                    <a:pt x="69" y="13"/>
                    <a:pt x="37" y="68"/>
                    <a:pt x="0" y="56"/>
                  </a:cubicBezTo>
                  <a:cubicBezTo>
                    <a:pt x="21" y="52"/>
                    <a:pt x="15" y="25"/>
                    <a:pt x="40" y="17"/>
                  </a:cubicBezTo>
                  <a:cubicBezTo>
                    <a:pt x="67" y="9"/>
                    <a:pt x="90" y="0"/>
                    <a:pt x="119" y="4"/>
                  </a:cubicBezTo>
                  <a:cubicBezTo>
                    <a:pt x="180" y="12"/>
                    <a:pt x="219" y="51"/>
                    <a:pt x="278" y="6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2" name="Freeform 34"/>
            <p:cNvSpPr>
              <a:spLocks noEditPoints="1"/>
            </p:cNvSpPr>
            <p:nvPr/>
          </p:nvSpPr>
          <p:spPr bwMode="auto">
            <a:xfrm>
              <a:off x="1220" y="2350"/>
              <a:ext cx="133" cy="46"/>
            </a:xfrm>
            <a:custGeom>
              <a:avLst/>
              <a:gdLst>
                <a:gd name="T0" fmla="*/ 339 w 447"/>
                <a:gd name="T1" fmla="*/ 154 h 154"/>
                <a:gd name="T2" fmla="*/ 297 w 447"/>
                <a:gd name="T3" fmla="*/ 150 h 154"/>
                <a:gd name="T4" fmla="*/ 275 w 447"/>
                <a:gd name="T5" fmla="*/ 145 h 154"/>
                <a:gd name="T6" fmla="*/ 294 w 447"/>
                <a:gd name="T7" fmla="*/ 133 h 154"/>
                <a:gd name="T8" fmla="*/ 304 w 447"/>
                <a:gd name="T9" fmla="*/ 123 h 154"/>
                <a:gd name="T10" fmla="*/ 305 w 447"/>
                <a:gd name="T11" fmla="*/ 123 h 154"/>
                <a:gd name="T12" fmla="*/ 270 w 447"/>
                <a:gd name="T13" fmla="*/ 104 h 154"/>
                <a:gd name="T14" fmla="*/ 222 w 447"/>
                <a:gd name="T15" fmla="*/ 84 h 154"/>
                <a:gd name="T16" fmla="*/ 201 w 447"/>
                <a:gd name="T17" fmla="*/ 73 h 154"/>
                <a:gd name="T18" fmla="*/ 190 w 447"/>
                <a:gd name="T19" fmla="*/ 66 h 154"/>
                <a:gd name="T20" fmla="*/ 181 w 447"/>
                <a:gd name="T21" fmla="*/ 66 h 154"/>
                <a:gd name="T22" fmla="*/ 174 w 447"/>
                <a:gd name="T23" fmla="*/ 66 h 154"/>
                <a:gd name="T24" fmla="*/ 130 w 447"/>
                <a:gd name="T25" fmla="*/ 52 h 154"/>
                <a:gd name="T26" fmla="*/ 125 w 447"/>
                <a:gd name="T27" fmla="*/ 46 h 154"/>
                <a:gd name="T28" fmla="*/ 95 w 447"/>
                <a:gd name="T29" fmla="*/ 60 h 154"/>
                <a:gd name="T30" fmla="*/ 36 w 447"/>
                <a:gd name="T31" fmla="*/ 73 h 154"/>
                <a:gd name="T32" fmla="*/ 0 w 447"/>
                <a:gd name="T33" fmla="*/ 61 h 154"/>
                <a:gd name="T34" fmla="*/ 37 w 447"/>
                <a:gd name="T35" fmla="*/ 56 h 154"/>
                <a:gd name="T36" fmla="*/ 49 w 447"/>
                <a:gd name="T37" fmla="*/ 43 h 154"/>
                <a:gd name="T38" fmla="*/ 77 w 447"/>
                <a:gd name="T39" fmla="*/ 18 h 154"/>
                <a:gd name="T40" fmla="*/ 85 w 447"/>
                <a:gd name="T41" fmla="*/ 15 h 154"/>
                <a:gd name="T42" fmla="*/ 159 w 447"/>
                <a:gd name="T43" fmla="*/ 4 h 154"/>
                <a:gd name="T44" fmla="*/ 247 w 447"/>
                <a:gd name="T45" fmla="*/ 35 h 154"/>
                <a:gd name="T46" fmla="*/ 319 w 447"/>
                <a:gd name="T47" fmla="*/ 63 h 154"/>
                <a:gd name="T48" fmla="*/ 322 w 447"/>
                <a:gd name="T49" fmla="*/ 64 h 154"/>
                <a:gd name="T50" fmla="*/ 324 w 447"/>
                <a:gd name="T51" fmla="*/ 65 h 154"/>
                <a:gd name="T52" fmla="*/ 376 w 447"/>
                <a:gd name="T53" fmla="*/ 92 h 154"/>
                <a:gd name="T54" fmla="*/ 435 w 447"/>
                <a:gd name="T55" fmla="*/ 123 h 154"/>
                <a:gd name="T56" fmla="*/ 447 w 447"/>
                <a:gd name="T57" fmla="*/ 134 h 154"/>
                <a:gd name="T58" fmla="*/ 431 w 447"/>
                <a:gd name="T59" fmla="*/ 139 h 154"/>
                <a:gd name="T60" fmla="*/ 339 w 447"/>
                <a:gd name="T61" fmla="*/ 154 h 154"/>
                <a:gd name="T62" fmla="*/ 319 w 447"/>
                <a:gd name="T63" fmla="*/ 134 h 154"/>
                <a:gd name="T64" fmla="*/ 409 w 447"/>
                <a:gd name="T65" fmla="*/ 126 h 154"/>
                <a:gd name="T66" fmla="*/ 371 w 447"/>
                <a:gd name="T67" fmla="*/ 110 h 154"/>
                <a:gd name="T68" fmla="*/ 313 w 447"/>
                <a:gd name="T69" fmla="*/ 81 h 154"/>
                <a:gd name="T70" fmla="*/ 238 w 447"/>
                <a:gd name="T71" fmla="*/ 52 h 154"/>
                <a:gd name="T72" fmla="*/ 157 w 447"/>
                <a:gd name="T73" fmla="*/ 22 h 154"/>
                <a:gd name="T74" fmla="*/ 90 w 447"/>
                <a:gd name="T75" fmla="*/ 33 h 154"/>
                <a:gd name="T76" fmla="*/ 82 w 447"/>
                <a:gd name="T77" fmla="*/ 35 h 154"/>
                <a:gd name="T78" fmla="*/ 66 w 447"/>
                <a:gd name="T79" fmla="*/ 52 h 154"/>
                <a:gd name="T80" fmla="*/ 64 w 447"/>
                <a:gd name="T81" fmla="*/ 54 h 154"/>
                <a:gd name="T82" fmla="*/ 86 w 447"/>
                <a:gd name="T83" fmla="*/ 44 h 154"/>
                <a:gd name="T84" fmla="*/ 135 w 447"/>
                <a:gd name="T85" fmla="*/ 26 h 154"/>
                <a:gd name="T86" fmla="*/ 155 w 447"/>
                <a:gd name="T87" fmla="*/ 30 h 154"/>
                <a:gd name="T88" fmla="*/ 174 w 447"/>
                <a:gd name="T89" fmla="*/ 37 h 154"/>
                <a:gd name="T90" fmla="*/ 157 w 447"/>
                <a:gd name="T91" fmla="*/ 47 h 154"/>
                <a:gd name="T92" fmla="*/ 174 w 447"/>
                <a:gd name="T93" fmla="*/ 48 h 154"/>
                <a:gd name="T94" fmla="*/ 181 w 447"/>
                <a:gd name="T95" fmla="*/ 48 h 154"/>
                <a:gd name="T96" fmla="*/ 191 w 447"/>
                <a:gd name="T97" fmla="*/ 48 h 154"/>
                <a:gd name="T98" fmla="*/ 213 w 447"/>
                <a:gd name="T99" fmla="*/ 59 h 154"/>
                <a:gd name="T100" fmla="*/ 224 w 447"/>
                <a:gd name="T101" fmla="*/ 65 h 154"/>
                <a:gd name="T102" fmla="*/ 281 w 447"/>
                <a:gd name="T103" fmla="*/ 89 h 154"/>
                <a:gd name="T104" fmla="*/ 325 w 447"/>
                <a:gd name="T105" fmla="*/ 109 h 154"/>
                <a:gd name="T106" fmla="*/ 346 w 447"/>
                <a:gd name="T107" fmla="*/ 114 h 154"/>
                <a:gd name="T108" fmla="*/ 328 w 447"/>
                <a:gd name="T109" fmla="*/ 126 h 154"/>
                <a:gd name="T110" fmla="*/ 319 w 447"/>
                <a:gd name="T111" fmla="*/ 13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7" h="154">
                  <a:moveTo>
                    <a:pt x="339" y="154"/>
                  </a:moveTo>
                  <a:cubicBezTo>
                    <a:pt x="324" y="154"/>
                    <a:pt x="310" y="153"/>
                    <a:pt x="297" y="150"/>
                  </a:cubicBezTo>
                  <a:cubicBezTo>
                    <a:pt x="275" y="145"/>
                    <a:pt x="275" y="145"/>
                    <a:pt x="275" y="145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7" y="131"/>
                    <a:pt x="301" y="127"/>
                    <a:pt x="304" y="123"/>
                  </a:cubicBezTo>
                  <a:cubicBezTo>
                    <a:pt x="304" y="123"/>
                    <a:pt x="304" y="123"/>
                    <a:pt x="305" y="123"/>
                  </a:cubicBezTo>
                  <a:cubicBezTo>
                    <a:pt x="290" y="118"/>
                    <a:pt x="280" y="110"/>
                    <a:pt x="270" y="104"/>
                  </a:cubicBezTo>
                  <a:cubicBezTo>
                    <a:pt x="256" y="95"/>
                    <a:pt x="245" y="86"/>
                    <a:pt x="222" y="84"/>
                  </a:cubicBezTo>
                  <a:cubicBezTo>
                    <a:pt x="213" y="83"/>
                    <a:pt x="207" y="77"/>
                    <a:pt x="201" y="73"/>
                  </a:cubicBezTo>
                  <a:cubicBezTo>
                    <a:pt x="197" y="69"/>
                    <a:pt x="194" y="66"/>
                    <a:pt x="190" y="66"/>
                  </a:cubicBezTo>
                  <a:cubicBezTo>
                    <a:pt x="187" y="66"/>
                    <a:pt x="184" y="66"/>
                    <a:pt x="181" y="66"/>
                  </a:cubicBezTo>
                  <a:cubicBezTo>
                    <a:pt x="174" y="66"/>
                    <a:pt x="174" y="66"/>
                    <a:pt x="174" y="66"/>
                  </a:cubicBezTo>
                  <a:cubicBezTo>
                    <a:pt x="157" y="66"/>
                    <a:pt x="140" y="65"/>
                    <a:pt x="130" y="52"/>
                  </a:cubicBezTo>
                  <a:cubicBezTo>
                    <a:pt x="125" y="46"/>
                    <a:pt x="125" y="46"/>
                    <a:pt x="125" y="46"/>
                  </a:cubicBezTo>
                  <a:cubicBezTo>
                    <a:pt x="115" y="48"/>
                    <a:pt x="105" y="54"/>
                    <a:pt x="95" y="60"/>
                  </a:cubicBezTo>
                  <a:cubicBezTo>
                    <a:pt x="76" y="70"/>
                    <a:pt x="56" y="80"/>
                    <a:pt x="36" y="7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43" y="55"/>
                    <a:pt x="45" y="52"/>
                    <a:pt x="49" y="43"/>
                  </a:cubicBezTo>
                  <a:cubicBezTo>
                    <a:pt x="54" y="35"/>
                    <a:pt x="60" y="23"/>
                    <a:pt x="77" y="18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109" y="7"/>
                    <a:pt x="132" y="0"/>
                    <a:pt x="159" y="4"/>
                  </a:cubicBezTo>
                  <a:cubicBezTo>
                    <a:pt x="193" y="9"/>
                    <a:pt x="220" y="22"/>
                    <a:pt x="247" y="35"/>
                  </a:cubicBezTo>
                  <a:cubicBezTo>
                    <a:pt x="270" y="47"/>
                    <a:pt x="292" y="58"/>
                    <a:pt x="319" y="63"/>
                  </a:cubicBezTo>
                  <a:cubicBezTo>
                    <a:pt x="322" y="64"/>
                    <a:pt x="322" y="64"/>
                    <a:pt x="322" y="64"/>
                  </a:cubicBezTo>
                  <a:cubicBezTo>
                    <a:pt x="324" y="65"/>
                    <a:pt x="324" y="65"/>
                    <a:pt x="324" y="65"/>
                  </a:cubicBezTo>
                  <a:cubicBezTo>
                    <a:pt x="341" y="81"/>
                    <a:pt x="358" y="86"/>
                    <a:pt x="376" y="92"/>
                  </a:cubicBezTo>
                  <a:cubicBezTo>
                    <a:pt x="395" y="98"/>
                    <a:pt x="415" y="105"/>
                    <a:pt x="435" y="123"/>
                  </a:cubicBezTo>
                  <a:cubicBezTo>
                    <a:pt x="447" y="134"/>
                    <a:pt x="447" y="134"/>
                    <a:pt x="447" y="134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397" y="149"/>
                    <a:pt x="367" y="154"/>
                    <a:pt x="339" y="154"/>
                  </a:cubicBezTo>
                  <a:close/>
                  <a:moveTo>
                    <a:pt x="319" y="134"/>
                  </a:moveTo>
                  <a:cubicBezTo>
                    <a:pt x="346" y="137"/>
                    <a:pt x="375" y="134"/>
                    <a:pt x="409" y="126"/>
                  </a:cubicBezTo>
                  <a:cubicBezTo>
                    <a:pt x="396" y="118"/>
                    <a:pt x="384" y="114"/>
                    <a:pt x="371" y="110"/>
                  </a:cubicBezTo>
                  <a:cubicBezTo>
                    <a:pt x="352" y="104"/>
                    <a:pt x="333" y="98"/>
                    <a:pt x="313" y="81"/>
                  </a:cubicBezTo>
                  <a:cubicBezTo>
                    <a:pt x="285" y="75"/>
                    <a:pt x="261" y="63"/>
                    <a:pt x="238" y="52"/>
                  </a:cubicBezTo>
                  <a:cubicBezTo>
                    <a:pt x="212" y="39"/>
                    <a:pt x="187" y="26"/>
                    <a:pt x="157" y="22"/>
                  </a:cubicBezTo>
                  <a:cubicBezTo>
                    <a:pt x="133" y="19"/>
                    <a:pt x="114" y="25"/>
                    <a:pt x="90" y="33"/>
                  </a:cubicBezTo>
                  <a:cubicBezTo>
                    <a:pt x="82" y="35"/>
                    <a:pt x="82" y="35"/>
                    <a:pt x="82" y="35"/>
                  </a:cubicBezTo>
                  <a:cubicBezTo>
                    <a:pt x="73" y="38"/>
                    <a:pt x="70" y="44"/>
                    <a:pt x="66" y="52"/>
                  </a:cubicBezTo>
                  <a:cubicBezTo>
                    <a:pt x="65" y="53"/>
                    <a:pt x="65" y="54"/>
                    <a:pt x="64" y="54"/>
                  </a:cubicBezTo>
                  <a:cubicBezTo>
                    <a:pt x="71" y="52"/>
                    <a:pt x="78" y="48"/>
                    <a:pt x="86" y="44"/>
                  </a:cubicBezTo>
                  <a:cubicBezTo>
                    <a:pt x="101" y="35"/>
                    <a:pt x="117" y="26"/>
                    <a:pt x="135" y="26"/>
                  </a:cubicBezTo>
                  <a:cubicBezTo>
                    <a:pt x="142" y="26"/>
                    <a:pt x="149" y="27"/>
                    <a:pt x="155" y="30"/>
                  </a:cubicBezTo>
                  <a:cubicBezTo>
                    <a:pt x="174" y="37"/>
                    <a:pt x="174" y="37"/>
                    <a:pt x="174" y="37"/>
                  </a:cubicBezTo>
                  <a:cubicBezTo>
                    <a:pt x="157" y="47"/>
                    <a:pt x="157" y="47"/>
                    <a:pt x="157" y="47"/>
                  </a:cubicBezTo>
                  <a:cubicBezTo>
                    <a:pt x="162" y="47"/>
                    <a:pt x="168" y="48"/>
                    <a:pt x="174" y="48"/>
                  </a:cubicBezTo>
                  <a:cubicBezTo>
                    <a:pt x="181" y="48"/>
                    <a:pt x="181" y="48"/>
                    <a:pt x="181" y="48"/>
                  </a:cubicBezTo>
                  <a:cubicBezTo>
                    <a:pt x="184" y="48"/>
                    <a:pt x="188" y="48"/>
                    <a:pt x="191" y="48"/>
                  </a:cubicBezTo>
                  <a:cubicBezTo>
                    <a:pt x="201" y="48"/>
                    <a:pt x="207" y="54"/>
                    <a:pt x="213" y="59"/>
                  </a:cubicBezTo>
                  <a:cubicBezTo>
                    <a:pt x="217" y="62"/>
                    <a:pt x="221" y="65"/>
                    <a:pt x="224" y="65"/>
                  </a:cubicBezTo>
                  <a:cubicBezTo>
                    <a:pt x="251" y="69"/>
                    <a:pt x="266" y="79"/>
                    <a:pt x="281" y="89"/>
                  </a:cubicBezTo>
                  <a:cubicBezTo>
                    <a:pt x="293" y="97"/>
                    <a:pt x="305" y="105"/>
                    <a:pt x="325" y="109"/>
                  </a:cubicBezTo>
                  <a:cubicBezTo>
                    <a:pt x="346" y="114"/>
                    <a:pt x="346" y="114"/>
                    <a:pt x="346" y="114"/>
                  </a:cubicBezTo>
                  <a:cubicBezTo>
                    <a:pt x="328" y="126"/>
                    <a:pt x="328" y="126"/>
                    <a:pt x="328" y="126"/>
                  </a:cubicBezTo>
                  <a:cubicBezTo>
                    <a:pt x="325" y="128"/>
                    <a:pt x="322" y="131"/>
                    <a:pt x="319" y="1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3" name="Freeform 35"/>
            <p:cNvSpPr>
              <a:spLocks/>
            </p:cNvSpPr>
            <p:nvPr/>
          </p:nvSpPr>
          <p:spPr bwMode="auto">
            <a:xfrm>
              <a:off x="1298" y="2361"/>
              <a:ext cx="12" cy="8"/>
            </a:xfrm>
            <a:custGeom>
              <a:avLst/>
              <a:gdLst>
                <a:gd name="T0" fmla="*/ 25 w 38"/>
                <a:gd name="T1" fmla="*/ 10 h 25"/>
                <a:gd name="T2" fmla="*/ 38 w 38"/>
                <a:gd name="T3" fmla="*/ 25 h 25"/>
                <a:gd name="T4" fmla="*/ 0 w 38"/>
                <a:gd name="T5" fmla="*/ 0 h 25"/>
                <a:gd name="T6" fmla="*/ 25 w 38"/>
                <a:gd name="T7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5">
                  <a:moveTo>
                    <a:pt x="25" y="10"/>
                  </a:moveTo>
                  <a:cubicBezTo>
                    <a:pt x="32" y="16"/>
                    <a:pt x="38" y="14"/>
                    <a:pt x="38" y="25"/>
                  </a:cubicBezTo>
                  <a:cubicBezTo>
                    <a:pt x="24" y="21"/>
                    <a:pt x="13" y="10"/>
                    <a:pt x="0" y="0"/>
                  </a:cubicBezTo>
                  <a:cubicBezTo>
                    <a:pt x="8" y="4"/>
                    <a:pt x="17" y="6"/>
                    <a:pt x="25" y="1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4" name="Freeform 36"/>
            <p:cNvSpPr>
              <a:spLocks/>
            </p:cNvSpPr>
            <p:nvPr/>
          </p:nvSpPr>
          <p:spPr bwMode="auto">
            <a:xfrm>
              <a:off x="1281" y="2352"/>
              <a:ext cx="32" cy="20"/>
            </a:xfrm>
            <a:custGeom>
              <a:avLst/>
              <a:gdLst>
                <a:gd name="T0" fmla="*/ 103 w 105"/>
                <a:gd name="T1" fmla="*/ 69 h 69"/>
                <a:gd name="T2" fmla="*/ 92 w 105"/>
                <a:gd name="T3" fmla="*/ 66 h 69"/>
                <a:gd name="T4" fmla="*/ 59 w 105"/>
                <a:gd name="T5" fmla="*/ 45 h 69"/>
                <a:gd name="T6" fmla="*/ 0 w 105"/>
                <a:gd name="T7" fmla="*/ 0 h 69"/>
                <a:gd name="T8" fmla="*/ 69 w 105"/>
                <a:gd name="T9" fmla="*/ 27 h 69"/>
                <a:gd name="T10" fmla="*/ 85 w 105"/>
                <a:gd name="T11" fmla="*/ 34 h 69"/>
                <a:gd name="T12" fmla="*/ 88 w 105"/>
                <a:gd name="T13" fmla="*/ 35 h 69"/>
                <a:gd name="T14" fmla="*/ 92 w 105"/>
                <a:gd name="T15" fmla="*/ 38 h 69"/>
                <a:gd name="T16" fmla="*/ 104 w 105"/>
                <a:gd name="T17" fmla="*/ 57 h 69"/>
                <a:gd name="T18" fmla="*/ 103 w 105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69">
                  <a:moveTo>
                    <a:pt x="103" y="69"/>
                  </a:moveTo>
                  <a:cubicBezTo>
                    <a:pt x="92" y="66"/>
                    <a:pt x="92" y="66"/>
                    <a:pt x="92" y="66"/>
                  </a:cubicBezTo>
                  <a:cubicBezTo>
                    <a:pt x="79" y="62"/>
                    <a:pt x="69" y="54"/>
                    <a:pt x="59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75" y="29"/>
                    <a:pt x="80" y="31"/>
                    <a:pt x="85" y="34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89" y="36"/>
                    <a:pt x="91" y="37"/>
                    <a:pt x="92" y="38"/>
                  </a:cubicBezTo>
                  <a:cubicBezTo>
                    <a:pt x="97" y="40"/>
                    <a:pt x="105" y="44"/>
                    <a:pt x="104" y="57"/>
                  </a:cubicBezTo>
                  <a:lnTo>
                    <a:pt x="103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5" name="Freeform 37"/>
            <p:cNvSpPr>
              <a:spLocks/>
            </p:cNvSpPr>
            <p:nvPr/>
          </p:nvSpPr>
          <p:spPr bwMode="auto">
            <a:xfrm>
              <a:off x="1250" y="2369"/>
              <a:ext cx="5" cy="5"/>
            </a:xfrm>
            <a:custGeom>
              <a:avLst/>
              <a:gdLst>
                <a:gd name="T0" fmla="*/ 13 w 17"/>
                <a:gd name="T1" fmla="*/ 0 h 16"/>
                <a:gd name="T2" fmla="*/ 17 w 17"/>
                <a:gd name="T3" fmla="*/ 15 h 16"/>
                <a:gd name="T4" fmla="*/ 0 w 17"/>
                <a:gd name="T5" fmla="*/ 16 h 16"/>
                <a:gd name="T6" fmla="*/ 13 w 17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6">
                  <a:moveTo>
                    <a:pt x="13" y="0"/>
                  </a:moveTo>
                  <a:cubicBezTo>
                    <a:pt x="14" y="5"/>
                    <a:pt x="15" y="9"/>
                    <a:pt x="17" y="15"/>
                  </a:cubicBezTo>
                  <a:cubicBezTo>
                    <a:pt x="11" y="15"/>
                    <a:pt x="5" y="16"/>
                    <a:pt x="0" y="16"/>
                  </a:cubicBezTo>
                  <a:cubicBezTo>
                    <a:pt x="0" y="3"/>
                    <a:pt x="6" y="4"/>
                    <a:pt x="13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6" name="Freeform 38"/>
            <p:cNvSpPr>
              <a:spLocks/>
            </p:cNvSpPr>
            <p:nvPr/>
          </p:nvSpPr>
          <p:spPr bwMode="auto">
            <a:xfrm>
              <a:off x="1247" y="2365"/>
              <a:ext cx="11" cy="12"/>
            </a:xfrm>
            <a:custGeom>
              <a:avLst/>
              <a:gdLst>
                <a:gd name="T0" fmla="*/ 0 w 38"/>
                <a:gd name="T1" fmla="*/ 41 h 41"/>
                <a:gd name="T2" fmla="*/ 1 w 38"/>
                <a:gd name="T3" fmla="*/ 31 h 41"/>
                <a:gd name="T4" fmla="*/ 15 w 38"/>
                <a:gd name="T5" fmla="*/ 8 h 41"/>
                <a:gd name="T6" fmla="*/ 18 w 38"/>
                <a:gd name="T7" fmla="*/ 7 h 41"/>
                <a:gd name="T8" fmla="*/ 28 w 38"/>
                <a:gd name="T9" fmla="*/ 0 h 41"/>
                <a:gd name="T10" fmla="*/ 32 w 38"/>
                <a:gd name="T11" fmla="*/ 12 h 41"/>
                <a:gd name="T12" fmla="*/ 36 w 38"/>
                <a:gd name="T13" fmla="*/ 28 h 41"/>
                <a:gd name="T14" fmla="*/ 38 w 38"/>
                <a:gd name="T15" fmla="*/ 37 h 41"/>
                <a:gd name="T16" fmla="*/ 28 w 38"/>
                <a:gd name="T17" fmla="*/ 39 h 41"/>
                <a:gd name="T18" fmla="*/ 14 w 38"/>
                <a:gd name="T19" fmla="*/ 40 h 41"/>
                <a:gd name="T20" fmla="*/ 0 w 38"/>
                <a:gd name="T2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41">
                  <a:moveTo>
                    <a:pt x="0" y="41"/>
                  </a:moveTo>
                  <a:cubicBezTo>
                    <a:pt x="1" y="31"/>
                    <a:pt x="1" y="31"/>
                    <a:pt x="1" y="31"/>
                  </a:cubicBezTo>
                  <a:cubicBezTo>
                    <a:pt x="1" y="16"/>
                    <a:pt x="8" y="12"/>
                    <a:pt x="15" y="8"/>
                  </a:cubicBezTo>
                  <a:cubicBezTo>
                    <a:pt x="16" y="8"/>
                    <a:pt x="17" y="8"/>
                    <a:pt x="18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3" y="17"/>
                    <a:pt x="34" y="22"/>
                    <a:pt x="36" y="28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3" y="39"/>
                    <a:pt x="18" y="40"/>
                    <a:pt x="14" y="40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7" name="Freeform 39"/>
            <p:cNvSpPr>
              <a:spLocks/>
            </p:cNvSpPr>
            <p:nvPr/>
          </p:nvSpPr>
          <p:spPr bwMode="auto">
            <a:xfrm>
              <a:off x="1371" y="2392"/>
              <a:ext cx="43" cy="26"/>
            </a:xfrm>
            <a:custGeom>
              <a:avLst/>
              <a:gdLst>
                <a:gd name="T0" fmla="*/ 11 w 147"/>
                <a:gd name="T1" fmla="*/ 3 h 88"/>
                <a:gd name="T2" fmla="*/ 22 w 147"/>
                <a:gd name="T3" fmla="*/ 88 h 88"/>
                <a:gd name="T4" fmla="*/ 48 w 147"/>
                <a:gd name="T5" fmla="*/ 59 h 88"/>
                <a:gd name="T6" fmla="*/ 124 w 147"/>
                <a:gd name="T7" fmla="*/ 63 h 88"/>
                <a:gd name="T8" fmla="*/ 95 w 147"/>
                <a:gd name="T9" fmla="*/ 32 h 88"/>
                <a:gd name="T10" fmla="*/ 106 w 147"/>
                <a:gd name="T11" fmla="*/ 25 h 88"/>
                <a:gd name="T12" fmla="*/ 64 w 147"/>
                <a:gd name="T13" fmla="*/ 5 h 88"/>
                <a:gd name="T14" fmla="*/ 11 w 147"/>
                <a:gd name="T15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8">
                  <a:moveTo>
                    <a:pt x="11" y="3"/>
                  </a:moveTo>
                  <a:cubicBezTo>
                    <a:pt x="27" y="33"/>
                    <a:pt x="0" y="60"/>
                    <a:pt x="22" y="88"/>
                  </a:cubicBezTo>
                  <a:cubicBezTo>
                    <a:pt x="31" y="78"/>
                    <a:pt x="40" y="68"/>
                    <a:pt x="48" y="59"/>
                  </a:cubicBezTo>
                  <a:cubicBezTo>
                    <a:pt x="60" y="74"/>
                    <a:pt x="100" y="58"/>
                    <a:pt x="124" y="63"/>
                  </a:cubicBezTo>
                  <a:cubicBezTo>
                    <a:pt x="147" y="67"/>
                    <a:pt x="122" y="30"/>
                    <a:pt x="95" y="32"/>
                  </a:cubicBezTo>
                  <a:cubicBezTo>
                    <a:pt x="98" y="30"/>
                    <a:pt x="102" y="28"/>
                    <a:pt x="106" y="25"/>
                  </a:cubicBezTo>
                  <a:cubicBezTo>
                    <a:pt x="86" y="24"/>
                    <a:pt x="82" y="11"/>
                    <a:pt x="64" y="5"/>
                  </a:cubicBezTo>
                  <a:cubicBezTo>
                    <a:pt x="46" y="0"/>
                    <a:pt x="30" y="2"/>
                    <a:pt x="11" y="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8" name="Freeform 40"/>
            <p:cNvSpPr>
              <a:spLocks noEditPoints="1"/>
            </p:cNvSpPr>
            <p:nvPr/>
          </p:nvSpPr>
          <p:spPr bwMode="auto">
            <a:xfrm>
              <a:off x="1369" y="2389"/>
              <a:ext cx="44" cy="33"/>
            </a:xfrm>
            <a:custGeom>
              <a:avLst/>
              <a:gdLst>
                <a:gd name="T0" fmla="*/ 26 w 146"/>
                <a:gd name="T1" fmla="*/ 111 h 111"/>
                <a:gd name="T2" fmla="*/ 19 w 146"/>
                <a:gd name="T3" fmla="*/ 102 h 111"/>
                <a:gd name="T4" fmla="*/ 9 w 146"/>
                <a:gd name="T5" fmla="*/ 50 h 111"/>
                <a:gd name="T6" fmla="*/ 7 w 146"/>
                <a:gd name="T7" fmla="*/ 15 h 111"/>
                <a:gd name="T8" fmla="*/ 0 w 146"/>
                <a:gd name="T9" fmla="*/ 2 h 111"/>
                <a:gd name="T10" fmla="*/ 24 w 146"/>
                <a:gd name="T11" fmla="*/ 1 h 111"/>
                <a:gd name="T12" fmla="*/ 71 w 146"/>
                <a:gd name="T13" fmla="*/ 5 h 111"/>
                <a:gd name="T14" fmla="*/ 91 w 146"/>
                <a:gd name="T15" fmla="*/ 16 h 111"/>
                <a:gd name="T16" fmla="*/ 110 w 146"/>
                <a:gd name="T17" fmla="*/ 24 h 111"/>
                <a:gd name="T18" fmla="*/ 138 w 146"/>
                <a:gd name="T19" fmla="*/ 25 h 111"/>
                <a:gd name="T20" fmla="*/ 121 w 146"/>
                <a:gd name="T21" fmla="*/ 37 h 111"/>
                <a:gd name="T22" fmla="*/ 146 w 146"/>
                <a:gd name="T23" fmla="*/ 67 h 111"/>
                <a:gd name="T24" fmla="*/ 142 w 146"/>
                <a:gd name="T25" fmla="*/ 77 h 111"/>
                <a:gd name="T26" fmla="*/ 127 w 146"/>
                <a:gd name="T27" fmla="*/ 80 h 111"/>
                <a:gd name="T28" fmla="*/ 96 w 146"/>
                <a:gd name="T29" fmla="*/ 81 h 111"/>
                <a:gd name="T30" fmla="*/ 73 w 146"/>
                <a:gd name="T31" fmla="*/ 83 h 111"/>
                <a:gd name="T32" fmla="*/ 54 w 146"/>
                <a:gd name="T33" fmla="*/ 79 h 111"/>
                <a:gd name="T34" fmla="*/ 26 w 146"/>
                <a:gd name="T35" fmla="*/ 111 h 111"/>
                <a:gd name="T36" fmla="*/ 28 w 146"/>
                <a:gd name="T37" fmla="*/ 19 h 111"/>
                <a:gd name="T38" fmla="*/ 28 w 146"/>
                <a:gd name="T39" fmla="*/ 52 h 111"/>
                <a:gd name="T40" fmla="*/ 28 w 146"/>
                <a:gd name="T41" fmla="*/ 81 h 111"/>
                <a:gd name="T42" fmla="*/ 53 w 146"/>
                <a:gd name="T43" fmla="*/ 52 h 111"/>
                <a:gd name="T44" fmla="*/ 60 w 146"/>
                <a:gd name="T45" fmla="*/ 61 h 111"/>
                <a:gd name="T46" fmla="*/ 93 w 146"/>
                <a:gd name="T47" fmla="*/ 62 h 111"/>
                <a:gd name="T48" fmla="*/ 124 w 146"/>
                <a:gd name="T49" fmla="*/ 61 h 111"/>
                <a:gd name="T50" fmla="*/ 101 w 146"/>
                <a:gd name="T51" fmla="*/ 50 h 111"/>
                <a:gd name="T52" fmla="*/ 69 w 146"/>
                <a:gd name="T53" fmla="*/ 50 h 111"/>
                <a:gd name="T54" fmla="*/ 88 w 146"/>
                <a:gd name="T55" fmla="*/ 37 h 111"/>
                <a:gd name="T56" fmla="*/ 80 w 146"/>
                <a:gd name="T57" fmla="*/ 31 h 111"/>
                <a:gd name="T58" fmla="*/ 65 w 146"/>
                <a:gd name="T59" fmla="*/ 22 h 111"/>
                <a:gd name="T60" fmla="*/ 28 w 146"/>
                <a:gd name="T61" fmla="*/ 1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6" h="111">
                  <a:moveTo>
                    <a:pt x="26" y="111"/>
                  </a:moveTo>
                  <a:cubicBezTo>
                    <a:pt x="19" y="102"/>
                    <a:pt x="19" y="102"/>
                    <a:pt x="19" y="102"/>
                  </a:cubicBezTo>
                  <a:cubicBezTo>
                    <a:pt x="4" y="84"/>
                    <a:pt x="7" y="66"/>
                    <a:pt x="9" y="50"/>
                  </a:cubicBezTo>
                  <a:cubicBezTo>
                    <a:pt x="11" y="37"/>
                    <a:pt x="13" y="26"/>
                    <a:pt x="7" y="1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42" y="0"/>
                    <a:pt x="57" y="0"/>
                    <a:pt x="71" y="5"/>
                  </a:cubicBezTo>
                  <a:cubicBezTo>
                    <a:pt x="80" y="8"/>
                    <a:pt x="86" y="12"/>
                    <a:pt x="91" y="16"/>
                  </a:cubicBezTo>
                  <a:cubicBezTo>
                    <a:pt x="97" y="20"/>
                    <a:pt x="101" y="24"/>
                    <a:pt x="110" y="24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35" y="44"/>
                    <a:pt x="146" y="57"/>
                    <a:pt x="146" y="67"/>
                  </a:cubicBezTo>
                  <a:cubicBezTo>
                    <a:pt x="146" y="71"/>
                    <a:pt x="145" y="74"/>
                    <a:pt x="142" y="77"/>
                  </a:cubicBezTo>
                  <a:cubicBezTo>
                    <a:pt x="139" y="79"/>
                    <a:pt x="135" y="82"/>
                    <a:pt x="127" y="80"/>
                  </a:cubicBezTo>
                  <a:cubicBezTo>
                    <a:pt x="118" y="78"/>
                    <a:pt x="106" y="80"/>
                    <a:pt x="96" y="81"/>
                  </a:cubicBezTo>
                  <a:cubicBezTo>
                    <a:pt x="88" y="82"/>
                    <a:pt x="80" y="83"/>
                    <a:pt x="73" y="83"/>
                  </a:cubicBezTo>
                  <a:cubicBezTo>
                    <a:pt x="67" y="83"/>
                    <a:pt x="60" y="82"/>
                    <a:pt x="54" y="79"/>
                  </a:cubicBezTo>
                  <a:lnTo>
                    <a:pt x="26" y="111"/>
                  </a:lnTo>
                  <a:close/>
                  <a:moveTo>
                    <a:pt x="28" y="19"/>
                  </a:moveTo>
                  <a:cubicBezTo>
                    <a:pt x="31" y="31"/>
                    <a:pt x="29" y="42"/>
                    <a:pt x="28" y="52"/>
                  </a:cubicBezTo>
                  <a:cubicBezTo>
                    <a:pt x="26" y="63"/>
                    <a:pt x="25" y="72"/>
                    <a:pt x="28" y="81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63" y="65"/>
                    <a:pt x="78" y="64"/>
                    <a:pt x="93" y="62"/>
                  </a:cubicBezTo>
                  <a:cubicBezTo>
                    <a:pt x="104" y="62"/>
                    <a:pt x="114" y="60"/>
                    <a:pt x="124" y="61"/>
                  </a:cubicBezTo>
                  <a:cubicBezTo>
                    <a:pt x="119" y="56"/>
                    <a:pt x="110" y="50"/>
                    <a:pt x="101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5" y="35"/>
                    <a:pt x="82" y="32"/>
                    <a:pt x="80" y="31"/>
                  </a:cubicBezTo>
                  <a:cubicBezTo>
                    <a:pt x="75" y="27"/>
                    <a:pt x="71" y="24"/>
                    <a:pt x="65" y="22"/>
                  </a:cubicBezTo>
                  <a:cubicBezTo>
                    <a:pt x="55" y="19"/>
                    <a:pt x="42" y="18"/>
                    <a:pt x="2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9" name="Freeform 41"/>
            <p:cNvSpPr>
              <a:spLocks/>
            </p:cNvSpPr>
            <p:nvPr/>
          </p:nvSpPr>
          <p:spPr bwMode="auto">
            <a:xfrm>
              <a:off x="1174" y="2453"/>
              <a:ext cx="34" cy="22"/>
            </a:xfrm>
            <a:custGeom>
              <a:avLst/>
              <a:gdLst>
                <a:gd name="T0" fmla="*/ 0 w 111"/>
                <a:gd name="T1" fmla="*/ 30 h 71"/>
                <a:gd name="T2" fmla="*/ 80 w 111"/>
                <a:gd name="T3" fmla="*/ 24 h 71"/>
                <a:gd name="T4" fmla="*/ 36 w 111"/>
                <a:gd name="T5" fmla="*/ 11 h 71"/>
                <a:gd name="T6" fmla="*/ 0 w 111"/>
                <a:gd name="T7" fmla="*/ 3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71">
                  <a:moveTo>
                    <a:pt x="0" y="30"/>
                  </a:moveTo>
                  <a:cubicBezTo>
                    <a:pt x="9" y="33"/>
                    <a:pt x="111" y="71"/>
                    <a:pt x="80" y="24"/>
                  </a:cubicBezTo>
                  <a:cubicBezTo>
                    <a:pt x="82" y="28"/>
                    <a:pt x="38" y="12"/>
                    <a:pt x="36" y="11"/>
                  </a:cubicBezTo>
                  <a:cubicBezTo>
                    <a:pt x="18" y="0"/>
                    <a:pt x="14" y="15"/>
                    <a:pt x="0" y="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0" name="Freeform 42"/>
            <p:cNvSpPr>
              <a:spLocks noEditPoints="1"/>
            </p:cNvSpPr>
            <p:nvPr/>
          </p:nvSpPr>
          <p:spPr bwMode="auto">
            <a:xfrm>
              <a:off x="1170" y="2453"/>
              <a:ext cx="33" cy="17"/>
            </a:xfrm>
            <a:custGeom>
              <a:avLst/>
              <a:gdLst>
                <a:gd name="T0" fmla="*/ 87 w 113"/>
                <a:gd name="T1" fmla="*/ 59 h 59"/>
                <a:gd name="T2" fmla="*/ 13 w 113"/>
                <a:gd name="T3" fmla="*/ 41 h 59"/>
                <a:gd name="T4" fmla="*/ 0 w 113"/>
                <a:gd name="T5" fmla="*/ 35 h 59"/>
                <a:gd name="T6" fmla="*/ 9 w 113"/>
                <a:gd name="T7" fmla="*/ 26 h 59"/>
                <a:gd name="T8" fmla="*/ 17 w 113"/>
                <a:gd name="T9" fmla="*/ 16 h 59"/>
                <a:gd name="T10" fmla="*/ 41 w 113"/>
                <a:gd name="T11" fmla="*/ 0 h 59"/>
                <a:gd name="T12" fmla="*/ 57 w 113"/>
                <a:gd name="T13" fmla="*/ 5 h 59"/>
                <a:gd name="T14" fmla="*/ 96 w 113"/>
                <a:gd name="T15" fmla="*/ 18 h 59"/>
                <a:gd name="T16" fmla="*/ 95 w 113"/>
                <a:gd name="T17" fmla="*/ 26 h 59"/>
                <a:gd name="T18" fmla="*/ 96 w 113"/>
                <a:gd name="T19" fmla="*/ 26 h 59"/>
                <a:gd name="T20" fmla="*/ 104 w 113"/>
                <a:gd name="T21" fmla="*/ 21 h 59"/>
                <a:gd name="T22" fmla="*/ 105 w 113"/>
                <a:gd name="T23" fmla="*/ 23 h 59"/>
                <a:gd name="T24" fmla="*/ 107 w 113"/>
                <a:gd name="T25" fmla="*/ 26 h 59"/>
                <a:gd name="T26" fmla="*/ 107 w 113"/>
                <a:gd name="T27" fmla="*/ 26 h 59"/>
                <a:gd name="T28" fmla="*/ 109 w 113"/>
                <a:gd name="T29" fmla="*/ 49 h 59"/>
                <a:gd name="T30" fmla="*/ 87 w 113"/>
                <a:gd name="T31" fmla="*/ 59 h 59"/>
                <a:gd name="T32" fmla="*/ 31 w 113"/>
                <a:gd name="T33" fmla="*/ 28 h 59"/>
                <a:gd name="T34" fmla="*/ 87 w 113"/>
                <a:gd name="T35" fmla="*/ 40 h 59"/>
                <a:gd name="T36" fmla="*/ 93 w 113"/>
                <a:gd name="T37" fmla="*/ 40 h 59"/>
                <a:gd name="T38" fmla="*/ 91 w 113"/>
                <a:gd name="T39" fmla="*/ 35 h 59"/>
                <a:gd name="T40" fmla="*/ 47 w 113"/>
                <a:gd name="T41" fmla="*/ 21 h 59"/>
                <a:gd name="T42" fmla="*/ 41 w 113"/>
                <a:gd name="T43" fmla="*/ 18 h 59"/>
                <a:gd name="T44" fmla="*/ 31 w 113"/>
                <a:gd name="T45" fmla="*/ 2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3" h="59">
                  <a:moveTo>
                    <a:pt x="87" y="59"/>
                  </a:moveTo>
                  <a:cubicBezTo>
                    <a:pt x="60" y="59"/>
                    <a:pt x="13" y="41"/>
                    <a:pt x="13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2" y="22"/>
                    <a:pt x="15" y="19"/>
                    <a:pt x="17" y="16"/>
                  </a:cubicBezTo>
                  <a:cubicBezTo>
                    <a:pt x="23" y="8"/>
                    <a:pt x="30" y="0"/>
                    <a:pt x="41" y="0"/>
                  </a:cubicBezTo>
                  <a:cubicBezTo>
                    <a:pt x="46" y="0"/>
                    <a:pt x="51" y="2"/>
                    <a:pt x="57" y="5"/>
                  </a:cubicBezTo>
                  <a:cubicBezTo>
                    <a:pt x="61" y="7"/>
                    <a:pt x="91" y="17"/>
                    <a:pt x="96" y="18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4" y="22"/>
                    <a:pt x="105" y="23"/>
                    <a:pt x="105" y="23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10" y="32"/>
                    <a:pt x="113" y="41"/>
                    <a:pt x="109" y="49"/>
                  </a:cubicBezTo>
                  <a:cubicBezTo>
                    <a:pt x="106" y="55"/>
                    <a:pt x="98" y="59"/>
                    <a:pt x="87" y="59"/>
                  </a:cubicBezTo>
                  <a:close/>
                  <a:moveTo>
                    <a:pt x="31" y="28"/>
                  </a:moveTo>
                  <a:cubicBezTo>
                    <a:pt x="47" y="33"/>
                    <a:pt x="72" y="40"/>
                    <a:pt x="87" y="40"/>
                  </a:cubicBezTo>
                  <a:cubicBezTo>
                    <a:pt x="90" y="40"/>
                    <a:pt x="92" y="40"/>
                    <a:pt x="93" y="40"/>
                  </a:cubicBezTo>
                  <a:cubicBezTo>
                    <a:pt x="93" y="39"/>
                    <a:pt x="92" y="38"/>
                    <a:pt x="91" y="35"/>
                  </a:cubicBezTo>
                  <a:cubicBezTo>
                    <a:pt x="78" y="32"/>
                    <a:pt x="50" y="23"/>
                    <a:pt x="47" y="21"/>
                  </a:cubicBezTo>
                  <a:cubicBezTo>
                    <a:pt x="44" y="19"/>
                    <a:pt x="42" y="18"/>
                    <a:pt x="41" y="18"/>
                  </a:cubicBezTo>
                  <a:cubicBezTo>
                    <a:pt x="39" y="18"/>
                    <a:pt x="35" y="23"/>
                    <a:pt x="31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1" name="Freeform 43"/>
            <p:cNvSpPr>
              <a:spLocks/>
            </p:cNvSpPr>
            <p:nvPr/>
          </p:nvSpPr>
          <p:spPr bwMode="auto">
            <a:xfrm>
              <a:off x="1143" y="2412"/>
              <a:ext cx="50" cy="50"/>
            </a:xfrm>
            <a:custGeom>
              <a:avLst/>
              <a:gdLst>
                <a:gd name="T0" fmla="*/ 169 w 169"/>
                <a:gd name="T1" fmla="*/ 91 h 169"/>
                <a:gd name="T2" fmla="*/ 136 w 169"/>
                <a:gd name="T3" fmla="*/ 83 h 169"/>
                <a:gd name="T4" fmla="*/ 138 w 169"/>
                <a:gd name="T5" fmla="*/ 13 h 169"/>
                <a:gd name="T6" fmla="*/ 75 w 169"/>
                <a:gd name="T7" fmla="*/ 32 h 169"/>
                <a:gd name="T8" fmla="*/ 52 w 169"/>
                <a:gd name="T9" fmla="*/ 28 h 169"/>
                <a:gd name="T10" fmla="*/ 89 w 169"/>
                <a:gd name="T11" fmla="*/ 78 h 169"/>
                <a:gd name="T12" fmla="*/ 64 w 169"/>
                <a:gd name="T13" fmla="*/ 162 h 169"/>
                <a:gd name="T14" fmla="*/ 134 w 169"/>
                <a:gd name="T15" fmla="*/ 138 h 169"/>
                <a:gd name="T16" fmla="*/ 141 w 169"/>
                <a:gd name="T17" fmla="*/ 119 h 169"/>
                <a:gd name="T18" fmla="*/ 169 w 169"/>
                <a:gd name="T19" fmla="*/ 9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169">
                  <a:moveTo>
                    <a:pt x="169" y="91"/>
                  </a:moveTo>
                  <a:cubicBezTo>
                    <a:pt x="157" y="86"/>
                    <a:pt x="149" y="82"/>
                    <a:pt x="136" y="83"/>
                  </a:cubicBezTo>
                  <a:cubicBezTo>
                    <a:pt x="136" y="60"/>
                    <a:pt x="137" y="36"/>
                    <a:pt x="138" y="13"/>
                  </a:cubicBezTo>
                  <a:cubicBezTo>
                    <a:pt x="115" y="13"/>
                    <a:pt x="71" y="0"/>
                    <a:pt x="75" y="32"/>
                  </a:cubicBezTo>
                  <a:cubicBezTo>
                    <a:pt x="68" y="29"/>
                    <a:pt x="59" y="31"/>
                    <a:pt x="52" y="28"/>
                  </a:cubicBezTo>
                  <a:cubicBezTo>
                    <a:pt x="69" y="43"/>
                    <a:pt x="85" y="54"/>
                    <a:pt x="89" y="78"/>
                  </a:cubicBezTo>
                  <a:cubicBezTo>
                    <a:pt x="38" y="72"/>
                    <a:pt x="0" y="152"/>
                    <a:pt x="64" y="162"/>
                  </a:cubicBezTo>
                  <a:cubicBezTo>
                    <a:pt x="103" y="169"/>
                    <a:pt x="109" y="169"/>
                    <a:pt x="134" y="138"/>
                  </a:cubicBezTo>
                  <a:cubicBezTo>
                    <a:pt x="140" y="130"/>
                    <a:pt x="132" y="125"/>
                    <a:pt x="141" y="119"/>
                  </a:cubicBezTo>
                  <a:cubicBezTo>
                    <a:pt x="154" y="110"/>
                    <a:pt x="165" y="106"/>
                    <a:pt x="169" y="9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2" name="Freeform 44"/>
            <p:cNvSpPr>
              <a:spLocks noEditPoints="1"/>
            </p:cNvSpPr>
            <p:nvPr/>
          </p:nvSpPr>
          <p:spPr bwMode="auto">
            <a:xfrm>
              <a:off x="1145" y="2411"/>
              <a:ext cx="52" cy="53"/>
            </a:xfrm>
            <a:custGeom>
              <a:avLst/>
              <a:gdLst>
                <a:gd name="T0" fmla="*/ 87 w 174"/>
                <a:gd name="T1" fmla="*/ 177 h 177"/>
                <a:gd name="T2" fmla="*/ 57 w 174"/>
                <a:gd name="T3" fmla="*/ 173 h 177"/>
                <a:gd name="T4" fmla="*/ 14 w 174"/>
                <a:gd name="T5" fmla="*/ 128 h 177"/>
                <a:gd name="T6" fmla="*/ 70 w 174"/>
                <a:gd name="T7" fmla="*/ 71 h 177"/>
                <a:gd name="T8" fmla="*/ 46 w 174"/>
                <a:gd name="T9" fmla="*/ 43 h 177"/>
                <a:gd name="T10" fmla="*/ 0 w 174"/>
                <a:gd name="T11" fmla="*/ 0 h 177"/>
                <a:gd name="T12" fmla="*/ 49 w 174"/>
                <a:gd name="T13" fmla="*/ 21 h 177"/>
                <a:gd name="T14" fmla="*/ 58 w 174"/>
                <a:gd name="T15" fmla="*/ 23 h 177"/>
                <a:gd name="T16" fmla="*/ 59 w 174"/>
                <a:gd name="T17" fmla="*/ 23 h 177"/>
                <a:gd name="T18" fmla="*/ 64 w 174"/>
                <a:gd name="T19" fmla="*/ 12 h 177"/>
                <a:gd name="T20" fmla="*/ 94 w 174"/>
                <a:gd name="T21" fmla="*/ 3 h 177"/>
                <a:gd name="T22" fmla="*/ 115 w 174"/>
                <a:gd name="T23" fmla="*/ 4 h 177"/>
                <a:gd name="T24" fmla="*/ 131 w 174"/>
                <a:gd name="T25" fmla="*/ 6 h 177"/>
                <a:gd name="T26" fmla="*/ 140 w 174"/>
                <a:gd name="T27" fmla="*/ 6 h 177"/>
                <a:gd name="T28" fmla="*/ 140 w 174"/>
                <a:gd name="T29" fmla="*/ 15 h 177"/>
                <a:gd name="T30" fmla="*/ 139 w 174"/>
                <a:gd name="T31" fmla="*/ 57 h 177"/>
                <a:gd name="T32" fmla="*/ 138 w 174"/>
                <a:gd name="T33" fmla="*/ 76 h 177"/>
                <a:gd name="T34" fmla="*/ 161 w 174"/>
                <a:gd name="T35" fmla="*/ 83 h 177"/>
                <a:gd name="T36" fmla="*/ 174 w 174"/>
                <a:gd name="T37" fmla="*/ 87 h 177"/>
                <a:gd name="T38" fmla="*/ 171 w 174"/>
                <a:gd name="T39" fmla="*/ 96 h 177"/>
                <a:gd name="T40" fmla="*/ 146 w 174"/>
                <a:gd name="T41" fmla="*/ 124 h 177"/>
                <a:gd name="T42" fmla="*/ 139 w 174"/>
                <a:gd name="T43" fmla="*/ 128 h 177"/>
                <a:gd name="T44" fmla="*/ 134 w 174"/>
                <a:gd name="T45" fmla="*/ 146 h 177"/>
                <a:gd name="T46" fmla="*/ 87 w 174"/>
                <a:gd name="T47" fmla="*/ 177 h 177"/>
                <a:gd name="T48" fmla="*/ 77 w 174"/>
                <a:gd name="T49" fmla="*/ 89 h 177"/>
                <a:gd name="T50" fmla="*/ 33 w 174"/>
                <a:gd name="T51" fmla="*/ 129 h 177"/>
                <a:gd name="T52" fmla="*/ 59 w 174"/>
                <a:gd name="T53" fmla="*/ 155 h 177"/>
                <a:gd name="T54" fmla="*/ 87 w 174"/>
                <a:gd name="T55" fmla="*/ 158 h 177"/>
                <a:gd name="T56" fmla="*/ 120 w 174"/>
                <a:gd name="T57" fmla="*/ 134 h 177"/>
                <a:gd name="T58" fmla="*/ 120 w 174"/>
                <a:gd name="T59" fmla="*/ 131 h 177"/>
                <a:gd name="T60" fmla="*/ 128 w 174"/>
                <a:gd name="T61" fmla="*/ 113 h 177"/>
                <a:gd name="T62" fmla="*/ 136 w 174"/>
                <a:gd name="T63" fmla="*/ 108 h 177"/>
                <a:gd name="T64" fmla="*/ 149 w 174"/>
                <a:gd name="T65" fmla="*/ 98 h 177"/>
                <a:gd name="T66" fmla="*/ 129 w 174"/>
                <a:gd name="T67" fmla="*/ 95 h 177"/>
                <a:gd name="T68" fmla="*/ 119 w 174"/>
                <a:gd name="T69" fmla="*/ 96 h 177"/>
                <a:gd name="T70" fmla="*/ 120 w 174"/>
                <a:gd name="T71" fmla="*/ 56 h 177"/>
                <a:gd name="T72" fmla="*/ 121 w 174"/>
                <a:gd name="T73" fmla="*/ 24 h 177"/>
                <a:gd name="T74" fmla="*/ 113 w 174"/>
                <a:gd name="T75" fmla="*/ 23 h 177"/>
                <a:gd name="T76" fmla="*/ 94 w 174"/>
                <a:gd name="T77" fmla="*/ 21 h 177"/>
                <a:gd name="T78" fmla="*/ 78 w 174"/>
                <a:gd name="T79" fmla="*/ 25 h 177"/>
                <a:gd name="T80" fmla="*/ 77 w 174"/>
                <a:gd name="T81" fmla="*/ 32 h 177"/>
                <a:gd name="T82" fmla="*/ 78 w 174"/>
                <a:gd name="T83" fmla="*/ 47 h 177"/>
                <a:gd name="T84" fmla="*/ 75 w 174"/>
                <a:gd name="T85" fmla="*/ 46 h 177"/>
                <a:gd name="T86" fmla="*/ 91 w 174"/>
                <a:gd name="T87" fmla="*/ 78 h 177"/>
                <a:gd name="T88" fmla="*/ 94 w 174"/>
                <a:gd name="T89" fmla="*/ 91 h 177"/>
                <a:gd name="T90" fmla="*/ 81 w 174"/>
                <a:gd name="T91" fmla="*/ 89 h 177"/>
                <a:gd name="T92" fmla="*/ 77 w 174"/>
                <a:gd name="T93" fmla="*/ 8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4" h="177">
                  <a:moveTo>
                    <a:pt x="87" y="177"/>
                  </a:moveTo>
                  <a:cubicBezTo>
                    <a:pt x="79" y="177"/>
                    <a:pt x="70" y="176"/>
                    <a:pt x="57" y="173"/>
                  </a:cubicBezTo>
                  <a:cubicBezTo>
                    <a:pt x="23" y="168"/>
                    <a:pt x="13" y="146"/>
                    <a:pt x="14" y="128"/>
                  </a:cubicBezTo>
                  <a:cubicBezTo>
                    <a:pt x="16" y="102"/>
                    <a:pt x="39" y="74"/>
                    <a:pt x="70" y="71"/>
                  </a:cubicBezTo>
                  <a:cubicBezTo>
                    <a:pt x="65" y="60"/>
                    <a:pt x="56" y="52"/>
                    <a:pt x="46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1" y="22"/>
                    <a:pt x="54" y="23"/>
                    <a:pt x="58" y="23"/>
                  </a:cubicBezTo>
                  <a:cubicBezTo>
                    <a:pt x="58" y="23"/>
                    <a:pt x="59" y="23"/>
                    <a:pt x="59" y="23"/>
                  </a:cubicBezTo>
                  <a:cubicBezTo>
                    <a:pt x="60" y="19"/>
                    <a:pt x="62" y="15"/>
                    <a:pt x="64" y="12"/>
                  </a:cubicBezTo>
                  <a:cubicBezTo>
                    <a:pt x="72" y="4"/>
                    <a:pt x="85" y="3"/>
                    <a:pt x="94" y="3"/>
                  </a:cubicBezTo>
                  <a:cubicBezTo>
                    <a:pt x="100" y="3"/>
                    <a:pt x="108" y="4"/>
                    <a:pt x="115" y="4"/>
                  </a:cubicBezTo>
                  <a:cubicBezTo>
                    <a:pt x="121" y="5"/>
                    <a:pt x="126" y="6"/>
                    <a:pt x="131" y="6"/>
                  </a:cubicBezTo>
                  <a:cubicBezTo>
                    <a:pt x="140" y="6"/>
                    <a:pt x="140" y="6"/>
                    <a:pt x="140" y="6"/>
                  </a:cubicBezTo>
                  <a:cubicBezTo>
                    <a:pt x="140" y="15"/>
                    <a:pt x="140" y="15"/>
                    <a:pt x="140" y="15"/>
                  </a:cubicBezTo>
                  <a:cubicBezTo>
                    <a:pt x="140" y="29"/>
                    <a:pt x="139" y="43"/>
                    <a:pt x="139" y="57"/>
                  </a:cubicBezTo>
                  <a:cubicBezTo>
                    <a:pt x="138" y="76"/>
                    <a:pt x="138" y="76"/>
                    <a:pt x="138" y="76"/>
                  </a:cubicBezTo>
                  <a:cubicBezTo>
                    <a:pt x="147" y="77"/>
                    <a:pt x="154" y="80"/>
                    <a:pt x="161" y="83"/>
                  </a:cubicBezTo>
                  <a:cubicBezTo>
                    <a:pt x="174" y="87"/>
                    <a:pt x="174" y="87"/>
                    <a:pt x="174" y="87"/>
                  </a:cubicBezTo>
                  <a:cubicBezTo>
                    <a:pt x="171" y="96"/>
                    <a:pt x="171" y="96"/>
                    <a:pt x="171" y="96"/>
                  </a:cubicBezTo>
                  <a:cubicBezTo>
                    <a:pt x="166" y="110"/>
                    <a:pt x="156" y="117"/>
                    <a:pt x="146" y="124"/>
                  </a:cubicBezTo>
                  <a:cubicBezTo>
                    <a:pt x="144" y="125"/>
                    <a:pt x="141" y="127"/>
                    <a:pt x="139" y="128"/>
                  </a:cubicBezTo>
                  <a:cubicBezTo>
                    <a:pt x="139" y="133"/>
                    <a:pt x="139" y="139"/>
                    <a:pt x="134" y="146"/>
                  </a:cubicBezTo>
                  <a:cubicBezTo>
                    <a:pt x="117" y="168"/>
                    <a:pt x="106" y="177"/>
                    <a:pt x="87" y="177"/>
                  </a:cubicBezTo>
                  <a:close/>
                  <a:moveTo>
                    <a:pt x="77" y="89"/>
                  </a:moveTo>
                  <a:cubicBezTo>
                    <a:pt x="53" y="89"/>
                    <a:pt x="34" y="110"/>
                    <a:pt x="33" y="129"/>
                  </a:cubicBezTo>
                  <a:cubicBezTo>
                    <a:pt x="32" y="143"/>
                    <a:pt x="41" y="152"/>
                    <a:pt x="59" y="155"/>
                  </a:cubicBezTo>
                  <a:cubicBezTo>
                    <a:pt x="72" y="157"/>
                    <a:pt x="80" y="158"/>
                    <a:pt x="87" y="158"/>
                  </a:cubicBezTo>
                  <a:cubicBezTo>
                    <a:pt x="97" y="158"/>
                    <a:pt x="103" y="155"/>
                    <a:pt x="120" y="134"/>
                  </a:cubicBezTo>
                  <a:cubicBezTo>
                    <a:pt x="120" y="133"/>
                    <a:pt x="120" y="133"/>
                    <a:pt x="120" y="131"/>
                  </a:cubicBezTo>
                  <a:cubicBezTo>
                    <a:pt x="120" y="127"/>
                    <a:pt x="120" y="120"/>
                    <a:pt x="128" y="113"/>
                  </a:cubicBezTo>
                  <a:cubicBezTo>
                    <a:pt x="131" y="111"/>
                    <a:pt x="134" y="110"/>
                    <a:pt x="136" y="108"/>
                  </a:cubicBezTo>
                  <a:cubicBezTo>
                    <a:pt x="142" y="104"/>
                    <a:pt x="146" y="101"/>
                    <a:pt x="149" y="98"/>
                  </a:cubicBezTo>
                  <a:cubicBezTo>
                    <a:pt x="143" y="96"/>
                    <a:pt x="137" y="94"/>
                    <a:pt x="129" y="95"/>
                  </a:cubicBezTo>
                  <a:cubicBezTo>
                    <a:pt x="119" y="96"/>
                    <a:pt x="119" y="96"/>
                    <a:pt x="119" y="96"/>
                  </a:cubicBezTo>
                  <a:cubicBezTo>
                    <a:pt x="120" y="56"/>
                    <a:pt x="120" y="56"/>
                    <a:pt x="120" y="56"/>
                  </a:cubicBezTo>
                  <a:cubicBezTo>
                    <a:pt x="121" y="45"/>
                    <a:pt x="121" y="34"/>
                    <a:pt x="121" y="24"/>
                  </a:cubicBezTo>
                  <a:cubicBezTo>
                    <a:pt x="119" y="23"/>
                    <a:pt x="116" y="23"/>
                    <a:pt x="113" y="23"/>
                  </a:cubicBezTo>
                  <a:cubicBezTo>
                    <a:pt x="107" y="22"/>
                    <a:pt x="100" y="21"/>
                    <a:pt x="94" y="21"/>
                  </a:cubicBezTo>
                  <a:cubicBezTo>
                    <a:pt x="83" y="21"/>
                    <a:pt x="79" y="24"/>
                    <a:pt x="78" y="25"/>
                  </a:cubicBezTo>
                  <a:cubicBezTo>
                    <a:pt x="77" y="26"/>
                    <a:pt x="76" y="29"/>
                    <a:pt x="77" y="32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83" y="54"/>
                    <a:pt x="89" y="64"/>
                    <a:pt x="91" y="78"/>
                  </a:cubicBezTo>
                  <a:cubicBezTo>
                    <a:pt x="94" y="91"/>
                    <a:pt x="94" y="91"/>
                    <a:pt x="94" y="91"/>
                  </a:cubicBezTo>
                  <a:cubicBezTo>
                    <a:pt x="81" y="89"/>
                    <a:pt x="81" y="89"/>
                    <a:pt x="81" y="89"/>
                  </a:cubicBezTo>
                  <a:cubicBezTo>
                    <a:pt x="80" y="89"/>
                    <a:pt x="78" y="89"/>
                    <a:pt x="77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3" name="Freeform 45"/>
            <p:cNvSpPr>
              <a:spLocks/>
            </p:cNvSpPr>
            <p:nvPr/>
          </p:nvSpPr>
          <p:spPr bwMode="auto">
            <a:xfrm>
              <a:off x="1358" y="2403"/>
              <a:ext cx="5" cy="3"/>
            </a:xfrm>
            <a:custGeom>
              <a:avLst/>
              <a:gdLst>
                <a:gd name="T0" fmla="*/ 9 w 17"/>
                <a:gd name="T1" fmla="*/ 0 h 9"/>
                <a:gd name="T2" fmla="*/ 17 w 17"/>
                <a:gd name="T3" fmla="*/ 9 h 9"/>
                <a:gd name="T4" fmla="*/ 0 w 17"/>
                <a:gd name="T5" fmla="*/ 0 h 9"/>
                <a:gd name="T6" fmla="*/ 9 w 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9">
                  <a:moveTo>
                    <a:pt x="9" y="0"/>
                  </a:moveTo>
                  <a:cubicBezTo>
                    <a:pt x="12" y="3"/>
                    <a:pt x="14" y="6"/>
                    <a:pt x="17" y="9"/>
                  </a:cubicBezTo>
                  <a:cubicBezTo>
                    <a:pt x="8" y="7"/>
                    <a:pt x="6" y="5"/>
                    <a:pt x="0" y="0"/>
                  </a:cubicBezTo>
                  <a:cubicBezTo>
                    <a:pt x="3" y="0"/>
                    <a:pt x="6" y="0"/>
                    <a:pt x="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4" name="Freeform 46"/>
            <p:cNvSpPr>
              <a:spLocks/>
            </p:cNvSpPr>
            <p:nvPr/>
          </p:nvSpPr>
          <p:spPr bwMode="auto">
            <a:xfrm>
              <a:off x="1351" y="2400"/>
              <a:ext cx="19" cy="10"/>
            </a:xfrm>
            <a:custGeom>
              <a:avLst/>
              <a:gdLst>
                <a:gd name="T0" fmla="*/ 64 w 64"/>
                <a:gd name="T1" fmla="*/ 33 h 33"/>
                <a:gd name="T2" fmla="*/ 38 w 64"/>
                <a:gd name="T3" fmla="*/ 27 h 33"/>
                <a:gd name="T4" fmla="*/ 19 w 64"/>
                <a:gd name="T5" fmla="*/ 16 h 33"/>
                <a:gd name="T6" fmla="*/ 0 w 64"/>
                <a:gd name="T7" fmla="*/ 0 h 33"/>
                <a:gd name="T8" fmla="*/ 38 w 64"/>
                <a:gd name="T9" fmla="*/ 0 h 33"/>
                <a:gd name="T10" fmla="*/ 41 w 64"/>
                <a:gd name="T11" fmla="*/ 3 h 33"/>
                <a:gd name="T12" fmla="*/ 47 w 64"/>
                <a:gd name="T13" fmla="*/ 12 h 33"/>
                <a:gd name="T14" fmla="*/ 64 w 64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33">
                  <a:moveTo>
                    <a:pt x="64" y="33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28" y="25"/>
                    <a:pt x="25" y="22"/>
                    <a:pt x="19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3" y="6"/>
                    <a:pt x="45" y="9"/>
                    <a:pt x="47" y="12"/>
                  </a:cubicBezTo>
                  <a:lnTo>
                    <a:pt x="64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5" name="Freeform 47"/>
            <p:cNvSpPr>
              <a:spLocks/>
            </p:cNvSpPr>
            <p:nvPr/>
          </p:nvSpPr>
          <p:spPr bwMode="auto">
            <a:xfrm>
              <a:off x="1363" y="2390"/>
              <a:ext cx="2" cy="3"/>
            </a:xfrm>
            <a:custGeom>
              <a:avLst/>
              <a:gdLst>
                <a:gd name="T0" fmla="*/ 0 w 8"/>
                <a:gd name="T1" fmla="*/ 0 h 9"/>
                <a:gd name="T2" fmla="*/ 0 w 8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8" y="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6" name="Freeform 48"/>
            <p:cNvSpPr>
              <a:spLocks/>
            </p:cNvSpPr>
            <p:nvPr/>
          </p:nvSpPr>
          <p:spPr bwMode="auto">
            <a:xfrm>
              <a:off x="1352" y="2383"/>
              <a:ext cx="15" cy="11"/>
            </a:xfrm>
            <a:custGeom>
              <a:avLst/>
              <a:gdLst>
                <a:gd name="T0" fmla="*/ 47 w 50"/>
                <a:gd name="T1" fmla="*/ 38 h 38"/>
                <a:gd name="T2" fmla="*/ 39 w 50"/>
                <a:gd name="T3" fmla="*/ 37 h 38"/>
                <a:gd name="T4" fmla="*/ 33 w 50"/>
                <a:gd name="T5" fmla="*/ 34 h 38"/>
                <a:gd name="T6" fmla="*/ 33 w 50"/>
                <a:gd name="T7" fmla="*/ 34 h 38"/>
                <a:gd name="T8" fmla="*/ 32 w 50"/>
                <a:gd name="T9" fmla="*/ 34 h 38"/>
                <a:gd name="T10" fmla="*/ 29 w 50"/>
                <a:gd name="T11" fmla="*/ 31 h 38"/>
                <a:gd name="T12" fmla="*/ 0 w 50"/>
                <a:gd name="T13" fmla="*/ 0 h 38"/>
                <a:gd name="T14" fmla="*/ 39 w 50"/>
                <a:gd name="T15" fmla="*/ 16 h 38"/>
                <a:gd name="T16" fmla="*/ 43 w 50"/>
                <a:gd name="T17" fmla="*/ 18 h 38"/>
                <a:gd name="T18" fmla="*/ 43 w 50"/>
                <a:gd name="T19" fmla="*/ 18 h 38"/>
                <a:gd name="T20" fmla="*/ 49 w 50"/>
                <a:gd name="T21" fmla="*/ 30 h 38"/>
                <a:gd name="T22" fmla="*/ 47 w 50"/>
                <a:gd name="T2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38">
                  <a:moveTo>
                    <a:pt x="47" y="38"/>
                  </a:moveTo>
                  <a:cubicBezTo>
                    <a:pt x="39" y="37"/>
                    <a:pt x="39" y="37"/>
                    <a:pt x="39" y="37"/>
                  </a:cubicBezTo>
                  <a:cubicBezTo>
                    <a:pt x="37" y="37"/>
                    <a:pt x="35" y="37"/>
                    <a:pt x="33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34"/>
                    <a:pt x="33" y="34"/>
                    <a:pt x="32" y="34"/>
                  </a:cubicBezTo>
                  <a:cubicBezTo>
                    <a:pt x="32" y="33"/>
                    <a:pt x="30" y="32"/>
                    <a:pt x="29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16"/>
                    <a:pt x="41" y="17"/>
                    <a:pt x="43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6" y="21"/>
                    <a:pt x="50" y="25"/>
                    <a:pt x="49" y="30"/>
                  </a:cubicBezTo>
                  <a:lnTo>
                    <a:pt x="47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7" name="Freeform 49"/>
            <p:cNvSpPr>
              <a:spLocks/>
            </p:cNvSpPr>
            <p:nvPr/>
          </p:nvSpPr>
          <p:spPr bwMode="auto">
            <a:xfrm>
              <a:off x="1346" y="2389"/>
              <a:ext cx="32" cy="29"/>
            </a:xfrm>
            <a:custGeom>
              <a:avLst/>
              <a:gdLst>
                <a:gd name="T0" fmla="*/ 93 w 107"/>
                <a:gd name="T1" fmla="*/ 13 h 99"/>
                <a:gd name="T2" fmla="*/ 95 w 107"/>
                <a:gd name="T3" fmla="*/ 83 h 99"/>
                <a:gd name="T4" fmla="*/ 0 w 107"/>
                <a:gd name="T5" fmla="*/ 63 h 99"/>
                <a:gd name="T6" fmla="*/ 71 w 107"/>
                <a:gd name="T7" fmla="*/ 65 h 99"/>
                <a:gd name="T8" fmla="*/ 34 w 107"/>
                <a:gd name="T9" fmla="*/ 18 h 99"/>
                <a:gd name="T10" fmla="*/ 93 w 107"/>
                <a:gd name="T11" fmla="*/ 1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99">
                  <a:moveTo>
                    <a:pt x="93" y="13"/>
                  </a:moveTo>
                  <a:cubicBezTo>
                    <a:pt x="107" y="38"/>
                    <a:pt x="89" y="58"/>
                    <a:pt x="95" y="83"/>
                  </a:cubicBezTo>
                  <a:cubicBezTo>
                    <a:pt x="66" y="63"/>
                    <a:pt x="14" y="99"/>
                    <a:pt x="0" y="63"/>
                  </a:cubicBezTo>
                  <a:cubicBezTo>
                    <a:pt x="24" y="64"/>
                    <a:pt x="47" y="64"/>
                    <a:pt x="71" y="65"/>
                  </a:cubicBezTo>
                  <a:cubicBezTo>
                    <a:pt x="61" y="51"/>
                    <a:pt x="60" y="19"/>
                    <a:pt x="34" y="18"/>
                  </a:cubicBezTo>
                  <a:cubicBezTo>
                    <a:pt x="55" y="0"/>
                    <a:pt x="70" y="25"/>
                    <a:pt x="93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8" name="Freeform 50"/>
            <p:cNvSpPr>
              <a:spLocks noEditPoints="1"/>
            </p:cNvSpPr>
            <p:nvPr/>
          </p:nvSpPr>
          <p:spPr bwMode="auto">
            <a:xfrm>
              <a:off x="1342" y="2389"/>
              <a:ext cx="37" cy="31"/>
            </a:xfrm>
            <a:custGeom>
              <a:avLst/>
              <a:gdLst>
                <a:gd name="T0" fmla="*/ 122 w 123"/>
                <a:gd name="T1" fmla="*/ 104 h 104"/>
                <a:gd name="T2" fmla="*/ 103 w 123"/>
                <a:gd name="T3" fmla="*/ 91 h 104"/>
                <a:gd name="T4" fmla="*/ 62 w 123"/>
                <a:gd name="T5" fmla="*/ 88 h 104"/>
                <a:gd name="T6" fmla="*/ 42 w 123"/>
                <a:gd name="T7" fmla="*/ 89 h 104"/>
                <a:gd name="T8" fmla="*/ 5 w 123"/>
                <a:gd name="T9" fmla="*/ 66 h 104"/>
                <a:gd name="T10" fmla="*/ 0 w 123"/>
                <a:gd name="T11" fmla="*/ 53 h 104"/>
                <a:gd name="T12" fmla="*/ 13 w 123"/>
                <a:gd name="T13" fmla="*/ 54 h 104"/>
                <a:gd name="T14" fmla="*/ 69 w 123"/>
                <a:gd name="T15" fmla="*/ 55 h 104"/>
                <a:gd name="T16" fmla="*/ 68 w 123"/>
                <a:gd name="T17" fmla="*/ 52 h 104"/>
                <a:gd name="T18" fmla="*/ 46 w 123"/>
                <a:gd name="T19" fmla="*/ 28 h 104"/>
                <a:gd name="T20" fmla="*/ 23 w 123"/>
                <a:gd name="T21" fmla="*/ 27 h 104"/>
                <a:gd name="T22" fmla="*/ 41 w 123"/>
                <a:gd name="T23" fmla="*/ 11 h 104"/>
                <a:gd name="T24" fmla="*/ 80 w 123"/>
                <a:gd name="T25" fmla="*/ 5 h 104"/>
                <a:gd name="T26" fmla="*/ 102 w 123"/>
                <a:gd name="T27" fmla="*/ 5 h 104"/>
                <a:gd name="T28" fmla="*/ 110 w 123"/>
                <a:gd name="T29" fmla="*/ 0 h 104"/>
                <a:gd name="T30" fmla="*/ 114 w 123"/>
                <a:gd name="T31" fmla="*/ 9 h 104"/>
                <a:gd name="T32" fmla="*/ 118 w 123"/>
                <a:gd name="T33" fmla="*/ 54 h 104"/>
                <a:gd name="T34" fmla="*/ 117 w 123"/>
                <a:gd name="T35" fmla="*/ 81 h 104"/>
                <a:gd name="T36" fmla="*/ 122 w 123"/>
                <a:gd name="T37" fmla="*/ 104 h 104"/>
                <a:gd name="T38" fmla="*/ 73 w 123"/>
                <a:gd name="T39" fmla="*/ 22 h 104"/>
                <a:gd name="T40" fmla="*/ 86 w 123"/>
                <a:gd name="T41" fmla="*/ 46 h 104"/>
                <a:gd name="T42" fmla="*/ 91 w 123"/>
                <a:gd name="T43" fmla="*/ 60 h 104"/>
                <a:gd name="T44" fmla="*/ 98 w 123"/>
                <a:gd name="T45" fmla="*/ 69 h 104"/>
                <a:gd name="T46" fmla="*/ 100 w 123"/>
                <a:gd name="T47" fmla="*/ 51 h 104"/>
                <a:gd name="T48" fmla="*/ 101 w 123"/>
                <a:gd name="T49" fmla="*/ 25 h 104"/>
                <a:gd name="T50" fmla="*/ 75 w 123"/>
                <a:gd name="T51" fmla="*/ 23 h 104"/>
                <a:gd name="T52" fmla="*/ 73 w 123"/>
                <a:gd name="T53" fmla="*/ 2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3" h="104">
                  <a:moveTo>
                    <a:pt x="122" y="104"/>
                  </a:moveTo>
                  <a:cubicBezTo>
                    <a:pt x="103" y="91"/>
                    <a:pt x="103" y="91"/>
                    <a:pt x="103" y="91"/>
                  </a:cubicBezTo>
                  <a:cubicBezTo>
                    <a:pt x="94" y="85"/>
                    <a:pt x="78" y="86"/>
                    <a:pt x="62" y="88"/>
                  </a:cubicBezTo>
                  <a:cubicBezTo>
                    <a:pt x="55" y="88"/>
                    <a:pt x="48" y="89"/>
                    <a:pt x="42" y="89"/>
                  </a:cubicBezTo>
                  <a:cubicBezTo>
                    <a:pt x="35" y="89"/>
                    <a:pt x="13" y="89"/>
                    <a:pt x="5" y="6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32" y="54"/>
                    <a:pt x="51" y="55"/>
                    <a:pt x="69" y="55"/>
                  </a:cubicBezTo>
                  <a:cubicBezTo>
                    <a:pt x="69" y="54"/>
                    <a:pt x="69" y="53"/>
                    <a:pt x="68" y="52"/>
                  </a:cubicBezTo>
                  <a:cubicBezTo>
                    <a:pt x="63" y="37"/>
                    <a:pt x="58" y="28"/>
                    <a:pt x="46" y="28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53" y="1"/>
                    <a:pt x="68" y="2"/>
                    <a:pt x="80" y="5"/>
                  </a:cubicBezTo>
                  <a:cubicBezTo>
                    <a:pt x="88" y="7"/>
                    <a:pt x="95" y="8"/>
                    <a:pt x="102" y="5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23" y="26"/>
                    <a:pt x="121" y="41"/>
                    <a:pt x="118" y="54"/>
                  </a:cubicBezTo>
                  <a:cubicBezTo>
                    <a:pt x="117" y="63"/>
                    <a:pt x="115" y="72"/>
                    <a:pt x="117" y="81"/>
                  </a:cubicBezTo>
                  <a:lnTo>
                    <a:pt x="122" y="104"/>
                  </a:lnTo>
                  <a:close/>
                  <a:moveTo>
                    <a:pt x="73" y="22"/>
                  </a:moveTo>
                  <a:cubicBezTo>
                    <a:pt x="79" y="30"/>
                    <a:pt x="83" y="39"/>
                    <a:pt x="86" y="46"/>
                  </a:cubicBezTo>
                  <a:cubicBezTo>
                    <a:pt x="88" y="52"/>
                    <a:pt x="89" y="57"/>
                    <a:pt x="91" y="60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62"/>
                    <a:pt x="99" y="56"/>
                    <a:pt x="100" y="51"/>
                  </a:cubicBezTo>
                  <a:cubicBezTo>
                    <a:pt x="102" y="41"/>
                    <a:pt x="103" y="33"/>
                    <a:pt x="101" y="25"/>
                  </a:cubicBezTo>
                  <a:cubicBezTo>
                    <a:pt x="92" y="27"/>
                    <a:pt x="83" y="25"/>
                    <a:pt x="75" y="23"/>
                  </a:cubicBezTo>
                  <a:cubicBezTo>
                    <a:pt x="75" y="23"/>
                    <a:pt x="74" y="22"/>
                    <a:pt x="73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9" name="Freeform 51"/>
            <p:cNvSpPr>
              <a:spLocks/>
            </p:cNvSpPr>
            <p:nvPr/>
          </p:nvSpPr>
          <p:spPr bwMode="auto">
            <a:xfrm>
              <a:off x="1182" y="2428"/>
              <a:ext cx="67" cy="42"/>
            </a:xfrm>
            <a:custGeom>
              <a:avLst/>
              <a:gdLst>
                <a:gd name="T0" fmla="*/ 225 w 225"/>
                <a:gd name="T1" fmla="*/ 67 h 141"/>
                <a:gd name="T2" fmla="*/ 0 w 225"/>
                <a:gd name="T3" fmla="*/ 88 h 141"/>
                <a:gd name="T4" fmla="*/ 34 w 225"/>
                <a:gd name="T5" fmla="*/ 108 h 141"/>
                <a:gd name="T6" fmla="*/ 50 w 225"/>
                <a:gd name="T7" fmla="*/ 108 h 141"/>
                <a:gd name="T8" fmla="*/ 60 w 225"/>
                <a:gd name="T9" fmla="*/ 127 h 141"/>
                <a:gd name="T10" fmla="*/ 82 w 225"/>
                <a:gd name="T11" fmla="*/ 140 h 141"/>
                <a:gd name="T12" fmla="*/ 99 w 225"/>
                <a:gd name="T13" fmla="*/ 114 h 141"/>
                <a:gd name="T14" fmla="*/ 160 w 225"/>
                <a:gd name="T15" fmla="*/ 87 h 141"/>
                <a:gd name="T16" fmla="*/ 225 w 225"/>
                <a:gd name="T17" fmla="*/ 6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141">
                  <a:moveTo>
                    <a:pt x="225" y="67"/>
                  </a:moveTo>
                  <a:cubicBezTo>
                    <a:pt x="167" y="20"/>
                    <a:pt x="22" y="0"/>
                    <a:pt x="0" y="88"/>
                  </a:cubicBezTo>
                  <a:cubicBezTo>
                    <a:pt x="12" y="95"/>
                    <a:pt x="23" y="101"/>
                    <a:pt x="34" y="108"/>
                  </a:cubicBezTo>
                  <a:cubicBezTo>
                    <a:pt x="39" y="108"/>
                    <a:pt x="45" y="108"/>
                    <a:pt x="50" y="108"/>
                  </a:cubicBezTo>
                  <a:cubicBezTo>
                    <a:pt x="65" y="108"/>
                    <a:pt x="51" y="122"/>
                    <a:pt x="60" y="127"/>
                  </a:cubicBezTo>
                  <a:cubicBezTo>
                    <a:pt x="65" y="130"/>
                    <a:pt x="78" y="141"/>
                    <a:pt x="82" y="140"/>
                  </a:cubicBezTo>
                  <a:cubicBezTo>
                    <a:pt x="98" y="135"/>
                    <a:pt x="91" y="120"/>
                    <a:pt x="99" y="114"/>
                  </a:cubicBezTo>
                  <a:cubicBezTo>
                    <a:pt x="117" y="100"/>
                    <a:pt x="142" y="112"/>
                    <a:pt x="160" y="87"/>
                  </a:cubicBezTo>
                  <a:cubicBezTo>
                    <a:pt x="170" y="71"/>
                    <a:pt x="202" y="76"/>
                    <a:pt x="225" y="6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0" name="Freeform 52"/>
            <p:cNvSpPr>
              <a:spLocks noEditPoints="1"/>
            </p:cNvSpPr>
            <p:nvPr/>
          </p:nvSpPr>
          <p:spPr bwMode="auto">
            <a:xfrm>
              <a:off x="1179" y="2433"/>
              <a:ext cx="75" cy="40"/>
            </a:xfrm>
            <a:custGeom>
              <a:avLst/>
              <a:gdLst>
                <a:gd name="T0" fmla="*/ 91 w 253"/>
                <a:gd name="T1" fmla="*/ 132 h 132"/>
                <a:gd name="T2" fmla="*/ 70 w 253"/>
                <a:gd name="T3" fmla="*/ 121 h 132"/>
                <a:gd name="T4" fmla="*/ 65 w 253"/>
                <a:gd name="T5" fmla="*/ 118 h 132"/>
                <a:gd name="T6" fmla="*/ 58 w 253"/>
                <a:gd name="T7" fmla="*/ 101 h 132"/>
                <a:gd name="T8" fmla="*/ 41 w 253"/>
                <a:gd name="T9" fmla="*/ 100 h 132"/>
                <a:gd name="T10" fmla="*/ 39 w 253"/>
                <a:gd name="T11" fmla="*/ 99 h 132"/>
                <a:gd name="T12" fmla="*/ 5 w 253"/>
                <a:gd name="T13" fmla="*/ 79 h 132"/>
                <a:gd name="T14" fmla="*/ 0 w 253"/>
                <a:gd name="T15" fmla="*/ 75 h 132"/>
                <a:gd name="T16" fmla="*/ 1 w 253"/>
                <a:gd name="T17" fmla="*/ 69 h 132"/>
                <a:gd name="T18" fmla="*/ 109 w 253"/>
                <a:gd name="T19" fmla="*/ 0 h 132"/>
                <a:gd name="T20" fmla="*/ 241 w 253"/>
                <a:gd name="T21" fmla="*/ 43 h 132"/>
                <a:gd name="T22" fmla="*/ 253 w 253"/>
                <a:gd name="T23" fmla="*/ 54 h 132"/>
                <a:gd name="T24" fmla="*/ 238 w 253"/>
                <a:gd name="T25" fmla="*/ 59 h 132"/>
                <a:gd name="T26" fmla="*/ 208 w 253"/>
                <a:gd name="T27" fmla="*/ 65 h 132"/>
                <a:gd name="T28" fmla="*/ 177 w 253"/>
                <a:gd name="T29" fmla="*/ 75 h 132"/>
                <a:gd name="T30" fmla="*/ 135 w 253"/>
                <a:gd name="T31" fmla="*/ 98 h 132"/>
                <a:gd name="T32" fmla="*/ 114 w 253"/>
                <a:gd name="T33" fmla="*/ 104 h 132"/>
                <a:gd name="T34" fmla="*/ 113 w 253"/>
                <a:gd name="T35" fmla="*/ 109 h 132"/>
                <a:gd name="T36" fmla="*/ 95 w 253"/>
                <a:gd name="T37" fmla="*/ 132 h 132"/>
                <a:gd name="T38" fmla="*/ 91 w 253"/>
                <a:gd name="T39" fmla="*/ 132 h 132"/>
                <a:gd name="T40" fmla="*/ 76 w 253"/>
                <a:gd name="T41" fmla="*/ 103 h 132"/>
                <a:gd name="T42" fmla="*/ 81 w 253"/>
                <a:gd name="T43" fmla="*/ 107 h 132"/>
                <a:gd name="T44" fmla="*/ 91 w 253"/>
                <a:gd name="T45" fmla="*/ 114 h 132"/>
                <a:gd name="T46" fmla="*/ 95 w 253"/>
                <a:gd name="T47" fmla="*/ 106 h 132"/>
                <a:gd name="T48" fmla="*/ 103 w 253"/>
                <a:gd name="T49" fmla="*/ 90 h 132"/>
                <a:gd name="T50" fmla="*/ 132 w 253"/>
                <a:gd name="T51" fmla="*/ 80 h 132"/>
                <a:gd name="T52" fmla="*/ 162 w 253"/>
                <a:gd name="T53" fmla="*/ 64 h 132"/>
                <a:gd name="T54" fmla="*/ 206 w 253"/>
                <a:gd name="T55" fmla="*/ 47 h 132"/>
                <a:gd name="T56" fmla="*/ 213 w 253"/>
                <a:gd name="T57" fmla="*/ 46 h 132"/>
                <a:gd name="T58" fmla="*/ 109 w 253"/>
                <a:gd name="T59" fmla="*/ 19 h 132"/>
                <a:gd name="T60" fmla="*/ 21 w 253"/>
                <a:gd name="T61" fmla="*/ 67 h 132"/>
                <a:gd name="T62" fmla="*/ 46 w 253"/>
                <a:gd name="T63" fmla="*/ 82 h 132"/>
                <a:gd name="T64" fmla="*/ 60 w 253"/>
                <a:gd name="T65" fmla="*/ 82 h 132"/>
                <a:gd name="T66" fmla="*/ 74 w 253"/>
                <a:gd name="T67" fmla="*/ 87 h 132"/>
                <a:gd name="T68" fmla="*/ 76 w 253"/>
                <a:gd name="T69" fmla="*/ 102 h 132"/>
                <a:gd name="T70" fmla="*/ 76 w 253"/>
                <a:gd name="T71" fmla="*/ 10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3" h="132">
                  <a:moveTo>
                    <a:pt x="91" y="132"/>
                  </a:moveTo>
                  <a:cubicBezTo>
                    <a:pt x="85" y="132"/>
                    <a:pt x="79" y="128"/>
                    <a:pt x="70" y="121"/>
                  </a:cubicBezTo>
                  <a:cubicBezTo>
                    <a:pt x="68" y="120"/>
                    <a:pt x="66" y="119"/>
                    <a:pt x="65" y="118"/>
                  </a:cubicBezTo>
                  <a:cubicBezTo>
                    <a:pt x="57" y="113"/>
                    <a:pt x="57" y="105"/>
                    <a:pt x="58" y="101"/>
                  </a:cubicBezTo>
                  <a:cubicBezTo>
                    <a:pt x="41" y="100"/>
                    <a:pt x="41" y="100"/>
                    <a:pt x="41" y="100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28" y="92"/>
                    <a:pt x="17" y="85"/>
                    <a:pt x="5" y="79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12" y="25"/>
                    <a:pt x="51" y="0"/>
                    <a:pt x="109" y="0"/>
                  </a:cubicBezTo>
                  <a:cubicBezTo>
                    <a:pt x="157" y="0"/>
                    <a:pt x="210" y="18"/>
                    <a:pt x="241" y="4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38" y="59"/>
                    <a:pt x="238" y="59"/>
                    <a:pt x="238" y="59"/>
                  </a:cubicBezTo>
                  <a:cubicBezTo>
                    <a:pt x="229" y="62"/>
                    <a:pt x="218" y="64"/>
                    <a:pt x="208" y="65"/>
                  </a:cubicBezTo>
                  <a:cubicBezTo>
                    <a:pt x="195" y="67"/>
                    <a:pt x="182" y="69"/>
                    <a:pt x="177" y="75"/>
                  </a:cubicBezTo>
                  <a:cubicBezTo>
                    <a:pt x="165" y="93"/>
                    <a:pt x="148" y="96"/>
                    <a:pt x="135" y="98"/>
                  </a:cubicBezTo>
                  <a:cubicBezTo>
                    <a:pt x="127" y="99"/>
                    <a:pt x="120" y="100"/>
                    <a:pt x="114" y="104"/>
                  </a:cubicBezTo>
                  <a:cubicBezTo>
                    <a:pt x="114" y="105"/>
                    <a:pt x="113" y="108"/>
                    <a:pt x="113" y="109"/>
                  </a:cubicBezTo>
                  <a:cubicBezTo>
                    <a:pt x="112" y="116"/>
                    <a:pt x="110" y="127"/>
                    <a:pt x="95" y="132"/>
                  </a:cubicBezTo>
                  <a:lnTo>
                    <a:pt x="91" y="132"/>
                  </a:lnTo>
                  <a:close/>
                  <a:moveTo>
                    <a:pt x="76" y="103"/>
                  </a:moveTo>
                  <a:cubicBezTo>
                    <a:pt x="77" y="104"/>
                    <a:pt x="79" y="105"/>
                    <a:pt x="81" y="107"/>
                  </a:cubicBezTo>
                  <a:cubicBezTo>
                    <a:pt x="83" y="108"/>
                    <a:pt x="88" y="112"/>
                    <a:pt x="91" y="114"/>
                  </a:cubicBezTo>
                  <a:cubicBezTo>
                    <a:pt x="94" y="112"/>
                    <a:pt x="94" y="110"/>
                    <a:pt x="95" y="106"/>
                  </a:cubicBezTo>
                  <a:cubicBezTo>
                    <a:pt x="96" y="101"/>
                    <a:pt x="97" y="94"/>
                    <a:pt x="103" y="90"/>
                  </a:cubicBezTo>
                  <a:cubicBezTo>
                    <a:pt x="113" y="83"/>
                    <a:pt x="123" y="81"/>
                    <a:pt x="132" y="80"/>
                  </a:cubicBezTo>
                  <a:cubicBezTo>
                    <a:pt x="144" y="78"/>
                    <a:pt x="154" y="76"/>
                    <a:pt x="162" y="64"/>
                  </a:cubicBezTo>
                  <a:cubicBezTo>
                    <a:pt x="171" y="52"/>
                    <a:pt x="189" y="49"/>
                    <a:pt x="206" y="47"/>
                  </a:cubicBezTo>
                  <a:cubicBezTo>
                    <a:pt x="208" y="47"/>
                    <a:pt x="210" y="46"/>
                    <a:pt x="213" y="46"/>
                  </a:cubicBezTo>
                  <a:cubicBezTo>
                    <a:pt x="184" y="29"/>
                    <a:pt x="145" y="19"/>
                    <a:pt x="109" y="19"/>
                  </a:cubicBezTo>
                  <a:cubicBezTo>
                    <a:pt x="82" y="19"/>
                    <a:pt x="35" y="25"/>
                    <a:pt x="21" y="67"/>
                  </a:cubicBezTo>
                  <a:cubicBezTo>
                    <a:pt x="30" y="72"/>
                    <a:pt x="38" y="77"/>
                    <a:pt x="46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3" y="82"/>
                    <a:pt x="70" y="82"/>
                    <a:pt x="74" y="87"/>
                  </a:cubicBezTo>
                  <a:cubicBezTo>
                    <a:pt x="78" y="92"/>
                    <a:pt x="77" y="98"/>
                    <a:pt x="76" y="102"/>
                  </a:cubicBezTo>
                  <a:cubicBezTo>
                    <a:pt x="76" y="102"/>
                    <a:pt x="76" y="102"/>
                    <a:pt x="76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1" name="Freeform 53"/>
            <p:cNvSpPr>
              <a:spLocks/>
            </p:cNvSpPr>
            <p:nvPr/>
          </p:nvSpPr>
          <p:spPr bwMode="auto">
            <a:xfrm>
              <a:off x="1302" y="2407"/>
              <a:ext cx="24" cy="12"/>
            </a:xfrm>
            <a:custGeom>
              <a:avLst/>
              <a:gdLst>
                <a:gd name="T0" fmla="*/ 45 w 78"/>
                <a:gd name="T1" fmla="*/ 5 h 42"/>
                <a:gd name="T2" fmla="*/ 78 w 78"/>
                <a:gd name="T3" fmla="*/ 26 h 42"/>
                <a:gd name="T4" fmla="*/ 0 w 78"/>
                <a:gd name="T5" fmla="*/ 11 h 42"/>
                <a:gd name="T6" fmla="*/ 45 w 78"/>
                <a:gd name="T7" fmla="*/ 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42">
                  <a:moveTo>
                    <a:pt x="45" y="5"/>
                  </a:moveTo>
                  <a:cubicBezTo>
                    <a:pt x="60" y="7"/>
                    <a:pt x="73" y="13"/>
                    <a:pt x="78" y="26"/>
                  </a:cubicBezTo>
                  <a:cubicBezTo>
                    <a:pt x="45" y="17"/>
                    <a:pt x="31" y="42"/>
                    <a:pt x="0" y="11"/>
                  </a:cubicBezTo>
                  <a:cubicBezTo>
                    <a:pt x="13" y="1"/>
                    <a:pt x="30" y="0"/>
                    <a:pt x="45" y="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2" name="Freeform 54"/>
            <p:cNvSpPr>
              <a:spLocks noEditPoints="1"/>
            </p:cNvSpPr>
            <p:nvPr/>
          </p:nvSpPr>
          <p:spPr bwMode="auto">
            <a:xfrm>
              <a:off x="1298" y="2404"/>
              <a:ext cx="32" cy="15"/>
            </a:xfrm>
            <a:custGeom>
              <a:avLst/>
              <a:gdLst>
                <a:gd name="T0" fmla="*/ 107 w 107"/>
                <a:gd name="T1" fmla="*/ 50 h 50"/>
                <a:gd name="T2" fmla="*/ 89 w 107"/>
                <a:gd name="T3" fmla="*/ 45 h 50"/>
                <a:gd name="T4" fmla="*/ 61 w 107"/>
                <a:gd name="T5" fmla="*/ 45 h 50"/>
                <a:gd name="T6" fmla="*/ 7 w 107"/>
                <a:gd name="T7" fmla="*/ 28 h 50"/>
                <a:gd name="T8" fmla="*/ 0 w 107"/>
                <a:gd name="T9" fmla="*/ 20 h 50"/>
                <a:gd name="T10" fmla="*/ 8 w 107"/>
                <a:gd name="T11" fmla="*/ 14 h 50"/>
                <a:gd name="T12" fmla="*/ 61 w 107"/>
                <a:gd name="T13" fmla="*/ 7 h 50"/>
                <a:gd name="T14" fmla="*/ 100 w 107"/>
                <a:gd name="T15" fmla="*/ 32 h 50"/>
                <a:gd name="T16" fmla="*/ 107 w 107"/>
                <a:gd name="T17" fmla="*/ 50 h 50"/>
                <a:gd name="T18" fmla="*/ 29 w 107"/>
                <a:gd name="T19" fmla="*/ 23 h 50"/>
                <a:gd name="T20" fmla="*/ 58 w 107"/>
                <a:gd name="T21" fmla="*/ 27 h 50"/>
                <a:gd name="T22" fmla="*/ 64 w 107"/>
                <a:gd name="T23" fmla="*/ 26 h 50"/>
                <a:gd name="T24" fmla="*/ 57 w 107"/>
                <a:gd name="T25" fmla="*/ 25 h 50"/>
                <a:gd name="T26" fmla="*/ 29 w 107"/>
                <a:gd name="T27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7" h="50">
                  <a:moveTo>
                    <a:pt x="107" y="50"/>
                  </a:moveTo>
                  <a:cubicBezTo>
                    <a:pt x="89" y="45"/>
                    <a:pt x="89" y="45"/>
                    <a:pt x="89" y="45"/>
                  </a:cubicBezTo>
                  <a:cubicBezTo>
                    <a:pt x="79" y="42"/>
                    <a:pt x="69" y="43"/>
                    <a:pt x="61" y="45"/>
                  </a:cubicBezTo>
                  <a:cubicBezTo>
                    <a:pt x="41" y="48"/>
                    <a:pt x="24" y="45"/>
                    <a:pt x="7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22" y="2"/>
                    <a:pt x="41" y="0"/>
                    <a:pt x="61" y="7"/>
                  </a:cubicBezTo>
                  <a:cubicBezTo>
                    <a:pt x="80" y="9"/>
                    <a:pt x="94" y="18"/>
                    <a:pt x="100" y="32"/>
                  </a:cubicBezTo>
                  <a:lnTo>
                    <a:pt x="107" y="50"/>
                  </a:lnTo>
                  <a:close/>
                  <a:moveTo>
                    <a:pt x="29" y="23"/>
                  </a:moveTo>
                  <a:cubicBezTo>
                    <a:pt x="42" y="31"/>
                    <a:pt x="49" y="28"/>
                    <a:pt x="58" y="27"/>
                  </a:cubicBezTo>
                  <a:cubicBezTo>
                    <a:pt x="60" y="26"/>
                    <a:pt x="62" y="26"/>
                    <a:pt x="64" y="26"/>
                  </a:cubicBezTo>
                  <a:cubicBezTo>
                    <a:pt x="62" y="25"/>
                    <a:pt x="59" y="25"/>
                    <a:pt x="57" y="25"/>
                  </a:cubicBezTo>
                  <a:cubicBezTo>
                    <a:pt x="44" y="21"/>
                    <a:pt x="37" y="21"/>
                    <a:pt x="29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3" name="Freeform 55"/>
            <p:cNvSpPr>
              <a:spLocks/>
            </p:cNvSpPr>
            <p:nvPr/>
          </p:nvSpPr>
          <p:spPr bwMode="auto">
            <a:xfrm>
              <a:off x="879" y="2237"/>
              <a:ext cx="332" cy="216"/>
            </a:xfrm>
            <a:custGeom>
              <a:avLst/>
              <a:gdLst>
                <a:gd name="T0" fmla="*/ 737 w 1113"/>
                <a:gd name="T1" fmla="*/ 286 h 723"/>
                <a:gd name="T2" fmla="*/ 662 w 1113"/>
                <a:gd name="T3" fmla="*/ 262 h 723"/>
                <a:gd name="T4" fmla="*/ 615 w 1113"/>
                <a:gd name="T5" fmla="*/ 185 h 723"/>
                <a:gd name="T6" fmla="*/ 571 w 1113"/>
                <a:gd name="T7" fmla="*/ 120 h 723"/>
                <a:gd name="T8" fmla="*/ 506 w 1113"/>
                <a:gd name="T9" fmla="*/ 157 h 723"/>
                <a:gd name="T10" fmla="*/ 408 w 1113"/>
                <a:gd name="T11" fmla="*/ 54 h 723"/>
                <a:gd name="T12" fmla="*/ 337 w 1113"/>
                <a:gd name="T13" fmla="*/ 39 h 723"/>
                <a:gd name="T14" fmla="*/ 324 w 1113"/>
                <a:gd name="T15" fmla="*/ 57 h 723"/>
                <a:gd name="T16" fmla="*/ 294 w 1113"/>
                <a:gd name="T17" fmla="*/ 58 h 723"/>
                <a:gd name="T18" fmla="*/ 142 w 1113"/>
                <a:gd name="T19" fmla="*/ 24 h 723"/>
                <a:gd name="T20" fmla="*/ 0 w 1113"/>
                <a:gd name="T21" fmla="*/ 7 h 723"/>
                <a:gd name="T22" fmla="*/ 52 w 1113"/>
                <a:gd name="T23" fmla="*/ 105 h 723"/>
                <a:gd name="T24" fmla="*/ 112 w 1113"/>
                <a:gd name="T25" fmla="*/ 209 h 723"/>
                <a:gd name="T26" fmla="*/ 82 w 1113"/>
                <a:gd name="T27" fmla="*/ 206 h 723"/>
                <a:gd name="T28" fmla="*/ 149 w 1113"/>
                <a:gd name="T29" fmla="*/ 241 h 723"/>
                <a:gd name="T30" fmla="*/ 181 w 1113"/>
                <a:gd name="T31" fmla="*/ 278 h 723"/>
                <a:gd name="T32" fmla="*/ 183 w 1113"/>
                <a:gd name="T33" fmla="*/ 332 h 723"/>
                <a:gd name="T34" fmla="*/ 266 w 1113"/>
                <a:gd name="T35" fmla="*/ 407 h 723"/>
                <a:gd name="T36" fmla="*/ 246 w 1113"/>
                <a:gd name="T37" fmla="*/ 353 h 723"/>
                <a:gd name="T38" fmla="*/ 199 w 1113"/>
                <a:gd name="T39" fmla="*/ 248 h 723"/>
                <a:gd name="T40" fmla="*/ 201 w 1113"/>
                <a:gd name="T41" fmla="*/ 260 h 723"/>
                <a:gd name="T42" fmla="*/ 134 w 1113"/>
                <a:gd name="T43" fmla="*/ 155 h 723"/>
                <a:gd name="T44" fmla="*/ 98 w 1113"/>
                <a:gd name="T45" fmla="*/ 106 h 723"/>
                <a:gd name="T46" fmla="*/ 82 w 1113"/>
                <a:gd name="T47" fmla="*/ 31 h 723"/>
                <a:gd name="T48" fmla="*/ 152 w 1113"/>
                <a:gd name="T49" fmla="*/ 81 h 723"/>
                <a:gd name="T50" fmla="*/ 197 w 1113"/>
                <a:gd name="T51" fmla="*/ 172 h 723"/>
                <a:gd name="T52" fmla="*/ 233 w 1113"/>
                <a:gd name="T53" fmla="*/ 202 h 723"/>
                <a:gd name="T54" fmla="*/ 257 w 1113"/>
                <a:gd name="T55" fmla="*/ 235 h 723"/>
                <a:gd name="T56" fmla="*/ 294 w 1113"/>
                <a:gd name="T57" fmla="*/ 271 h 723"/>
                <a:gd name="T58" fmla="*/ 303 w 1113"/>
                <a:gd name="T59" fmla="*/ 293 h 723"/>
                <a:gd name="T60" fmla="*/ 342 w 1113"/>
                <a:gd name="T61" fmla="*/ 331 h 723"/>
                <a:gd name="T62" fmla="*/ 388 w 1113"/>
                <a:gd name="T63" fmla="*/ 382 h 723"/>
                <a:gd name="T64" fmla="*/ 429 w 1113"/>
                <a:gd name="T65" fmla="*/ 431 h 723"/>
                <a:gd name="T66" fmla="*/ 441 w 1113"/>
                <a:gd name="T67" fmla="*/ 497 h 723"/>
                <a:gd name="T68" fmla="*/ 508 w 1113"/>
                <a:gd name="T69" fmla="*/ 583 h 723"/>
                <a:gd name="T70" fmla="*/ 574 w 1113"/>
                <a:gd name="T71" fmla="*/ 606 h 723"/>
                <a:gd name="T72" fmla="*/ 656 w 1113"/>
                <a:gd name="T73" fmla="*/ 644 h 723"/>
                <a:gd name="T74" fmla="*/ 783 w 1113"/>
                <a:gd name="T75" fmla="*/ 678 h 723"/>
                <a:gd name="T76" fmla="*/ 911 w 1113"/>
                <a:gd name="T77" fmla="*/ 723 h 723"/>
                <a:gd name="T78" fmla="*/ 974 w 1113"/>
                <a:gd name="T79" fmla="*/ 665 h 723"/>
                <a:gd name="T80" fmla="*/ 937 w 1113"/>
                <a:gd name="T81" fmla="*/ 615 h 723"/>
                <a:gd name="T82" fmla="*/ 960 w 1113"/>
                <a:gd name="T83" fmla="*/ 619 h 723"/>
                <a:gd name="T84" fmla="*/ 1029 w 1113"/>
                <a:gd name="T85" fmla="*/ 598 h 723"/>
                <a:gd name="T86" fmla="*/ 1066 w 1113"/>
                <a:gd name="T87" fmla="*/ 563 h 723"/>
                <a:gd name="T88" fmla="*/ 1073 w 1113"/>
                <a:gd name="T89" fmla="*/ 590 h 723"/>
                <a:gd name="T90" fmla="*/ 1080 w 1113"/>
                <a:gd name="T91" fmla="*/ 526 h 723"/>
                <a:gd name="T92" fmla="*/ 1110 w 1113"/>
                <a:gd name="T93" fmla="*/ 469 h 723"/>
                <a:gd name="T94" fmla="*/ 1075 w 1113"/>
                <a:gd name="T95" fmla="*/ 462 h 723"/>
                <a:gd name="T96" fmla="*/ 1002 w 1113"/>
                <a:gd name="T97" fmla="*/ 468 h 723"/>
                <a:gd name="T98" fmla="*/ 963 w 1113"/>
                <a:gd name="T99" fmla="*/ 544 h 723"/>
                <a:gd name="T100" fmla="*/ 910 w 1113"/>
                <a:gd name="T101" fmla="*/ 566 h 723"/>
                <a:gd name="T102" fmla="*/ 816 w 1113"/>
                <a:gd name="T103" fmla="*/ 574 h 723"/>
                <a:gd name="T104" fmla="*/ 759 w 1113"/>
                <a:gd name="T105" fmla="*/ 523 h 723"/>
                <a:gd name="T106" fmla="*/ 732 w 1113"/>
                <a:gd name="T107" fmla="*/ 483 h 723"/>
                <a:gd name="T108" fmla="*/ 722 w 1113"/>
                <a:gd name="T109" fmla="*/ 446 h 723"/>
                <a:gd name="T110" fmla="*/ 711 w 1113"/>
                <a:gd name="T111" fmla="*/ 358 h 723"/>
                <a:gd name="T112" fmla="*/ 737 w 1113"/>
                <a:gd name="T113" fmla="*/ 28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13" h="723">
                  <a:moveTo>
                    <a:pt x="737" y="286"/>
                  </a:moveTo>
                  <a:cubicBezTo>
                    <a:pt x="717" y="279"/>
                    <a:pt x="677" y="275"/>
                    <a:pt x="662" y="262"/>
                  </a:cubicBezTo>
                  <a:cubicBezTo>
                    <a:pt x="644" y="245"/>
                    <a:pt x="633" y="206"/>
                    <a:pt x="615" y="185"/>
                  </a:cubicBezTo>
                  <a:cubicBezTo>
                    <a:pt x="598" y="166"/>
                    <a:pt x="600" y="131"/>
                    <a:pt x="571" y="120"/>
                  </a:cubicBezTo>
                  <a:cubicBezTo>
                    <a:pt x="536" y="107"/>
                    <a:pt x="520" y="134"/>
                    <a:pt x="506" y="157"/>
                  </a:cubicBezTo>
                  <a:cubicBezTo>
                    <a:pt x="459" y="128"/>
                    <a:pt x="448" y="90"/>
                    <a:pt x="408" y="54"/>
                  </a:cubicBezTo>
                  <a:cubicBezTo>
                    <a:pt x="385" y="33"/>
                    <a:pt x="368" y="39"/>
                    <a:pt x="337" y="39"/>
                  </a:cubicBezTo>
                  <a:cubicBezTo>
                    <a:pt x="312" y="39"/>
                    <a:pt x="335" y="54"/>
                    <a:pt x="324" y="57"/>
                  </a:cubicBezTo>
                  <a:cubicBezTo>
                    <a:pt x="315" y="60"/>
                    <a:pt x="303" y="58"/>
                    <a:pt x="294" y="58"/>
                  </a:cubicBezTo>
                  <a:cubicBezTo>
                    <a:pt x="228" y="61"/>
                    <a:pt x="202" y="51"/>
                    <a:pt x="142" y="24"/>
                  </a:cubicBezTo>
                  <a:cubicBezTo>
                    <a:pt x="87" y="0"/>
                    <a:pt x="62" y="2"/>
                    <a:pt x="0" y="7"/>
                  </a:cubicBezTo>
                  <a:cubicBezTo>
                    <a:pt x="20" y="33"/>
                    <a:pt x="48" y="82"/>
                    <a:pt x="52" y="105"/>
                  </a:cubicBezTo>
                  <a:cubicBezTo>
                    <a:pt x="60" y="144"/>
                    <a:pt x="133" y="158"/>
                    <a:pt x="112" y="209"/>
                  </a:cubicBezTo>
                  <a:cubicBezTo>
                    <a:pt x="103" y="206"/>
                    <a:pt x="91" y="210"/>
                    <a:pt x="82" y="206"/>
                  </a:cubicBezTo>
                  <a:cubicBezTo>
                    <a:pt x="91" y="223"/>
                    <a:pt x="133" y="261"/>
                    <a:pt x="149" y="241"/>
                  </a:cubicBezTo>
                  <a:cubicBezTo>
                    <a:pt x="154" y="261"/>
                    <a:pt x="175" y="261"/>
                    <a:pt x="181" y="278"/>
                  </a:cubicBezTo>
                  <a:cubicBezTo>
                    <a:pt x="188" y="297"/>
                    <a:pt x="185" y="312"/>
                    <a:pt x="183" y="332"/>
                  </a:cubicBezTo>
                  <a:cubicBezTo>
                    <a:pt x="217" y="329"/>
                    <a:pt x="250" y="380"/>
                    <a:pt x="266" y="407"/>
                  </a:cubicBezTo>
                  <a:cubicBezTo>
                    <a:pt x="312" y="389"/>
                    <a:pt x="260" y="360"/>
                    <a:pt x="246" y="353"/>
                  </a:cubicBezTo>
                  <a:cubicBezTo>
                    <a:pt x="217" y="338"/>
                    <a:pt x="229" y="268"/>
                    <a:pt x="199" y="248"/>
                  </a:cubicBezTo>
                  <a:cubicBezTo>
                    <a:pt x="200" y="252"/>
                    <a:pt x="201" y="256"/>
                    <a:pt x="201" y="260"/>
                  </a:cubicBezTo>
                  <a:cubicBezTo>
                    <a:pt x="179" y="232"/>
                    <a:pt x="147" y="183"/>
                    <a:pt x="134" y="155"/>
                  </a:cubicBezTo>
                  <a:cubicBezTo>
                    <a:pt x="125" y="135"/>
                    <a:pt x="103" y="130"/>
                    <a:pt x="98" y="106"/>
                  </a:cubicBezTo>
                  <a:cubicBezTo>
                    <a:pt x="93" y="81"/>
                    <a:pt x="88" y="56"/>
                    <a:pt x="82" y="31"/>
                  </a:cubicBezTo>
                  <a:cubicBezTo>
                    <a:pt x="105" y="55"/>
                    <a:pt x="141" y="48"/>
                    <a:pt x="152" y="81"/>
                  </a:cubicBezTo>
                  <a:cubicBezTo>
                    <a:pt x="163" y="114"/>
                    <a:pt x="176" y="144"/>
                    <a:pt x="197" y="172"/>
                  </a:cubicBezTo>
                  <a:cubicBezTo>
                    <a:pt x="207" y="184"/>
                    <a:pt x="218" y="199"/>
                    <a:pt x="233" y="202"/>
                  </a:cubicBezTo>
                  <a:cubicBezTo>
                    <a:pt x="249" y="205"/>
                    <a:pt x="244" y="225"/>
                    <a:pt x="257" y="235"/>
                  </a:cubicBezTo>
                  <a:cubicBezTo>
                    <a:pt x="266" y="242"/>
                    <a:pt x="299" y="259"/>
                    <a:pt x="294" y="271"/>
                  </a:cubicBezTo>
                  <a:cubicBezTo>
                    <a:pt x="286" y="287"/>
                    <a:pt x="284" y="297"/>
                    <a:pt x="303" y="293"/>
                  </a:cubicBezTo>
                  <a:cubicBezTo>
                    <a:pt x="303" y="317"/>
                    <a:pt x="339" y="305"/>
                    <a:pt x="342" y="331"/>
                  </a:cubicBezTo>
                  <a:cubicBezTo>
                    <a:pt x="344" y="351"/>
                    <a:pt x="376" y="365"/>
                    <a:pt x="388" y="382"/>
                  </a:cubicBezTo>
                  <a:cubicBezTo>
                    <a:pt x="401" y="401"/>
                    <a:pt x="422" y="410"/>
                    <a:pt x="429" y="431"/>
                  </a:cubicBezTo>
                  <a:cubicBezTo>
                    <a:pt x="437" y="452"/>
                    <a:pt x="432" y="485"/>
                    <a:pt x="441" y="497"/>
                  </a:cubicBezTo>
                  <a:cubicBezTo>
                    <a:pt x="397" y="507"/>
                    <a:pt x="491" y="574"/>
                    <a:pt x="508" y="583"/>
                  </a:cubicBezTo>
                  <a:cubicBezTo>
                    <a:pt x="530" y="594"/>
                    <a:pt x="554" y="589"/>
                    <a:pt x="574" y="606"/>
                  </a:cubicBezTo>
                  <a:cubicBezTo>
                    <a:pt x="599" y="629"/>
                    <a:pt x="623" y="634"/>
                    <a:pt x="656" y="644"/>
                  </a:cubicBezTo>
                  <a:cubicBezTo>
                    <a:pt x="695" y="655"/>
                    <a:pt x="742" y="698"/>
                    <a:pt x="783" y="678"/>
                  </a:cubicBezTo>
                  <a:cubicBezTo>
                    <a:pt x="841" y="650"/>
                    <a:pt x="870" y="681"/>
                    <a:pt x="911" y="723"/>
                  </a:cubicBezTo>
                  <a:cubicBezTo>
                    <a:pt x="918" y="688"/>
                    <a:pt x="938" y="660"/>
                    <a:pt x="974" y="665"/>
                  </a:cubicBezTo>
                  <a:cubicBezTo>
                    <a:pt x="970" y="641"/>
                    <a:pt x="954" y="630"/>
                    <a:pt x="937" y="615"/>
                  </a:cubicBezTo>
                  <a:cubicBezTo>
                    <a:pt x="944" y="618"/>
                    <a:pt x="953" y="616"/>
                    <a:pt x="960" y="619"/>
                  </a:cubicBezTo>
                  <a:cubicBezTo>
                    <a:pt x="956" y="584"/>
                    <a:pt x="1006" y="605"/>
                    <a:pt x="1029" y="598"/>
                  </a:cubicBezTo>
                  <a:cubicBezTo>
                    <a:pt x="1043" y="594"/>
                    <a:pt x="1054" y="570"/>
                    <a:pt x="1066" y="563"/>
                  </a:cubicBezTo>
                  <a:cubicBezTo>
                    <a:pt x="1064" y="576"/>
                    <a:pt x="1069" y="578"/>
                    <a:pt x="1073" y="590"/>
                  </a:cubicBezTo>
                  <a:cubicBezTo>
                    <a:pt x="1077" y="572"/>
                    <a:pt x="1077" y="532"/>
                    <a:pt x="1080" y="526"/>
                  </a:cubicBezTo>
                  <a:cubicBezTo>
                    <a:pt x="1085" y="516"/>
                    <a:pt x="1113" y="479"/>
                    <a:pt x="1110" y="469"/>
                  </a:cubicBezTo>
                  <a:cubicBezTo>
                    <a:pt x="1105" y="453"/>
                    <a:pt x="1086" y="452"/>
                    <a:pt x="1075" y="462"/>
                  </a:cubicBezTo>
                  <a:cubicBezTo>
                    <a:pt x="1068" y="439"/>
                    <a:pt x="1022" y="462"/>
                    <a:pt x="1002" y="468"/>
                  </a:cubicBezTo>
                  <a:cubicBezTo>
                    <a:pt x="962" y="478"/>
                    <a:pt x="979" y="511"/>
                    <a:pt x="963" y="544"/>
                  </a:cubicBezTo>
                  <a:cubicBezTo>
                    <a:pt x="952" y="567"/>
                    <a:pt x="936" y="574"/>
                    <a:pt x="910" y="566"/>
                  </a:cubicBezTo>
                  <a:cubicBezTo>
                    <a:pt x="877" y="556"/>
                    <a:pt x="848" y="597"/>
                    <a:pt x="816" y="574"/>
                  </a:cubicBezTo>
                  <a:cubicBezTo>
                    <a:pt x="788" y="554"/>
                    <a:pt x="774" y="558"/>
                    <a:pt x="759" y="523"/>
                  </a:cubicBezTo>
                  <a:cubicBezTo>
                    <a:pt x="753" y="508"/>
                    <a:pt x="741" y="496"/>
                    <a:pt x="732" y="483"/>
                  </a:cubicBezTo>
                  <a:cubicBezTo>
                    <a:pt x="724" y="472"/>
                    <a:pt x="731" y="459"/>
                    <a:pt x="722" y="446"/>
                  </a:cubicBezTo>
                  <a:cubicBezTo>
                    <a:pt x="705" y="422"/>
                    <a:pt x="715" y="387"/>
                    <a:pt x="711" y="358"/>
                  </a:cubicBezTo>
                  <a:cubicBezTo>
                    <a:pt x="705" y="317"/>
                    <a:pt x="733" y="313"/>
                    <a:pt x="737" y="286"/>
                  </a:cubicBezTo>
                  <a:close/>
                </a:path>
              </a:pathLst>
            </a:custGeom>
            <a:solidFill>
              <a:srgbClr val="F6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4" name="Freeform 56"/>
            <p:cNvSpPr>
              <a:spLocks noEditPoints="1"/>
            </p:cNvSpPr>
            <p:nvPr/>
          </p:nvSpPr>
          <p:spPr bwMode="auto">
            <a:xfrm>
              <a:off x="874" y="2235"/>
              <a:ext cx="339" cy="223"/>
            </a:xfrm>
            <a:custGeom>
              <a:avLst/>
              <a:gdLst>
                <a:gd name="T0" fmla="*/ 804 w 1139"/>
                <a:gd name="T1" fmla="*/ 692 h 748"/>
                <a:gd name="T2" fmla="*/ 659 w 1139"/>
                <a:gd name="T3" fmla="*/ 655 h 748"/>
                <a:gd name="T4" fmla="*/ 437 w 1139"/>
                <a:gd name="T5" fmla="*/ 512 h 748"/>
                <a:gd name="T6" fmla="*/ 417 w 1139"/>
                <a:gd name="T7" fmla="*/ 415 h 748"/>
                <a:gd name="T8" fmla="*/ 334 w 1139"/>
                <a:gd name="T9" fmla="*/ 326 h 748"/>
                <a:gd name="T10" fmla="*/ 278 w 1139"/>
                <a:gd name="T11" fmla="*/ 255 h 748"/>
                <a:gd name="T12" fmla="*/ 207 w 1139"/>
                <a:gd name="T13" fmla="*/ 184 h 748"/>
                <a:gd name="T14" fmla="*/ 124 w 1139"/>
                <a:gd name="T15" fmla="*/ 110 h 748"/>
                <a:gd name="T16" fmla="*/ 221 w 1139"/>
                <a:gd name="T17" fmla="*/ 247 h 748"/>
                <a:gd name="T18" fmla="*/ 287 w 1139"/>
                <a:gd name="T19" fmla="*/ 421 h 748"/>
                <a:gd name="T20" fmla="*/ 192 w 1139"/>
                <a:gd name="T21" fmla="*/ 348 h 748"/>
                <a:gd name="T22" fmla="*/ 178 w 1139"/>
                <a:gd name="T23" fmla="*/ 275 h 748"/>
                <a:gd name="T24" fmla="*/ 103 w 1139"/>
                <a:gd name="T25" fmla="*/ 203 h 748"/>
                <a:gd name="T26" fmla="*/ 10 w 1139"/>
                <a:gd name="T27" fmla="*/ 18 h 748"/>
                <a:gd name="T28" fmla="*/ 163 w 1139"/>
                <a:gd name="T29" fmla="*/ 22 h 748"/>
                <a:gd name="T30" fmla="*/ 335 w 1139"/>
                <a:gd name="T31" fmla="*/ 42 h 748"/>
                <a:gd name="T32" fmla="*/ 472 w 1139"/>
                <a:gd name="T33" fmla="*/ 100 h 748"/>
                <a:gd name="T34" fmla="*/ 627 w 1139"/>
                <a:gd name="T35" fmla="*/ 161 h 748"/>
                <a:gd name="T36" fmla="*/ 733 w 1139"/>
                <a:gd name="T37" fmla="*/ 277 h 748"/>
                <a:gd name="T38" fmla="*/ 748 w 1139"/>
                <a:gd name="T39" fmla="*/ 323 h 748"/>
                <a:gd name="T40" fmla="*/ 754 w 1139"/>
                <a:gd name="T41" fmla="*/ 471 h 748"/>
                <a:gd name="T42" fmla="*/ 816 w 1139"/>
                <a:gd name="T43" fmla="*/ 558 h 748"/>
                <a:gd name="T44" fmla="*/ 946 w 1139"/>
                <a:gd name="T45" fmla="*/ 566 h 748"/>
                <a:gd name="T46" fmla="*/ 1031 w 1139"/>
                <a:gd name="T47" fmla="*/ 460 h 748"/>
                <a:gd name="T48" fmla="*/ 1112 w 1139"/>
                <a:gd name="T49" fmla="*/ 525 h 748"/>
                <a:gd name="T50" fmla="*/ 1092 w 1139"/>
                <a:gd name="T51" fmla="*/ 629 h 748"/>
                <a:gd name="T52" fmla="*/ 1074 w 1139"/>
                <a:gd name="T53" fmla="*/ 590 h 748"/>
                <a:gd name="T54" fmla="*/ 987 w 1139"/>
                <a:gd name="T55" fmla="*/ 616 h 748"/>
                <a:gd name="T56" fmla="*/ 1000 w 1139"/>
                <a:gd name="T57" fmla="*/ 669 h 748"/>
                <a:gd name="T58" fmla="*/ 934 w 1139"/>
                <a:gd name="T59" fmla="*/ 748 h 748"/>
                <a:gd name="T60" fmla="*/ 955 w 1139"/>
                <a:gd name="T61" fmla="*/ 634 h 748"/>
                <a:gd name="T62" fmla="*/ 968 w 1139"/>
                <a:gd name="T63" fmla="*/ 614 h 748"/>
                <a:gd name="T64" fmla="*/ 1044 w 1139"/>
                <a:gd name="T65" fmla="*/ 595 h 748"/>
                <a:gd name="T66" fmla="*/ 1089 w 1139"/>
                <a:gd name="T67" fmla="*/ 528 h 748"/>
                <a:gd name="T68" fmla="*/ 1098 w 1139"/>
                <a:gd name="T69" fmla="*/ 475 h 748"/>
                <a:gd name="T70" fmla="*/ 1038 w 1139"/>
                <a:gd name="T71" fmla="*/ 477 h 748"/>
                <a:gd name="T72" fmla="*/ 925 w 1139"/>
                <a:gd name="T73" fmla="*/ 581 h 748"/>
                <a:gd name="T74" fmla="*/ 768 w 1139"/>
                <a:gd name="T75" fmla="*/ 532 h 748"/>
                <a:gd name="T76" fmla="*/ 731 w 1139"/>
                <a:gd name="T77" fmla="*/ 457 h 748"/>
                <a:gd name="T78" fmla="*/ 742 w 1139"/>
                <a:gd name="T79" fmla="*/ 298 h 748"/>
                <a:gd name="T80" fmla="*/ 625 w 1139"/>
                <a:gd name="T81" fmla="*/ 197 h 748"/>
                <a:gd name="T82" fmla="*/ 526 w 1139"/>
                <a:gd name="T83" fmla="*/ 176 h 748"/>
                <a:gd name="T84" fmla="*/ 370 w 1139"/>
                <a:gd name="T85" fmla="*/ 53 h 748"/>
                <a:gd name="T86" fmla="*/ 319 w 1139"/>
                <a:gd name="T87" fmla="*/ 74 h 748"/>
                <a:gd name="T88" fmla="*/ 96 w 1139"/>
                <a:gd name="T89" fmla="*/ 20 h 748"/>
                <a:gd name="T90" fmla="*/ 222 w 1139"/>
                <a:gd name="T91" fmla="*/ 173 h 748"/>
                <a:gd name="T92" fmla="*/ 288 w 1139"/>
                <a:gd name="T93" fmla="*/ 239 h 748"/>
                <a:gd name="T94" fmla="*/ 330 w 1139"/>
                <a:gd name="T95" fmla="*/ 288 h 748"/>
                <a:gd name="T96" fmla="*/ 390 w 1139"/>
                <a:gd name="T97" fmla="*/ 362 h 748"/>
                <a:gd name="T98" fmla="*/ 461 w 1139"/>
                <a:gd name="T99" fmla="*/ 470 h 748"/>
                <a:gd name="T100" fmla="*/ 455 w 1139"/>
                <a:gd name="T101" fmla="*/ 514 h 748"/>
                <a:gd name="T102" fmla="*/ 664 w 1139"/>
                <a:gd name="T103" fmla="*/ 638 h 748"/>
                <a:gd name="T104" fmla="*/ 841 w 1139"/>
                <a:gd name="T105" fmla="*/ 664 h 748"/>
                <a:gd name="T106" fmla="*/ 266 w 1139"/>
                <a:gd name="T107" fmla="*/ 370 h 748"/>
                <a:gd name="T108" fmla="*/ 227 w 1139"/>
                <a:gd name="T109" fmla="*/ 291 h 748"/>
                <a:gd name="T110" fmla="*/ 106 w 1139"/>
                <a:gd name="T111" fmla="*/ 114 h 748"/>
                <a:gd name="T112" fmla="*/ 106 w 1139"/>
                <a:gd name="T113" fmla="*/ 143 h 748"/>
                <a:gd name="T114" fmla="*/ 120 w 1139"/>
                <a:gd name="T115" fmla="*/ 223 h 748"/>
                <a:gd name="T116" fmla="*/ 175 w 1139"/>
                <a:gd name="T117" fmla="*/ 245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39" h="748">
                  <a:moveTo>
                    <a:pt x="934" y="748"/>
                  </a:moveTo>
                  <a:cubicBezTo>
                    <a:pt x="919" y="732"/>
                    <a:pt x="919" y="732"/>
                    <a:pt x="919" y="732"/>
                  </a:cubicBezTo>
                  <a:cubicBezTo>
                    <a:pt x="891" y="705"/>
                    <a:pt x="870" y="683"/>
                    <a:pt x="841" y="683"/>
                  </a:cubicBezTo>
                  <a:cubicBezTo>
                    <a:pt x="830" y="683"/>
                    <a:pt x="818" y="686"/>
                    <a:pt x="804" y="692"/>
                  </a:cubicBezTo>
                  <a:cubicBezTo>
                    <a:pt x="796" y="696"/>
                    <a:pt x="787" y="699"/>
                    <a:pt x="777" y="699"/>
                  </a:cubicBezTo>
                  <a:cubicBezTo>
                    <a:pt x="753" y="699"/>
                    <a:pt x="730" y="687"/>
                    <a:pt x="707" y="675"/>
                  </a:cubicBezTo>
                  <a:cubicBezTo>
                    <a:pt x="694" y="668"/>
                    <a:pt x="682" y="662"/>
                    <a:pt x="670" y="659"/>
                  </a:cubicBezTo>
                  <a:cubicBezTo>
                    <a:pt x="659" y="655"/>
                    <a:pt x="659" y="655"/>
                    <a:pt x="659" y="655"/>
                  </a:cubicBezTo>
                  <a:cubicBezTo>
                    <a:pt x="631" y="647"/>
                    <a:pt x="609" y="641"/>
                    <a:pt x="584" y="619"/>
                  </a:cubicBezTo>
                  <a:cubicBezTo>
                    <a:pt x="575" y="611"/>
                    <a:pt x="564" y="609"/>
                    <a:pt x="552" y="606"/>
                  </a:cubicBezTo>
                  <a:cubicBezTo>
                    <a:pt x="542" y="604"/>
                    <a:pt x="531" y="603"/>
                    <a:pt x="521" y="597"/>
                  </a:cubicBezTo>
                  <a:cubicBezTo>
                    <a:pt x="520" y="597"/>
                    <a:pt x="433" y="544"/>
                    <a:pt x="437" y="512"/>
                  </a:cubicBezTo>
                  <a:cubicBezTo>
                    <a:pt x="438" y="508"/>
                    <a:pt x="440" y="502"/>
                    <a:pt x="446" y="498"/>
                  </a:cubicBezTo>
                  <a:cubicBezTo>
                    <a:pt x="444" y="491"/>
                    <a:pt x="443" y="482"/>
                    <a:pt x="442" y="472"/>
                  </a:cubicBezTo>
                  <a:cubicBezTo>
                    <a:pt x="441" y="461"/>
                    <a:pt x="441" y="449"/>
                    <a:pt x="437" y="440"/>
                  </a:cubicBezTo>
                  <a:cubicBezTo>
                    <a:pt x="434" y="430"/>
                    <a:pt x="426" y="423"/>
                    <a:pt x="417" y="415"/>
                  </a:cubicBezTo>
                  <a:cubicBezTo>
                    <a:pt x="411" y="409"/>
                    <a:pt x="403" y="402"/>
                    <a:pt x="397" y="394"/>
                  </a:cubicBezTo>
                  <a:cubicBezTo>
                    <a:pt x="394" y="388"/>
                    <a:pt x="386" y="382"/>
                    <a:pt x="379" y="376"/>
                  </a:cubicBezTo>
                  <a:cubicBezTo>
                    <a:pt x="365" y="365"/>
                    <a:pt x="351" y="354"/>
                    <a:pt x="349" y="338"/>
                  </a:cubicBezTo>
                  <a:cubicBezTo>
                    <a:pt x="349" y="331"/>
                    <a:pt x="345" y="329"/>
                    <a:pt x="334" y="326"/>
                  </a:cubicBezTo>
                  <a:cubicBezTo>
                    <a:pt x="327" y="323"/>
                    <a:pt x="317" y="319"/>
                    <a:pt x="313" y="309"/>
                  </a:cubicBezTo>
                  <a:cubicBezTo>
                    <a:pt x="305" y="309"/>
                    <a:pt x="301" y="305"/>
                    <a:pt x="299" y="302"/>
                  </a:cubicBezTo>
                  <a:cubicBezTo>
                    <a:pt x="293" y="294"/>
                    <a:pt x="297" y="283"/>
                    <a:pt x="302" y="273"/>
                  </a:cubicBezTo>
                  <a:cubicBezTo>
                    <a:pt x="301" y="269"/>
                    <a:pt x="284" y="259"/>
                    <a:pt x="278" y="255"/>
                  </a:cubicBezTo>
                  <a:cubicBezTo>
                    <a:pt x="274" y="252"/>
                    <a:pt x="271" y="250"/>
                    <a:pt x="269" y="249"/>
                  </a:cubicBezTo>
                  <a:cubicBezTo>
                    <a:pt x="260" y="242"/>
                    <a:pt x="257" y="234"/>
                    <a:pt x="255" y="227"/>
                  </a:cubicBezTo>
                  <a:cubicBezTo>
                    <a:pt x="252" y="219"/>
                    <a:pt x="251" y="218"/>
                    <a:pt x="248" y="217"/>
                  </a:cubicBezTo>
                  <a:cubicBezTo>
                    <a:pt x="230" y="213"/>
                    <a:pt x="218" y="197"/>
                    <a:pt x="207" y="184"/>
                  </a:cubicBezTo>
                  <a:cubicBezTo>
                    <a:pt x="188" y="159"/>
                    <a:pt x="173" y="130"/>
                    <a:pt x="160" y="90"/>
                  </a:cubicBezTo>
                  <a:cubicBezTo>
                    <a:pt x="155" y="75"/>
                    <a:pt x="143" y="70"/>
                    <a:pt x="128" y="64"/>
                  </a:cubicBezTo>
                  <a:cubicBezTo>
                    <a:pt x="123" y="62"/>
                    <a:pt x="118" y="61"/>
                    <a:pt x="113" y="58"/>
                  </a:cubicBezTo>
                  <a:cubicBezTo>
                    <a:pt x="124" y="110"/>
                    <a:pt x="124" y="110"/>
                    <a:pt x="124" y="110"/>
                  </a:cubicBezTo>
                  <a:cubicBezTo>
                    <a:pt x="127" y="121"/>
                    <a:pt x="133" y="126"/>
                    <a:pt x="141" y="133"/>
                  </a:cubicBezTo>
                  <a:cubicBezTo>
                    <a:pt x="148" y="139"/>
                    <a:pt x="155" y="146"/>
                    <a:pt x="160" y="157"/>
                  </a:cubicBezTo>
                  <a:cubicBezTo>
                    <a:pt x="169" y="178"/>
                    <a:pt x="190" y="212"/>
                    <a:pt x="210" y="239"/>
                  </a:cubicBezTo>
                  <a:cubicBezTo>
                    <a:pt x="221" y="247"/>
                    <a:pt x="221" y="247"/>
                    <a:pt x="221" y="247"/>
                  </a:cubicBezTo>
                  <a:cubicBezTo>
                    <a:pt x="239" y="259"/>
                    <a:pt x="244" y="283"/>
                    <a:pt x="249" y="306"/>
                  </a:cubicBezTo>
                  <a:cubicBezTo>
                    <a:pt x="253" y="325"/>
                    <a:pt x="257" y="345"/>
                    <a:pt x="267" y="350"/>
                  </a:cubicBezTo>
                  <a:cubicBezTo>
                    <a:pt x="284" y="359"/>
                    <a:pt x="312" y="376"/>
                    <a:pt x="311" y="396"/>
                  </a:cubicBezTo>
                  <a:cubicBezTo>
                    <a:pt x="311" y="407"/>
                    <a:pt x="302" y="415"/>
                    <a:pt x="287" y="421"/>
                  </a:cubicBezTo>
                  <a:cubicBezTo>
                    <a:pt x="279" y="424"/>
                    <a:pt x="279" y="424"/>
                    <a:pt x="279" y="424"/>
                  </a:cubicBezTo>
                  <a:cubicBezTo>
                    <a:pt x="275" y="417"/>
                    <a:pt x="275" y="417"/>
                    <a:pt x="275" y="417"/>
                  </a:cubicBezTo>
                  <a:cubicBezTo>
                    <a:pt x="264" y="398"/>
                    <a:pt x="232" y="347"/>
                    <a:pt x="203" y="347"/>
                  </a:cubicBezTo>
                  <a:cubicBezTo>
                    <a:pt x="192" y="348"/>
                    <a:pt x="192" y="348"/>
                    <a:pt x="192" y="348"/>
                  </a:cubicBezTo>
                  <a:cubicBezTo>
                    <a:pt x="190" y="337"/>
                    <a:pt x="190" y="337"/>
                    <a:pt x="190" y="337"/>
                  </a:cubicBezTo>
                  <a:cubicBezTo>
                    <a:pt x="191" y="329"/>
                    <a:pt x="191" y="329"/>
                    <a:pt x="191" y="329"/>
                  </a:cubicBezTo>
                  <a:cubicBezTo>
                    <a:pt x="193" y="313"/>
                    <a:pt x="194" y="301"/>
                    <a:pt x="189" y="287"/>
                  </a:cubicBezTo>
                  <a:cubicBezTo>
                    <a:pt x="187" y="282"/>
                    <a:pt x="184" y="279"/>
                    <a:pt x="178" y="275"/>
                  </a:cubicBezTo>
                  <a:cubicBezTo>
                    <a:pt x="173" y="272"/>
                    <a:pt x="167" y="267"/>
                    <a:pt x="162" y="261"/>
                  </a:cubicBezTo>
                  <a:cubicBezTo>
                    <a:pt x="139" y="268"/>
                    <a:pt x="100" y="234"/>
                    <a:pt x="91" y="216"/>
                  </a:cubicBezTo>
                  <a:cubicBezTo>
                    <a:pt x="80" y="193"/>
                    <a:pt x="80" y="193"/>
                    <a:pt x="80" y="193"/>
                  </a:cubicBezTo>
                  <a:cubicBezTo>
                    <a:pt x="103" y="203"/>
                    <a:pt x="103" y="203"/>
                    <a:pt x="103" y="203"/>
                  </a:cubicBezTo>
                  <a:cubicBezTo>
                    <a:pt x="107" y="205"/>
                    <a:pt x="115" y="204"/>
                    <a:pt x="123" y="205"/>
                  </a:cubicBezTo>
                  <a:cubicBezTo>
                    <a:pt x="127" y="186"/>
                    <a:pt x="114" y="174"/>
                    <a:pt x="94" y="157"/>
                  </a:cubicBezTo>
                  <a:cubicBezTo>
                    <a:pt x="79" y="145"/>
                    <a:pt x="64" y="132"/>
                    <a:pt x="60" y="113"/>
                  </a:cubicBezTo>
                  <a:cubicBezTo>
                    <a:pt x="56" y="92"/>
                    <a:pt x="29" y="44"/>
                    <a:pt x="1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37" y="2"/>
                    <a:pt x="55" y="0"/>
                    <a:pt x="72" y="0"/>
                  </a:cubicBezTo>
                  <a:cubicBezTo>
                    <a:pt x="103" y="0"/>
                    <a:pt x="127" y="6"/>
                    <a:pt x="163" y="22"/>
                  </a:cubicBezTo>
                  <a:cubicBezTo>
                    <a:pt x="223" y="49"/>
                    <a:pt x="248" y="57"/>
                    <a:pt x="310" y="55"/>
                  </a:cubicBezTo>
                  <a:cubicBezTo>
                    <a:pt x="320" y="55"/>
                    <a:pt x="320" y="55"/>
                    <a:pt x="320" y="55"/>
                  </a:cubicBezTo>
                  <a:cubicBezTo>
                    <a:pt x="325" y="55"/>
                    <a:pt x="330" y="55"/>
                    <a:pt x="333" y="55"/>
                  </a:cubicBezTo>
                  <a:cubicBezTo>
                    <a:pt x="333" y="51"/>
                    <a:pt x="332" y="46"/>
                    <a:pt x="335" y="42"/>
                  </a:cubicBezTo>
                  <a:cubicBezTo>
                    <a:pt x="340" y="36"/>
                    <a:pt x="348" y="35"/>
                    <a:pt x="354" y="35"/>
                  </a:cubicBezTo>
                  <a:cubicBezTo>
                    <a:pt x="360" y="35"/>
                    <a:pt x="365" y="35"/>
                    <a:pt x="369" y="35"/>
                  </a:cubicBezTo>
                  <a:cubicBezTo>
                    <a:pt x="394" y="34"/>
                    <a:pt x="411" y="35"/>
                    <a:pt x="431" y="53"/>
                  </a:cubicBezTo>
                  <a:cubicBezTo>
                    <a:pt x="449" y="69"/>
                    <a:pt x="461" y="84"/>
                    <a:pt x="472" y="100"/>
                  </a:cubicBezTo>
                  <a:cubicBezTo>
                    <a:pt x="486" y="118"/>
                    <a:pt x="499" y="135"/>
                    <a:pt x="520" y="150"/>
                  </a:cubicBezTo>
                  <a:cubicBezTo>
                    <a:pt x="532" y="132"/>
                    <a:pt x="546" y="114"/>
                    <a:pt x="571" y="114"/>
                  </a:cubicBezTo>
                  <a:cubicBezTo>
                    <a:pt x="577" y="114"/>
                    <a:pt x="584" y="115"/>
                    <a:pt x="591" y="118"/>
                  </a:cubicBezTo>
                  <a:cubicBezTo>
                    <a:pt x="613" y="126"/>
                    <a:pt x="621" y="145"/>
                    <a:pt x="627" y="161"/>
                  </a:cubicBezTo>
                  <a:cubicBezTo>
                    <a:pt x="630" y="171"/>
                    <a:pt x="634" y="179"/>
                    <a:pt x="639" y="185"/>
                  </a:cubicBezTo>
                  <a:cubicBezTo>
                    <a:pt x="648" y="196"/>
                    <a:pt x="656" y="210"/>
                    <a:pt x="663" y="224"/>
                  </a:cubicBezTo>
                  <a:cubicBezTo>
                    <a:pt x="670" y="238"/>
                    <a:pt x="677" y="253"/>
                    <a:pt x="685" y="261"/>
                  </a:cubicBezTo>
                  <a:cubicBezTo>
                    <a:pt x="694" y="269"/>
                    <a:pt x="715" y="273"/>
                    <a:pt x="733" y="277"/>
                  </a:cubicBezTo>
                  <a:cubicBezTo>
                    <a:pt x="742" y="279"/>
                    <a:pt x="750" y="281"/>
                    <a:pt x="756" y="283"/>
                  </a:cubicBezTo>
                  <a:cubicBezTo>
                    <a:pt x="764" y="285"/>
                    <a:pt x="764" y="285"/>
                    <a:pt x="764" y="285"/>
                  </a:cubicBezTo>
                  <a:cubicBezTo>
                    <a:pt x="763" y="293"/>
                    <a:pt x="763" y="293"/>
                    <a:pt x="763" y="293"/>
                  </a:cubicBezTo>
                  <a:cubicBezTo>
                    <a:pt x="761" y="306"/>
                    <a:pt x="754" y="315"/>
                    <a:pt x="748" y="323"/>
                  </a:cubicBezTo>
                  <a:cubicBezTo>
                    <a:pt x="740" y="333"/>
                    <a:pt x="734" y="342"/>
                    <a:pt x="737" y="363"/>
                  </a:cubicBezTo>
                  <a:cubicBezTo>
                    <a:pt x="738" y="373"/>
                    <a:pt x="738" y="385"/>
                    <a:pt x="738" y="395"/>
                  </a:cubicBezTo>
                  <a:cubicBezTo>
                    <a:pt x="737" y="415"/>
                    <a:pt x="737" y="433"/>
                    <a:pt x="746" y="446"/>
                  </a:cubicBezTo>
                  <a:cubicBezTo>
                    <a:pt x="753" y="456"/>
                    <a:pt x="753" y="464"/>
                    <a:pt x="754" y="471"/>
                  </a:cubicBezTo>
                  <a:cubicBezTo>
                    <a:pt x="754" y="477"/>
                    <a:pt x="754" y="481"/>
                    <a:pt x="756" y="483"/>
                  </a:cubicBezTo>
                  <a:cubicBezTo>
                    <a:pt x="759" y="487"/>
                    <a:pt x="762" y="491"/>
                    <a:pt x="765" y="494"/>
                  </a:cubicBezTo>
                  <a:cubicBezTo>
                    <a:pt x="772" y="504"/>
                    <a:pt x="780" y="514"/>
                    <a:pt x="784" y="525"/>
                  </a:cubicBezTo>
                  <a:cubicBezTo>
                    <a:pt x="794" y="547"/>
                    <a:pt x="801" y="551"/>
                    <a:pt x="816" y="558"/>
                  </a:cubicBezTo>
                  <a:cubicBezTo>
                    <a:pt x="822" y="562"/>
                    <a:pt x="830" y="566"/>
                    <a:pt x="839" y="572"/>
                  </a:cubicBezTo>
                  <a:cubicBezTo>
                    <a:pt x="851" y="581"/>
                    <a:pt x="865" y="577"/>
                    <a:pt x="881" y="570"/>
                  </a:cubicBezTo>
                  <a:cubicBezTo>
                    <a:pt x="896" y="564"/>
                    <a:pt x="914" y="558"/>
                    <a:pt x="930" y="563"/>
                  </a:cubicBezTo>
                  <a:cubicBezTo>
                    <a:pt x="936" y="565"/>
                    <a:pt x="941" y="566"/>
                    <a:pt x="946" y="566"/>
                  </a:cubicBezTo>
                  <a:cubicBezTo>
                    <a:pt x="953" y="566"/>
                    <a:pt x="963" y="564"/>
                    <a:pt x="972" y="546"/>
                  </a:cubicBezTo>
                  <a:cubicBezTo>
                    <a:pt x="977" y="536"/>
                    <a:pt x="978" y="525"/>
                    <a:pt x="980" y="514"/>
                  </a:cubicBezTo>
                  <a:cubicBezTo>
                    <a:pt x="982" y="495"/>
                    <a:pt x="985" y="473"/>
                    <a:pt x="1016" y="465"/>
                  </a:cubicBezTo>
                  <a:cubicBezTo>
                    <a:pt x="1020" y="464"/>
                    <a:pt x="1026" y="462"/>
                    <a:pt x="1031" y="460"/>
                  </a:cubicBezTo>
                  <a:cubicBezTo>
                    <a:pt x="1046" y="455"/>
                    <a:pt x="1062" y="449"/>
                    <a:pt x="1075" y="449"/>
                  </a:cubicBezTo>
                  <a:cubicBezTo>
                    <a:pt x="1085" y="449"/>
                    <a:pt x="1091" y="452"/>
                    <a:pt x="1095" y="456"/>
                  </a:cubicBezTo>
                  <a:cubicBezTo>
                    <a:pt x="1111" y="448"/>
                    <a:pt x="1130" y="456"/>
                    <a:pt x="1136" y="473"/>
                  </a:cubicBezTo>
                  <a:cubicBezTo>
                    <a:pt x="1139" y="482"/>
                    <a:pt x="1131" y="496"/>
                    <a:pt x="1112" y="525"/>
                  </a:cubicBezTo>
                  <a:cubicBezTo>
                    <a:pt x="1109" y="530"/>
                    <a:pt x="1106" y="534"/>
                    <a:pt x="1105" y="536"/>
                  </a:cubicBezTo>
                  <a:cubicBezTo>
                    <a:pt x="1105" y="538"/>
                    <a:pt x="1104" y="550"/>
                    <a:pt x="1103" y="559"/>
                  </a:cubicBezTo>
                  <a:cubicBezTo>
                    <a:pt x="1102" y="573"/>
                    <a:pt x="1101" y="588"/>
                    <a:pt x="1099" y="599"/>
                  </a:cubicBezTo>
                  <a:cubicBezTo>
                    <a:pt x="1092" y="629"/>
                    <a:pt x="1092" y="629"/>
                    <a:pt x="1092" y="629"/>
                  </a:cubicBezTo>
                  <a:cubicBezTo>
                    <a:pt x="1081" y="599"/>
                    <a:pt x="1081" y="599"/>
                    <a:pt x="1081" y="599"/>
                  </a:cubicBezTo>
                  <a:cubicBezTo>
                    <a:pt x="1080" y="596"/>
                    <a:pt x="1079" y="593"/>
                    <a:pt x="1078" y="591"/>
                  </a:cubicBezTo>
                  <a:cubicBezTo>
                    <a:pt x="1077" y="590"/>
                    <a:pt x="1077" y="589"/>
                    <a:pt x="1076" y="588"/>
                  </a:cubicBezTo>
                  <a:cubicBezTo>
                    <a:pt x="1076" y="589"/>
                    <a:pt x="1075" y="590"/>
                    <a:pt x="1074" y="590"/>
                  </a:cubicBezTo>
                  <a:cubicBezTo>
                    <a:pt x="1067" y="600"/>
                    <a:pt x="1059" y="610"/>
                    <a:pt x="1049" y="613"/>
                  </a:cubicBezTo>
                  <a:cubicBezTo>
                    <a:pt x="1041" y="615"/>
                    <a:pt x="1029" y="615"/>
                    <a:pt x="1016" y="614"/>
                  </a:cubicBezTo>
                  <a:cubicBezTo>
                    <a:pt x="1011" y="613"/>
                    <a:pt x="1006" y="613"/>
                    <a:pt x="1001" y="613"/>
                  </a:cubicBezTo>
                  <a:cubicBezTo>
                    <a:pt x="992" y="613"/>
                    <a:pt x="988" y="615"/>
                    <a:pt x="987" y="616"/>
                  </a:cubicBezTo>
                  <a:cubicBezTo>
                    <a:pt x="985" y="617"/>
                    <a:pt x="986" y="621"/>
                    <a:pt x="986" y="623"/>
                  </a:cubicBezTo>
                  <a:cubicBezTo>
                    <a:pt x="987" y="638"/>
                    <a:pt x="987" y="638"/>
                    <a:pt x="987" y="638"/>
                  </a:cubicBezTo>
                  <a:cubicBezTo>
                    <a:pt x="984" y="637"/>
                    <a:pt x="984" y="637"/>
                    <a:pt x="984" y="637"/>
                  </a:cubicBezTo>
                  <a:cubicBezTo>
                    <a:pt x="992" y="645"/>
                    <a:pt x="998" y="655"/>
                    <a:pt x="1000" y="669"/>
                  </a:cubicBezTo>
                  <a:cubicBezTo>
                    <a:pt x="1003" y="682"/>
                    <a:pt x="1003" y="682"/>
                    <a:pt x="1003" y="682"/>
                  </a:cubicBezTo>
                  <a:cubicBezTo>
                    <a:pt x="990" y="680"/>
                    <a:pt x="990" y="680"/>
                    <a:pt x="990" y="680"/>
                  </a:cubicBezTo>
                  <a:cubicBezTo>
                    <a:pt x="952" y="676"/>
                    <a:pt x="940" y="714"/>
                    <a:pt x="937" y="730"/>
                  </a:cubicBezTo>
                  <a:lnTo>
                    <a:pt x="934" y="748"/>
                  </a:lnTo>
                  <a:close/>
                  <a:moveTo>
                    <a:pt x="841" y="664"/>
                  </a:moveTo>
                  <a:cubicBezTo>
                    <a:pt x="874" y="664"/>
                    <a:pt x="898" y="685"/>
                    <a:pt x="923" y="711"/>
                  </a:cubicBezTo>
                  <a:cubicBezTo>
                    <a:pt x="933" y="681"/>
                    <a:pt x="953" y="664"/>
                    <a:pt x="979" y="661"/>
                  </a:cubicBezTo>
                  <a:cubicBezTo>
                    <a:pt x="974" y="651"/>
                    <a:pt x="965" y="643"/>
                    <a:pt x="955" y="634"/>
                  </a:cubicBezTo>
                  <a:cubicBezTo>
                    <a:pt x="909" y="591"/>
                    <a:pt x="909" y="591"/>
                    <a:pt x="909" y="591"/>
                  </a:cubicBezTo>
                  <a:cubicBezTo>
                    <a:pt x="958" y="612"/>
                    <a:pt x="958" y="612"/>
                    <a:pt x="958" y="612"/>
                  </a:cubicBezTo>
                  <a:cubicBezTo>
                    <a:pt x="960" y="613"/>
                    <a:pt x="963" y="614"/>
                    <a:pt x="967" y="614"/>
                  </a:cubicBezTo>
                  <a:cubicBezTo>
                    <a:pt x="967" y="614"/>
                    <a:pt x="968" y="614"/>
                    <a:pt x="968" y="614"/>
                  </a:cubicBezTo>
                  <a:cubicBezTo>
                    <a:pt x="969" y="610"/>
                    <a:pt x="971" y="606"/>
                    <a:pt x="973" y="603"/>
                  </a:cubicBezTo>
                  <a:cubicBezTo>
                    <a:pt x="980" y="595"/>
                    <a:pt x="992" y="594"/>
                    <a:pt x="1001" y="594"/>
                  </a:cubicBezTo>
                  <a:cubicBezTo>
                    <a:pt x="1006" y="594"/>
                    <a:pt x="1012" y="595"/>
                    <a:pt x="1018" y="595"/>
                  </a:cubicBezTo>
                  <a:cubicBezTo>
                    <a:pt x="1028" y="596"/>
                    <a:pt x="1038" y="597"/>
                    <a:pt x="1044" y="595"/>
                  </a:cubicBezTo>
                  <a:cubicBezTo>
                    <a:pt x="1049" y="594"/>
                    <a:pt x="1055" y="586"/>
                    <a:pt x="1060" y="579"/>
                  </a:cubicBezTo>
                  <a:cubicBezTo>
                    <a:pt x="1066" y="572"/>
                    <a:pt x="1071" y="565"/>
                    <a:pt x="1078" y="561"/>
                  </a:cubicBezTo>
                  <a:cubicBezTo>
                    <a:pt x="1085" y="557"/>
                    <a:pt x="1085" y="557"/>
                    <a:pt x="1085" y="557"/>
                  </a:cubicBezTo>
                  <a:cubicBezTo>
                    <a:pt x="1086" y="540"/>
                    <a:pt x="1087" y="532"/>
                    <a:pt x="1089" y="528"/>
                  </a:cubicBezTo>
                  <a:cubicBezTo>
                    <a:pt x="1090" y="525"/>
                    <a:pt x="1093" y="520"/>
                    <a:pt x="1097" y="515"/>
                  </a:cubicBezTo>
                  <a:cubicBezTo>
                    <a:pt x="1103" y="506"/>
                    <a:pt x="1118" y="483"/>
                    <a:pt x="1118" y="477"/>
                  </a:cubicBezTo>
                  <a:cubicBezTo>
                    <a:pt x="1116" y="472"/>
                    <a:pt x="1112" y="471"/>
                    <a:pt x="1108" y="471"/>
                  </a:cubicBezTo>
                  <a:cubicBezTo>
                    <a:pt x="1105" y="471"/>
                    <a:pt x="1101" y="472"/>
                    <a:pt x="1098" y="475"/>
                  </a:cubicBezTo>
                  <a:cubicBezTo>
                    <a:pt x="1087" y="485"/>
                    <a:pt x="1087" y="485"/>
                    <a:pt x="1087" y="485"/>
                  </a:cubicBezTo>
                  <a:cubicBezTo>
                    <a:pt x="1083" y="471"/>
                    <a:pt x="1083" y="471"/>
                    <a:pt x="1083" y="471"/>
                  </a:cubicBezTo>
                  <a:cubicBezTo>
                    <a:pt x="1083" y="469"/>
                    <a:pt x="1082" y="467"/>
                    <a:pt x="1075" y="467"/>
                  </a:cubicBezTo>
                  <a:cubicBezTo>
                    <a:pt x="1065" y="467"/>
                    <a:pt x="1050" y="472"/>
                    <a:pt x="1038" y="477"/>
                  </a:cubicBezTo>
                  <a:cubicBezTo>
                    <a:pt x="1031" y="479"/>
                    <a:pt x="1026" y="481"/>
                    <a:pt x="1021" y="482"/>
                  </a:cubicBezTo>
                  <a:cubicBezTo>
                    <a:pt x="1002" y="488"/>
                    <a:pt x="1000" y="498"/>
                    <a:pt x="998" y="517"/>
                  </a:cubicBezTo>
                  <a:cubicBezTo>
                    <a:pt x="997" y="528"/>
                    <a:pt x="995" y="541"/>
                    <a:pt x="989" y="554"/>
                  </a:cubicBezTo>
                  <a:cubicBezTo>
                    <a:pt x="975" y="581"/>
                    <a:pt x="954" y="590"/>
                    <a:pt x="925" y="581"/>
                  </a:cubicBezTo>
                  <a:cubicBezTo>
                    <a:pt x="914" y="577"/>
                    <a:pt x="901" y="582"/>
                    <a:pt x="888" y="587"/>
                  </a:cubicBezTo>
                  <a:cubicBezTo>
                    <a:pt x="869" y="595"/>
                    <a:pt x="846" y="601"/>
                    <a:pt x="828" y="587"/>
                  </a:cubicBezTo>
                  <a:cubicBezTo>
                    <a:pt x="820" y="581"/>
                    <a:pt x="813" y="578"/>
                    <a:pt x="807" y="575"/>
                  </a:cubicBezTo>
                  <a:cubicBezTo>
                    <a:pt x="792" y="566"/>
                    <a:pt x="780" y="560"/>
                    <a:pt x="768" y="532"/>
                  </a:cubicBezTo>
                  <a:cubicBezTo>
                    <a:pt x="764" y="523"/>
                    <a:pt x="757" y="514"/>
                    <a:pt x="750" y="506"/>
                  </a:cubicBezTo>
                  <a:cubicBezTo>
                    <a:pt x="747" y="502"/>
                    <a:pt x="744" y="498"/>
                    <a:pt x="741" y="494"/>
                  </a:cubicBezTo>
                  <a:cubicBezTo>
                    <a:pt x="736" y="487"/>
                    <a:pt x="736" y="479"/>
                    <a:pt x="735" y="472"/>
                  </a:cubicBezTo>
                  <a:cubicBezTo>
                    <a:pt x="735" y="467"/>
                    <a:pt x="735" y="462"/>
                    <a:pt x="731" y="457"/>
                  </a:cubicBezTo>
                  <a:cubicBezTo>
                    <a:pt x="718" y="439"/>
                    <a:pt x="719" y="417"/>
                    <a:pt x="719" y="395"/>
                  </a:cubicBezTo>
                  <a:cubicBezTo>
                    <a:pt x="720" y="384"/>
                    <a:pt x="720" y="375"/>
                    <a:pt x="718" y="366"/>
                  </a:cubicBezTo>
                  <a:cubicBezTo>
                    <a:pt x="714" y="337"/>
                    <a:pt x="725" y="323"/>
                    <a:pt x="734" y="312"/>
                  </a:cubicBezTo>
                  <a:cubicBezTo>
                    <a:pt x="737" y="307"/>
                    <a:pt x="740" y="303"/>
                    <a:pt x="742" y="298"/>
                  </a:cubicBezTo>
                  <a:cubicBezTo>
                    <a:pt x="738" y="297"/>
                    <a:pt x="734" y="296"/>
                    <a:pt x="729" y="295"/>
                  </a:cubicBezTo>
                  <a:cubicBezTo>
                    <a:pt x="708" y="291"/>
                    <a:pt x="685" y="285"/>
                    <a:pt x="673" y="274"/>
                  </a:cubicBezTo>
                  <a:cubicBezTo>
                    <a:pt x="662" y="264"/>
                    <a:pt x="654" y="248"/>
                    <a:pt x="646" y="232"/>
                  </a:cubicBezTo>
                  <a:cubicBezTo>
                    <a:pt x="640" y="219"/>
                    <a:pt x="633" y="206"/>
                    <a:pt x="625" y="197"/>
                  </a:cubicBezTo>
                  <a:cubicBezTo>
                    <a:pt x="618" y="189"/>
                    <a:pt x="614" y="178"/>
                    <a:pt x="610" y="168"/>
                  </a:cubicBezTo>
                  <a:cubicBezTo>
                    <a:pt x="604" y="153"/>
                    <a:pt x="599" y="140"/>
                    <a:pt x="585" y="135"/>
                  </a:cubicBezTo>
                  <a:cubicBezTo>
                    <a:pt x="559" y="125"/>
                    <a:pt x="544" y="146"/>
                    <a:pt x="531" y="168"/>
                  </a:cubicBezTo>
                  <a:cubicBezTo>
                    <a:pt x="526" y="176"/>
                    <a:pt x="526" y="176"/>
                    <a:pt x="526" y="176"/>
                  </a:cubicBezTo>
                  <a:cubicBezTo>
                    <a:pt x="518" y="171"/>
                    <a:pt x="518" y="171"/>
                    <a:pt x="518" y="171"/>
                  </a:cubicBezTo>
                  <a:cubicBezTo>
                    <a:pt x="490" y="153"/>
                    <a:pt x="473" y="132"/>
                    <a:pt x="458" y="111"/>
                  </a:cubicBezTo>
                  <a:cubicBezTo>
                    <a:pt x="446" y="96"/>
                    <a:pt x="435" y="81"/>
                    <a:pt x="419" y="67"/>
                  </a:cubicBezTo>
                  <a:cubicBezTo>
                    <a:pt x="403" y="52"/>
                    <a:pt x="390" y="53"/>
                    <a:pt x="370" y="53"/>
                  </a:cubicBezTo>
                  <a:cubicBezTo>
                    <a:pt x="365" y="54"/>
                    <a:pt x="357" y="54"/>
                    <a:pt x="352" y="54"/>
                  </a:cubicBezTo>
                  <a:cubicBezTo>
                    <a:pt x="353" y="58"/>
                    <a:pt x="354" y="62"/>
                    <a:pt x="352" y="65"/>
                  </a:cubicBezTo>
                  <a:cubicBezTo>
                    <a:pt x="351" y="68"/>
                    <a:pt x="348" y="71"/>
                    <a:pt x="343" y="72"/>
                  </a:cubicBezTo>
                  <a:cubicBezTo>
                    <a:pt x="338" y="74"/>
                    <a:pt x="329" y="74"/>
                    <a:pt x="319" y="74"/>
                  </a:cubicBezTo>
                  <a:cubicBezTo>
                    <a:pt x="313" y="73"/>
                    <a:pt x="313" y="73"/>
                    <a:pt x="313" y="73"/>
                  </a:cubicBezTo>
                  <a:cubicBezTo>
                    <a:pt x="304" y="74"/>
                    <a:pt x="298" y="74"/>
                    <a:pt x="292" y="74"/>
                  </a:cubicBezTo>
                  <a:cubicBezTo>
                    <a:pt x="239" y="74"/>
                    <a:pt x="211" y="64"/>
                    <a:pt x="155" y="39"/>
                  </a:cubicBezTo>
                  <a:cubicBezTo>
                    <a:pt x="132" y="28"/>
                    <a:pt x="114" y="23"/>
                    <a:pt x="96" y="20"/>
                  </a:cubicBezTo>
                  <a:cubicBezTo>
                    <a:pt x="106" y="31"/>
                    <a:pt x="106" y="31"/>
                    <a:pt x="106" y="31"/>
                  </a:cubicBezTo>
                  <a:cubicBezTo>
                    <a:pt x="114" y="39"/>
                    <a:pt x="124" y="43"/>
                    <a:pt x="135" y="47"/>
                  </a:cubicBezTo>
                  <a:cubicBezTo>
                    <a:pt x="151" y="54"/>
                    <a:pt x="170" y="61"/>
                    <a:pt x="178" y="84"/>
                  </a:cubicBezTo>
                  <a:cubicBezTo>
                    <a:pt x="190" y="122"/>
                    <a:pt x="204" y="149"/>
                    <a:pt x="222" y="173"/>
                  </a:cubicBezTo>
                  <a:cubicBezTo>
                    <a:pt x="230" y="184"/>
                    <a:pt x="240" y="197"/>
                    <a:pt x="252" y="199"/>
                  </a:cubicBezTo>
                  <a:cubicBezTo>
                    <a:pt x="266" y="202"/>
                    <a:pt x="270" y="213"/>
                    <a:pt x="272" y="221"/>
                  </a:cubicBezTo>
                  <a:cubicBezTo>
                    <a:pt x="274" y="226"/>
                    <a:pt x="276" y="231"/>
                    <a:pt x="280" y="234"/>
                  </a:cubicBezTo>
                  <a:cubicBezTo>
                    <a:pt x="282" y="236"/>
                    <a:pt x="285" y="237"/>
                    <a:pt x="288" y="239"/>
                  </a:cubicBezTo>
                  <a:cubicBezTo>
                    <a:pt x="305" y="251"/>
                    <a:pt x="326" y="264"/>
                    <a:pt x="319" y="280"/>
                  </a:cubicBezTo>
                  <a:cubicBezTo>
                    <a:pt x="317" y="285"/>
                    <a:pt x="315" y="289"/>
                    <a:pt x="315" y="291"/>
                  </a:cubicBezTo>
                  <a:cubicBezTo>
                    <a:pt x="316" y="291"/>
                    <a:pt x="318" y="290"/>
                    <a:pt x="319" y="290"/>
                  </a:cubicBezTo>
                  <a:cubicBezTo>
                    <a:pt x="330" y="288"/>
                    <a:pt x="330" y="288"/>
                    <a:pt x="330" y="288"/>
                  </a:cubicBezTo>
                  <a:cubicBezTo>
                    <a:pt x="330" y="299"/>
                    <a:pt x="330" y="299"/>
                    <a:pt x="330" y="299"/>
                  </a:cubicBezTo>
                  <a:cubicBezTo>
                    <a:pt x="330" y="303"/>
                    <a:pt x="330" y="305"/>
                    <a:pt x="341" y="308"/>
                  </a:cubicBezTo>
                  <a:cubicBezTo>
                    <a:pt x="351" y="312"/>
                    <a:pt x="366" y="317"/>
                    <a:pt x="368" y="336"/>
                  </a:cubicBezTo>
                  <a:cubicBezTo>
                    <a:pt x="369" y="344"/>
                    <a:pt x="380" y="353"/>
                    <a:pt x="390" y="362"/>
                  </a:cubicBezTo>
                  <a:cubicBezTo>
                    <a:pt x="398" y="368"/>
                    <a:pt x="407" y="375"/>
                    <a:pt x="413" y="383"/>
                  </a:cubicBezTo>
                  <a:cubicBezTo>
                    <a:pt x="417" y="390"/>
                    <a:pt x="423" y="395"/>
                    <a:pt x="430" y="401"/>
                  </a:cubicBezTo>
                  <a:cubicBezTo>
                    <a:pt x="440" y="410"/>
                    <a:pt x="450" y="419"/>
                    <a:pt x="455" y="434"/>
                  </a:cubicBezTo>
                  <a:cubicBezTo>
                    <a:pt x="459" y="445"/>
                    <a:pt x="460" y="459"/>
                    <a:pt x="461" y="470"/>
                  </a:cubicBezTo>
                  <a:cubicBezTo>
                    <a:pt x="461" y="482"/>
                    <a:pt x="462" y="494"/>
                    <a:pt x="466" y="498"/>
                  </a:cubicBezTo>
                  <a:cubicBezTo>
                    <a:pt x="474" y="509"/>
                    <a:pt x="474" y="509"/>
                    <a:pt x="474" y="509"/>
                  </a:cubicBezTo>
                  <a:cubicBezTo>
                    <a:pt x="460" y="512"/>
                    <a:pt x="460" y="512"/>
                    <a:pt x="460" y="512"/>
                  </a:cubicBezTo>
                  <a:cubicBezTo>
                    <a:pt x="456" y="513"/>
                    <a:pt x="455" y="514"/>
                    <a:pt x="455" y="514"/>
                  </a:cubicBezTo>
                  <a:cubicBezTo>
                    <a:pt x="453" y="526"/>
                    <a:pt x="508" y="570"/>
                    <a:pt x="529" y="581"/>
                  </a:cubicBezTo>
                  <a:cubicBezTo>
                    <a:pt x="537" y="585"/>
                    <a:pt x="546" y="587"/>
                    <a:pt x="555" y="588"/>
                  </a:cubicBezTo>
                  <a:cubicBezTo>
                    <a:pt x="569" y="591"/>
                    <a:pt x="583" y="594"/>
                    <a:pt x="597" y="606"/>
                  </a:cubicBezTo>
                  <a:cubicBezTo>
                    <a:pt x="618" y="624"/>
                    <a:pt x="637" y="630"/>
                    <a:pt x="664" y="638"/>
                  </a:cubicBezTo>
                  <a:cubicBezTo>
                    <a:pt x="675" y="641"/>
                    <a:pt x="675" y="641"/>
                    <a:pt x="675" y="641"/>
                  </a:cubicBezTo>
                  <a:cubicBezTo>
                    <a:pt x="689" y="645"/>
                    <a:pt x="702" y="652"/>
                    <a:pt x="716" y="659"/>
                  </a:cubicBezTo>
                  <a:cubicBezTo>
                    <a:pt x="744" y="673"/>
                    <a:pt x="774" y="687"/>
                    <a:pt x="796" y="676"/>
                  </a:cubicBezTo>
                  <a:cubicBezTo>
                    <a:pt x="812" y="668"/>
                    <a:pt x="827" y="664"/>
                    <a:pt x="841" y="664"/>
                  </a:cubicBezTo>
                  <a:close/>
                  <a:moveTo>
                    <a:pt x="266" y="370"/>
                  </a:moveTo>
                  <a:cubicBezTo>
                    <a:pt x="273" y="380"/>
                    <a:pt x="280" y="390"/>
                    <a:pt x="287" y="401"/>
                  </a:cubicBezTo>
                  <a:cubicBezTo>
                    <a:pt x="291" y="398"/>
                    <a:pt x="293" y="396"/>
                    <a:pt x="293" y="395"/>
                  </a:cubicBezTo>
                  <a:cubicBezTo>
                    <a:pt x="293" y="390"/>
                    <a:pt x="283" y="380"/>
                    <a:pt x="266" y="370"/>
                  </a:cubicBezTo>
                  <a:close/>
                  <a:moveTo>
                    <a:pt x="210" y="329"/>
                  </a:moveTo>
                  <a:cubicBezTo>
                    <a:pt x="220" y="331"/>
                    <a:pt x="230" y="336"/>
                    <a:pt x="239" y="343"/>
                  </a:cubicBezTo>
                  <a:cubicBezTo>
                    <a:pt x="235" y="333"/>
                    <a:pt x="233" y="321"/>
                    <a:pt x="231" y="310"/>
                  </a:cubicBezTo>
                  <a:cubicBezTo>
                    <a:pt x="230" y="304"/>
                    <a:pt x="228" y="297"/>
                    <a:pt x="227" y="291"/>
                  </a:cubicBezTo>
                  <a:cubicBezTo>
                    <a:pt x="211" y="272"/>
                    <a:pt x="211" y="272"/>
                    <a:pt x="211" y="272"/>
                  </a:cubicBezTo>
                  <a:cubicBezTo>
                    <a:pt x="188" y="243"/>
                    <a:pt x="156" y="193"/>
                    <a:pt x="143" y="164"/>
                  </a:cubicBezTo>
                  <a:cubicBezTo>
                    <a:pt x="140" y="157"/>
                    <a:pt x="134" y="152"/>
                    <a:pt x="128" y="147"/>
                  </a:cubicBezTo>
                  <a:cubicBezTo>
                    <a:pt x="120" y="139"/>
                    <a:pt x="110" y="130"/>
                    <a:pt x="106" y="114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71" y="18"/>
                    <a:pt x="54" y="19"/>
                    <a:pt x="34" y="21"/>
                  </a:cubicBezTo>
                  <a:cubicBezTo>
                    <a:pt x="52" y="48"/>
                    <a:pt x="74" y="88"/>
                    <a:pt x="78" y="109"/>
                  </a:cubicBezTo>
                  <a:cubicBezTo>
                    <a:pt x="81" y="122"/>
                    <a:pt x="93" y="132"/>
                    <a:pt x="106" y="143"/>
                  </a:cubicBezTo>
                  <a:cubicBezTo>
                    <a:pt x="127" y="160"/>
                    <a:pt x="153" y="182"/>
                    <a:pt x="138" y="219"/>
                  </a:cubicBezTo>
                  <a:cubicBezTo>
                    <a:pt x="134" y="227"/>
                    <a:pt x="134" y="227"/>
                    <a:pt x="134" y="227"/>
                  </a:cubicBezTo>
                  <a:cubicBezTo>
                    <a:pt x="126" y="224"/>
                    <a:pt x="126" y="224"/>
                    <a:pt x="126" y="224"/>
                  </a:cubicBezTo>
                  <a:cubicBezTo>
                    <a:pt x="124" y="224"/>
                    <a:pt x="122" y="223"/>
                    <a:pt x="120" y="223"/>
                  </a:cubicBezTo>
                  <a:cubicBezTo>
                    <a:pt x="130" y="233"/>
                    <a:pt x="145" y="244"/>
                    <a:pt x="154" y="244"/>
                  </a:cubicBezTo>
                  <a:cubicBezTo>
                    <a:pt x="157" y="244"/>
                    <a:pt x="158" y="242"/>
                    <a:pt x="159" y="241"/>
                  </a:cubicBezTo>
                  <a:cubicBezTo>
                    <a:pt x="171" y="227"/>
                    <a:pt x="171" y="227"/>
                    <a:pt x="171" y="227"/>
                  </a:cubicBezTo>
                  <a:cubicBezTo>
                    <a:pt x="175" y="245"/>
                    <a:pt x="175" y="245"/>
                    <a:pt x="175" y="245"/>
                  </a:cubicBezTo>
                  <a:cubicBezTo>
                    <a:pt x="177" y="252"/>
                    <a:pt x="182" y="256"/>
                    <a:pt x="188" y="260"/>
                  </a:cubicBezTo>
                  <a:cubicBezTo>
                    <a:pt x="195" y="265"/>
                    <a:pt x="203" y="270"/>
                    <a:pt x="207" y="281"/>
                  </a:cubicBezTo>
                  <a:cubicBezTo>
                    <a:pt x="213" y="299"/>
                    <a:pt x="212" y="313"/>
                    <a:pt x="210" y="3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5" name="Freeform 57"/>
            <p:cNvSpPr>
              <a:spLocks/>
            </p:cNvSpPr>
            <p:nvPr/>
          </p:nvSpPr>
          <p:spPr bwMode="auto">
            <a:xfrm>
              <a:off x="900" y="2292"/>
              <a:ext cx="1" cy="4"/>
            </a:xfrm>
            <a:custGeom>
              <a:avLst/>
              <a:gdLst>
                <a:gd name="T0" fmla="*/ 6 w 6"/>
                <a:gd name="T1" fmla="*/ 13 h 13"/>
                <a:gd name="T2" fmla="*/ 6 w 6"/>
                <a:gd name="T3" fmla="*/ 0 h 13"/>
                <a:gd name="T4" fmla="*/ 6 w 6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6" y="13"/>
                  </a:moveTo>
                  <a:cubicBezTo>
                    <a:pt x="5" y="8"/>
                    <a:pt x="0" y="7"/>
                    <a:pt x="6" y="0"/>
                  </a:cubicBezTo>
                  <a:cubicBezTo>
                    <a:pt x="6" y="5"/>
                    <a:pt x="6" y="9"/>
                    <a:pt x="6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6" name="Freeform 58"/>
            <p:cNvSpPr>
              <a:spLocks/>
            </p:cNvSpPr>
            <p:nvPr/>
          </p:nvSpPr>
          <p:spPr bwMode="auto">
            <a:xfrm>
              <a:off x="897" y="2284"/>
              <a:ext cx="7" cy="13"/>
            </a:xfrm>
            <a:custGeom>
              <a:avLst/>
              <a:gdLst>
                <a:gd name="T0" fmla="*/ 5 w 23"/>
                <a:gd name="T1" fmla="*/ 41 h 41"/>
                <a:gd name="T2" fmla="*/ 7 w 23"/>
                <a:gd name="T3" fmla="*/ 21 h 41"/>
                <a:gd name="T4" fmla="*/ 23 w 23"/>
                <a:gd name="T5" fmla="*/ 0 h 41"/>
                <a:gd name="T6" fmla="*/ 23 w 23"/>
                <a:gd name="T7" fmla="*/ 39 h 41"/>
                <a:gd name="T8" fmla="*/ 5 w 23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1">
                  <a:moveTo>
                    <a:pt x="5" y="41"/>
                  </a:moveTo>
                  <a:cubicBezTo>
                    <a:pt x="2" y="35"/>
                    <a:pt x="0" y="29"/>
                    <a:pt x="7" y="2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9"/>
                    <a:pt x="23" y="39"/>
                    <a:pt x="23" y="39"/>
                  </a:cubicBezTo>
                  <a:lnTo>
                    <a:pt x="5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7" name="Freeform 59"/>
            <p:cNvSpPr>
              <a:spLocks/>
            </p:cNvSpPr>
            <p:nvPr/>
          </p:nvSpPr>
          <p:spPr bwMode="auto">
            <a:xfrm>
              <a:off x="866" y="2282"/>
              <a:ext cx="3" cy="6"/>
            </a:xfrm>
            <a:custGeom>
              <a:avLst/>
              <a:gdLst>
                <a:gd name="T0" fmla="*/ 4 w 12"/>
                <a:gd name="T1" fmla="*/ 6 h 21"/>
                <a:gd name="T2" fmla="*/ 4 w 12"/>
                <a:gd name="T3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21">
                  <a:moveTo>
                    <a:pt x="4" y="6"/>
                  </a:moveTo>
                  <a:cubicBezTo>
                    <a:pt x="0" y="0"/>
                    <a:pt x="12" y="21"/>
                    <a:pt x="4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8" name="Freeform 60"/>
            <p:cNvSpPr>
              <a:spLocks/>
            </p:cNvSpPr>
            <p:nvPr/>
          </p:nvSpPr>
          <p:spPr bwMode="auto">
            <a:xfrm>
              <a:off x="864" y="2282"/>
              <a:ext cx="6" cy="6"/>
            </a:xfrm>
            <a:custGeom>
              <a:avLst/>
              <a:gdLst>
                <a:gd name="T0" fmla="*/ 13 w 21"/>
                <a:gd name="T1" fmla="*/ 20 h 20"/>
                <a:gd name="T2" fmla="*/ 0 w 21"/>
                <a:gd name="T3" fmla="*/ 5 h 20"/>
                <a:gd name="T4" fmla="*/ 9 w 21"/>
                <a:gd name="T5" fmla="*/ 4 h 20"/>
                <a:gd name="T6" fmla="*/ 13 w 21"/>
                <a:gd name="T7" fmla="*/ 2 h 20"/>
                <a:gd name="T8" fmla="*/ 13 w 21"/>
                <a:gd name="T9" fmla="*/ 2 h 20"/>
                <a:gd name="T10" fmla="*/ 17 w 21"/>
                <a:gd name="T11" fmla="*/ 0 h 20"/>
                <a:gd name="T12" fmla="*/ 21 w 21"/>
                <a:gd name="T13" fmla="*/ 6 h 20"/>
                <a:gd name="T14" fmla="*/ 13 w 21"/>
                <a:gd name="T15" fmla="*/ 11 h 20"/>
                <a:gd name="T16" fmla="*/ 13 w 21"/>
                <a:gd name="T1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0">
                  <a:moveTo>
                    <a:pt x="13" y="20"/>
                  </a:moveTo>
                  <a:cubicBezTo>
                    <a:pt x="4" y="20"/>
                    <a:pt x="0" y="6"/>
                    <a:pt x="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1"/>
                    <a:pt x="20" y="5"/>
                    <a:pt x="21" y="6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9" name="Freeform 61"/>
            <p:cNvSpPr>
              <a:spLocks/>
            </p:cNvSpPr>
            <p:nvPr/>
          </p:nvSpPr>
          <p:spPr bwMode="auto">
            <a:xfrm>
              <a:off x="930" y="2282"/>
              <a:ext cx="4" cy="5"/>
            </a:xfrm>
            <a:custGeom>
              <a:avLst/>
              <a:gdLst>
                <a:gd name="T0" fmla="*/ 2 w 12"/>
                <a:gd name="T1" fmla="*/ 7 h 18"/>
                <a:gd name="T2" fmla="*/ 10 w 12"/>
                <a:gd name="T3" fmla="*/ 0 h 18"/>
                <a:gd name="T4" fmla="*/ 12 w 12"/>
                <a:gd name="T5" fmla="*/ 17 h 18"/>
                <a:gd name="T6" fmla="*/ 2 w 12"/>
                <a:gd name="T7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8">
                  <a:moveTo>
                    <a:pt x="2" y="7"/>
                  </a:moveTo>
                  <a:cubicBezTo>
                    <a:pt x="5" y="5"/>
                    <a:pt x="7" y="2"/>
                    <a:pt x="10" y="0"/>
                  </a:cubicBezTo>
                  <a:cubicBezTo>
                    <a:pt x="10" y="6"/>
                    <a:pt x="11" y="11"/>
                    <a:pt x="12" y="17"/>
                  </a:cubicBezTo>
                  <a:cubicBezTo>
                    <a:pt x="0" y="18"/>
                    <a:pt x="6" y="12"/>
                    <a:pt x="2" y="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0" name="Freeform 62"/>
            <p:cNvSpPr>
              <a:spLocks/>
            </p:cNvSpPr>
            <p:nvPr/>
          </p:nvSpPr>
          <p:spPr bwMode="auto">
            <a:xfrm>
              <a:off x="927" y="2276"/>
              <a:ext cx="10" cy="13"/>
            </a:xfrm>
            <a:custGeom>
              <a:avLst/>
              <a:gdLst>
                <a:gd name="T0" fmla="*/ 20 w 33"/>
                <a:gd name="T1" fmla="*/ 46 h 46"/>
                <a:gd name="T2" fmla="*/ 6 w 33"/>
                <a:gd name="T3" fmla="*/ 33 h 46"/>
                <a:gd name="T4" fmla="*/ 0 w 33"/>
                <a:gd name="T5" fmla="*/ 26 h 46"/>
                <a:gd name="T6" fmla="*/ 7 w 33"/>
                <a:gd name="T7" fmla="*/ 21 h 46"/>
                <a:gd name="T8" fmla="*/ 15 w 33"/>
                <a:gd name="T9" fmla="*/ 13 h 46"/>
                <a:gd name="T10" fmla="*/ 28 w 33"/>
                <a:gd name="T11" fmla="*/ 0 h 46"/>
                <a:gd name="T12" fmla="*/ 30 w 33"/>
                <a:gd name="T13" fmla="*/ 22 h 46"/>
                <a:gd name="T14" fmla="*/ 32 w 33"/>
                <a:gd name="T15" fmla="*/ 36 h 46"/>
                <a:gd name="T16" fmla="*/ 33 w 33"/>
                <a:gd name="T17" fmla="*/ 45 h 46"/>
                <a:gd name="T18" fmla="*/ 23 w 33"/>
                <a:gd name="T19" fmla="*/ 46 h 46"/>
                <a:gd name="T20" fmla="*/ 20 w 33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46">
                  <a:moveTo>
                    <a:pt x="20" y="46"/>
                  </a:moveTo>
                  <a:cubicBezTo>
                    <a:pt x="15" y="46"/>
                    <a:pt x="6" y="44"/>
                    <a:pt x="6" y="3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0" y="18"/>
                    <a:pt x="12" y="15"/>
                    <a:pt x="15" y="13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1" y="26"/>
                    <a:pt x="31" y="31"/>
                    <a:pt x="32" y="36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6"/>
                    <a:pt x="21" y="46"/>
                    <a:pt x="20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1" name="Freeform 63"/>
            <p:cNvSpPr>
              <a:spLocks/>
            </p:cNvSpPr>
            <p:nvPr/>
          </p:nvSpPr>
          <p:spPr bwMode="auto">
            <a:xfrm>
              <a:off x="1202" y="2448"/>
              <a:ext cx="47" cy="47"/>
            </a:xfrm>
            <a:custGeom>
              <a:avLst/>
              <a:gdLst>
                <a:gd name="T0" fmla="*/ 141 w 156"/>
                <a:gd name="T1" fmla="*/ 151 h 157"/>
                <a:gd name="T2" fmla="*/ 156 w 156"/>
                <a:gd name="T3" fmla="*/ 0 h 157"/>
                <a:gd name="T4" fmla="*/ 105 w 156"/>
                <a:gd name="T5" fmla="*/ 8 h 157"/>
                <a:gd name="T6" fmla="*/ 65 w 156"/>
                <a:gd name="T7" fmla="*/ 40 h 157"/>
                <a:gd name="T8" fmla="*/ 29 w 156"/>
                <a:gd name="T9" fmla="*/ 54 h 157"/>
                <a:gd name="T10" fmla="*/ 0 w 156"/>
                <a:gd name="T11" fmla="*/ 75 h 157"/>
                <a:gd name="T12" fmla="*/ 63 w 156"/>
                <a:gd name="T13" fmla="*/ 143 h 157"/>
                <a:gd name="T14" fmla="*/ 141 w 156"/>
                <a:gd name="T15" fmla="*/ 15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57">
                  <a:moveTo>
                    <a:pt x="141" y="151"/>
                  </a:moveTo>
                  <a:cubicBezTo>
                    <a:pt x="122" y="112"/>
                    <a:pt x="150" y="41"/>
                    <a:pt x="156" y="0"/>
                  </a:cubicBezTo>
                  <a:cubicBezTo>
                    <a:pt x="137" y="7"/>
                    <a:pt x="124" y="16"/>
                    <a:pt x="105" y="8"/>
                  </a:cubicBezTo>
                  <a:cubicBezTo>
                    <a:pt x="100" y="6"/>
                    <a:pt x="74" y="34"/>
                    <a:pt x="65" y="40"/>
                  </a:cubicBezTo>
                  <a:cubicBezTo>
                    <a:pt x="58" y="43"/>
                    <a:pt x="31" y="38"/>
                    <a:pt x="29" y="54"/>
                  </a:cubicBezTo>
                  <a:cubicBezTo>
                    <a:pt x="27" y="69"/>
                    <a:pt x="14" y="76"/>
                    <a:pt x="0" y="75"/>
                  </a:cubicBezTo>
                  <a:cubicBezTo>
                    <a:pt x="12" y="100"/>
                    <a:pt x="43" y="123"/>
                    <a:pt x="63" y="143"/>
                  </a:cubicBezTo>
                  <a:cubicBezTo>
                    <a:pt x="71" y="152"/>
                    <a:pt x="133" y="157"/>
                    <a:pt x="141" y="15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2" name="Freeform 64"/>
            <p:cNvSpPr>
              <a:spLocks noEditPoints="1"/>
            </p:cNvSpPr>
            <p:nvPr/>
          </p:nvSpPr>
          <p:spPr bwMode="auto">
            <a:xfrm>
              <a:off x="1198" y="2444"/>
              <a:ext cx="54" cy="53"/>
            </a:xfrm>
            <a:custGeom>
              <a:avLst/>
              <a:gdLst>
                <a:gd name="T0" fmla="*/ 138 w 183"/>
                <a:gd name="T1" fmla="*/ 177 h 177"/>
                <a:gd name="T2" fmla="*/ 138 w 183"/>
                <a:gd name="T3" fmla="*/ 177 h 177"/>
                <a:gd name="T4" fmla="*/ 72 w 183"/>
                <a:gd name="T5" fmla="*/ 164 h 177"/>
                <a:gd name="T6" fmla="*/ 53 w 183"/>
                <a:gd name="T7" fmla="*/ 146 h 177"/>
                <a:gd name="T8" fmla="*/ 7 w 183"/>
                <a:gd name="T9" fmla="*/ 93 h 177"/>
                <a:gd name="T10" fmla="*/ 0 w 183"/>
                <a:gd name="T11" fmla="*/ 79 h 177"/>
                <a:gd name="T12" fmla="*/ 15 w 183"/>
                <a:gd name="T13" fmla="*/ 80 h 177"/>
                <a:gd name="T14" fmla="*/ 35 w 183"/>
                <a:gd name="T15" fmla="*/ 67 h 177"/>
                <a:gd name="T16" fmla="*/ 68 w 183"/>
                <a:gd name="T17" fmla="*/ 46 h 177"/>
                <a:gd name="T18" fmla="*/ 76 w 183"/>
                <a:gd name="T19" fmla="*/ 45 h 177"/>
                <a:gd name="T20" fmla="*/ 90 w 183"/>
                <a:gd name="T21" fmla="*/ 33 h 177"/>
                <a:gd name="T22" fmla="*/ 120 w 183"/>
                <a:gd name="T23" fmla="*/ 12 h 177"/>
                <a:gd name="T24" fmla="*/ 124 w 183"/>
                <a:gd name="T25" fmla="*/ 13 h 177"/>
                <a:gd name="T26" fmla="*/ 157 w 183"/>
                <a:gd name="T27" fmla="*/ 10 h 177"/>
                <a:gd name="T28" fmla="*/ 168 w 183"/>
                <a:gd name="T29" fmla="*/ 6 h 177"/>
                <a:gd name="T30" fmla="*/ 183 w 183"/>
                <a:gd name="T31" fmla="*/ 0 h 177"/>
                <a:gd name="T32" fmla="*/ 180 w 183"/>
                <a:gd name="T33" fmla="*/ 16 h 177"/>
                <a:gd name="T34" fmla="*/ 172 w 183"/>
                <a:gd name="T35" fmla="*/ 54 h 177"/>
                <a:gd name="T36" fmla="*/ 165 w 183"/>
                <a:gd name="T37" fmla="*/ 161 h 177"/>
                <a:gd name="T38" fmla="*/ 168 w 183"/>
                <a:gd name="T39" fmla="*/ 168 h 177"/>
                <a:gd name="T40" fmla="*/ 162 w 183"/>
                <a:gd name="T41" fmla="*/ 172 h 177"/>
                <a:gd name="T42" fmla="*/ 138 w 183"/>
                <a:gd name="T43" fmla="*/ 177 h 177"/>
                <a:gd name="T44" fmla="*/ 30 w 183"/>
                <a:gd name="T45" fmla="*/ 96 h 177"/>
                <a:gd name="T46" fmla="*/ 65 w 183"/>
                <a:gd name="T47" fmla="*/ 132 h 177"/>
                <a:gd name="T48" fmla="*/ 85 w 183"/>
                <a:gd name="T49" fmla="*/ 151 h 177"/>
                <a:gd name="T50" fmla="*/ 138 w 183"/>
                <a:gd name="T51" fmla="*/ 158 h 177"/>
                <a:gd name="T52" fmla="*/ 138 w 183"/>
                <a:gd name="T53" fmla="*/ 158 h 177"/>
                <a:gd name="T54" fmla="*/ 144 w 183"/>
                <a:gd name="T55" fmla="*/ 158 h 177"/>
                <a:gd name="T56" fmla="*/ 154 w 183"/>
                <a:gd name="T57" fmla="*/ 50 h 177"/>
                <a:gd name="T58" fmla="*/ 159 w 183"/>
                <a:gd name="T59" fmla="*/ 29 h 177"/>
                <a:gd name="T60" fmla="*/ 119 w 183"/>
                <a:gd name="T61" fmla="*/ 31 h 177"/>
                <a:gd name="T62" fmla="*/ 103 w 183"/>
                <a:gd name="T63" fmla="*/ 47 h 177"/>
                <a:gd name="T64" fmla="*/ 85 w 183"/>
                <a:gd name="T65" fmla="*/ 61 h 177"/>
                <a:gd name="T66" fmla="*/ 70 w 183"/>
                <a:gd name="T67" fmla="*/ 64 h 177"/>
                <a:gd name="T68" fmla="*/ 53 w 183"/>
                <a:gd name="T69" fmla="*/ 70 h 177"/>
                <a:gd name="T70" fmla="*/ 30 w 183"/>
                <a:gd name="T71" fmla="*/ 9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3" h="177">
                  <a:moveTo>
                    <a:pt x="138" y="177"/>
                  </a:moveTo>
                  <a:cubicBezTo>
                    <a:pt x="138" y="177"/>
                    <a:pt x="138" y="177"/>
                    <a:pt x="138" y="177"/>
                  </a:cubicBezTo>
                  <a:cubicBezTo>
                    <a:pt x="127" y="177"/>
                    <a:pt x="82" y="175"/>
                    <a:pt x="72" y="164"/>
                  </a:cubicBezTo>
                  <a:cubicBezTo>
                    <a:pt x="66" y="158"/>
                    <a:pt x="59" y="152"/>
                    <a:pt x="53" y="146"/>
                  </a:cubicBezTo>
                  <a:cubicBezTo>
                    <a:pt x="35" y="129"/>
                    <a:pt x="16" y="112"/>
                    <a:pt x="7" y="93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21" y="80"/>
                    <a:pt x="33" y="79"/>
                    <a:pt x="35" y="67"/>
                  </a:cubicBezTo>
                  <a:cubicBezTo>
                    <a:pt x="37" y="48"/>
                    <a:pt x="57" y="47"/>
                    <a:pt x="68" y="46"/>
                  </a:cubicBezTo>
                  <a:cubicBezTo>
                    <a:pt x="71" y="46"/>
                    <a:pt x="75" y="46"/>
                    <a:pt x="76" y="45"/>
                  </a:cubicBezTo>
                  <a:cubicBezTo>
                    <a:pt x="78" y="44"/>
                    <a:pt x="85" y="38"/>
                    <a:pt x="90" y="33"/>
                  </a:cubicBezTo>
                  <a:cubicBezTo>
                    <a:pt x="107" y="18"/>
                    <a:pt x="113" y="12"/>
                    <a:pt x="120" y="12"/>
                  </a:cubicBezTo>
                  <a:cubicBezTo>
                    <a:pt x="124" y="13"/>
                    <a:pt x="124" y="13"/>
                    <a:pt x="124" y="13"/>
                  </a:cubicBezTo>
                  <a:cubicBezTo>
                    <a:pt x="135" y="18"/>
                    <a:pt x="144" y="15"/>
                    <a:pt x="157" y="10"/>
                  </a:cubicBezTo>
                  <a:cubicBezTo>
                    <a:pt x="161" y="8"/>
                    <a:pt x="164" y="7"/>
                    <a:pt x="168" y="6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79" y="27"/>
                    <a:pt x="175" y="40"/>
                    <a:pt x="172" y="54"/>
                  </a:cubicBezTo>
                  <a:cubicBezTo>
                    <a:pt x="163" y="90"/>
                    <a:pt x="152" y="135"/>
                    <a:pt x="165" y="161"/>
                  </a:cubicBezTo>
                  <a:cubicBezTo>
                    <a:pt x="168" y="168"/>
                    <a:pt x="168" y="168"/>
                    <a:pt x="168" y="168"/>
                  </a:cubicBezTo>
                  <a:cubicBezTo>
                    <a:pt x="162" y="172"/>
                    <a:pt x="162" y="172"/>
                    <a:pt x="162" y="172"/>
                  </a:cubicBezTo>
                  <a:cubicBezTo>
                    <a:pt x="159" y="175"/>
                    <a:pt x="153" y="177"/>
                    <a:pt x="138" y="177"/>
                  </a:cubicBezTo>
                  <a:close/>
                  <a:moveTo>
                    <a:pt x="30" y="96"/>
                  </a:moveTo>
                  <a:cubicBezTo>
                    <a:pt x="39" y="109"/>
                    <a:pt x="52" y="121"/>
                    <a:pt x="65" y="132"/>
                  </a:cubicBezTo>
                  <a:cubicBezTo>
                    <a:pt x="72" y="139"/>
                    <a:pt x="79" y="145"/>
                    <a:pt x="85" y="151"/>
                  </a:cubicBezTo>
                  <a:cubicBezTo>
                    <a:pt x="89" y="154"/>
                    <a:pt x="115" y="158"/>
                    <a:pt x="138" y="158"/>
                  </a:cubicBezTo>
                  <a:cubicBezTo>
                    <a:pt x="138" y="158"/>
                    <a:pt x="138" y="158"/>
                    <a:pt x="138" y="158"/>
                  </a:cubicBezTo>
                  <a:cubicBezTo>
                    <a:pt x="140" y="158"/>
                    <a:pt x="142" y="158"/>
                    <a:pt x="144" y="158"/>
                  </a:cubicBezTo>
                  <a:cubicBezTo>
                    <a:pt x="135" y="127"/>
                    <a:pt x="145" y="86"/>
                    <a:pt x="154" y="50"/>
                  </a:cubicBezTo>
                  <a:cubicBezTo>
                    <a:pt x="156" y="42"/>
                    <a:pt x="157" y="36"/>
                    <a:pt x="159" y="29"/>
                  </a:cubicBezTo>
                  <a:cubicBezTo>
                    <a:pt x="147" y="34"/>
                    <a:pt x="133" y="36"/>
                    <a:pt x="119" y="31"/>
                  </a:cubicBezTo>
                  <a:cubicBezTo>
                    <a:pt x="117" y="33"/>
                    <a:pt x="108" y="41"/>
                    <a:pt x="103" y="47"/>
                  </a:cubicBezTo>
                  <a:cubicBezTo>
                    <a:pt x="95" y="53"/>
                    <a:pt x="89" y="59"/>
                    <a:pt x="85" y="61"/>
                  </a:cubicBezTo>
                  <a:cubicBezTo>
                    <a:pt x="81" y="64"/>
                    <a:pt x="75" y="64"/>
                    <a:pt x="70" y="64"/>
                  </a:cubicBezTo>
                  <a:cubicBezTo>
                    <a:pt x="59" y="65"/>
                    <a:pt x="53" y="66"/>
                    <a:pt x="53" y="70"/>
                  </a:cubicBezTo>
                  <a:cubicBezTo>
                    <a:pt x="51" y="83"/>
                    <a:pt x="43" y="92"/>
                    <a:pt x="30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3" name="Freeform 65"/>
            <p:cNvSpPr>
              <a:spLocks/>
            </p:cNvSpPr>
            <p:nvPr/>
          </p:nvSpPr>
          <p:spPr bwMode="auto">
            <a:xfrm>
              <a:off x="1264" y="2529"/>
              <a:ext cx="2" cy="4"/>
            </a:xfrm>
            <a:custGeom>
              <a:avLst/>
              <a:gdLst>
                <a:gd name="T0" fmla="*/ 6 w 8"/>
                <a:gd name="T1" fmla="*/ 0 h 13"/>
                <a:gd name="T2" fmla="*/ 0 w 8"/>
                <a:gd name="T3" fmla="*/ 9 h 13"/>
                <a:gd name="T4" fmla="*/ 8 w 8"/>
                <a:gd name="T5" fmla="*/ 13 h 13"/>
                <a:gd name="T6" fmla="*/ 6 w 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3">
                  <a:moveTo>
                    <a:pt x="6" y="0"/>
                  </a:moveTo>
                  <a:cubicBezTo>
                    <a:pt x="4" y="3"/>
                    <a:pt x="2" y="6"/>
                    <a:pt x="0" y="9"/>
                  </a:cubicBezTo>
                  <a:cubicBezTo>
                    <a:pt x="3" y="10"/>
                    <a:pt x="5" y="12"/>
                    <a:pt x="8" y="13"/>
                  </a:cubicBezTo>
                  <a:cubicBezTo>
                    <a:pt x="7" y="8"/>
                    <a:pt x="6" y="4"/>
                    <a:pt x="6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4" name="Freeform 66"/>
            <p:cNvSpPr>
              <a:spLocks/>
            </p:cNvSpPr>
            <p:nvPr/>
          </p:nvSpPr>
          <p:spPr bwMode="auto">
            <a:xfrm>
              <a:off x="1260" y="2521"/>
              <a:ext cx="9" cy="17"/>
            </a:xfrm>
            <a:custGeom>
              <a:avLst/>
              <a:gdLst>
                <a:gd name="T0" fmla="*/ 31 w 31"/>
                <a:gd name="T1" fmla="*/ 57 h 57"/>
                <a:gd name="T2" fmla="*/ 16 w 31"/>
                <a:gd name="T3" fmla="*/ 50 h 57"/>
                <a:gd name="T4" fmla="*/ 8 w 31"/>
                <a:gd name="T5" fmla="*/ 46 h 57"/>
                <a:gd name="T6" fmla="*/ 0 w 31"/>
                <a:gd name="T7" fmla="*/ 42 h 57"/>
                <a:gd name="T8" fmla="*/ 24 w 31"/>
                <a:gd name="T9" fmla="*/ 0 h 57"/>
                <a:gd name="T10" fmla="*/ 31 w 31"/>
                <a:gd name="T11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57">
                  <a:moveTo>
                    <a:pt x="31" y="57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13" y="49"/>
                    <a:pt x="11" y="47"/>
                    <a:pt x="8" y="4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31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5" name="Freeform 67"/>
            <p:cNvSpPr>
              <a:spLocks/>
            </p:cNvSpPr>
            <p:nvPr/>
          </p:nvSpPr>
          <p:spPr bwMode="auto">
            <a:xfrm>
              <a:off x="1250" y="2500"/>
              <a:ext cx="66" cy="37"/>
            </a:xfrm>
            <a:custGeom>
              <a:avLst/>
              <a:gdLst>
                <a:gd name="T0" fmla="*/ 212 w 221"/>
                <a:gd name="T1" fmla="*/ 65 h 124"/>
                <a:gd name="T2" fmla="*/ 193 w 221"/>
                <a:gd name="T3" fmla="*/ 113 h 124"/>
                <a:gd name="T4" fmla="*/ 188 w 221"/>
                <a:gd name="T5" fmla="*/ 74 h 124"/>
                <a:gd name="T6" fmla="*/ 133 w 221"/>
                <a:gd name="T7" fmla="*/ 59 h 124"/>
                <a:gd name="T8" fmla="*/ 111 w 221"/>
                <a:gd name="T9" fmla="*/ 107 h 124"/>
                <a:gd name="T10" fmla="*/ 80 w 221"/>
                <a:gd name="T11" fmla="*/ 98 h 124"/>
                <a:gd name="T12" fmla="*/ 9 w 221"/>
                <a:gd name="T13" fmla="*/ 83 h 124"/>
                <a:gd name="T14" fmla="*/ 31 w 221"/>
                <a:gd name="T15" fmla="*/ 35 h 124"/>
                <a:gd name="T16" fmla="*/ 42 w 221"/>
                <a:gd name="T17" fmla="*/ 52 h 124"/>
                <a:gd name="T18" fmla="*/ 72 w 221"/>
                <a:gd name="T19" fmla="*/ 57 h 124"/>
                <a:gd name="T20" fmla="*/ 119 w 221"/>
                <a:gd name="T21" fmla="*/ 48 h 124"/>
                <a:gd name="T22" fmla="*/ 212 w 221"/>
                <a:gd name="T23" fmla="*/ 6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1" h="124">
                  <a:moveTo>
                    <a:pt x="212" y="65"/>
                  </a:moveTo>
                  <a:cubicBezTo>
                    <a:pt x="221" y="94"/>
                    <a:pt x="207" y="93"/>
                    <a:pt x="193" y="113"/>
                  </a:cubicBezTo>
                  <a:cubicBezTo>
                    <a:pt x="178" y="102"/>
                    <a:pt x="173" y="87"/>
                    <a:pt x="188" y="74"/>
                  </a:cubicBezTo>
                  <a:cubicBezTo>
                    <a:pt x="165" y="71"/>
                    <a:pt x="154" y="45"/>
                    <a:pt x="133" y="59"/>
                  </a:cubicBezTo>
                  <a:cubicBezTo>
                    <a:pt x="113" y="72"/>
                    <a:pt x="83" y="84"/>
                    <a:pt x="111" y="107"/>
                  </a:cubicBezTo>
                  <a:cubicBezTo>
                    <a:pt x="96" y="123"/>
                    <a:pt x="78" y="124"/>
                    <a:pt x="80" y="98"/>
                  </a:cubicBezTo>
                  <a:cubicBezTo>
                    <a:pt x="58" y="106"/>
                    <a:pt x="36" y="56"/>
                    <a:pt x="9" y="83"/>
                  </a:cubicBezTo>
                  <a:cubicBezTo>
                    <a:pt x="0" y="56"/>
                    <a:pt x="9" y="29"/>
                    <a:pt x="31" y="35"/>
                  </a:cubicBezTo>
                  <a:cubicBezTo>
                    <a:pt x="38" y="36"/>
                    <a:pt x="32" y="51"/>
                    <a:pt x="42" y="52"/>
                  </a:cubicBezTo>
                  <a:cubicBezTo>
                    <a:pt x="51" y="54"/>
                    <a:pt x="64" y="58"/>
                    <a:pt x="72" y="57"/>
                  </a:cubicBezTo>
                  <a:cubicBezTo>
                    <a:pt x="91" y="55"/>
                    <a:pt x="101" y="37"/>
                    <a:pt x="119" y="48"/>
                  </a:cubicBezTo>
                  <a:cubicBezTo>
                    <a:pt x="128" y="0"/>
                    <a:pt x="194" y="48"/>
                    <a:pt x="212" y="6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6" name="Freeform 68"/>
            <p:cNvSpPr>
              <a:spLocks noEditPoints="1"/>
            </p:cNvSpPr>
            <p:nvPr/>
          </p:nvSpPr>
          <p:spPr bwMode="auto">
            <a:xfrm>
              <a:off x="1248" y="2505"/>
              <a:ext cx="70" cy="32"/>
            </a:xfrm>
            <a:custGeom>
              <a:avLst/>
              <a:gdLst>
                <a:gd name="T0" fmla="*/ 83 w 234"/>
                <a:gd name="T1" fmla="*/ 103 h 109"/>
                <a:gd name="T2" fmla="*/ 53 w 234"/>
                <a:gd name="T3" fmla="*/ 77 h 109"/>
                <a:gd name="T4" fmla="*/ 22 w 234"/>
                <a:gd name="T5" fmla="*/ 72 h 109"/>
                <a:gd name="T6" fmla="*/ 6 w 234"/>
                <a:gd name="T7" fmla="*/ 68 h 109"/>
                <a:gd name="T8" fmla="*/ 40 w 234"/>
                <a:gd name="T9" fmla="*/ 8 h 109"/>
                <a:gd name="T10" fmla="*/ 51 w 234"/>
                <a:gd name="T11" fmla="*/ 26 h 109"/>
                <a:gd name="T12" fmla="*/ 75 w 234"/>
                <a:gd name="T13" fmla="*/ 30 h 109"/>
                <a:gd name="T14" fmla="*/ 119 w 234"/>
                <a:gd name="T15" fmla="*/ 17 h 109"/>
                <a:gd name="T16" fmla="*/ 224 w 234"/>
                <a:gd name="T17" fmla="*/ 40 h 109"/>
                <a:gd name="T18" fmla="*/ 227 w 234"/>
                <a:gd name="T19" fmla="*/ 44 h 109"/>
                <a:gd name="T20" fmla="*/ 207 w 234"/>
                <a:gd name="T21" fmla="*/ 100 h 109"/>
                <a:gd name="T22" fmla="*/ 194 w 234"/>
                <a:gd name="T23" fmla="*/ 102 h 109"/>
                <a:gd name="T24" fmla="*/ 178 w 234"/>
                <a:gd name="T25" fmla="*/ 61 h 109"/>
                <a:gd name="T26" fmla="*/ 144 w 234"/>
                <a:gd name="T27" fmla="*/ 49 h 109"/>
                <a:gd name="T28" fmla="*/ 115 w 234"/>
                <a:gd name="T29" fmla="*/ 71 h 109"/>
                <a:gd name="T30" fmla="*/ 131 w 234"/>
                <a:gd name="T31" fmla="*/ 88 h 109"/>
                <a:gd name="T32" fmla="*/ 97 w 234"/>
                <a:gd name="T33" fmla="*/ 109 h 109"/>
                <a:gd name="T34" fmla="*/ 95 w 234"/>
                <a:gd name="T35" fmla="*/ 80 h 109"/>
                <a:gd name="T36" fmla="*/ 97 w 234"/>
                <a:gd name="T37" fmla="*/ 91 h 109"/>
                <a:gd name="T38" fmla="*/ 97 w 234"/>
                <a:gd name="T39" fmla="*/ 70 h 109"/>
                <a:gd name="T40" fmla="*/ 120 w 234"/>
                <a:gd name="T41" fmla="*/ 38 h 109"/>
                <a:gd name="T42" fmla="*/ 101 w 234"/>
                <a:gd name="T43" fmla="*/ 40 h 109"/>
                <a:gd name="T44" fmla="*/ 55 w 234"/>
                <a:gd name="T45" fmla="*/ 45 h 109"/>
                <a:gd name="T46" fmla="*/ 32 w 234"/>
                <a:gd name="T47" fmla="*/ 25 h 109"/>
                <a:gd name="T48" fmla="*/ 25 w 234"/>
                <a:gd name="T49" fmla="*/ 29 h 109"/>
                <a:gd name="T50" fmla="*/ 64 w 234"/>
                <a:gd name="T51" fmla="*/ 62 h 109"/>
                <a:gd name="T52" fmla="*/ 94 w 234"/>
                <a:gd name="T53" fmla="*/ 67 h 109"/>
                <a:gd name="T54" fmla="*/ 200 w 234"/>
                <a:gd name="T55" fmla="*/ 63 h 109"/>
                <a:gd name="T56" fmla="*/ 198 w 234"/>
                <a:gd name="T57" fmla="*/ 81 h 109"/>
                <a:gd name="T58" fmla="*/ 210 w 234"/>
                <a:gd name="T59" fmla="*/ 53 h 109"/>
                <a:gd name="T60" fmla="*/ 176 w 234"/>
                <a:gd name="T61" fmla="*/ 38 h 109"/>
                <a:gd name="T62" fmla="*/ 206 w 234"/>
                <a:gd name="T63" fmla="*/ 48 h 109"/>
                <a:gd name="T64" fmla="*/ 134 w 234"/>
                <a:gd name="T65" fmla="*/ 31 h 109"/>
                <a:gd name="T66" fmla="*/ 134 w 234"/>
                <a:gd name="T67" fmla="*/ 3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4" h="109">
                  <a:moveTo>
                    <a:pt x="97" y="109"/>
                  </a:moveTo>
                  <a:cubicBezTo>
                    <a:pt x="92" y="109"/>
                    <a:pt x="87" y="107"/>
                    <a:pt x="83" y="103"/>
                  </a:cubicBezTo>
                  <a:cubicBezTo>
                    <a:pt x="80" y="100"/>
                    <a:pt x="78" y="95"/>
                    <a:pt x="77" y="90"/>
                  </a:cubicBezTo>
                  <a:cubicBezTo>
                    <a:pt x="68" y="88"/>
                    <a:pt x="60" y="82"/>
                    <a:pt x="53" y="77"/>
                  </a:cubicBezTo>
                  <a:cubicBezTo>
                    <a:pt x="46" y="72"/>
                    <a:pt x="38" y="66"/>
                    <a:pt x="32" y="66"/>
                  </a:cubicBezTo>
                  <a:cubicBezTo>
                    <a:pt x="31" y="66"/>
                    <a:pt x="27" y="66"/>
                    <a:pt x="22" y="72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0" y="49"/>
                    <a:pt x="1" y="30"/>
                    <a:pt x="10" y="18"/>
                  </a:cubicBezTo>
                  <a:cubicBezTo>
                    <a:pt x="16" y="9"/>
                    <a:pt x="28" y="5"/>
                    <a:pt x="40" y="8"/>
                  </a:cubicBezTo>
                  <a:cubicBezTo>
                    <a:pt x="48" y="10"/>
                    <a:pt x="50" y="19"/>
                    <a:pt x="50" y="23"/>
                  </a:cubicBezTo>
                  <a:cubicBezTo>
                    <a:pt x="50" y="24"/>
                    <a:pt x="51" y="26"/>
                    <a:pt x="51" y="26"/>
                  </a:cubicBezTo>
                  <a:cubicBezTo>
                    <a:pt x="53" y="26"/>
                    <a:pt x="56" y="26"/>
                    <a:pt x="59" y="27"/>
                  </a:cubicBezTo>
                  <a:cubicBezTo>
                    <a:pt x="65" y="28"/>
                    <a:pt x="71" y="30"/>
                    <a:pt x="75" y="30"/>
                  </a:cubicBezTo>
                  <a:cubicBezTo>
                    <a:pt x="83" y="29"/>
                    <a:pt x="88" y="26"/>
                    <a:pt x="93" y="24"/>
                  </a:cubicBezTo>
                  <a:cubicBezTo>
                    <a:pt x="100" y="20"/>
                    <a:pt x="109" y="16"/>
                    <a:pt x="119" y="17"/>
                  </a:cubicBezTo>
                  <a:cubicBezTo>
                    <a:pt x="124" y="6"/>
                    <a:pt x="134" y="0"/>
                    <a:pt x="147" y="0"/>
                  </a:cubicBezTo>
                  <a:cubicBezTo>
                    <a:pt x="175" y="0"/>
                    <a:pt x="213" y="29"/>
                    <a:pt x="224" y="40"/>
                  </a:cubicBezTo>
                  <a:cubicBezTo>
                    <a:pt x="226" y="41"/>
                    <a:pt x="226" y="41"/>
                    <a:pt x="226" y="41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34" y="69"/>
                    <a:pt x="228" y="77"/>
                    <a:pt x="217" y="88"/>
                  </a:cubicBezTo>
                  <a:cubicBezTo>
                    <a:pt x="214" y="91"/>
                    <a:pt x="210" y="95"/>
                    <a:pt x="207" y="100"/>
                  </a:cubicBezTo>
                  <a:cubicBezTo>
                    <a:pt x="201" y="108"/>
                    <a:pt x="201" y="108"/>
                    <a:pt x="201" y="108"/>
                  </a:cubicBezTo>
                  <a:cubicBezTo>
                    <a:pt x="194" y="102"/>
                    <a:pt x="194" y="102"/>
                    <a:pt x="194" y="102"/>
                  </a:cubicBezTo>
                  <a:cubicBezTo>
                    <a:pt x="182" y="94"/>
                    <a:pt x="176" y="84"/>
                    <a:pt x="176" y="74"/>
                  </a:cubicBezTo>
                  <a:cubicBezTo>
                    <a:pt x="175" y="70"/>
                    <a:pt x="176" y="66"/>
                    <a:pt x="178" y="61"/>
                  </a:cubicBezTo>
                  <a:cubicBezTo>
                    <a:pt x="173" y="58"/>
                    <a:pt x="169" y="55"/>
                    <a:pt x="165" y="53"/>
                  </a:cubicBezTo>
                  <a:cubicBezTo>
                    <a:pt x="157" y="48"/>
                    <a:pt x="152" y="44"/>
                    <a:pt x="144" y="49"/>
                  </a:cubicBezTo>
                  <a:cubicBezTo>
                    <a:pt x="141" y="51"/>
                    <a:pt x="138" y="53"/>
                    <a:pt x="135" y="55"/>
                  </a:cubicBezTo>
                  <a:cubicBezTo>
                    <a:pt x="127" y="60"/>
                    <a:pt x="115" y="66"/>
                    <a:pt x="115" y="71"/>
                  </a:cubicBezTo>
                  <a:cubicBezTo>
                    <a:pt x="115" y="72"/>
                    <a:pt x="115" y="75"/>
                    <a:pt x="123" y="82"/>
                  </a:cubicBezTo>
                  <a:cubicBezTo>
                    <a:pt x="131" y="88"/>
                    <a:pt x="131" y="88"/>
                    <a:pt x="131" y="88"/>
                  </a:cubicBezTo>
                  <a:cubicBezTo>
                    <a:pt x="124" y="96"/>
                    <a:pt x="124" y="96"/>
                    <a:pt x="124" y="96"/>
                  </a:cubicBezTo>
                  <a:cubicBezTo>
                    <a:pt x="115" y="104"/>
                    <a:pt x="106" y="109"/>
                    <a:pt x="97" y="109"/>
                  </a:cubicBezTo>
                  <a:close/>
                  <a:moveTo>
                    <a:pt x="94" y="67"/>
                  </a:moveTo>
                  <a:cubicBezTo>
                    <a:pt x="95" y="80"/>
                    <a:pt x="95" y="80"/>
                    <a:pt x="95" y="80"/>
                  </a:cubicBezTo>
                  <a:cubicBezTo>
                    <a:pt x="95" y="87"/>
                    <a:pt x="96" y="90"/>
                    <a:pt x="96" y="91"/>
                  </a:cubicBezTo>
                  <a:cubicBezTo>
                    <a:pt x="97" y="91"/>
                    <a:pt x="97" y="91"/>
                    <a:pt x="97" y="91"/>
                  </a:cubicBezTo>
                  <a:cubicBezTo>
                    <a:pt x="99" y="91"/>
                    <a:pt x="101" y="90"/>
                    <a:pt x="104" y="88"/>
                  </a:cubicBezTo>
                  <a:cubicBezTo>
                    <a:pt x="99" y="82"/>
                    <a:pt x="96" y="76"/>
                    <a:pt x="97" y="70"/>
                  </a:cubicBezTo>
                  <a:cubicBezTo>
                    <a:pt x="98" y="56"/>
                    <a:pt x="111" y="48"/>
                    <a:pt x="124" y="40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17" y="36"/>
                    <a:pt x="115" y="35"/>
                    <a:pt x="114" y="35"/>
                  </a:cubicBezTo>
                  <a:cubicBezTo>
                    <a:pt x="110" y="35"/>
                    <a:pt x="106" y="38"/>
                    <a:pt x="101" y="40"/>
                  </a:cubicBezTo>
                  <a:cubicBezTo>
                    <a:pt x="95" y="43"/>
                    <a:pt x="88" y="47"/>
                    <a:pt x="79" y="48"/>
                  </a:cubicBezTo>
                  <a:cubicBezTo>
                    <a:pt x="72" y="49"/>
                    <a:pt x="63" y="47"/>
                    <a:pt x="55" y="45"/>
                  </a:cubicBezTo>
                  <a:cubicBezTo>
                    <a:pt x="52" y="45"/>
                    <a:pt x="50" y="44"/>
                    <a:pt x="47" y="43"/>
                  </a:cubicBezTo>
                  <a:cubicBezTo>
                    <a:pt x="34" y="41"/>
                    <a:pt x="32" y="30"/>
                    <a:pt x="32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29" y="25"/>
                    <a:pt x="26" y="26"/>
                    <a:pt x="25" y="29"/>
                  </a:cubicBezTo>
                  <a:cubicBezTo>
                    <a:pt x="22" y="33"/>
                    <a:pt x="20" y="40"/>
                    <a:pt x="21" y="50"/>
                  </a:cubicBezTo>
                  <a:cubicBezTo>
                    <a:pt x="36" y="44"/>
                    <a:pt x="52" y="53"/>
                    <a:pt x="64" y="62"/>
                  </a:cubicBezTo>
                  <a:cubicBezTo>
                    <a:pt x="70" y="67"/>
                    <a:pt x="77" y="72"/>
                    <a:pt x="81" y="72"/>
                  </a:cubicBezTo>
                  <a:lnTo>
                    <a:pt x="94" y="67"/>
                  </a:lnTo>
                  <a:close/>
                  <a:moveTo>
                    <a:pt x="210" y="53"/>
                  </a:moveTo>
                  <a:cubicBezTo>
                    <a:pt x="200" y="63"/>
                    <a:pt x="200" y="63"/>
                    <a:pt x="200" y="63"/>
                  </a:cubicBezTo>
                  <a:cubicBezTo>
                    <a:pt x="196" y="66"/>
                    <a:pt x="194" y="70"/>
                    <a:pt x="194" y="73"/>
                  </a:cubicBezTo>
                  <a:cubicBezTo>
                    <a:pt x="194" y="76"/>
                    <a:pt x="196" y="79"/>
                    <a:pt x="198" y="81"/>
                  </a:cubicBezTo>
                  <a:cubicBezTo>
                    <a:pt x="200" y="79"/>
                    <a:pt x="202" y="77"/>
                    <a:pt x="204" y="75"/>
                  </a:cubicBezTo>
                  <a:cubicBezTo>
                    <a:pt x="211" y="68"/>
                    <a:pt x="214" y="66"/>
                    <a:pt x="210" y="53"/>
                  </a:cubicBezTo>
                  <a:close/>
                  <a:moveTo>
                    <a:pt x="151" y="28"/>
                  </a:moveTo>
                  <a:cubicBezTo>
                    <a:pt x="161" y="28"/>
                    <a:pt x="168" y="33"/>
                    <a:pt x="176" y="38"/>
                  </a:cubicBezTo>
                  <a:cubicBezTo>
                    <a:pt x="182" y="42"/>
                    <a:pt x="188" y="46"/>
                    <a:pt x="195" y="47"/>
                  </a:cubicBezTo>
                  <a:cubicBezTo>
                    <a:pt x="206" y="48"/>
                    <a:pt x="206" y="48"/>
                    <a:pt x="206" y="48"/>
                  </a:cubicBezTo>
                  <a:cubicBezTo>
                    <a:pt x="191" y="36"/>
                    <a:pt x="164" y="18"/>
                    <a:pt x="147" y="18"/>
                  </a:cubicBezTo>
                  <a:cubicBezTo>
                    <a:pt x="142" y="18"/>
                    <a:pt x="136" y="20"/>
                    <a:pt x="134" y="31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4" y="34"/>
                    <a:pt x="134" y="34"/>
                    <a:pt x="134" y="33"/>
                  </a:cubicBezTo>
                  <a:cubicBezTo>
                    <a:pt x="140" y="30"/>
                    <a:pt x="145" y="28"/>
                    <a:pt x="151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7" name="Freeform 69"/>
            <p:cNvSpPr>
              <a:spLocks/>
            </p:cNvSpPr>
            <p:nvPr/>
          </p:nvSpPr>
          <p:spPr bwMode="auto">
            <a:xfrm>
              <a:off x="1296" y="2311"/>
              <a:ext cx="11" cy="2"/>
            </a:xfrm>
            <a:custGeom>
              <a:avLst/>
              <a:gdLst>
                <a:gd name="T0" fmla="*/ 34 w 39"/>
                <a:gd name="T1" fmla="*/ 0 h 9"/>
                <a:gd name="T2" fmla="*/ 39 w 39"/>
                <a:gd name="T3" fmla="*/ 9 h 9"/>
                <a:gd name="T4" fmla="*/ 0 w 39"/>
                <a:gd name="T5" fmla="*/ 3 h 9"/>
                <a:gd name="T6" fmla="*/ 34 w 3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9">
                  <a:moveTo>
                    <a:pt x="34" y="0"/>
                  </a:moveTo>
                  <a:cubicBezTo>
                    <a:pt x="35" y="3"/>
                    <a:pt x="37" y="6"/>
                    <a:pt x="39" y="9"/>
                  </a:cubicBezTo>
                  <a:cubicBezTo>
                    <a:pt x="26" y="7"/>
                    <a:pt x="13" y="5"/>
                    <a:pt x="0" y="3"/>
                  </a:cubicBezTo>
                  <a:cubicBezTo>
                    <a:pt x="11" y="2"/>
                    <a:pt x="22" y="0"/>
                    <a:pt x="34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8" name="Freeform 70"/>
            <p:cNvSpPr>
              <a:spLocks/>
            </p:cNvSpPr>
            <p:nvPr/>
          </p:nvSpPr>
          <p:spPr bwMode="auto">
            <a:xfrm>
              <a:off x="1275" y="2308"/>
              <a:ext cx="38" cy="9"/>
            </a:xfrm>
            <a:custGeom>
              <a:avLst/>
              <a:gdLst>
                <a:gd name="T0" fmla="*/ 127 w 127"/>
                <a:gd name="T1" fmla="*/ 31 h 31"/>
                <a:gd name="T2" fmla="*/ 0 w 127"/>
                <a:gd name="T3" fmla="*/ 12 h 31"/>
                <a:gd name="T4" fmla="*/ 79 w 127"/>
                <a:gd name="T5" fmla="*/ 3 h 31"/>
                <a:gd name="T6" fmla="*/ 103 w 127"/>
                <a:gd name="T7" fmla="*/ 1 h 31"/>
                <a:gd name="T8" fmla="*/ 109 w 127"/>
                <a:gd name="T9" fmla="*/ 0 h 31"/>
                <a:gd name="T10" fmla="*/ 127 w 127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31">
                  <a:moveTo>
                    <a:pt x="127" y="3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87" y="2"/>
                    <a:pt x="95" y="1"/>
                    <a:pt x="103" y="1"/>
                  </a:cubicBezTo>
                  <a:cubicBezTo>
                    <a:pt x="109" y="0"/>
                    <a:pt x="109" y="0"/>
                    <a:pt x="109" y="0"/>
                  </a:cubicBezTo>
                  <a:lnTo>
                    <a:pt x="127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9" name="Freeform 71"/>
            <p:cNvSpPr>
              <a:spLocks/>
            </p:cNvSpPr>
            <p:nvPr/>
          </p:nvSpPr>
          <p:spPr bwMode="auto">
            <a:xfrm>
              <a:off x="1354" y="2375"/>
              <a:ext cx="6" cy="5"/>
            </a:xfrm>
            <a:custGeom>
              <a:avLst/>
              <a:gdLst>
                <a:gd name="T0" fmla="*/ 22 w 22"/>
                <a:gd name="T1" fmla="*/ 0 h 17"/>
                <a:gd name="T2" fmla="*/ 0 w 22"/>
                <a:gd name="T3" fmla="*/ 17 h 17"/>
                <a:gd name="T4" fmla="*/ 22 w 22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20" y="12"/>
                    <a:pt x="15" y="17"/>
                    <a:pt x="0" y="17"/>
                  </a:cubicBezTo>
                  <a:cubicBezTo>
                    <a:pt x="2" y="6"/>
                    <a:pt x="11" y="4"/>
                    <a:pt x="22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0" name="Freeform 72"/>
            <p:cNvSpPr>
              <a:spLocks/>
            </p:cNvSpPr>
            <p:nvPr/>
          </p:nvSpPr>
          <p:spPr bwMode="auto">
            <a:xfrm>
              <a:off x="1351" y="2371"/>
              <a:ext cx="13" cy="11"/>
            </a:xfrm>
            <a:custGeom>
              <a:avLst/>
              <a:gdLst>
                <a:gd name="T0" fmla="*/ 12 w 45"/>
                <a:gd name="T1" fmla="*/ 39 h 39"/>
                <a:gd name="T2" fmla="*/ 0 w 45"/>
                <a:gd name="T3" fmla="*/ 39 h 39"/>
                <a:gd name="T4" fmla="*/ 1 w 45"/>
                <a:gd name="T5" fmla="*/ 29 h 39"/>
                <a:gd name="T6" fmla="*/ 28 w 45"/>
                <a:gd name="T7" fmla="*/ 5 h 39"/>
                <a:gd name="T8" fmla="*/ 45 w 45"/>
                <a:gd name="T9" fmla="*/ 0 h 39"/>
                <a:gd name="T10" fmla="*/ 41 w 45"/>
                <a:gd name="T11" fmla="*/ 15 h 39"/>
                <a:gd name="T12" fmla="*/ 12 w 45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39">
                  <a:moveTo>
                    <a:pt x="12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3" y="12"/>
                    <a:pt x="16" y="8"/>
                    <a:pt x="28" y="5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39" y="27"/>
                    <a:pt x="33" y="39"/>
                    <a:pt x="12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1" name="Freeform 73"/>
            <p:cNvSpPr>
              <a:spLocks/>
            </p:cNvSpPr>
            <p:nvPr/>
          </p:nvSpPr>
          <p:spPr bwMode="auto">
            <a:xfrm>
              <a:off x="1330" y="2335"/>
              <a:ext cx="5" cy="10"/>
            </a:xfrm>
            <a:custGeom>
              <a:avLst/>
              <a:gdLst>
                <a:gd name="T0" fmla="*/ 15 w 17"/>
                <a:gd name="T1" fmla="*/ 17 h 33"/>
                <a:gd name="T2" fmla="*/ 0 w 17"/>
                <a:gd name="T3" fmla="*/ 0 h 33"/>
                <a:gd name="T4" fmla="*/ 15 w 17"/>
                <a:gd name="T5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3">
                  <a:moveTo>
                    <a:pt x="15" y="17"/>
                  </a:moveTo>
                  <a:cubicBezTo>
                    <a:pt x="17" y="33"/>
                    <a:pt x="5" y="9"/>
                    <a:pt x="0" y="0"/>
                  </a:cubicBezTo>
                  <a:cubicBezTo>
                    <a:pt x="5" y="6"/>
                    <a:pt x="10" y="11"/>
                    <a:pt x="15" y="1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2" name="Freeform 74"/>
            <p:cNvSpPr>
              <a:spLocks/>
            </p:cNvSpPr>
            <p:nvPr/>
          </p:nvSpPr>
          <p:spPr bwMode="auto">
            <a:xfrm>
              <a:off x="1316" y="2315"/>
              <a:ext cx="22" cy="30"/>
            </a:xfrm>
            <a:custGeom>
              <a:avLst/>
              <a:gdLst>
                <a:gd name="T0" fmla="*/ 60 w 71"/>
                <a:gd name="T1" fmla="*/ 99 h 99"/>
                <a:gd name="T2" fmla="*/ 40 w 71"/>
                <a:gd name="T3" fmla="*/ 75 h 99"/>
                <a:gd name="T4" fmla="*/ 0 w 71"/>
                <a:gd name="T5" fmla="*/ 0 h 99"/>
                <a:gd name="T6" fmla="*/ 59 w 71"/>
                <a:gd name="T7" fmla="*/ 68 h 99"/>
                <a:gd name="T8" fmla="*/ 68 w 71"/>
                <a:gd name="T9" fmla="*/ 78 h 99"/>
                <a:gd name="T10" fmla="*/ 70 w 71"/>
                <a:gd name="T11" fmla="*/ 80 h 99"/>
                <a:gd name="T12" fmla="*/ 70 w 71"/>
                <a:gd name="T13" fmla="*/ 83 h 99"/>
                <a:gd name="T14" fmla="*/ 68 w 71"/>
                <a:gd name="T15" fmla="*/ 95 h 99"/>
                <a:gd name="T16" fmla="*/ 65 w 71"/>
                <a:gd name="T17" fmla="*/ 99 h 99"/>
                <a:gd name="T18" fmla="*/ 60 w 71"/>
                <a:gd name="T1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99">
                  <a:moveTo>
                    <a:pt x="60" y="99"/>
                  </a:moveTo>
                  <a:cubicBezTo>
                    <a:pt x="53" y="99"/>
                    <a:pt x="49" y="92"/>
                    <a:pt x="40" y="7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62" y="71"/>
                    <a:pt x="65" y="75"/>
                    <a:pt x="68" y="78"/>
                  </a:cubicBezTo>
                  <a:cubicBezTo>
                    <a:pt x="70" y="80"/>
                    <a:pt x="70" y="80"/>
                    <a:pt x="70" y="80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71" y="88"/>
                    <a:pt x="71" y="92"/>
                    <a:pt x="68" y="95"/>
                  </a:cubicBezTo>
                  <a:cubicBezTo>
                    <a:pt x="65" y="99"/>
                    <a:pt x="65" y="99"/>
                    <a:pt x="65" y="99"/>
                  </a:cubicBezTo>
                  <a:lnTo>
                    <a:pt x="60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3" name="Freeform 75"/>
            <p:cNvSpPr>
              <a:spLocks/>
            </p:cNvSpPr>
            <p:nvPr/>
          </p:nvSpPr>
          <p:spPr bwMode="auto">
            <a:xfrm>
              <a:off x="1323" y="2330"/>
              <a:ext cx="3" cy="6"/>
            </a:xfrm>
            <a:custGeom>
              <a:avLst/>
              <a:gdLst>
                <a:gd name="T0" fmla="*/ 9 w 11"/>
                <a:gd name="T1" fmla="*/ 0 h 20"/>
                <a:gd name="T2" fmla="*/ 11 w 11"/>
                <a:gd name="T3" fmla="*/ 20 h 20"/>
                <a:gd name="T4" fmla="*/ 9 w 11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20">
                  <a:moveTo>
                    <a:pt x="9" y="0"/>
                  </a:moveTo>
                  <a:cubicBezTo>
                    <a:pt x="10" y="6"/>
                    <a:pt x="11" y="13"/>
                    <a:pt x="11" y="20"/>
                  </a:cubicBezTo>
                  <a:cubicBezTo>
                    <a:pt x="0" y="11"/>
                    <a:pt x="8" y="10"/>
                    <a:pt x="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4" name="Freeform 76"/>
            <p:cNvSpPr>
              <a:spLocks/>
            </p:cNvSpPr>
            <p:nvPr/>
          </p:nvSpPr>
          <p:spPr bwMode="auto">
            <a:xfrm>
              <a:off x="1321" y="2330"/>
              <a:ext cx="8" cy="12"/>
            </a:xfrm>
            <a:custGeom>
              <a:avLst/>
              <a:gdLst>
                <a:gd name="T0" fmla="*/ 28 w 28"/>
                <a:gd name="T1" fmla="*/ 42 h 42"/>
                <a:gd name="T2" fmla="*/ 12 w 28"/>
                <a:gd name="T3" fmla="*/ 28 h 42"/>
                <a:gd name="T4" fmla="*/ 5 w 28"/>
                <a:gd name="T5" fmla="*/ 4 h 42"/>
                <a:gd name="T6" fmla="*/ 6 w 28"/>
                <a:gd name="T7" fmla="*/ 0 h 42"/>
                <a:gd name="T8" fmla="*/ 25 w 28"/>
                <a:gd name="T9" fmla="*/ 0 h 42"/>
                <a:gd name="T10" fmla="*/ 26 w 28"/>
                <a:gd name="T11" fmla="*/ 14 h 42"/>
                <a:gd name="T12" fmla="*/ 28 w 28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2">
                  <a:moveTo>
                    <a:pt x="28" y="42"/>
                  </a:moveTo>
                  <a:cubicBezTo>
                    <a:pt x="12" y="28"/>
                    <a:pt x="12" y="28"/>
                    <a:pt x="12" y="28"/>
                  </a:cubicBezTo>
                  <a:cubicBezTo>
                    <a:pt x="0" y="19"/>
                    <a:pt x="1" y="12"/>
                    <a:pt x="5" y="4"/>
                  </a:cubicBezTo>
                  <a:cubicBezTo>
                    <a:pt x="5" y="3"/>
                    <a:pt x="6" y="2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"/>
                    <a:pt x="25" y="10"/>
                    <a:pt x="26" y="14"/>
                  </a:cubicBezTo>
                  <a:lnTo>
                    <a:pt x="28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5" name="Freeform 77"/>
            <p:cNvSpPr>
              <a:spLocks/>
            </p:cNvSpPr>
            <p:nvPr/>
          </p:nvSpPr>
          <p:spPr bwMode="auto">
            <a:xfrm>
              <a:off x="1308" y="2342"/>
              <a:ext cx="2" cy="5"/>
            </a:xfrm>
            <a:custGeom>
              <a:avLst/>
              <a:gdLst>
                <a:gd name="T0" fmla="*/ 0 w 8"/>
                <a:gd name="T1" fmla="*/ 9 h 18"/>
                <a:gd name="T2" fmla="*/ 8 w 8"/>
                <a:gd name="T3" fmla="*/ 0 h 18"/>
                <a:gd name="T4" fmla="*/ 8 w 8"/>
                <a:gd name="T5" fmla="*/ 18 h 18"/>
                <a:gd name="T6" fmla="*/ 0 w 8"/>
                <a:gd name="T7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8">
                  <a:moveTo>
                    <a:pt x="0" y="9"/>
                  </a:moveTo>
                  <a:cubicBezTo>
                    <a:pt x="2" y="6"/>
                    <a:pt x="5" y="3"/>
                    <a:pt x="8" y="0"/>
                  </a:cubicBezTo>
                  <a:cubicBezTo>
                    <a:pt x="8" y="6"/>
                    <a:pt x="8" y="12"/>
                    <a:pt x="8" y="18"/>
                  </a:cubicBezTo>
                  <a:cubicBezTo>
                    <a:pt x="5" y="15"/>
                    <a:pt x="2" y="12"/>
                    <a:pt x="0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6" name="Freeform 78"/>
            <p:cNvSpPr>
              <a:spLocks/>
            </p:cNvSpPr>
            <p:nvPr/>
          </p:nvSpPr>
          <p:spPr bwMode="auto">
            <a:xfrm>
              <a:off x="1304" y="2334"/>
              <a:ext cx="9" cy="21"/>
            </a:xfrm>
            <a:custGeom>
              <a:avLst/>
              <a:gdLst>
                <a:gd name="T0" fmla="*/ 9 w 9"/>
                <a:gd name="T1" fmla="*/ 21 h 21"/>
                <a:gd name="T2" fmla="*/ 0 w 9"/>
                <a:gd name="T3" fmla="*/ 10 h 21"/>
                <a:gd name="T4" fmla="*/ 9 w 9"/>
                <a:gd name="T5" fmla="*/ 0 h 21"/>
                <a:gd name="T6" fmla="*/ 9 w 9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1">
                  <a:moveTo>
                    <a:pt x="9" y="21"/>
                  </a:moveTo>
                  <a:lnTo>
                    <a:pt x="0" y="10"/>
                  </a:lnTo>
                  <a:lnTo>
                    <a:pt x="9" y="0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7" name="Freeform 79"/>
            <p:cNvSpPr>
              <a:spLocks/>
            </p:cNvSpPr>
            <p:nvPr/>
          </p:nvSpPr>
          <p:spPr bwMode="auto">
            <a:xfrm>
              <a:off x="1301" y="2331"/>
              <a:ext cx="8" cy="8"/>
            </a:xfrm>
            <a:custGeom>
              <a:avLst/>
              <a:gdLst>
                <a:gd name="T0" fmla="*/ 15 w 26"/>
                <a:gd name="T1" fmla="*/ 0 h 28"/>
                <a:gd name="T2" fmla="*/ 20 w 26"/>
                <a:gd name="T3" fmla="*/ 28 h 28"/>
                <a:gd name="T4" fmla="*/ 15 w 2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8">
                  <a:moveTo>
                    <a:pt x="15" y="0"/>
                  </a:moveTo>
                  <a:cubicBezTo>
                    <a:pt x="22" y="10"/>
                    <a:pt x="26" y="17"/>
                    <a:pt x="20" y="28"/>
                  </a:cubicBezTo>
                  <a:cubicBezTo>
                    <a:pt x="0" y="20"/>
                    <a:pt x="2" y="3"/>
                    <a:pt x="15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8" name="Freeform 80"/>
            <p:cNvSpPr>
              <a:spLocks/>
            </p:cNvSpPr>
            <p:nvPr/>
          </p:nvSpPr>
          <p:spPr bwMode="auto">
            <a:xfrm>
              <a:off x="1299" y="2328"/>
              <a:ext cx="13" cy="15"/>
            </a:xfrm>
            <a:custGeom>
              <a:avLst/>
              <a:gdLst>
                <a:gd name="T0" fmla="*/ 30 w 42"/>
                <a:gd name="T1" fmla="*/ 50 h 50"/>
                <a:gd name="T2" fmla="*/ 22 w 42"/>
                <a:gd name="T3" fmla="*/ 47 h 50"/>
                <a:gd name="T4" fmla="*/ 1 w 42"/>
                <a:gd name="T5" fmla="*/ 20 h 50"/>
                <a:gd name="T6" fmla="*/ 18 w 42"/>
                <a:gd name="T7" fmla="*/ 2 h 50"/>
                <a:gd name="T8" fmla="*/ 24 w 42"/>
                <a:gd name="T9" fmla="*/ 0 h 50"/>
                <a:gd name="T10" fmla="*/ 27 w 42"/>
                <a:gd name="T11" fmla="*/ 5 h 50"/>
                <a:gd name="T12" fmla="*/ 34 w 42"/>
                <a:gd name="T13" fmla="*/ 42 h 50"/>
                <a:gd name="T14" fmla="*/ 30 w 42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50">
                  <a:moveTo>
                    <a:pt x="30" y="50"/>
                  </a:moveTo>
                  <a:cubicBezTo>
                    <a:pt x="22" y="47"/>
                    <a:pt x="22" y="47"/>
                    <a:pt x="22" y="47"/>
                  </a:cubicBezTo>
                  <a:cubicBezTo>
                    <a:pt x="5" y="40"/>
                    <a:pt x="0" y="28"/>
                    <a:pt x="1" y="20"/>
                  </a:cubicBezTo>
                  <a:cubicBezTo>
                    <a:pt x="2" y="11"/>
                    <a:pt x="8" y="4"/>
                    <a:pt x="18" y="2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34" y="14"/>
                    <a:pt x="42" y="25"/>
                    <a:pt x="34" y="42"/>
                  </a:cubicBezTo>
                  <a:lnTo>
                    <a:pt x="3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9" name="Freeform 81"/>
            <p:cNvSpPr>
              <a:spLocks/>
            </p:cNvSpPr>
            <p:nvPr/>
          </p:nvSpPr>
          <p:spPr bwMode="auto">
            <a:xfrm>
              <a:off x="1314" y="2313"/>
              <a:ext cx="2" cy="9"/>
            </a:xfrm>
            <a:custGeom>
              <a:avLst/>
              <a:gdLst>
                <a:gd name="T0" fmla="*/ 5 w 5"/>
                <a:gd name="T1" fmla="*/ 9 h 28"/>
                <a:gd name="T2" fmla="*/ 3 w 5"/>
                <a:gd name="T3" fmla="*/ 28 h 28"/>
                <a:gd name="T4" fmla="*/ 3 w 5"/>
                <a:gd name="T5" fmla="*/ 0 h 28"/>
                <a:gd name="T6" fmla="*/ 5 w 5"/>
                <a:gd name="T7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8">
                  <a:moveTo>
                    <a:pt x="5" y="9"/>
                  </a:moveTo>
                  <a:cubicBezTo>
                    <a:pt x="4" y="16"/>
                    <a:pt x="4" y="22"/>
                    <a:pt x="3" y="28"/>
                  </a:cubicBezTo>
                  <a:cubicBezTo>
                    <a:pt x="0" y="13"/>
                    <a:pt x="0" y="13"/>
                    <a:pt x="3" y="0"/>
                  </a:cubicBezTo>
                  <a:cubicBezTo>
                    <a:pt x="4" y="3"/>
                    <a:pt x="4" y="6"/>
                    <a:pt x="5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0" name="Freeform 82"/>
            <p:cNvSpPr>
              <a:spLocks/>
            </p:cNvSpPr>
            <p:nvPr/>
          </p:nvSpPr>
          <p:spPr bwMode="auto">
            <a:xfrm>
              <a:off x="1311" y="2302"/>
              <a:ext cx="7" cy="35"/>
            </a:xfrm>
            <a:custGeom>
              <a:avLst/>
              <a:gdLst>
                <a:gd name="T0" fmla="*/ 17 w 24"/>
                <a:gd name="T1" fmla="*/ 119 h 119"/>
                <a:gd name="T2" fmla="*/ 4 w 24"/>
                <a:gd name="T3" fmla="*/ 68 h 119"/>
                <a:gd name="T4" fmla="*/ 4 w 24"/>
                <a:gd name="T5" fmla="*/ 36 h 119"/>
                <a:gd name="T6" fmla="*/ 14 w 24"/>
                <a:gd name="T7" fmla="*/ 0 h 119"/>
                <a:gd name="T8" fmla="*/ 22 w 24"/>
                <a:gd name="T9" fmla="*/ 36 h 119"/>
                <a:gd name="T10" fmla="*/ 24 w 24"/>
                <a:gd name="T11" fmla="*/ 46 h 119"/>
                <a:gd name="T12" fmla="*/ 24 w 24"/>
                <a:gd name="T13" fmla="*/ 47 h 119"/>
                <a:gd name="T14" fmla="*/ 24 w 24"/>
                <a:gd name="T15" fmla="*/ 48 h 119"/>
                <a:gd name="T16" fmla="*/ 22 w 24"/>
                <a:gd name="T17" fmla="*/ 67 h 119"/>
                <a:gd name="T18" fmla="*/ 17 w 24"/>
                <a:gd name="T19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119">
                  <a:moveTo>
                    <a:pt x="17" y="119"/>
                  </a:moveTo>
                  <a:cubicBezTo>
                    <a:pt x="4" y="68"/>
                    <a:pt x="4" y="68"/>
                    <a:pt x="4" y="68"/>
                  </a:cubicBezTo>
                  <a:cubicBezTo>
                    <a:pt x="0" y="52"/>
                    <a:pt x="0" y="51"/>
                    <a:pt x="4" y="3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3" y="39"/>
                    <a:pt x="24" y="42"/>
                    <a:pt x="24" y="46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54"/>
                    <a:pt x="23" y="60"/>
                    <a:pt x="22" y="67"/>
                  </a:cubicBezTo>
                  <a:lnTo>
                    <a:pt x="17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1" name="Freeform 83"/>
            <p:cNvSpPr>
              <a:spLocks/>
            </p:cNvSpPr>
            <p:nvPr/>
          </p:nvSpPr>
          <p:spPr bwMode="auto">
            <a:xfrm>
              <a:off x="1346" y="2358"/>
              <a:ext cx="5" cy="6"/>
            </a:xfrm>
            <a:custGeom>
              <a:avLst/>
              <a:gdLst>
                <a:gd name="T0" fmla="*/ 12 w 19"/>
                <a:gd name="T1" fmla="*/ 9 h 20"/>
                <a:gd name="T2" fmla="*/ 12 w 19"/>
                <a:gd name="T3" fmla="*/ 20 h 20"/>
                <a:gd name="T4" fmla="*/ 19 w 19"/>
                <a:gd name="T5" fmla="*/ 3 h 20"/>
                <a:gd name="T6" fmla="*/ 0 w 19"/>
                <a:gd name="T7" fmla="*/ 0 h 20"/>
                <a:gd name="T8" fmla="*/ 12 w 19"/>
                <a:gd name="T9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12" y="9"/>
                  </a:moveTo>
                  <a:cubicBezTo>
                    <a:pt x="12" y="13"/>
                    <a:pt x="12" y="16"/>
                    <a:pt x="12" y="20"/>
                  </a:cubicBezTo>
                  <a:cubicBezTo>
                    <a:pt x="14" y="14"/>
                    <a:pt x="16" y="9"/>
                    <a:pt x="19" y="3"/>
                  </a:cubicBezTo>
                  <a:cubicBezTo>
                    <a:pt x="13" y="2"/>
                    <a:pt x="7" y="1"/>
                    <a:pt x="0" y="0"/>
                  </a:cubicBezTo>
                  <a:cubicBezTo>
                    <a:pt x="4" y="3"/>
                    <a:pt x="8" y="6"/>
                    <a:pt x="12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2" name="Freeform 84"/>
            <p:cNvSpPr>
              <a:spLocks/>
            </p:cNvSpPr>
            <p:nvPr/>
          </p:nvSpPr>
          <p:spPr bwMode="auto">
            <a:xfrm>
              <a:off x="1335" y="2354"/>
              <a:ext cx="20" cy="23"/>
            </a:xfrm>
            <a:custGeom>
              <a:avLst/>
              <a:gdLst>
                <a:gd name="T0" fmla="*/ 36 w 66"/>
                <a:gd name="T1" fmla="*/ 80 h 80"/>
                <a:gd name="T2" fmla="*/ 36 w 66"/>
                <a:gd name="T3" fmla="*/ 29 h 80"/>
                <a:gd name="T4" fmla="*/ 29 w 66"/>
                <a:gd name="T5" fmla="*/ 23 h 80"/>
                <a:gd name="T6" fmla="*/ 0 w 66"/>
                <a:gd name="T7" fmla="*/ 0 h 80"/>
                <a:gd name="T8" fmla="*/ 36 w 66"/>
                <a:gd name="T9" fmla="*/ 6 h 80"/>
                <a:gd name="T10" fmla="*/ 55 w 66"/>
                <a:gd name="T11" fmla="*/ 10 h 80"/>
                <a:gd name="T12" fmla="*/ 66 w 66"/>
                <a:gd name="T13" fmla="*/ 13 h 80"/>
                <a:gd name="T14" fmla="*/ 61 w 66"/>
                <a:gd name="T15" fmla="*/ 23 h 80"/>
                <a:gd name="T16" fmla="*/ 54 w 66"/>
                <a:gd name="T17" fmla="*/ 40 h 80"/>
                <a:gd name="T18" fmla="*/ 36 w 66"/>
                <a:gd name="T1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80">
                  <a:moveTo>
                    <a:pt x="36" y="80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4" y="27"/>
                    <a:pt x="31" y="25"/>
                    <a:pt x="29" y="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42" y="8"/>
                    <a:pt x="49" y="9"/>
                    <a:pt x="55" y="10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59" y="29"/>
                    <a:pt x="56" y="34"/>
                    <a:pt x="54" y="40"/>
                  </a:cubicBezTo>
                  <a:lnTo>
                    <a:pt x="36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3" name="Freeform 85"/>
            <p:cNvSpPr>
              <a:spLocks/>
            </p:cNvSpPr>
            <p:nvPr/>
          </p:nvSpPr>
          <p:spPr bwMode="auto">
            <a:xfrm>
              <a:off x="1357" y="2846"/>
              <a:ext cx="219" cy="437"/>
            </a:xfrm>
            <a:custGeom>
              <a:avLst/>
              <a:gdLst>
                <a:gd name="T0" fmla="*/ 691 w 734"/>
                <a:gd name="T1" fmla="*/ 183 h 1465"/>
                <a:gd name="T2" fmla="*/ 702 w 734"/>
                <a:gd name="T3" fmla="*/ 253 h 1465"/>
                <a:gd name="T4" fmla="*/ 617 w 734"/>
                <a:gd name="T5" fmla="*/ 332 h 1465"/>
                <a:gd name="T6" fmla="*/ 567 w 734"/>
                <a:gd name="T7" fmla="*/ 406 h 1465"/>
                <a:gd name="T8" fmla="*/ 549 w 734"/>
                <a:gd name="T9" fmla="*/ 534 h 1465"/>
                <a:gd name="T10" fmla="*/ 587 w 734"/>
                <a:gd name="T11" fmla="*/ 613 h 1465"/>
                <a:gd name="T12" fmla="*/ 611 w 734"/>
                <a:gd name="T13" fmla="*/ 640 h 1465"/>
                <a:gd name="T14" fmla="*/ 592 w 734"/>
                <a:gd name="T15" fmla="*/ 697 h 1465"/>
                <a:gd name="T16" fmla="*/ 520 w 734"/>
                <a:gd name="T17" fmla="*/ 748 h 1465"/>
                <a:gd name="T18" fmla="*/ 407 w 734"/>
                <a:gd name="T19" fmla="*/ 754 h 1465"/>
                <a:gd name="T20" fmla="*/ 416 w 734"/>
                <a:gd name="T21" fmla="*/ 787 h 1465"/>
                <a:gd name="T22" fmla="*/ 403 w 734"/>
                <a:gd name="T23" fmla="*/ 820 h 1465"/>
                <a:gd name="T24" fmla="*/ 360 w 734"/>
                <a:gd name="T25" fmla="*/ 869 h 1465"/>
                <a:gd name="T26" fmla="*/ 301 w 734"/>
                <a:gd name="T27" fmla="*/ 858 h 1465"/>
                <a:gd name="T28" fmla="*/ 342 w 734"/>
                <a:gd name="T29" fmla="*/ 928 h 1465"/>
                <a:gd name="T30" fmla="*/ 334 w 734"/>
                <a:gd name="T31" fmla="*/ 919 h 1465"/>
                <a:gd name="T32" fmla="*/ 360 w 734"/>
                <a:gd name="T33" fmla="*/ 937 h 1465"/>
                <a:gd name="T34" fmla="*/ 308 w 734"/>
                <a:gd name="T35" fmla="*/ 945 h 1465"/>
                <a:gd name="T36" fmla="*/ 334 w 734"/>
                <a:gd name="T37" fmla="*/ 962 h 1465"/>
                <a:gd name="T38" fmla="*/ 301 w 734"/>
                <a:gd name="T39" fmla="*/ 1002 h 1465"/>
                <a:gd name="T40" fmla="*/ 288 w 734"/>
                <a:gd name="T41" fmla="*/ 1062 h 1465"/>
                <a:gd name="T42" fmla="*/ 214 w 734"/>
                <a:gd name="T43" fmla="*/ 1118 h 1465"/>
                <a:gd name="T44" fmla="*/ 281 w 734"/>
                <a:gd name="T45" fmla="*/ 1190 h 1465"/>
                <a:gd name="T46" fmla="*/ 218 w 734"/>
                <a:gd name="T47" fmla="*/ 1276 h 1465"/>
                <a:gd name="T48" fmla="*/ 174 w 734"/>
                <a:gd name="T49" fmla="*/ 1318 h 1465"/>
                <a:gd name="T50" fmla="*/ 146 w 734"/>
                <a:gd name="T51" fmla="*/ 1393 h 1465"/>
                <a:gd name="T52" fmla="*/ 156 w 734"/>
                <a:gd name="T53" fmla="*/ 1391 h 1465"/>
                <a:gd name="T54" fmla="*/ 148 w 734"/>
                <a:gd name="T55" fmla="*/ 1423 h 1465"/>
                <a:gd name="T56" fmla="*/ 185 w 734"/>
                <a:gd name="T57" fmla="*/ 1465 h 1465"/>
                <a:gd name="T58" fmla="*/ 70 w 734"/>
                <a:gd name="T59" fmla="*/ 1447 h 1465"/>
                <a:gd name="T60" fmla="*/ 39 w 734"/>
                <a:gd name="T61" fmla="*/ 1372 h 1465"/>
                <a:gd name="T62" fmla="*/ 3 w 734"/>
                <a:gd name="T63" fmla="*/ 1378 h 1465"/>
                <a:gd name="T64" fmla="*/ 15 w 734"/>
                <a:gd name="T65" fmla="*/ 1293 h 1465"/>
                <a:gd name="T66" fmla="*/ 37 w 734"/>
                <a:gd name="T67" fmla="*/ 1203 h 1465"/>
                <a:gd name="T68" fmla="*/ 53 w 734"/>
                <a:gd name="T69" fmla="*/ 1049 h 1465"/>
                <a:gd name="T70" fmla="*/ 76 w 734"/>
                <a:gd name="T71" fmla="*/ 1042 h 1465"/>
                <a:gd name="T72" fmla="*/ 50 w 734"/>
                <a:gd name="T73" fmla="*/ 931 h 1465"/>
                <a:gd name="T74" fmla="*/ 66 w 734"/>
                <a:gd name="T75" fmla="*/ 791 h 1465"/>
                <a:gd name="T76" fmla="*/ 83 w 734"/>
                <a:gd name="T77" fmla="*/ 727 h 1465"/>
                <a:gd name="T78" fmla="*/ 83 w 734"/>
                <a:gd name="T79" fmla="*/ 659 h 1465"/>
                <a:gd name="T80" fmla="*/ 105 w 734"/>
                <a:gd name="T81" fmla="*/ 631 h 1465"/>
                <a:gd name="T82" fmla="*/ 104 w 734"/>
                <a:gd name="T83" fmla="*/ 594 h 1465"/>
                <a:gd name="T84" fmla="*/ 125 w 734"/>
                <a:gd name="T85" fmla="*/ 516 h 1465"/>
                <a:gd name="T86" fmla="*/ 104 w 734"/>
                <a:gd name="T87" fmla="*/ 441 h 1465"/>
                <a:gd name="T88" fmla="*/ 124 w 734"/>
                <a:gd name="T89" fmla="*/ 378 h 1465"/>
                <a:gd name="T90" fmla="*/ 134 w 734"/>
                <a:gd name="T91" fmla="*/ 312 h 1465"/>
                <a:gd name="T92" fmla="*/ 163 w 734"/>
                <a:gd name="T93" fmla="*/ 255 h 1465"/>
                <a:gd name="T94" fmla="*/ 185 w 734"/>
                <a:gd name="T95" fmla="*/ 237 h 1465"/>
                <a:gd name="T96" fmla="*/ 179 w 734"/>
                <a:gd name="T97" fmla="*/ 195 h 1465"/>
                <a:gd name="T98" fmla="*/ 183 w 734"/>
                <a:gd name="T99" fmla="*/ 139 h 1465"/>
                <a:gd name="T100" fmla="*/ 231 w 734"/>
                <a:gd name="T101" fmla="*/ 95 h 1465"/>
                <a:gd name="T102" fmla="*/ 229 w 734"/>
                <a:gd name="T103" fmla="*/ 70 h 1465"/>
                <a:gd name="T104" fmla="*/ 263 w 734"/>
                <a:gd name="T105" fmla="*/ 32 h 1465"/>
                <a:gd name="T106" fmla="*/ 332 w 734"/>
                <a:gd name="T107" fmla="*/ 66 h 1465"/>
                <a:gd name="T108" fmla="*/ 435 w 734"/>
                <a:gd name="T109" fmla="*/ 92 h 1465"/>
                <a:gd name="T110" fmla="*/ 498 w 734"/>
                <a:gd name="T111" fmla="*/ 126 h 1465"/>
                <a:gd name="T112" fmla="*/ 568 w 734"/>
                <a:gd name="T113" fmla="*/ 172 h 1465"/>
                <a:gd name="T114" fmla="*/ 551 w 734"/>
                <a:gd name="T115" fmla="*/ 226 h 1465"/>
                <a:gd name="T116" fmla="*/ 591 w 734"/>
                <a:gd name="T117" fmla="*/ 253 h 1465"/>
                <a:gd name="T118" fmla="*/ 691 w 734"/>
                <a:gd name="T119" fmla="*/ 183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4" h="1465">
                  <a:moveTo>
                    <a:pt x="691" y="183"/>
                  </a:moveTo>
                  <a:cubicBezTo>
                    <a:pt x="734" y="178"/>
                    <a:pt x="731" y="238"/>
                    <a:pt x="702" y="253"/>
                  </a:cubicBezTo>
                  <a:cubicBezTo>
                    <a:pt x="668" y="270"/>
                    <a:pt x="643" y="305"/>
                    <a:pt x="617" y="332"/>
                  </a:cubicBezTo>
                  <a:cubicBezTo>
                    <a:pt x="596" y="355"/>
                    <a:pt x="570" y="374"/>
                    <a:pt x="567" y="406"/>
                  </a:cubicBezTo>
                  <a:cubicBezTo>
                    <a:pt x="563" y="450"/>
                    <a:pt x="558" y="491"/>
                    <a:pt x="549" y="534"/>
                  </a:cubicBezTo>
                  <a:cubicBezTo>
                    <a:pt x="538" y="580"/>
                    <a:pt x="599" y="574"/>
                    <a:pt x="587" y="613"/>
                  </a:cubicBezTo>
                  <a:cubicBezTo>
                    <a:pt x="580" y="636"/>
                    <a:pt x="608" y="633"/>
                    <a:pt x="611" y="640"/>
                  </a:cubicBezTo>
                  <a:cubicBezTo>
                    <a:pt x="619" y="659"/>
                    <a:pt x="602" y="683"/>
                    <a:pt x="592" y="697"/>
                  </a:cubicBezTo>
                  <a:cubicBezTo>
                    <a:pt x="567" y="732"/>
                    <a:pt x="565" y="738"/>
                    <a:pt x="520" y="748"/>
                  </a:cubicBezTo>
                  <a:cubicBezTo>
                    <a:pt x="488" y="755"/>
                    <a:pt x="436" y="776"/>
                    <a:pt x="407" y="754"/>
                  </a:cubicBezTo>
                  <a:cubicBezTo>
                    <a:pt x="403" y="769"/>
                    <a:pt x="416" y="777"/>
                    <a:pt x="416" y="787"/>
                  </a:cubicBezTo>
                  <a:cubicBezTo>
                    <a:pt x="415" y="799"/>
                    <a:pt x="402" y="807"/>
                    <a:pt x="403" y="820"/>
                  </a:cubicBezTo>
                  <a:cubicBezTo>
                    <a:pt x="407" y="854"/>
                    <a:pt x="396" y="869"/>
                    <a:pt x="360" y="869"/>
                  </a:cubicBezTo>
                  <a:cubicBezTo>
                    <a:pt x="348" y="869"/>
                    <a:pt x="297" y="829"/>
                    <a:pt x="301" y="858"/>
                  </a:cubicBezTo>
                  <a:cubicBezTo>
                    <a:pt x="304" y="883"/>
                    <a:pt x="302" y="937"/>
                    <a:pt x="342" y="928"/>
                  </a:cubicBezTo>
                  <a:cubicBezTo>
                    <a:pt x="339" y="925"/>
                    <a:pt x="337" y="922"/>
                    <a:pt x="334" y="919"/>
                  </a:cubicBezTo>
                  <a:cubicBezTo>
                    <a:pt x="348" y="909"/>
                    <a:pt x="369" y="918"/>
                    <a:pt x="360" y="937"/>
                  </a:cubicBezTo>
                  <a:cubicBezTo>
                    <a:pt x="346" y="968"/>
                    <a:pt x="329" y="925"/>
                    <a:pt x="308" y="945"/>
                  </a:cubicBezTo>
                  <a:cubicBezTo>
                    <a:pt x="317" y="949"/>
                    <a:pt x="325" y="958"/>
                    <a:pt x="334" y="962"/>
                  </a:cubicBezTo>
                  <a:cubicBezTo>
                    <a:pt x="312" y="967"/>
                    <a:pt x="301" y="980"/>
                    <a:pt x="301" y="1002"/>
                  </a:cubicBezTo>
                  <a:cubicBezTo>
                    <a:pt x="301" y="1025"/>
                    <a:pt x="283" y="1043"/>
                    <a:pt x="288" y="1062"/>
                  </a:cubicBezTo>
                  <a:cubicBezTo>
                    <a:pt x="256" y="1056"/>
                    <a:pt x="219" y="1086"/>
                    <a:pt x="214" y="1118"/>
                  </a:cubicBezTo>
                  <a:cubicBezTo>
                    <a:pt x="206" y="1165"/>
                    <a:pt x="276" y="1159"/>
                    <a:pt x="281" y="1190"/>
                  </a:cubicBezTo>
                  <a:cubicBezTo>
                    <a:pt x="287" y="1229"/>
                    <a:pt x="243" y="1253"/>
                    <a:pt x="218" y="1276"/>
                  </a:cubicBezTo>
                  <a:cubicBezTo>
                    <a:pt x="215" y="1278"/>
                    <a:pt x="190" y="1380"/>
                    <a:pt x="174" y="1318"/>
                  </a:cubicBezTo>
                  <a:cubicBezTo>
                    <a:pt x="187" y="1341"/>
                    <a:pt x="155" y="1369"/>
                    <a:pt x="146" y="1393"/>
                  </a:cubicBezTo>
                  <a:cubicBezTo>
                    <a:pt x="149" y="1392"/>
                    <a:pt x="153" y="1391"/>
                    <a:pt x="156" y="1391"/>
                  </a:cubicBezTo>
                  <a:cubicBezTo>
                    <a:pt x="163" y="1407"/>
                    <a:pt x="165" y="1419"/>
                    <a:pt x="148" y="1423"/>
                  </a:cubicBezTo>
                  <a:cubicBezTo>
                    <a:pt x="168" y="1430"/>
                    <a:pt x="174" y="1448"/>
                    <a:pt x="185" y="1465"/>
                  </a:cubicBezTo>
                  <a:cubicBezTo>
                    <a:pt x="145" y="1454"/>
                    <a:pt x="112" y="1450"/>
                    <a:pt x="70" y="1447"/>
                  </a:cubicBezTo>
                  <a:cubicBezTo>
                    <a:pt x="29" y="1446"/>
                    <a:pt x="40" y="1407"/>
                    <a:pt x="39" y="1372"/>
                  </a:cubicBezTo>
                  <a:cubicBezTo>
                    <a:pt x="27" y="1374"/>
                    <a:pt x="15" y="1376"/>
                    <a:pt x="3" y="1378"/>
                  </a:cubicBezTo>
                  <a:cubicBezTo>
                    <a:pt x="2" y="1348"/>
                    <a:pt x="0" y="1320"/>
                    <a:pt x="15" y="1293"/>
                  </a:cubicBezTo>
                  <a:cubicBezTo>
                    <a:pt x="36" y="1258"/>
                    <a:pt x="30" y="1240"/>
                    <a:pt x="37" y="1203"/>
                  </a:cubicBezTo>
                  <a:cubicBezTo>
                    <a:pt x="44" y="1168"/>
                    <a:pt x="100" y="1074"/>
                    <a:pt x="53" y="1049"/>
                  </a:cubicBezTo>
                  <a:cubicBezTo>
                    <a:pt x="61" y="1048"/>
                    <a:pt x="68" y="1042"/>
                    <a:pt x="76" y="1042"/>
                  </a:cubicBezTo>
                  <a:cubicBezTo>
                    <a:pt x="56" y="1032"/>
                    <a:pt x="38" y="958"/>
                    <a:pt x="50" y="931"/>
                  </a:cubicBezTo>
                  <a:cubicBezTo>
                    <a:pt x="68" y="890"/>
                    <a:pt x="53" y="838"/>
                    <a:pt x="66" y="791"/>
                  </a:cubicBezTo>
                  <a:cubicBezTo>
                    <a:pt x="73" y="768"/>
                    <a:pt x="86" y="750"/>
                    <a:pt x="83" y="727"/>
                  </a:cubicBezTo>
                  <a:cubicBezTo>
                    <a:pt x="81" y="707"/>
                    <a:pt x="76" y="677"/>
                    <a:pt x="83" y="659"/>
                  </a:cubicBezTo>
                  <a:cubicBezTo>
                    <a:pt x="87" y="648"/>
                    <a:pt x="102" y="642"/>
                    <a:pt x="105" y="631"/>
                  </a:cubicBezTo>
                  <a:cubicBezTo>
                    <a:pt x="109" y="620"/>
                    <a:pt x="101" y="605"/>
                    <a:pt x="104" y="594"/>
                  </a:cubicBezTo>
                  <a:cubicBezTo>
                    <a:pt x="111" y="558"/>
                    <a:pt x="131" y="554"/>
                    <a:pt x="125" y="516"/>
                  </a:cubicBezTo>
                  <a:cubicBezTo>
                    <a:pt x="121" y="490"/>
                    <a:pt x="111" y="465"/>
                    <a:pt x="104" y="441"/>
                  </a:cubicBezTo>
                  <a:cubicBezTo>
                    <a:pt x="98" y="418"/>
                    <a:pt x="119" y="398"/>
                    <a:pt x="124" y="378"/>
                  </a:cubicBezTo>
                  <a:cubicBezTo>
                    <a:pt x="130" y="357"/>
                    <a:pt x="129" y="334"/>
                    <a:pt x="134" y="312"/>
                  </a:cubicBezTo>
                  <a:cubicBezTo>
                    <a:pt x="140" y="288"/>
                    <a:pt x="154" y="277"/>
                    <a:pt x="163" y="255"/>
                  </a:cubicBezTo>
                  <a:cubicBezTo>
                    <a:pt x="167" y="246"/>
                    <a:pt x="183" y="244"/>
                    <a:pt x="185" y="237"/>
                  </a:cubicBezTo>
                  <a:cubicBezTo>
                    <a:pt x="188" y="227"/>
                    <a:pt x="180" y="205"/>
                    <a:pt x="179" y="195"/>
                  </a:cubicBezTo>
                  <a:cubicBezTo>
                    <a:pt x="176" y="183"/>
                    <a:pt x="172" y="144"/>
                    <a:pt x="183" y="139"/>
                  </a:cubicBezTo>
                  <a:cubicBezTo>
                    <a:pt x="212" y="125"/>
                    <a:pt x="223" y="126"/>
                    <a:pt x="231" y="95"/>
                  </a:cubicBezTo>
                  <a:cubicBezTo>
                    <a:pt x="233" y="86"/>
                    <a:pt x="223" y="77"/>
                    <a:pt x="229" y="70"/>
                  </a:cubicBezTo>
                  <a:cubicBezTo>
                    <a:pt x="241" y="58"/>
                    <a:pt x="252" y="45"/>
                    <a:pt x="263" y="32"/>
                  </a:cubicBezTo>
                  <a:cubicBezTo>
                    <a:pt x="282" y="57"/>
                    <a:pt x="315" y="39"/>
                    <a:pt x="332" y="66"/>
                  </a:cubicBezTo>
                  <a:cubicBezTo>
                    <a:pt x="337" y="0"/>
                    <a:pt x="419" y="73"/>
                    <a:pt x="435" y="92"/>
                  </a:cubicBezTo>
                  <a:cubicBezTo>
                    <a:pt x="458" y="117"/>
                    <a:pt x="465" y="119"/>
                    <a:pt x="498" y="126"/>
                  </a:cubicBezTo>
                  <a:cubicBezTo>
                    <a:pt x="522" y="131"/>
                    <a:pt x="548" y="159"/>
                    <a:pt x="568" y="172"/>
                  </a:cubicBezTo>
                  <a:cubicBezTo>
                    <a:pt x="585" y="184"/>
                    <a:pt x="558" y="215"/>
                    <a:pt x="551" y="226"/>
                  </a:cubicBezTo>
                  <a:cubicBezTo>
                    <a:pt x="537" y="252"/>
                    <a:pt x="576" y="245"/>
                    <a:pt x="591" y="253"/>
                  </a:cubicBezTo>
                  <a:cubicBezTo>
                    <a:pt x="646" y="280"/>
                    <a:pt x="683" y="232"/>
                    <a:pt x="691" y="183"/>
                  </a:cubicBezTo>
                  <a:close/>
                </a:path>
              </a:pathLst>
            </a:custGeom>
            <a:solidFill>
              <a:srgbClr val="8EB9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4" name="Freeform 86"/>
            <p:cNvSpPr>
              <a:spLocks noEditPoints="1"/>
            </p:cNvSpPr>
            <p:nvPr/>
          </p:nvSpPr>
          <p:spPr bwMode="auto">
            <a:xfrm>
              <a:off x="1354" y="2851"/>
              <a:ext cx="222" cy="437"/>
            </a:xfrm>
            <a:custGeom>
              <a:avLst/>
              <a:gdLst>
                <a:gd name="T0" fmla="*/ 38 w 745"/>
                <a:gd name="T1" fmla="*/ 1374 h 1463"/>
                <a:gd name="T2" fmla="*/ 16 w 745"/>
                <a:gd name="T3" fmla="*/ 1270 h 1463"/>
                <a:gd name="T4" fmla="*/ 58 w 745"/>
                <a:gd name="T5" fmla="*/ 1039 h 1463"/>
                <a:gd name="T6" fmla="*/ 51 w 745"/>
                <a:gd name="T7" fmla="*/ 909 h 1463"/>
                <a:gd name="T8" fmla="*/ 83 w 745"/>
                <a:gd name="T9" fmla="*/ 710 h 1463"/>
                <a:gd name="T10" fmla="*/ 106 w 745"/>
                <a:gd name="T11" fmla="*/ 610 h 1463"/>
                <a:gd name="T12" fmla="*/ 125 w 745"/>
                <a:gd name="T13" fmla="*/ 499 h 1463"/>
                <a:gd name="T14" fmla="*/ 124 w 745"/>
                <a:gd name="T15" fmla="*/ 358 h 1463"/>
                <a:gd name="T16" fmla="*/ 163 w 745"/>
                <a:gd name="T17" fmla="*/ 233 h 1463"/>
                <a:gd name="T18" fmla="*/ 178 w 745"/>
                <a:gd name="T19" fmla="*/ 179 h 1463"/>
                <a:gd name="T20" fmla="*/ 229 w 745"/>
                <a:gd name="T21" fmla="*/ 68 h 1463"/>
                <a:gd name="T22" fmla="*/ 308 w 745"/>
                <a:gd name="T23" fmla="*/ 21 h 1463"/>
                <a:gd name="T24" fmla="*/ 509 w 745"/>
                <a:gd name="T25" fmla="*/ 99 h 1463"/>
                <a:gd name="T26" fmla="*/ 568 w 745"/>
                <a:gd name="T27" fmla="*/ 213 h 1463"/>
                <a:gd name="T28" fmla="*/ 631 w 745"/>
                <a:gd name="T29" fmla="*/ 234 h 1463"/>
                <a:gd name="T30" fmla="*/ 740 w 745"/>
                <a:gd name="T31" fmla="*/ 184 h 1463"/>
                <a:gd name="T32" fmla="*/ 619 w 745"/>
                <a:gd name="T33" fmla="*/ 335 h 1463"/>
                <a:gd name="T34" fmla="*/ 605 w 745"/>
                <a:gd name="T35" fmla="*/ 598 h 1463"/>
                <a:gd name="T36" fmla="*/ 604 w 745"/>
                <a:gd name="T37" fmla="*/ 690 h 1463"/>
                <a:gd name="T38" fmla="*/ 428 w 745"/>
                <a:gd name="T39" fmla="*/ 752 h 1463"/>
                <a:gd name="T40" fmla="*/ 412 w 745"/>
                <a:gd name="T41" fmla="*/ 846 h 1463"/>
                <a:gd name="T42" fmla="*/ 319 w 745"/>
                <a:gd name="T43" fmla="*/ 839 h 1463"/>
                <a:gd name="T44" fmla="*/ 377 w 745"/>
                <a:gd name="T45" fmla="*/ 899 h 1463"/>
                <a:gd name="T46" fmla="*/ 345 w 745"/>
                <a:gd name="T47" fmla="*/ 953 h 1463"/>
                <a:gd name="T48" fmla="*/ 309 w 745"/>
                <a:gd name="T49" fmla="*/ 1056 h 1463"/>
                <a:gd name="T50" fmla="*/ 299 w 745"/>
                <a:gd name="T51" fmla="*/ 1170 h 1463"/>
                <a:gd name="T52" fmla="*/ 195 w 745"/>
                <a:gd name="T53" fmla="*/ 1329 h 1463"/>
                <a:gd name="T54" fmla="*/ 171 w 745"/>
                <a:gd name="T55" fmla="*/ 1365 h 1463"/>
                <a:gd name="T56" fmla="*/ 196 w 745"/>
                <a:gd name="T57" fmla="*/ 1431 h 1463"/>
                <a:gd name="T58" fmla="*/ 57 w 745"/>
                <a:gd name="T59" fmla="*/ 1354 h 1463"/>
                <a:gd name="T60" fmla="*/ 154 w 745"/>
                <a:gd name="T61" fmla="*/ 1413 h 1463"/>
                <a:gd name="T62" fmla="*/ 159 w 745"/>
                <a:gd name="T63" fmla="*/ 1383 h 1463"/>
                <a:gd name="T64" fmla="*/ 177 w 745"/>
                <a:gd name="T65" fmla="*/ 1311 h 1463"/>
                <a:gd name="T66" fmla="*/ 195 w 745"/>
                <a:gd name="T67" fmla="*/ 1307 h 1463"/>
                <a:gd name="T68" fmla="*/ 237 w 745"/>
                <a:gd name="T69" fmla="*/ 1238 h 1463"/>
                <a:gd name="T70" fmla="*/ 287 w 745"/>
                <a:gd name="T71" fmla="*/ 1034 h 1463"/>
                <a:gd name="T72" fmla="*/ 313 w 745"/>
                <a:gd name="T73" fmla="*/ 935 h 1463"/>
                <a:gd name="T74" fmla="*/ 302 w 745"/>
                <a:gd name="T75" fmla="*/ 853 h 1463"/>
                <a:gd name="T76" fmla="*/ 353 w 745"/>
                <a:gd name="T77" fmla="*/ 834 h 1463"/>
                <a:gd name="T78" fmla="*/ 411 w 745"/>
                <a:gd name="T79" fmla="*/ 779 h 1463"/>
                <a:gd name="T80" fmla="*/ 410 w 745"/>
                <a:gd name="T81" fmla="*/ 720 h 1463"/>
                <a:gd name="T82" fmla="*/ 527 w 745"/>
                <a:gd name="T83" fmla="*/ 721 h 1463"/>
                <a:gd name="T84" fmla="*/ 608 w 745"/>
                <a:gd name="T85" fmla="*/ 626 h 1463"/>
                <a:gd name="T86" fmla="*/ 566 w 745"/>
                <a:gd name="T87" fmla="*/ 387 h 1463"/>
                <a:gd name="T88" fmla="*/ 707 w 745"/>
                <a:gd name="T89" fmla="*/ 226 h 1463"/>
                <a:gd name="T90" fmla="*/ 631 w 745"/>
                <a:gd name="T91" fmla="*/ 252 h 1463"/>
                <a:gd name="T92" fmla="*/ 552 w 745"/>
                <a:gd name="T93" fmla="*/ 204 h 1463"/>
                <a:gd name="T94" fmla="*/ 506 w 745"/>
                <a:gd name="T95" fmla="*/ 117 h 1463"/>
                <a:gd name="T96" fmla="*/ 348 w 745"/>
                <a:gd name="T97" fmla="*/ 77 h 1463"/>
                <a:gd name="T98" fmla="*/ 245 w 745"/>
                <a:gd name="T99" fmla="*/ 58 h 1463"/>
                <a:gd name="T100" fmla="*/ 196 w 745"/>
                <a:gd name="T101" fmla="*/ 129 h 1463"/>
                <a:gd name="T102" fmla="*/ 188 w 745"/>
                <a:gd name="T103" fmla="*/ 235 h 1463"/>
                <a:gd name="T104" fmla="*/ 147 w 745"/>
                <a:gd name="T105" fmla="*/ 328 h 1463"/>
                <a:gd name="T106" fmla="*/ 129 w 745"/>
                <a:gd name="T107" fmla="*/ 443 h 1463"/>
                <a:gd name="T108" fmla="*/ 123 w 745"/>
                <a:gd name="T109" fmla="*/ 592 h 1463"/>
                <a:gd name="T110" fmla="*/ 100 w 745"/>
                <a:gd name="T111" fmla="*/ 700 h 1463"/>
                <a:gd name="T112" fmla="*/ 78 w 745"/>
                <a:gd name="T113" fmla="*/ 840 h 1463"/>
                <a:gd name="T114" fmla="*/ 86 w 745"/>
                <a:gd name="T115" fmla="*/ 1033 h 1463"/>
                <a:gd name="T116" fmla="*/ 51 w 745"/>
                <a:gd name="T117" fmla="*/ 1217 h 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45" h="1463">
                  <a:moveTo>
                    <a:pt x="216" y="1463"/>
                  </a:moveTo>
                  <a:cubicBezTo>
                    <a:pt x="192" y="1456"/>
                    <a:pt x="192" y="1456"/>
                    <a:pt x="192" y="1456"/>
                  </a:cubicBezTo>
                  <a:cubicBezTo>
                    <a:pt x="150" y="1444"/>
                    <a:pt x="117" y="1441"/>
                    <a:pt x="79" y="1439"/>
                  </a:cubicBezTo>
                  <a:cubicBezTo>
                    <a:pt x="36" y="1437"/>
                    <a:pt x="37" y="1402"/>
                    <a:pt x="38" y="1374"/>
                  </a:cubicBezTo>
                  <a:cubicBezTo>
                    <a:pt x="38" y="1371"/>
                    <a:pt x="38" y="1368"/>
                    <a:pt x="38" y="1365"/>
                  </a:cubicBezTo>
                  <a:cubicBezTo>
                    <a:pt x="4" y="1370"/>
                    <a:pt x="4" y="1370"/>
                    <a:pt x="4" y="1370"/>
                  </a:cubicBezTo>
                  <a:cubicBezTo>
                    <a:pt x="3" y="1360"/>
                    <a:pt x="3" y="1360"/>
                    <a:pt x="3" y="1360"/>
                  </a:cubicBezTo>
                  <a:cubicBezTo>
                    <a:pt x="1" y="1328"/>
                    <a:pt x="0" y="1299"/>
                    <a:pt x="16" y="1270"/>
                  </a:cubicBezTo>
                  <a:cubicBezTo>
                    <a:pt x="29" y="1248"/>
                    <a:pt x="31" y="1234"/>
                    <a:pt x="33" y="1215"/>
                  </a:cubicBezTo>
                  <a:cubicBezTo>
                    <a:pt x="33" y="1206"/>
                    <a:pt x="34" y="1196"/>
                    <a:pt x="37" y="1184"/>
                  </a:cubicBezTo>
                  <a:cubicBezTo>
                    <a:pt x="39" y="1174"/>
                    <a:pt x="44" y="1161"/>
                    <a:pt x="50" y="1145"/>
                  </a:cubicBezTo>
                  <a:cubicBezTo>
                    <a:pt x="65" y="1107"/>
                    <a:pt x="86" y="1054"/>
                    <a:pt x="58" y="1039"/>
                  </a:cubicBezTo>
                  <a:cubicBezTo>
                    <a:pt x="35" y="1027"/>
                    <a:pt x="35" y="1027"/>
                    <a:pt x="35" y="1027"/>
                  </a:cubicBezTo>
                  <a:cubicBezTo>
                    <a:pt x="61" y="1022"/>
                    <a:pt x="61" y="1022"/>
                    <a:pt x="61" y="1022"/>
                  </a:cubicBezTo>
                  <a:cubicBezTo>
                    <a:pt x="63" y="1022"/>
                    <a:pt x="65" y="1021"/>
                    <a:pt x="68" y="1019"/>
                  </a:cubicBezTo>
                  <a:cubicBezTo>
                    <a:pt x="50" y="992"/>
                    <a:pt x="39" y="934"/>
                    <a:pt x="51" y="909"/>
                  </a:cubicBezTo>
                  <a:cubicBezTo>
                    <a:pt x="60" y="889"/>
                    <a:pt x="60" y="865"/>
                    <a:pt x="60" y="840"/>
                  </a:cubicBezTo>
                  <a:cubicBezTo>
                    <a:pt x="60" y="817"/>
                    <a:pt x="60" y="793"/>
                    <a:pt x="67" y="770"/>
                  </a:cubicBezTo>
                  <a:cubicBezTo>
                    <a:pt x="69" y="763"/>
                    <a:pt x="71" y="756"/>
                    <a:pt x="74" y="749"/>
                  </a:cubicBezTo>
                  <a:cubicBezTo>
                    <a:pt x="80" y="735"/>
                    <a:pt x="84" y="723"/>
                    <a:pt x="83" y="710"/>
                  </a:cubicBezTo>
                  <a:cubicBezTo>
                    <a:pt x="82" y="701"/>
                    <a:pt x="82" y="701"/>
                    <a:pt x="82" y="701"/>
                  </a:cubicBezTo>
                  <a:cubicBezTo>
                    <a:pt x="80" y="681"/>
                    <a:pt x="77" y="655"/>
                    <a:pt x="83" y="638"/>
                  </a:cubicBezTo>
                  <a:cubicBezTo>
                    <a:pt x="86" y="630"/>
                    <a:pt x="92" y="625"/>
                    <a:pt x="97" y="620"/>
                  </a:cubicBezTo>
                  <a:cubicBezTo>
                    <a:pt x="101" y="617"/>
                    <a:pt x="105" y="613"/>
                    <a:pt x="106" y="610"/>
                  </a:cubicBezTo>
                  <a:cubicBezTo>
                    <a:pt x="107" y="606"/>
                    <a:pt x="106" y="601"/>
                    <a:pt x="105" y="595"/>
                  </a:cubicBezTo>
                  <a:cubicBezTo>
                    <a:pt x="104" y="588"/>
                    <a:pt x="102" y="581"/>
                    <a:pt x="104" y="574"/>
                  </a:cubicBezTo>
                  <a:cubicBezTo>
                    <a:pt x="107" y="558"/>
                    <a:pt x="112" y="548"/>
                    <a:pt x="117" y="540"/>
                  </a:cubicBezTo>
                  <a:cubicBezTo>
                    <a:pt x="123" y="528"/>
                    <a:pt x="128" y="519"/>
                    <a:pt x="125" y="499"/>
                  </a:cubicBezTo>
                  <a:cubicBezTo>
                    <a:pt x="122" y="482"/>
                    <a:pt x="117" y="465"/>
                    <a:pt x="112" y="449"/>
                  </a:cubicBezTo>
                  <a:cubicBezTo>
                    <a:pt x="109" y="441"/>
                    <a:pt x="107" y="433"/>
                    <a:pt x="105" y="425"/>
                  </a:cubicBezTo>
                  <a:cubicBezTo>
                    <a:pt x="100" y="407"/>
                    <a:pt x="108" y="391"/>
                    <a:pt x="115" y="377"/>
                  </a:cubicBezTo>
                  <a:cubicBezTo>
                    <a:pt x="119" y="371"/>
                    <a:pt x="123" y="364"/>
                    <a:pt x="124" y="358"/>
                  </a:cubicBezTo>
                  <a:cubicBezTo>
                    <a:pt x="127" y="348"/>
                    <a:pt x="128" y="337"/>
                    <a:pt x="129" y="326"/>
                  </a:cubicBezTo>
                  <a:cubicBezTo>
                    <a:pt x="130" y="315"/>
                    <a:pt x="131" y="303"/>
                    <a:pt x="134" y="292"/>
                  </a:cubicBezTo>
                  <a:cubicBezTo>
                    <a:pt x="138" y="277"/>
                    <a:pt x="145" y="266"/>
                    <a:pt x="151" y="256"/>
                  </a:cubicBezTo>
                  <a:cubicBezTo>
                    <a:pt x="156" y="249"/>
                    <a:pt x="160" y="242"/>
                    <a:pt x="163" y="233"/>
                  </a:cubicBezTo>
                  <a:cubicBezTo>
                    <a:pt x="167" y="225"/>
                    <a:pt x="174" y="222"/>
                    <a:pt x="180" y="219"/>
                  </a:cubicBezTo>
                  <a:cubicBezTo>
                    <a:pt x="182" y="218"/>
                    <a:pt x="185" y="216"/>
                    <a:pt x="186" y="215"/>
                  </a:cubicBezTo>
                  <a:cubicBezTo>
                    <a:pt x="187" y="212"/>
                    <a:pt x="183" y="199"/>
                    <a:pt x="181" y="191"/>
                  </a:cubicBezTo>
                  <a:cubicBezTo>
                    <a:pt x="180" y="187"/>
                    <a:pt x="179" y="182"/>
                    <a:pt x="178" y="179"/>
                  </a:cubicBezTo>
                  <a:cubicBezTo>
                    <a:pt x="175" y="157"/>
                    <a:pt x="171" y="120"/>
                    <a:pt x="188" y="112"/>
                  </a:cubicBezTo>
                  <a:cubicBezTo>
                    <a:pt x="193" y="110"/>
                    <a:pt x="197" y="108"/>
                    <a:pt x="201" y="107"/>
                  </a:cubicBezTo>
                  <a:cubicBezTo>
                    <a:pt x="220" y="98"/>
                    <a:pt x="225" y="96"/>
                    <a:pt x="231" y="74"/>
                  </a:cubicBezTo>
                  <a:cubicBezTo>
                    <a:pt x="231" y="73"/>
                    <a:pt x="230" y="70"/>
                    <a:pt x="229" y="68"/>
                  </a:cubicBezTo>
                  <a:cubicBezTo>
                    <a:pt x="227" y="63"/>
                    <a:pt x="224" y="54"/>
                    <a:pt x="231" y="46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80" y="9"/>
                    <a:pt x="280" y="9"/>
                    <a:pt x="280" y="9"/>
                  </a:cubicBezTo>
                  <a:cubicBezTo>
                    <a:pt x="287" y="18"/>
                    <a:pt x="296" y="19"/>
                    <a:pt x="308" y="21"/>
                  </a:cubicBezTo>
                  <a:cubicBezTo>
                    <a:pt x="316" y="22"/>
                    <a:pt x="327" y="24"/>
                    <a:pt x="336" y="30"/>
                  </a:cubicBezTo>
                  <a:cubicBezTo>
                    <a:pt x="342" y="14"/>
                    <a:pt x="354" y="12"/>
                    <a:pt x="362" y="12"/>
                  </a:cubicBezTo>
                  <a:cubicBezTo>
                    <a:pt x="395" y="12"/>
                    <a:pt x="442" y="56"/>
                    <a:pt x="451" y="68"/>
                  </a:cubicBezTo>
                  <a:cubicBezTo>
                    <a:pt x="472" y="92"/>
                    <a:pt x="477" y="92"/>
                    <a:pt x="509" y="99"/>
                  </a:cubicBezTo>
                  <a:cubicBezTo>
                    <a:pt x="528" y="103"/>
                    <a:pt x="547" y="119"/>
                    <a:pt x="564" y="132"/>
                  </a:cubicBezTo>
                  <a:cubicBezTo>
                    <a:pt x="570" y="138"/>
                    <a:pt x="576" y="143"/>
                    <a:pt x="582" y="147"/>
                  </a:cubicBezTo>
                  <a:cubicBezTo>
                    <a:pt x="603" y="161"/>
                    <a:pt x="584" y="190"/>
                    <a:pt x="573" y="206"/>
                  </a:cubicBezTo>
                  <a:cubicBezTo>
                    <a:pt x="571" y="209"/>
                    <a:pt x="569" y="211"/>
                    <a:pt x="568" y="213"/>
                  </a:cubicBezTo>
                  <a:cubicBezTo>
                    <a:pt x="566" y="216"/>
                    <a:pt x="566" y="218"/>
                    <a:pt x="566" y="218"/>
                  </a:cubicBezTo>
                  <a:cubicBezTo>
                    <a:pt x="568" y="220"/>
                    <a:pt x="578" y="221"/>
                    <a:pt x="583" y="222"/>
                  </a:cubicBezTo>
                  <a:cubicBezTo>
                    <a:pt x="591" y="223"/>
                    <a:pt x="598" y="224"/>
                    <a:pt x="604" y="226"/>
                  </a:cubicBezTo>
                  <a:cubicBezTo>
                    <a:pt x="613" y="231"/>
                    <a:pt x="622" y="234"/>
                    <a:pt x="631" y="234"/>
                  </a:cubicBezTo>
                  <a:cubicBezTo>
                    <a:pt x="663" y="234"/>
                    <a:pt x="686" y="198"/>
                    <a:pt x="691" y="164"/>
                  </a:cubicBezTo>
                  <a:cubicBezTo>
                    <a:pt x="692" y="157"/>
                    <a:pt x="692" y="157"/>
                    <a:pt x="692" y="157"/>
                  </a:cubicBezTo>
                  <a:cubicBezTo>
                    <a:pt x="699" y="156"/>
                    <a:pt x="699" y="156"/>
                    <a:pt x="699" y="156"/>
                  </a:cubicBezTo>
                  <a:cubicBezTo>
                    <a:pt x="721" y="153"/>
                    <a:pt x="736" y="164"/>
                    <a:pt x="740" y="184"/>
                  </a:cubicBezTo>
                  <a:cubicBezTo>
                    <a:pt x="745" y="203"/>
                    <a:pt x="737" y="232"/>
                    <a:pt x="715" y="243"/>
                  </a:cubicBezTo>
                  <a:cubicBezTo>
                    <a:pt x="691" y="255"/>
                    <a:pt x="672" y="277"/>
                    <a:pt x="653" y="299"/>
                  </a:cubicBezTo>
                  <a:cubicBezTo>
                    <a:pt x="646" y="306"/>
                    <a:pt x="640" y="314"/>
                    <a:pt x="633" y="321"/>
                  </a:cubicBezTo>
                  <a:cubicBezTo>
                    <a:pt x="629" y="325"/>
                    <a:pt x="624" y="330"/>
                    <a:pt x="619" y="335"/>
                  </a:cubicBezTo>
                  <a:cubicBezTo>
                    <a:pt x="602" y="352"/>
                    <a:pt x="587" y="366"/>
                    <a:pt x="585" y="389"/>
                  </a:cubicBezTo>
                  <a:cubicBezTo>
                    <a:pt x="581" y="428"/>
                    <a:pt x="577" y="473"/>
                    <a:pt x="567" y="518"/>
                  </a:cubicBezTo>
                  <a:cubicBezTo>
                    <a:pt x="563" y="535"/>
                    <a:pt x="570" y="541"/>
                    <a:pt x="584" y="552"/>
                  </a:cubicBezTo>
                  <a:cubicBezTo>
                    <a:pt x="596" y="561"/>
                    <a:pt x="612" y="573"/>
                    <a:pt x="605" y="598"/>
                  </a:cubicBezTo>
                  <a:cubicBezTo>
                    <a:pt x="603" y="604"/>
                    <a:pt x="603" y="605"/>
                    <a:pt x="614" y="608"/>
                  </a:cubicBezTo>
                  <a:cubicBezTo>
                    <a:pt x="619" y="610"/>
                    <a:pt x="626" y="612"/>
                    <a:pt x="629" y="618"/>
                  </a:cubicBezTo>
                  <a:cubicBezTo>
                    <a:pt x="638" y="643"/>
                    <a:pt x="618" y="670"/>
                    <a:pt x="608" y="685"/>
                  </a:cubicBezTo>
                  <a:cubicBezTo>
                    <a:pt x="604" y="690"/>
                    <a:pt x="604" y="690"/>
                    <a:pt x="604" y="690"/>
                  </a:cubicBezTo>
                  <a:cubicBezTo>
                    <a:pt x="581" y="722"/>
                    <a:pt x="575" y="729"/>
                    <a:pt x="531" y="739"/>
                  </a:cubicBezTo>
                  <a:cubicBezTo>
                    <a:pt x="525" y="740"/>
                    <a:pt x="519" y="742"/>
                    <a:pt x="512" y="744"/>
                  </a:cubicBezTo>
                  <a:cubicBezTo>
                    <a:pt x="485" y="751"/>
                    <a:pt x="451" y="759"/>
                    <a:pt x="428" y="752"/>
                  </a:cubicBezTo>
                  <a:cubicBezTo>
                    <a:pt x="428" y="752"/>
                    <a:pt x="428" y="752"/>
                    <a:pt x="428" y="752"/>
                  </a:cubicBezTo>
                  <a:cubicBezTo>
                    <a:pt x="431" y="757"/>
                    <a:pt x="434" y="763"/>
                    <a:pt x="434" y="770"/>
                  </a:cubicBezTo>
                  <a:cubicBezTo>
                    <a:pt x="434" y="777"/>
                    <a:pt x="430" y="783"/>
                    <a:pt x="427" y="789"/>
                  </a:cubicBezTo>
                  <a:cubicBezTo>
                    <a:pt x="424" y="793"/>
                    <a:pt x="421" y="797"/>
                    <a:pt x="422" y="801"/>
                  </a:cubicBezTo>
                  <a:cubicBezTo>
                    <a:pt x="424" y="821"/>
                    <a:pt x="421" y="836"/>
                    <a:pt x="412" y="846"/>
                  </a:cubicBezTo>
                  <a:cubicBezTo>
                    <a:pt x="404" y="855"/>
                    <a:pt x="390" y="860"/>
                    <a:pt x="369" y="860"/>
                  </a:cubicBezTo>
                  <a:cubicBezTo>
                    <a:pt x="363" y="860"/>
                    <a:pt x="356" y="857"/>
                    <a:pt x="344" y="850"/>
                  </a:cubicBezTo>
                  <a:cubicBezTo>
                    <a:pt x="337" y="846"/>
                    <a:pt x="326" y="840"/>
                    <a:pt x="319" y="839"/>
                  </a:cubicBezTo>
                  <a:cubicBezTo>
                    <a:pt x="319" y="839"/>
                    <a:pt x="319" y="839"/>
                    <a:pt x="319" y="839"/>
                  </a:cubicBezTo>
                  <a:cubicBezTo>
                    <a:pt x="320" y="843"/>
                    <a:pt x="320" y="847"/>
                    <a:pt x="320" y="851"/>
                  </a:cubicBezTo>
                  <a:cubicBezTo>
                    <a:pt x="322" y="871"/>
                    <a:pt x="324" y="889"/>
                    <a:pt x="332" y="897"/>
                  </a:cubicBezTo>
                  <a:cubicBezTo>
                    <a:pt x="338" y="893"/>
                    <a:pt x="338" y="893"/>
                    <a:pt x="338" y="893"/>
                  </a:cubicBezTo>
                  <a:cubicBezTo>
                    <a:pt x="350" y="885"/>
                    <a:pt x="370" y="887"/>
                    <a:pt x="377" y="899"/>
                  </a:cubicBezTo>
                  <a:cubicBezTo>
                    <a:pt x="380" y="903"/>
                    <a:pt x="383" y="911"/>
                    <a:pt x="378" y="923"/>
                  </a:cubicBezTo>
                  <a:cubicBezTo>
                    <a:pt x="373" y="933"/>
                    <a:pt x="367" y="939"/>
                    <a:pt x="359" y="940"/>
                  </a:cubicBezTo>
                  <a:cubicBezTo>
                    <a:pt x="374" y="946"/>
                    <a:pt x="374" y="946"/>
                    <a:pt x="374" y="946"/>
                  </a:cubicBezTo>
                  <a:cubicBezTo>
                    <a:pt x="345" y="953"/>
                    <a:pt x="345" y="953"/>
                    <a:pt x="345" y="953"/>
                  </a:cubicBezTo>
                  <a:cubicBezTo>
                    <a:pt x="327" y="957"/>
                    <a:pt x="319" y="967"/>
                    <a:pt x="319" y="984"/>
                  </a:cubicBezTo>
                  <a:cubicBezTo>
                    <a:pt x="319" y="996"/>
                    <a:pt x="315" y="1007"/>
                    <a:pt x="311" y="1016"/>
                  </a:cubicBezTo>
                  <a:cubicBezTo>
                    <a:pt x="307" y="1026"/>
                    <a:pt x="304" y="1034"/>
                    <a:pt x="306" y="1042"/>
                  </a:cubicBezTo>
                  <a:cubicBezTo>
                    <a:pt x="309" y="1056"/>
                    <a:pt x="309" y="1056"/>
                    <a:pt x="309" y="1056"/>
                  </a:cubicBezTo>
                  <a:cubicBezTo>
                    <a:pt x="295" y="1053"/>
                    <a:pt x="295" y="1053"/>
                    <a:pt x="295" y="1053"/>
                  </a:cubicBezTo>
                  <a:cubicBezTo>
                    <a:pt x="269" y="1048"/>
                    <a:pt x="237" y="1074"/>
                    <a:pt x="232" y="1101"/>
                  </a:cubicBezTo>
                  <a:cubicBezTo>
                    <a:pt x="229" y="1120"/>
                    <a:pt x="242" y="1127"/>
                    <a:pt x="263" y="1137"/>
                  </a:cubicBezTo>
                  <a:cubicBezTo>
                    <a:pt x="280" y="1145"/>
                    <a:pt x="296" y="1152"/>
                    <a:pt x="299" y="1170"/>
                  </a:cubicBezTo>
                  <a:cubicBezTo>
                    <a:pt x="305" y="1208"/>
                    <a:pt x="273" y="1233"/>
                    <a:pt x="248" y="1252"/>
                  </a:cubicBezTo>
                  <a:cubicBezTo>
                    <a:pt x="243" y="1256"/>
                    <a:pt x="238" y="1259"/>
                    <a:pt x="234" y="1263"/>
                  </a:cubicBezTo>
                  <a:cubicBezTo>
                    <a:pt x="233" y="1265"/>
                    <a:pt x="232" y="1268"/>
                    <a:pt x="231" y="1271"/>
                  </a:cubicBezTo>
                  <a:cubicBezTo>
                    <a:pt x="219" y="1310"/>
                    <a:pt x="210" y="1329"/>
                    <a:pt x="195" y="1329"/>
                  </a:cubicBezTo>
                  <a:cubicBezTo>
                    <a:pt x="195" y="1329"/>
                    <a:pt x="195" y="1329"/>
                    <a:pt x="195" y="1329"/>
                  </a:cubicBezTo>
                  <a:cubicBezTo>
                    <a:pt x="194" y="1329"/>
                    <a:pt x="193" y="1329"/>
                    <a:pt x="192" y="1329"/>
                  </a:cubicBezTo>
                  <a:cubicBezTo>
                    <a:pt x="188" y="1338"/>
                    <a:pt x="183" y="1346"/>
                    <a:pt x="177" y="1355"/>
                  </a:cubicBezTo>
                  <a:cubicBezTo>
                    <a:pt x="175" y="1358"/>
                    <a:pt x="173" y="1361"/>
                    <a:pt x="171" y="1365"/>
                  </a:cubicBezTo>
                  <a:cubicBezTo>
                    <a:pt x="173" y="1369"/>
                    <a:pt x="173" y="1369"/>
                    <a:pt x="173" y="1369"/>
                  </a:cubicBezTo>
                  <a:cubicBezTo>
                    <a:pt x="177" y="1379"/>
                    <a:pt x="182" y="1391"/>
                    <a:pt x="177" y="1401"/>
                  </a:cubicBezTo>
                  <a:cubicBezTo>
                    <a:pt x="177" y="1402"/>
                    <a:pt x="176" y="1404"/>
                    <a:pt x="175" y="1405"/>
                  </a:cubicBezTo>
                  <a:cubicBezTo>
                    <a:pt x="184" y="1412"/>
                    <a:pt x="190" y="1422"/>
                    <a:pt x="196" y="1431"/>
                  </a:cubicBezTo>
                  <a:cubicBezTo>
                    <a:pt x="198" y="1435"/>
                    <a:pt x="200" y="1439"/>
                    <a:pt x="202" y="1442"/>
                  </a:cubicBezTo>
                  <a:lnTo>
                    <a:pt x="216" y="1463"/>
                  </a:lnTo>
                  <a:close/>
                  <a:moveTo>
                    <a:pt x="56" y="1344"/>
                  </a:moveTo>
                  <a:cubicBezTo>
                    <a:pt x="57" y="1354"/>
                    <a:pt x="57" y="1354"/>
                    <a:pt x="57" y="1354"/>
                  </a:cubicBezTo>
                  <a:cubicBezTo>
                    <a:pt x="57" y="1361"/>
                    <a:pt x="57" y="1368"/>
                    <a:pt x="57" y="1375"/>
                  </a:cubicBezTo>
                  <a:cubicBezTo>
                    <a:pt x="55" y="1408"/>
                    <a:pt x="57" y="1419"/>
                    <a:pt x="80" y="1420"/>
                  </a:cubicBezTo>
                  <a:cubicBezTo>
                    <a:pt x="112" y="1422"/>
                    <a:pt x="141" y="1425"/>
                    <a:pt x="175" y="1433"/>
                  </a:cubicBezTo>
                  <a:cubicBezTo>
                    <a:pt x="169" y="1424"/>
                    <a:pt x="163" y="1417"/>
                    <a:pt x="154" y="1413"/>
                  </a:cubicBezTo>
                  <a:cubicBezTo>
                    <a:pt x="125" y="1403"/>
                    <a:pt x="125" y="1403"/>
                    <a:pt x="125" y="1403"/>
                  </a:cubicBezTo>
                  <a:cubicBezTo>
                    <a:pt x="155" y="1396"/>
                    <a:pt x="155" y="1396"/>
                    <a:pt x="155" y="1396"/>
                  </a:cubicBezTo>
                  <a:cubicBezTo>
                    <a:pt x="158" y="1395"/>
                    <a:pt x="160" y="1394"/>
                    <a:pt x="161" y="1393"/>
                  </a:cubicBezTo>
                  <a:cubicBezTo>
                    <a:pt x="161" y="1392"/>
                    <a:pt x="162" y="1390"/>
                    <a:pt x="159" y="1383"/>
                  </a:cubicBezTo>
                  <a:cubicBezTo>
                    <a:pt x="141" y="1387"/>
                    <a:pt x="141" y="1387"/>
                    <a:pt x="141" y="1387"/>
                  </a:cubicBezTo>
                  <a:cubicBezTo>
                    <a:pt x="147" y="1372"/>
                    <a:pt x="147" y="1372"/>
                    <a:pt x="147" y="1372"/>
                  </a:cubicBezTo>
                  <a:cubicBezTo>
                    <a:pt x="150" y="1363"/>
                    <a:pt x="156" y="1354"/>
                    <a:pt x="162" y="1345"/>
                  </a:cubicBezTo>
                  <a:cubicBezTo>
                    <a:pt x="169" y="1333"/>
                    <a:pt x="177" y="1321"/>
                    <a:pt x="177" y="1311"/>
                  </a:cubicBezTo>
                  <a:cubicBezTo>
                    <a:pt x="176" y="1309"/>
                    <a:pt x="175" y="1306"/>
                    <a:pt x="174" y="1303"/>
                  </a:cubicBezTo>
                  <a:cubicBezTo>
                    <a:pt x="157" y="1234"/>
                    <a:pt x="157" y="1234"/>
                    <a:pt x="157" y="1234"/>
                  </a:cubicBezTo>
                  <a:cubicBezTo>
                    <a:pt x="191" y="1296"/>
                    <a:pt x="191" y="1296"/>
                    <a:pt x="191" y="1296"/>
                  </a:cubicBezTo>
                  <a:cubicBezTo>
                    <a:pt x="193" y="1299"/>
                    <a:pt x="195" y="1303"/>
                    <a:pt x="195" y="1307"/>
                  </a:cubicBezTo>
                  <a:cubicBezTo>
                    <a:pt x="196" y="1308"/>
                    <a:pt x="196" y="1309"/>
                    <a:pt x="196" y="1310"/>
                  </a:cubicBezTo>
                  <a:cubicBezTo>
                    <a:pt x="200" y="1305"/>
                    <a:pt x="206" y="1290"/>
                    <a:pt x="214" y="1266"/>
                  </a:cubicBezTo>
                  <a:cubicBezTo>
                    <a:pt x="217" y="1255"/>
                    <a:pt x="218" y="1253"/>
                    <a:pt x="221" y="1250"/>
                  </a:cubicBezTo>
                  <a:cubicBezTo>
                    <a:pt x="225" y="1246"/>
                    <a:pt x="231" y="1242"/>
                    <a:pt x="237" y="1238"/>
                  </a:cubicBezTo>
                  <a:cubicBezTo>
                    <a:pt x="260" y="1219"/>
                    <a:pt x="285" y="1200"/>
                    <a:pt x="281" y="1173"/>
                  </a:cubicBezTo>
                  <a:cubicBezTo>
                    <a:pt x="280" y="1165"/>
                    <a:pt x="268" y="1160"/>
                    <a:pt x="256" y="1154"/>
                  </a:cubicBezTo>
                  <a:cubicBezTo>
                    <a:pt x="236" y="1145"/>
                    <a:pt x="208" y="1132"/>
                    <a:pt x="214" y="1098"/>
                  </a:cubicBezTo>
                  <a:cubicBezTo>
                    <a:pt x="220" y="1065"/>
                    <a:pt x="254" y="1035"/>
                    <a:pt x="287" y="1034"/>
                  </a:cubicBezTo>
                  <a:cubicBezTo>
                    <a:pt x="287" y="1026"/>
                    <a:pt x="291" y="1017"/>
                    <a:pt x="294" y="1010"/>
                  </a:cubicBezTo>
                  <a:cubicBezTo>
                    <a:pt x="297" y="1001"/>
                    <a:pt x="300" y="993"/>
                    <a:pt x="300" y="984"/>
                  </a:cubicBezTo>
                  <a:cubicBezTo>
                    <a:pt x="300" y="964"/>
                    <a:pt x="308" y="950"/>
                    <a:pt x="323" y="942"/>
                  </a:cubicBezTo>
                  <a:cubicBezTo>
                    <a:pt x="320" y="939"/>
                    <a:pt x="316" y="937"/>
                    <a:pt x="313" y="935"/>
                  </a:cubicBezTo>
                  <a:cubicBezTo>
                    <a:pt x="301" y="930"/>
                    <a:pt x="301" y="930"/>
                    <a:pt x="301" y="930"/>
                  </a:cubicBezTo>
                  <a:cubicBezTo>
                    <a:pt x="311" y="920"/>
                    <a:pt x="311" y="920"/>
                    <a:pt x="311" y="920"/>
                  </a:cubicBezTo>
                  <a:cubicBezTo>
                    <a:pt x="314" y="917"/>
                    <a:pt x="318" y="915"/>
                    <a:pt x="322" y="913"/>
                  </a:cubicBezTo>
                  <a:cubicBezTo>
                    <a:pt x="306" y="900"/>
                    <a:pt x="304" y="872"/>
                    <a:pt x="302" y="853"/>
                  </a:cubicBezTo>
                  <a:cubicBezTo>
                    <a:pt x="302" y="848"/>
                    <a:pt x="301" y="845"/>
                    <a:pt x="301" y="841"/>
                  </a:cubicBezTo>
                  <a:cubicBezTo>
                    <a:pt x="300" y="834"/>
                    <a:pt x="301" y="829"/>
                    <a:pt x="305" y="825"/>
                  </a:cubicBezTo>
                  <a:cubicBezTo>
                    <a:pt x="307" y="823"/>
                    <a:pt x="311" y="820"/>
                    <a:pt x="317" y="820"/>
                  </a:cubicBezTo>
                  <a:cubicBezTo>
                    <a:pt x="327" y="820"/>
                    <a:pt x="340" y="827"/>
                    <a:pt x="353" y="834"/>
                  </a:cubicBezTo>
                  <a:cubicBezTo>
                    <a:pt x="359" y="837"/>
                    <a:pt x="366" y="841"/>
                    <a:pt x="369" y="841"/>
                  </a:cubicBezTo>
                  <a:cubicBezTo>
                    <a:pt x="384" y="841"/>
                    <a:pt x="394" y="839"/>
                    <a:pt x="399" y="833"/>
                  </a:cubicBezTo>
                  <a:cubicBezTo>
                    <a:pt x="403" y="828"/>
                    <a:pt x="405" y="818"/>
                    <a:pt x="403" y="803"/>
                  </a:cubicBezTo>
                  <a:cubicBezTo>
                    <a:pt x="402" y="793"/>
                    <a:pt x="407" y="785"/>
                    <a:pt x="411" y="779"/>
                  </a:cubicBezTo>
                  <a:cubicBezTo>
                    <a:pt x="413" y="775"/>
                    <a:pt x="415" y="771"/>
                    <a:pt x="416" y="768"/>
                  </a:cubicBezTo>
                  <a:cubicBezTo>
                    <a:pt x="416" y="767"/>
                    <a:pt x="414" y="764"/>
                    <a:pt x="413" y="762"/>
                  </a:cubicBezTo>
                  <a:cubicBezTo>
                    <a:pt x="409" y="755"/>
                    <a:pt x="404" y="746"/>
                    <a:pt x="407" y="734"/>
                  </a:cubicBezTo>
                  <a:cubicBezTo>
                    <a:pt x="410" y="720"/>
                    <a:pt x="410" y="720"/>
                    <a:pt x="410" y="720"/>
                  </a:cubicBezTo>
                  <a:cubicBezTo>
                    <a:pt x="421" y="728"/>
                    <a:pt x="421" y="728"/>
                    <a:pt x="421" y="728"/>
                  </a:cubicBezTo>
                  <a:cubicBezTo>
                    <a:pt x="428" y="734"/>
                    <a:pt x="438" y="736"/>
                    <a:pt x="451" y="736"/>
                  </a:cubicBezTo>
                  <a:cubicBezTo>
                    <a:pt x="469" y="736"/>
                    <a:pt x="489" y="731"/>
                    <a:pt x="507" y="726"/>
                  </a:cubicBezTo>
                  <a:cubicBezTo>
                    <a:pt x="515" y="724"/>
                    <a:pt x="521" y="722"/>
                    <a:pt x="527" y="721"/>
                  </a:cubicBezTo>
                  <a:cubicBezTo>
                    <a:pt x="566" y="712"/>
                    <a:pt x="568" y="708"/>
                    <a:pt x="589" y="679"/>
                  </a:cubicBezTo>
                  <a:cubicBezTo>
                    <a:pt x="593" y="674"/>
                    <a:pt x="593" y="674"/>
                    <a:pt x="593" y="674"/>
                  </a:cubicBezTo>
                  <a:cubicBezTo>
                    <a:pt x="601" y="663"/>
                    <a:pt x="616" y="642"/>
                    <a:pt x="612" y="627"/>
                  </a:cubicBezTo>
                  <a:cubicBezTo>
                    <a:pt x="611" y="627"/>
                    <a:pt x="609" y="626"/>
                    <a:pt x="608" y="626"/>
                  </a:cubicBezTo>
                  <a:cubicBezTo>
                    <a:pt x="600" y="623"/>
                    <a:pt x="580" y="617"/>
                    <a:pt x="587" y="593"/>
                  </a:cubicBezTo>
                  <a:cubicBezTo>
                    <a:pt x="591" y="580"/>
                    <a:pt x="585" y="576"/>
                    <a:pt x="573" y="566"/>
                  </a:cubicBezTo>
                  <a:cubicBezTo>
                    <a:pt x="560" y="557"/>
                    <a:pt x="542" y="544"/>
                    <a:pt x="549" y="514"/>
                  </a:cubicBezTo>
                  <a:cubicBezTo>
                    <a:pt x="559" y="470"/>
                    <a:pt x="563" y="426"/>
                    <a:pt x="566" y="387"/>
                  </a:cubicBezTo>
                  <a:cubicBezTo>
                    <a:pt x="569" y="358"/>
                    <a:pt x="588" y="339"/>
                    <a:pt x="606" y="321"/>
                  </a:cubicBezTo>
                  <a:cubicBezTo>
                    <a:pt x="611" y="317"/>
                    <a:pt x="615" y="313"/>
                    <a:pt x="620" y="308"/>
                  </a:cubicBezTo>
                  <a:cubicBezTo>
                    <a:pt x="626" y="301"/>
                    <a:pt x="633" y="294"/>
                    <a:pt x="639" y="286"/>
                  </a:cubicBezTo>
                  <a:cubicBezTo>
                    <a:pt x="659" y="263"/>
                    <a:pt x="680" y="240"/>
                    <a:pt x="707" y="226"/>
                  </a:cubicBezTo>
                  <a:cubicBezTo>
                    <a:pt x="720" y="220"/>
                    <a:pt x="726" y="201"/>
                    <a:pt x="723" y="188"/>
                  </a:cubicBezTo>
                  <a:cubicBezTo>
                    <a:pt x="721" y="179"/>
                    <a:pt x="716" y="175"/>
                    <a:pt x="708" y="174"/>
                  </a:cubicBezTo>
                  <a:cubicBezTo>
                    <a:pt x="700" y="213"/>
                    <a:pt x="673" y="252"/>
                    <a:pt x="631" y="252"/>
                  </a:cubicBezTo>
                  <a:cubicBezTo>
                    <a:pt x="631" y="252"/>
                    <a:pt x="631" y="252"/>
                    <a:pt x="631" y="252"/>
                  </a:cubicBezTo>
                  <a:cubicBezTo>
                    <a:pt x="619" y="252"/>
                    <a:pt x="608" y="249"/>
                    <a:pt x="596" y="243"/>
                  </a:cubicBezTo>
                  <a:cubicBezTo>
                    <a:pt x="593" y="241"/>
                    <a:pt x="586" y="241"/>
                    <a:pt x="581" y="240"/>
                  </a:cubicBezTo>
                  <a:cubicBezTo>
                    <a:pt x="569" y="238"/>
                    <a:pt x="555" y="237"/>
                    <a:pt x="550" y="226"/>
                  </a:cubicBezTo>
                  <a:cubicBezTo>
                    <a:pt x="547" y="220"/>
                    <a:pt x="548" y="212"/>
                    <a:pt x="552" y="204"/>
                  </a:cubicBezTo>
                  <a:cubicBezTo>
                    <a:pt x="554" y="201"/>
                    <a:pt x="556" y="199"/>
                    <a:pt x="558" y="195"/>
                  </a:cubicBezTo>
                  <a:cubicBezTo>
                    <a:pt x="563" y="187"/>
                    <a:pt x="578" y="166"/>
                    <a:pt x="572" y="162"/>
                  </a:cubicBezTo>
                  <a:cubicBezTo>
                    <a:pt x="566" y="158"/>
                    <a:pt x="559" y="152"/>
                    <a:pt x="552" y="147"/>
                  </a:cubicBezTo>
                  <a:cubicBezTo>
                    <a:pt x="537" y="134"/>
                    <a:pt x="520" y="120"/>
                    <a:pt x="506" y="117"/>
                  </a:cubicBezTo>
                  <a:cubicBezTo>
                    <a:pt x="470" y="110"/>
                    <a:pt x="462" y="107"/>
                    <a:pt x="438" y="80"/>
                  </a:cubicBezTo>
                  <a:cubicBezTo>
                    <a:pt x="425" y="66"/>
                    <a:pt x="384" y="30"/>
                    <a:pt x="362" y="30"/>
                  </a:cubicBezTo>
                  <a:cubicBezTo>
                    <a:pt x="359" y="30"/>
                    <a:pt x="352" y="30"/>
                    <a:pt x="350" y="48"/>
                  </a:cubicBezTo>
                  <a:cubicBezTo>
                    <a:pt x="348" y="77"/>
                    <a:pt x="348" y="77"/>
                    <a:pt x="348" y="77"/>
                  </a:cubicBezTo>
                  <a:cubicBezTo>
                    <a:pt x="333" y="53"/>
                    <a:pt x="333" y="53"/>
                    <a:pt x="333" y="53"/>
                  </a:cubicBezTo>
                  <a:cubicBezTo>
                    <a:pt x="327" y="43"/>
                    <a:pt x="319" y="41"/>
                    <a:pt x="305" y="39"/>
                  </a:cubicBezTo>
                  <a:cubicBezTo>
                    <a:pt x="294" y="37"/>
                    <a:pt x="283" y="36"/>
                    <a:pt x="273" y="28"/>
                  </a:cubicBezTo>
                  <a:cubicBezTo>
                    <a:pt x="245" y="58"/>
                    <a:pt x="245" y="58"/>
                    <a:pt x="245" y="58"/>
                  </a:cubicBezTo>
                  <a:cubicBezTo>
                    <a:pt x="245" y="58"/>
                    <a:pt x="246" y="61"/>
                    <a:pt x="247" y="62"/>
                  </a:cubicBezTo>
                  <a:cubicBezTo>
                    <a:pt x="248" y="66"/>
                    <a:pt x="250" y="72"/>
                    <a:pt x="249" y="79"/>
                  </a:cubicBezTo>
                  <a:cubicBezTo>
                    <a:pt x="241" y="110"/>
                    <a:pt x="229" y="115"/>
                    <a:pt x="208" y="124"/>
                  </a:cubicBezTo>
                  <a:cubicBezTo>
                    <a:pt x="204" y="125"/>
                    <a:pt x="200" y="127"/>
                    <a:pt x="196" y="129"/>
                  </a:cubicBezTo>
                  <a:cubicBezTo>
                    <a:pt x="193" y="132"/>
                    <a:pt x="193" y="153"/>
                    <a:pt x="197" y="176"/>
                  </a:cubicBezTo>
                  <a:cubicBezTo>
                    <a:pt x="197" y="179"/>
                    <a:pt x="198" y="182"/>
                    <a:pt x="199" y="187"/>
                  </a:cubicBezTo>
                  <a:cubicBezTo>
                    <a:pt x="202" y="199"/>
                    <a:pt x="206" y="213"/>
                    <a:pt x="203" y="222"/>
                  </a:cubicBezTo>
                  <a:cubicBezTo>
                    <a:pt x="201" y="229"/>
                    <a:pt x="194" y="232"/>
                    <a:pt x="188" y="235"/>
                  </a:cubicBezTo>
                  <a:cubicBezTo>
                    <a:pt x="186" y="237"/>
                    <a:pt x="181" y="239"/>
                    <a:pt x="181" y="240"/>
                  </a:cubicBezTo>
                  <a:cubicBezTo>
                    <a:pt x="176" y="250"/>
                    <a:pt x="171" y="258"/>
                    <a:pt x="167" y="266"/>
                  </a:cubicBezTo>
                  <a:cubicBezTo>
                    <a:pt x="161" y="275"/>
                    <a:pt x="155" y="284"/>
                    <a:pt x="152" y="297"/>
                  </a:cubicBezTo>
                  <a:cubicBezTo>
                    <a:pt x="150" y="307"/>
                    <a:pt x="148" y="317"/>
                    <a:pt x="147" y="328"/>
                  </a:cubicBezTo>
                  <a:cubicBezTo>
                    <a:pt x="146" y="339"/>
                    <a:pt x="145" y="351"/>
                    <a:pt x="142" y="362"/>
                  </a:cubicBezTo>
                  <a:cubicBezTo>
                    <a:pt x="140" y="371"/>
                    <a:pt x="136" y="378"/>
                    <a:pt x="132" y="386"/>
                  </a:cubicBezTo>
                  <a:cubicBezTo>
                    <a:pt x="125" y="398"/>
                    <a:pt x="119" y="409"/>
                    <a:pt x="122" y="420"/>
                  </a:cubicBezTo>
                  <a:cubicBezTo>
                    <a:pt x="125" y="428"/>
                    <a:pt x="127" y="435"/>
                    <a:pt x="129" y="443"/>
                  </a:cubicBezTo>
                  <a:cubicBezTo>
                    <a:pt x="135" y="460"/>
                    <a:pt x="140" y="478"/>
                    <a:pt x="143" y="496"/>
                  </a:cubicBezTo>
                  <a:cubicBezTo>
                    <a:pt x="147" y="523"/>
                    <a:pt x="140" y="535"/>
                    <a:pt x="133" y="549"/>
                  </a:cubicBezTo>
                  <a:cubicBezTo>
                    <a:pt x="129" y="557"/>
                    <a:pt x="124" y="565"/>
                    <a:pt x="122" y="578"/>
                  </a:cubicBezTo>
                  <a:cubicBezTo>
                    <a:pt x="121" y="581"/>
                    <a:pt x="122" y="586"/>
                    <a:pt x="123" y="592"/>
                  </a:cubicBezTo>
                  <a:cubicBezTo>
                    <a:pt x="124" y="599"/>
                    <a:pt x="126" y="608"/>
                    <a:pt x="123" y="616"/>
                  </a:cubicBezTo>
                  <a:cubicBezTo>
                    <a:pt x="121" y="624"/>
                    <a:pt x="115" y="629"/>
                    <a:pt x="109" y="634"/>
                  </a:cubicBezTo>
                  <a:cubicBezTo>
                    <a:pt x="106" y="637"/>
                    <a:pt x="102" y="641"/>
                    <a:pt x="101" y="644"/>
                  </a:cubicBezTo>
                  <a:cubicBezTo>
                    <a:pt x="96" y="657"/>
                    <a:pt x="98" y="682"/>
                    <a:pt x="100" y="700"/>
                  </a:cubicBezTo>
                  <a:cubicBezTo>
                    <a:pt x="101" y="708"/>
                    <a:pt x="101" y="708"/>
                    <a:pt x="101" y="708"/>
                  </a:cubicBezTo>
                  <a:cubicBezTo>
                    <a:pt x="103" y="725"/>
                    <a:pt x="97" y="741"/>
                    <a:pt x="91" y="756"/>
                  </a:cubicBezTo>
                  <a:cubicBezTo>
                    <a:pt x="89" y="762"/>
                    <a:pt x="86" y="769"/>
                    <a:pt x="84" y="775"/>
                  </a:cubicBezTo>
                  <a:cubicBezTo>
                    <a:pt x="78" y="796"/>
                    <a:pt x="78" y="818"/>
                    <a:pt x="78" y="840"/>
                  </a:cubicBezTo>
                  <a:cubicBezTo>
                    <a:pt x="78" y="866"/>
                    <a:pt x="78" y="893"/>
                    <a:pt x="68" y="916"/>
                  </a:cubicBezTo>
                  <a:cubicBezTo>
                    <a:pt x="56" y="941"/>
                    <a:pt x="76" y="1009"/>
                    <a:pt x="89" y="1016"/>
                  </a:cubicBezTo>
                  <a:cubicBezTo>
                    <a:pt x="116" y="1029"/>
                    <a:pt x="116" y="1029"/>
                    <a:pt x="116" y="1029"/>
                  </a:cubicBezTo>
                  <a:cubicBezTo>
                    <a:pt x="86" y="1033"/>
                    <a:pt x="86" y="1033"/>
                    <a:pt x="86" y="1033"/>
                  </a:cubicBezTo>
                  <a:cubicBezTo>
                    <a:pt x="84" y="1033"/>
                    <a:pt x="82" y="1033"/>
                    <a:pt x="80" y="1034"/>
                  </a:cubicBezTo>
                  <a:cubicBezTo>
                    <a:pt x="102" y="1062"/>
                    <a:pt x="82" y="1113"/>
                    <a:pt x="67" y="1152"/>
                  </a:cubicBezTo>
                  <a:cubicBezTo>
                    <a:pt x="62" y="1166"/>
                    <a:pt x="56" y="1179"/>
                    <a:pt x="55" y="1187"/>
                  </a:cubicBezTo>
                  <a:cubicBezTo>
                    <a:pt x="53" y="1198"/>
                    <a:pt x="52" y="1208"/>
                    <a:pt x="51" y="1217"/>
                  </a:cubicBezTo>
                  <a:cubicBezTo>
                    <a:pt x="49" y="1237"/>
                    <a:pt x="47" y="1254"/>
                    <a:pt x="32" y="1280"/>
                  </a:cubicBezTo>
                  <a:cubicBezTo>
                    <a:pt x="20" y="1301"/>
                    <a:pt x="20" y="1324"/>
                    <a:pt x="21" y="1349"/>
                  </a:cubicBezTo>
                  <a:lnTo>
                    <a:pt x="56" y="13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5" name="Freeform 87"/>
            <p:cNvSpPr>
              <a:spLocks/>
            </p:cNvSpPr>
            <p:nvPr/>
          </p:nvSpPr>
          <p:spPr bwMode="auto">
            <a:xfrm>
              <a:off x="1453" y="3328"/>
              <a:ext cx="10" cy="3"/>
            </a:xfrm>
            <a:custGeom>
              <a:avLst/>
              <a:gdLst>
                <a:gd name="T0" fmla="*/ 6 w 33"/>
                <a:gd name="T1" fmla="*/ 1 h 9"/>
                <a:gd name="T2" fmla="*/ 33 w 33"/>
                <a:gd name="T3" fmla="*/ 0 h 9"/>
                <a:gd name="T4" fmla="*/ 0 w 33"/>
                <a:gd name="T5" fmla="*/ 9 h 9"/>
                <a:gd name="T6" fmla="*/ 6 w 33"/>
                <a:gd name="T7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9">
                  <a:moveTo>
                    <a:pt x="6" y="1"/>
                  </a:moveTo>
                  <a:cubicBezTo>
                    <a:pt x="15" y="1"/>
                    <a:pt x="24" y="1"/>
                    <a:pt x="33" y="0"/>
                  </a:cubicBezTo>
                  <a:cubicBezTo>
                    <a:pt x="23" y="5"/>
                    <a:pt x="11" y="7"/>
                    <a:pt x="0" y="9"/>
                  </a:cubicBezTo>
                  <a:cubicBezTo>
                    <a:pt x="2" y="7"/>
                    <a:pt x="4" y="4"/>
                    <a:pt x="6" y="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6" name="Freeform 88"/>
            <p:cNvSpPr>
              <a:spLocks/>
            </p:cNvSpPr>
            <p:nvPr/>
          </p:nvSpPr>
          <p:spPr bwMode="auto">
            <a:xfrm>
              <a:off x="1447" y="3324"/>
              <a:ext cx="30" cy="11"/>
            </a:xfrm>
            <a:custGeom>
              <a:avLst/>
              <a:gdLst>
                <a:gd name="T0" fmla="*/ 0 w 101"/>
                <a:gd name="T1" fmla="*/ 35 h 35"/>
                <a:gd name="T2" fmla="*/ 15 w 101"/>
                <a:gd name="T3" fmla="*/ 15 h 35"/>
                <a:gd name="T4" fmla="*/ 20 w 101"/>
                <a:gd name="T5" fmla="*/ 9 h 35"/>
                <a:gd name="T6" fmla="*/ 22 w 101"/>
                <a:gd name="T7" fmla="*/ 6 h 35"/>
                <a:gd name="T8" fmla="*/ 26 w 101"/>
                <a:gd name="T9" fmla="*/ 5 h 35"/>
                <a:gd name="T10" fmla="*/ 44 w 101"/>
                <a:gd name="T11" fmla="*/ 4 h 35"/>
                <a:gd name="T12" fmla="*/ 55 w 101"/>
                <a:gd name="T13" fmla="*/ 3 h 35"/>
                <a:gd name="T14" fmla="*/ 101 w 101"/>
                <a:gd name="T15" fmla="*/ 0 h 35"/>
                <a:gd name="T16" fmla="*/ 59 w 101"/>
                <a:gd name="T17" fmla="*/ 21 h 35"/>
                <a:gd name="T18" fmla="*/ 24 w 101"/>
                <a:gd name="T19" fmla="*/ 31 h 35"/>
                <a:gd name="T20" fmla="*/ 0 w 101"/>
                <a:gd name="T2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35">
                  <a:moveTo>
                    <a:pt x="0" y="35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17" y="14"/>
                    <a:pt x="18" y="12"/>
                    <a:pt x="20" y="9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32" y="5"/>
                    <a:pt x="38" y="4"/>
                    <a:pt x="44" y="4"/>
                  </a:cubicBezTo>
                  <a:cubicBezTo>
                    <a:pt x="48" y="4"/>
                    <a:pt x="51" y="4"/>
                    <a:pt x="55" y="3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8" y="27"/>
                    <a:pt x="36" y="29"/>
                    <a:pt x="24" y="31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7" name="Freeform 89"/>
            <p:cNvSpPr>
              <a:spLocks/>
            </p:cNvSpPr>
            <p:nvPr/>
          </p:nvSpPr>
          <p:spPr bwMode="auto">
            <a:xfrm>
              <a:off x="1409" y="3289"/>
              <a:ext cx="39" cy="53"/>
            </a:xfrm>
            <a:custGeom>
              <a:avLst/>
              <a:gdLst>
                <a:gd name="T0" fmla="*/ 0 w 130"/>
                <a:gd name="T1" fmla="*/ 0 h 177"/>
                <a:gd name="T2" fmla="*/ 2 w 130"/>
                <a:gd name="T3" fmla="*/ 139 h 177"/>
                <a:gd name="T4" fmla="*/ 130 w 130"/>
                <a:gd name="T5" fmla="*/ 128 h 177"/>
                <a:gd name="T6" fmla="*/ 6 w 130"/>
                <a:gd name="T7" fmla="*/ 31 h 177"/>
                <a:gd name="T8" fmla="*/ 19 w 130"/>
                <a:gd name="T9" fmla="*/ 28 h 177"/>
                <a:gd name="T10" fmla="*/ 0 w 130"/>
                <a:gd name="T11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177">
                  <a:moveTo>
                    <a:pt x="0" y="0"/>
                  </a:moveTo>
                  <a:cubicBezTo>
                    <a:pt x="1" y="46"/>
                    <a:pt x="1" y="93"/>
                    <a:pt x="2" y="139"/>
                  </a:cubicBezTo>
                  <a:cubicBezTo>
                    <a:pt x="42" y="117"/>
                    <a:pt x="98" y="177"/>
                    <a:pt x="130" y="128"/>
                  </a:cubicBezTo>
                  <a:cubicBezTo>
                    <a:pt x="76" y="114"/>
                    <a:pt x="37" y="77"/>
                    <a:pt x="6" y="31"/>
                  </a:cubicBezTo>
                  <a:cubicBezTo>
                    <a:pt x="10" y="30"/>
                    <a:pt x="14" y="29"/>
                    <a:pt x="19" y="28"/>
                  </a:cubicBezTo>
                  <a:cubicBezTo>
                    <a:pt x="13" y="19"/>
                    <a:pt x="8" y="7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8" name="Freeform 90"/>
            <p:cNvSpPr>
              <a:spLocks noEditPoints="1"/>
            </p:cNvSpPr>
            <p:nvPr/>
          </p:nvSpPr>
          <p:spPr bwMode="auto">
            <a:xfrm>
              <a:off x="1406" y="3282"/>
              <a:ext cx="46" cy="54"/>
            </a:xfrm>
            <a:custGeom>
              <a:avLst/>
              <a:gdLst>
                <a:gd name="T0" fmla="*/ 104 w 154"/>
                <a:gd name="T1" fmla="*/ 180 h 180"/>
                <a:gd name="T2" fmla="*/ 104 w 154"/>
                <a:gd name="T3" fmla="*/ 180 h 180"/>
                <a:gd name="T4" fmla="*/ 66 w 154"/>
                <a:gd name="T5" fmla="*/ 173 h 180"/>
                <a:gd name="T6" fmla="*/ 16 w 154"/>
                <a:gd name="T7" fmla="*/ 170 h 180"/>
                <a:gd name="T8" fmla="*/ 2 w 154"/>
                <a:gd name="T9" fmla="*/ 178 h 180"/>
                <a:gd name="T10" fmla="*/ 2 w 154"/>
                <a:gd name="T11" fmla="*/ 162 h 180"/>
                <a:gd name="T12" fmla="*/ 0 w 154"/>
                <a:gd name="T13" fmla="*/ 49 h 180"/>
                <a:gd name="T14" fmla="*/ 0 w 154"/>
                <a:gd name="T15" fmla="*/ 49 h 180"/>
                <a:gd name="T16" fmla="*/ 0 w 154"/>
                <a:gd name="T17" fmla="*/ 49 h 180"/>
                <a:gd name="T18" fmla="*/ 0 w 154"/>
                <a:gd name="T19" fmla="*/ 23 h 180"/>
                <a:gd name="T20" fmla="*/ 0 w 154"/>
                <a:gd name="T21" fmla="*/ 0 h 180"/>
                <a:gd name="T22" fmla="*/ 16 w 154"/>
                <a:gd name="T23" fmla="*/ 16 h 180"/>
                <a:gd name="T24" fmla="*/ 30 w 154"/>
                <a:gd name="T25" fmla="*/ 37 h 180"/>
                <a:gd name="T26" fmla="*/ 35 w 154"/>
                <a:gd name="T27" fmla="*/ 45 h 180"/>
                <a:gd name="T28" fmla="*/ 42 w 154"/>
                <a:gd name="T29" fmla="*/ 56 h 180"/>
                <a:gd name="T30" fmla="*/ 30 w 154"/>
                <a:gd name="T31" fmla="*/ 59 h 180"/>
                <a:gd name="T32" fmla="*/ 30 w 154"/>
                <a:gd name="T33" fmla="*/ 59 h 180"/>
                <a:gd name="T34" fmla="*/ 142 w 154"/>
                <a:gd name="T35" fmla="*/ 142 h 180"/>
                <a:gd name="T36" fmla="*/ 154 w 154"/>
                <a:gd name="T37" fmla="*/ 145 h 180"/>
                <a:gd name="T38" fmla="*/ 147 w 154"/>
                <a:gd name="T39" fmla="*/ 156 h 180"/>
                <a:gd name="T40" fmla="*/ 104 w 154"/>
                <a:gd name="T41" fmla="*/ 180 h 180"/>
                <a:gd name="T42" fmla="*/ 32 w 154"/>
                <a:gd name="T43" fmla="*/ 148 h 180"/>
                <a:gd name="T44" fmla="*/ 71 w 154"/>
                <a:gd name="T45" fmla="*/ 155 h 180"/>
                <a:gd name="T46" fmla="*/ 104 w 154"/>
                <a:gd name="T47" fmla="*/ 161 h 180"/>
                <a:gd name="T48" fmla="*/ 104 w 154"/>
                <a:gd name="T49" fmla="*/ 161 h 180"/>
                <a:gd name="T50" fmla="*/ 123 w 154"/>
                <a:gd name="T51" fmla="*/ 155 h 180"/>
                <a:gd name="T52" fmla="*/ 19 w 154"/>
                <a:gd name="T53" fmla="*/ 76 h 180"/>
                <a:gd name="T54" fmla="*/ 20 w 154"/>
                <a:gd name="T55" fmla="*/ 149 h 180"/>
                <a:gd name="T56" fmla="*/ 32 w 154"/>
                <a:gd name="T57" fmla="*/ 14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4" h="180">
                  <a:moveTo>
                    <a:pt x="104" y="180"/>
                  </a:moveTo>
                  <a:cubicBezTo>
                    <a:pt x="104" y="180"/>
                    <a:pt x="104" y="180"/>
                    <a:pt x="104" y="180"/>
                  </a:cubicBezTo>
                  <a:cubicBezTo>
                    <a:pt x="92" y="180"/>
                    <a:pt x="79" y="176"/>
                    <a:pt x="66" y="173"/>
                  </a:cubicBezTo>
                  <a:cubicBezTo>
                    <a:pt x="46" y="167"/>
                    <a:pt x="28" y="163"/>
                    <a:pt x="16" y="170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62"/>
                    <a:pt x="2" y="162"/>
                    <a:pt x="2" y="162"/>
                  </a:cubicBezTo>
                  <a:cubicBezTo>
                    <a:pt x="1" y="125"/>
                    <a:pt x="1" y="87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0"/>
                    <a:pt x="0" y="32"/>
                    <a:pt x="0" y="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2" y="22"/>
                    <a:pt x="26" y="30"/>
                    <a:pt x="30" y="37"/>
                  </a:cubicBezTo>
                  <a:cubicBezTo>
                    <a:pt x="32" y="40"/>
                    <a:pt x="34" y="43"/>
                    <a:pt x="35" y="45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62" y="104"/>
                    <a:pt x="98" y="131"/>
                    <a:pt x="142" y="142"/>
                  </a:cubicBezTo>
                  <a:cubicBezTo>
                    <a:pt x="154" y="145"/>
                    <a:pt x="154" y="145"/>
                    <a:pt x="154" y="145"/>
                  </a:cubicBezTo>
                  <a:cubicBezTo>
                    <a:pt x="147" y="156"/>
                    <a:pt x="147" y="156"/>
                    <a:pt x="147" y="156"/>
                  </a:cubicBezTo>
                  <a:cubicBezTo>
                    <a:pt x="137" y="172"/>
                    <a:pt x="122" y="180"/>
                    <a:pt x="104" y="180"/>
                  </a:cubicBezTo>
                  <a:close/>
                  <a:moveTo>
                    <a:pt x="32" y="148"/>
                  </a:moveTo>
                  <a:cubicBezTo>
                    <a:pt x="45" y="148"/>
                    <a:pt x="58" y="151"/>
                    <a:pt x="71" y="155"/>
                  </a:cubicBezTo>
                  <a:cubicBezTo>
                    <a:pt x="83" y="158"/>
                    <a:pt x="94" y="161"/>
                    <a:pt x="104" y="161"/>
                  </a:cubicBezTo>
                  <a:cubicBezTo>
                    <a:pt x="104" y="161"/>
                    <a:pt x="104" y="161"/>
                    <a:pt x="104" y="161"/>
                  </a:cubicBezTo>
                  <a:cubicBezTo>
                    <a:pt x="112" y="161"/>
                    <a:pt x="118" y="160"/>
                    <a:pt x="123" y="155"/>
                  </a:cubicBezTo>
                  <a:cubicBezTo>
                    <a:pt x="83" y="142"/>
                    <a:pt x="49" y="116"/>
                    <a:pt x="19" y="76"/>
                  </a:cubicBezTo>
                  <a:cubicBezTo>
                    <a:pt x="19" y="101"/>
                    <a:pt x="20" y="125"/>
                    <a:pt x="20" y="149"/>
                  </a:cubicBezTo>
                  <a:cubicBezTo>
                    <a:pt x="24" y="148"/>
                    <a:pt x="28" y="148"/>
                    <a:pt x="32" y="1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9" name="Freeform 91"/>
            <p:cNvSpPr>
              <a:spLocks/>
            </p:cNvSpPr>
            <p:nvPr/>
          </p:nvSpPr>
          <p:spPr bwMode="auto">
            <a:xfrm>
              <a:off x="1398" y="2717"/>
              <a:ext cx="133" cy="159"/>
            </a:xfrm>
            <a:custGeom>
              <a:avLst/>
              <a:gdLst>
                <a:gd name="T0" fmla="*/ 2 w 446"/>
                <a:gd name="T1" fmla="*/ 303 h 535"/>
                <a:gd name="T2" fmla="*/ 35 w 446"/>
                <a:gd name="T3" fmla="*/ 364 h 535"/>
                <a:gd name="T4" fmla="*/ 39 w 446"/>
                <a:gd name="T5" fmla="*/ 419 h 535"/>
                <a:gd name="T6" fmla="*/ 61 w 446"/>
                <a:gd name="T7" fmla="*/ 502 h 535"/>
                <a:gd name="T8" fmla="*/ 126 w 446"/>
                <a:gd name="T9" fmla="*/ 466 h 535"/>
                <a:gd name="T10" fmla="*/ 195 w 446"/>
                <a:gd name="T11" fmla="*/ 500 h 535"/>
                <a:gd name="T12" fmla="*/ 255 w 446"/>
                <a:gd name="T13" fmla="*/ 487 h 535"/>
                <a:gd name="T14" fmla="*/ 307 w 446"/>
                <a:gd name="T15" fmla="*/ 381 h 535"/>
                <a:gd name="T16" fmla="*/ 372 w 446"/>
                <a:gd name="T17" fmla="*/ 368 h 535"/>
                <a:gd name="T18" fmla="*/ 424 w 446"/>
                <a:gd name="T19" fmla="*/ 401 h 535"/>
                <a:gd name="T20" fmla="*/ 420 w 446"/>
                <a:gd name="T21" fmla="*/ 293 h 535"/>
                <a:gd name="T22" fmla="*/ 388 w 446"/>
                <a:gd name="T23" fmla="*/ 255 h 535"/>
                <a:gd name="T24" fmla="*/ 338 w 446"/>
                <a:gd name="T25" fmla="*/ 219 h 535"/>
                <a:gd name="T26" fmla="*/ 332 w 446"/>
                <a:gd name="T27" fmla="*/ 168 h 535"/>
                <a:gd name="T28" fmla="*/ 284 w 446"/>
                <a:gd name="T29" fmla="*/ 143 h 535"/>
                <a:gd name="T30" fmla="*/ 167 w 446"/>
                <a:gd name="T31" fmla="*/ 92 h 535"/>
                <a:gd name="T32" fmla="*/ 124 w 446"/>
                <a:gd name="T33" fmla="*/ 9 h 535"/>
                <a:gd name="T34" fmla="*/ 72 w 446"/>
                <a:gd name="T35" fmla="*/ 45 h 535"/>
                <a:gd name="T36" fmla="*/ 0 w 446"/>
                <a:gd name="T37" fmla="*/ 52 h 535"/>
                <a:gd name="T38" fmla="*/ 27 w 446"/>
                <a:gd name="T39" fmla="*/ 116 h 535"/>
                <a:gd name="T40" fmla="*/ 17 w 446"/>
                <a:gd name="T41" fmla="*/ 189 h 535"/>
                <a:gd name="T42" fmla="*/ 9 w 446"/>
                <a:gd name="T43" fmla="*/ 240 h 535"/>
                <a:gd name="T44" fmla="*/ 19 w 446"/>
                <a:gd name="T45" fmla="*/ 267 h 535"/>
                <a:gd name="T46" fmla="*/ 2 w 446"/>
                <a:gd name="T47" fmla="*/ 303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6" h="535">
                  <a:moveTo>
                    <a:pt x="2" y="303"/>
                  </a:moveTo>
                  <a:cubicBezTo>
                    <a:pt x="28" y="319"/>
                    <a:pt x="12" y="347"/>
                    <a:pt x="35" y="364"/>
                  </a:cubicBezTo>
                  <a:cubicBezTo>
                    <a:pt x="50" y="376"/>
                    <a:pt x="27" y="400"/>
                    <a:pt x="39" y="419"/>
                  </a:cubicBezTo>
                  <a:cubicBezTo>
                    <a:pt x="55" y="443"/>
                    <a:pt x="56" y="474"/>
                    <a:pt x="61" y="502"/>
                  </a:cubicBezTo>
                  <a:cubicBezTo>
                    <a:pt x="67" y="535"/>
                    <a:pt x="123" y="470"/>
                    <a:pt x="126" y="466"/>
                  </a:cubicBezTo>
                  <a:cubicBezTo>
                    <a:pt x="145" y="491"/>
                    <a:pt x="178" y="473"/>
                    <a:pt x="195" y="500"/>
                  </a:cubicBezTo>
                  <a:cubicBezTo>
                    <a:pt x="197" y="467"/>
                    <a:pt x="234" y="471"/>
                    <a:pt x="255" y="487"/>
                  </a:cubicBezTo>
                  <a:cubicBezTo>
                    <a:pt x="267" y="447"/>
                    <a:pt x="260" y="393"/>
                    <a:pt x="307" y="381"/>
                  </a:cubicBezTo>
                  <a:cubicBezTo>
                    <a:pt x="329" y="375"/>
                    <a:pt x="349" y="368"/>
                    <a:pt x="372" y="368"/>
                  </a:cubicBezTo>
                  <a:cubicBezTo>
                    <a:pt x="390" y="368"/>
                    <a:pt x="420" y="402"/>
                    <a:pt x="424" y="401"/>
                  </a:cubicBezTo>
                  <a:cubicBezTo>
                    <a:pt x="445" y="398"/>
                    <a:pt x="446" y="302"/>
                    <a:pt x="420" y="293"/>
                  </a:cubicBezTo>
                  <a:cubicBezTo>
                    <a:pt x="392" y="282"/>
                    <a:pt x="433" y="257"/>
                    <a:pt x="388" y="255"/>
                  </a:cubicBezTo>
                  <a:cubicBezTo>
                    <a:pt x="349" y="253"/>
                    <a:pt x="350" y="255"/>
                    <a:pt x="338" y="219"/>
                  </a:cubicBezTo>
                  <a:cubicBezTo>
                    <a:pt x="332" y="201"/>
                    <a:pt x="343" y="191"/>
                    <a:pt x="332" y="168"/>
                  </a:cubicBezTo>
                  <a:cubicBezTo>
                    <a:pt x="319" y="141"/>
                    <a:pt x="301" y="158"/>
                    <a:pt x="284" y="143"/>
                  </a:cubicBezTo>
                  <a:cubicBezTo>
                    <a:pt x="251" y="114"/>
                    <a:pt x="204" y="118"/>
                    <a:pt x="167" y="92"/>
                  </a:cubicBezTo>
                  <a:cubicBezTo>
                    <a:pt x="126" y="63"/>
                    <a:pt x="195" y="0"/>
                    <a:pt x="124" y="9"/>
                  </a:cubicBezTo>
                  <a:cubicBezTo>
                    <a:pt x="98" y="12"/>
                    <a:pt x="93" y="34"/>
                    <a:pt x="72" y="45"/>
                  </a:cubicBezTo>
                  <a:cubicBezTo>
                    <a:pt x="44" y="59"/>
                    <a:pt x="31" y="56"/>
                    <a:pt x="0" y="52"/>
                  </a:cubicBezTo>
                  <a:cubicBezTo>
                    <a:pt x="9" y="69"/>
                    <a:pt x="37" y="99"/>
                    <a:pt x="27" y="116"/>
                  </a:cubicBezTo>
                  <a:cubicBezTo>
                    <a:pt x="16" y="137"/>
                    <a:pt x="34" y="174"/>
                    <a:pt x="17" y="189"/>
                  </a:cubicBezTo>
                  <a:cubicBezTo>
                    <a:pt x="13" y="192"/>
                    <a:pt x="10" y="229"/>
                    <a:pt x="9" y="240"/>
                  </a:cubicBezTo>
                  <a:cubicBezTo>
                    <a:pt x="9" y="251"/>
                    <a:pt x="27" y="255"/>
                    <a:pt x="19" y="267"/>
                  </a:cubicBezTo>
                  <a:cubicBezTo>
                    <a:pt x="10" y="280"/>
                    <a:pt x="1" y="288"/>
                    <a:pt x="2" y="30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0" name="Freeform 92"/>
            <p:cNvSpPr>
              <a:spLocks noEditPoints="1"/>
            </p:cNvSpPr>
            <p:nvPr/>
          </p:nvSpPr>
          <p:spPr bwMode="auto">
            <a:xfrm>
              <a:off x="1393" y="2716"/>
              <a:ext cx="139" cy="158"/>
            </a:xfrm>
            <a:custGeom>
              <a:avLst/>
              <a:gdLst>
                <a:gd name="T0" fmla="*/ 204 w 468"/>
                <a:gd name="T1" fmla="*/ 508 h 532"/>
                <a:gd name="T2" fmla="*/ 144 w 468"/>
                <a:gd name="T3" fmla="*/ 483 h 532"/>
                <a:gd name="T4" fmla="*/ 87 w 468"/>
                <a:gd name="T5" fmla="*/ 524 h 532"/>
                <a:gd name="T6" fmla="*/ 66 w 468"/>
                <a:gd name="T7" fmla="*/ 487 h 532"/>
                <a:gd name="T8" fmla="*/ 46 w 468"/>
                <a:gd name="T9" fmla="*/ 390 h 532"/>
                <a:gd name="T10" fmla="*/ 28 w 468"/>
                <a:gd name="T11" fmla="*/ 340 h 532"/>
                <a:gd name="T12" fmla="*/ 10 w 468"/>
                <a:gd name="T13" fmla="*/ 311 h 532"/>
                <a:gd name="T14" fmla="*/ 23 w 468"/>
                <a:gd name="T15" fmla="*/ 272 h 532"/>
                <a:gd name="T16" fmla="*/ 26 w 468"/>
                <a:gd name="T17" fmla="*/ 261 h 532"/>
                <a:gd name="T18" fmla="*/ 28 w 468"/>
                <a:gd name="T19" fmla="*/ 184 h 532"/>
                <a:gd name="T20" fmla="*/ 36 w 468"/>
                <a:gd name="T21" fmla="*/ 115 h 532"/>
                <a:gd name="T22" fmla="*/ 9 w 468"/>
                <a:gd name="T23" fmla="*/ 60 h 532"/>
                <a:gd name="T24" fmla="*/ 26 w 468"/>
                <a:gd name="T25" fmla="*/ 47 h 532"/>
                <a:gd name="T26" fmla="*/ 103 w 468"/>
                <a:gd name="T27" fmla="*/ 24 h 532"/>
                <a:gd name="T28" fmla="*/ 179 w 468"/>
                <a:gd name="T29" fmla="*/ 12 h 532"/>
                <a:gd name="T30" fmla="*/ 190 w 468"/>
                <a:gd name="T31" fmla="*/ 87 h 532"/>
                <a:gd name="T32" fmla="*/ 307 w 468"/>
                <a:gd name="T33" fmla="*/ 139 h 532"/>
                <a:gd name="T34" fmla="*/ 357 w 468"/>
                <a:gd name="T35" fmla="*/ 167 h 532"/>
                <a:gd name="T36" fmla="*/ 363 w 468"/>
                <a:gd name="T37" fmla="*/ 219 h 532"/>
                <a:gd name="T38" fmla="*/ 405 w 468"/>
                <a:gd name="T39" fmla="*/ 249 h 532"/>
                <a:gd name="T40" fmla="*/ 436 w 468"/>
                <a:gd name="T41" fmla="*/ 278 h 532"/>
                <a:gd name="T42" fmla="*/ 465 w 468"/>
                <a:gd name="T43" fmla="*/ 371 h 532"/>
                <a:gd name="T44" fmla="*/ 425 w 468"/>
                <a:gd name="T45" fmla="*/ 404 h 532"/>
                <a:gd name="T46" fmla="*/ 339 w 468"/>
                <a:gd name="T47" fmla="*/ 389 h 532"/>
                <a:gd name="T48" fmla="*/ 288 w 468"/>
                <a:gd name="T49" fmla="*/ 459 h 532"/>
                <a:gd name="T50" fmla="*/ 277 w 468"/>
                <a:gd name="T51" fmla="*/ 505 h 532"/>
                <a:gd name="T52" fmla="*/ 239 w 468"/>
                <a:gd name="T53" fmla="*/ 487 h 532"/>
                <a:gd name="T54" fmla="*/ 219 w 468"/>
                <a:gd name="T55" fmla="*/ 532 h 532"/>
                <a:gd name="T56" fmla="*/ 46 w 468"/>
                <a:gd name="T57" fmla="*/ 336 h 532"/>
                <a:gd name="T58" fmla="*/ 64 w 468"/>
                <a:gd name="T59" fmla="*/ 394 h 532"/>
                <a:gd name="T60" fmla="*/ 84 w 468"/>
                <a:gd name="T61" fmla="*/ 485 h 532"/>
                <a:gd name="T62" fmla="*/ 87 w 468"/>
                <a:gd name="T63" fmla="*/ 505 h 532"/>
                <a:gd name="T64" fmla="*/ 143 w 468"/>
                <a:gd name="T65" fmla="*/ 456 h 532"/>
                <a:gd name="T66" fmla="*/ 179 w 468"/>
                <a:gd name="T67" fmla="*/ 476 h 532"/>
                <a:gd name="T68" fmla="*/ 239 w 468"/>
                <a:gd name="T69" fmla="*/ 469 h 532"/>
                <a:gd name="T70" fmla="*/ 269 w 468"/>
                <a:gd name="T71" fmla="*/ 456 h 532"/>
                <a:gd name="T72" fmla="*/ 334 w 468"/>
                <a:gd name="T73" fmla="*/ 371 h 532"/>
                <a:gd name="T74" fmla="*/ 437 w 468"/>
                <a:gd name="T75" fmla="*/ 390 h 532"/>
                <a:gd name="T76" fmla="*/ 446 w 468"/>
                <a:gd name="T77" fmla="*/ 338 h 532"/>
                <a:gd name="T78" fmla="*/ 418 w 468"/>
                <a:gd name="T79" fmla="*/ 275 h 532"/>
                <a:gd name="T80" fmla="*/ 418 w 468"/>
                <a:gd name="T81" fmla="*/ 270 h 532"/>
                <a:gd name="T82" fmla="*/ 397 w 468"/>
                <a:gd name="T83" fmla="*/ 267 h 532"/>
                <a:gd name="T84" fmla="*/ 344 w 468"/>
                <a:gd name="T85" fmla="*/ 200 h 532"/>
                <a:gd name="T86" fmla="*/ 322 w 468"/>
                <a:gd name="T87" fmla="*/ 163 h 532"/>
                <a:gd name="T88" fmla="*/ 237 w 468"/>
                <a:gd name="T89" fmla="*/ 127 h 532"/>
                <a:gd name="T90" fmla="*/ 164 w 468"/>
                <a:gd name="T91" fmla="*/ 43 h 532"/>
                <a:gd name="T92" fmla="*/ 153 w 468"/>
                <a:gd name="T93" fmla="*/ 21 h 532"/>
                <a:gd name="T94" fmla="*/ 116 w 468"/>
                <a:gd name="T95" fmla="*/ 37 h 532"/>
                <a:gd name="T96" fmla="*/ 36 w 468"/>
                <a:gd name="T97" fmla="*/ 66 h 532"/>
                <a:gd name="T98" fmla="*/ 50 w 468"/>
                <a:gd name="T99" fmla="*/ 153 h 532"/>
                <a:gd name="T100" fmla="*/ 36 w 468"/>
                <a:gd name="T101" fmla="*/ 243 h 532"/>
                <a:gd name="T102" fmla="*/ 43 w 468"/>
                <a:gd name="T103" fmla="*/ 275 h 532"/>
                <a:gd name="T104" fmla="*/ 28 w 468"/>
                <a:gd name="T105" fmla="*/ 30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68" h="532">
                  <a:moveTo>
                    <a:pt x="219" y="532"/>
                  </a:moveTo>
                  <a:cubicBezTo>
                    <a:pt x="204" y="508"/>
                    <a:pt x="204" y="508"/>
                    <a:pt x="204" y="508"/>
                  </a:cubicBezTo>
                  <a:cubicBezTo>
                    <a:pt x="198" y="498"/>
                    <a:pt x="190" y="496"/>
                    <a:pt x="176" y="494"/>
                  </a:cubicBezTo>
                  <a:cubicBezTo>
                    <a:pt x="165" y="492"/>
                    <a:pt x="154" y="491"/>
                    <a:pt x="144" y="483"/>
                  </a:cubicBezTo>
                  <a:cubicBezTo>
                    <a:pt x="106" y="524"/>
                    <a:pt x="91" y="524"/>
                    <a:pt x="87" y="524"/>
                  </a:cubicBezTo>
                  <a:cubicBezTo>
                    <a:pt x="87" y="524"/>
                    <a:pt x="87" y="524"/>
                    <a:pt x="87" y="524"/>
                  </a:cubicBezTo>
                  <a:cubicBezTo>
                    <a:pt x="77" y="524"/>
                    <a:pt x="71" y="517"/>
                    <a:pt x="69" y="507"/>
                  </a:cubicBezTo>
                  <a:cubicBezTo>
                    <a:pt x="67" y="500"/>
                    <a:pt x="67" y="494"/>
                    <a:pt x="66" y="487"/>
                  </a:cubicBezTo>
                  <a:cubicBezTo>
                    <a:pt x="63" y="465"/>
                    <a:pt x="60" y="444"/>
                    <a:pt x="48" y="427"/>
                  </a:cubicBezTo>
                  <a:cubicBezTo>
                    <a:pt x="40" y="414"/>
                    <a:pt x="43" y="401"/>
                    <a:pt x="46" y="390"/>
                  </a:cubicBezTo>
                  <a:cubicBezTo>
                    <a:pt x="48" y="380"/>
                    <a:pt x="49" y="377"/>
                    <a:pt x="46" y="375"/>
                  </a:cubicBezTo>
                  <a:cubicBezTo>
                    <a:pt x="33" y="364"/>
                    <a:pt x="30" y="351"/>
                    <a:pt x="28" y="340"/>
                  </a:cubicBezTo>
                  <a:cubicBezTo>
                    <a:pt x="26" y="329"/>
                    <a:pt x="24" y="320"/>
                    <a:pt x="14" y="314"/>
                  </a:cubicBezTo>
                  <a:cubicBezTo>
                    <a:pt x="10" y="311"/>
                    <a:pt x="10" y="311"/>
                    <a:pt x="10" y="311"/>
                  </a:cubicBezTo>
                  <a:cubicBezTo>
                    <a:pt x="10" y="307"/>
                    <a:pt x="10" y="307"/>
                    <a:pt x="10" y="307"/>
                  </a:cubicBezTo>
                  <a:cubicBezTo>
                    <a:pt x="8" y="291"/>
                    <a:pt x="15" y="282"/>
                    <a:pt x="23" y="272"/>
                  </a:cubicBezTo>
                  <a:cubicBezTo>
                    <a:pt x="25" y="269"/>
                    <a:pt x="26" y="267"/>
                    <a:pt x="28" y="265"/>
                  </a:cubicBezTo>
                  <a:cubicBezTo>
                    <a:pt x="28" y="264"/>
                    <a:pt x="27" y="262"/>
                    <a:pt x="26" y="261"/>
                  </a:cubicBezTo>
                  <a:cubicBezTo>
                    <a:pt x="22" y="257"/>
                    <a:pt x="16" y="251"/>
                    <a:pt x="17" y="242"/>
                  </a:cubicBezTo>
                  <a:cubicBezTo>
                    <a:pt x="21" y="191"/>
                    <a:pt x="25" y="187"/>
                    <a:pt x="28" y="184"/>
                  </a:cubicBezTo>
                  <a:cubicBezTo>
                    <a:pt x="34" y="180"/>
                    <a:pt x="33" y="168"/>
                    <a:pt x="32" y="155"/>
                  </a:cubicBezTo>
                  <a:cubicBezTo>
                    <a:pt x="31" y="141"/>
                    <a:pt x="29" y="126"/>
                    <a:pt x="36" y="115"/>
                  </a:cubicBezTo>
                  <a:cubicBezTo>
                    <a:pt x="41" y="106"/>
                    <a:pt x="27" y="86"/>
                    <a:pt x="18" y="74"/>
                  </a:cubicBezTo>
                  <a:cubicBezTo>
                    <a:pt x="15" y="69"/>
                    <a:pt x="11" y="64"/>
                    <a:pt x="9" y="6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49" y="49"/>
                    <a:pt x="58" y="53"/>
                    <a:pt x="84" y="40"/>
                  </a:cubicBezTo>
                  <a:cubicBezTo>
                    <a:pt x="92" y="36"/>
                    <a:pt x="97" y="31"/>
                    <a:pt x="103" y="24"/>
                  </a:cubicBezTo>
                  <a:cubicBezTo>
                    <a:pt x="111" y="15"/>
                    <a:pt x="121" y="5"/>
                    <a:pt x="140" y="3"/>
                  </a:cubicBezTo>
                  <a:cubicBezTo>
                    <a:pt x="161" y="0"/>
                    <a:pt x="172" y="3"/>
                    <a:pt x="179" y="12"/>
                  </a:cubicBezTo>
                  <a:cubicBezTo>
                    <a:pt x="187" y="21"/>
                    <a:pt x="184" y="34"/>
                    <a:pt x="182" y="47"/>
                  </a:cubicBezTo>
                  <a:cubicBezTo>
                    <a:pt x="178" y="66"/>
                    <a:pt x="177" y="79"/>
                    <a:pt x="190" y="87"/>
                  </a:cubicBezTo>
                  <a:cubicBezTo>
                    <a:pt x="206" y="98"/>
                    <a:pt x="223" y="103"/>
                    <a:pt x="242" y="109"/>
                  </a:cubicBezTo>
                  <a:cubicBezTo>
                    <a:pt x="265" y="116"/>
                    <a:pt x="288" y="122"/>
                    <a:pt x="307" y="139"/>
                  </a:cubicBezTo>
                  <a:cubicBezTo>
                    <a:pt x="312" y="144"/>
                    <a:pt x="317" y="144"/>
                    <a:pt x="323" y="145"/>
                  </a:cubicBezTo>
                  <a:cubicBezTo>
                    <a:pt x="333" y="145"/>
                    <a:pt x="347" y="146"/>
                    <a:pt x="357" y="167"/>
                  </a:cubicBezTo>
                  <a:cubicBezTo>
                    <a:pt x="364" y="182"/>
                    <a:pt x="363" y="193"/>
                    <a:pt x="362" y="202"/>
                  </a:cubicBezTo>
                  <a:cubicBezTo>
                    <a:pt x="362" y="208"/>
                    <a:pt x="361" y="213"/>
                    <a:pt x="363" y="219"/>
                  </a:cubicBezTo>
                  <a:cubicBezTo>
                    <a:pt x="373" y="247"/>
                    <a:pt x="373" y="247"/>
                    <a:pt x="398" y="248"/>
                  </a:cubicBezTo>
                  <a:cubicBezTo>
                    <a:pt x="405" y="249"/>
                    <a:pt x="405" y="249"/>
                    <a:pt x="405" y="249"/>
                  </a:cubicBezTo>
                  <a:cubicBezTo>
                    <a:pt x="420" y="250"/>
                    <a:pt x="428" y="253"/>
                    <a:pt x="433" y="259"/>
                  </a:cubicBezTo>
                  <a:cubicBezTo>
                    <a:pt x="438" y="265"/>
                    <a:pt x="437" y="272"/>
                    <a:pt x="436" y="278"/>
                  </a:cubicBezTo>
                  <a:cubicBezTo>
                    <a:pt x="435" y="285"/>
                    <a:pt x="435" y="285"/>
                    <a:pt x="440" y="287"/>
                  </a:cubicBezTo>
                  <a:cubicBezTo>
                    <a:pt x="464" y="296"/>
                    <a:pt x="468" y="342"/>
                    <a:pt x="465" y="371"/>
                  </a:cubicBezTo>
                  <a:cubicBezTo>
                    <a:pt x="463" y="389"/>
                    <a:pt x="458" y="411"/>
                    <a:pt x="442" y="413"/>
                  </a:cubicBezTo>
                  <a:cubicBezTo>
                    <a:pt x="436" y="413"/>
                    <a:pt x="433" y="411"/>
                    <a:pt x="425" y="404"/>
                  </a:cubicBezTo>
                  <a:cubicBezTo>
                    <a:pt x="416" y="396"/>
                    <a:pt x="398" y="380"/>
                    <a:pt x="389" y="380"/>
                  </a:cubicBezTo>
                  <a:cubicBezTo>
                    <a:pt x="372" y="380"/>
                    <a:pt x="356" y="384"/>
                    <a:pt x="339" y="389"/>
                  </a:cubicBezTo>
                  <a:cubicBezTo>
                    <a:pt x="327" y="392"/>
                    <a:pt x="327" y="392"/>
                    <a:pt x="327" y="392"/>
                  </a:cubicBezTo>
                  <a:cubicBezTo>
                    <a:pt x="297" y="400"/>
                    <a:pt x="293" y="427"/>
                    <a:pt x="288" y="459"/>
                  </a:cubicBezTo>
                  <a:cubicBezTo>
                    <a:pt x="286" y="470"/>
                    <a:pt x="284" y="482"/>
                    <a:pt x="281" y="492"/>
                  </a:cubicBezTo>
                  <a:cubicBezTo>
                    <a:pt x="277" y="505"/>
                    <a:pt x="277" y="505"/>
                    <a:pt x="277" y="505"/>
                  </a:cubicBezTo>
                  <a:cubicBezTo>
                    <a:pt x="266" y="497"/>
                    <a:pt x="266" y="497"/>
                    <a:pt x="266" y="497"/>
                  </a:cubicBezTo>
                  <a:cubicBezTo>
                    <a:pt x="258" y="491"/>
                    <a:pt x="247" y="487"/>
                    <a:pt x="239" y="487"/>
                  </a:cubicBezTo>
                  <a:cubicBezTo>
                    <a:pt x="228" y="487"/>
                    <a:pt x="222" y="492"/>
                    <a:pt x="221" y="503"/>
                  </a:cubicBezTo>
                  <a:lnTo>
                    <a:pt x="219" y="532"/>
                  </a:lnTo>
                  <a:close/>
                  <a:moveTo>
                    <a:pt x="28" y="301"/>
                  </a:moveTo>
                  <a:cubicBezTo>
                    <a:pt x="41" y="311"/>
                    <a:pt x="44" y="325"/>
                    <a:pt x="46" y="336"/>
                  </a:cubicBezTo>
                  <a:cubicBezTo>
                    <a:pt x="48" y="346"/>
                    <a:pt x="49" y="354"/>
                    <a:pt x="58" y="360"/>
                  </a:cubicBezTo>
                  <a:cubicBezTo>
                    <a:pt x="70" y="370"/>
                    <a:pt x="66" y="384"/>
                    <a:pt x="64" y="394"/>
                  </a:cubicBezTo>
                  <a:cubicBezTo>
                    <a:pt x="61" y="405"/>
                    <a:pt x="60" y="411"/>
                    <a:pt x="64" y="417"/>
                  </a:cubicBezTo>
                  <a:cubicBezTo>
                    <a:pt x="77" y="437"/>
                    <a:pt x="81" y="462"/>
                    <a:pt x="84" y="485"/>
                  </a:cubicBezTo>
                  <a:cubicBezTo>
                    <a:pt x="85" y="491"/>
                    <a:pt x="86" y="498"/>
                    <a:pt x="87" y="504"/>
                  </a:cubicBezTo>
                  <a:cubicBezTo>
                    <a:pt x="87" y="504"/>
                    <a:pt x="87" y="505"/>
                    <a:pt x="87" y="505"/>
                  </a:cubicBezTo>
                  <a:cubicBezTo>
                    <a:pt x="92" y="505"/>
                    <a:pt x="108" y="495"/>
                    <a:pt x="136" y="464"/>
                  </a:cubicBezTo>
                  <a:cubicBezTo>
                    <a:pt x="143" y="456"/>
                    <a:pt x="143" y="456"/>
                    <a:pt x="143" y="456"/>
                  </a:cubicBezTo>
                  <a:cubicBezTo>
                    <a:pt x="151" y="464"/>
                    <a:pt x="151" y="464"/>
                    <a:pt x="151" y="464"/>
                  </a:cubicBezTo>
                  <a:cubicBezTo>
                    <a:pt x="158" y="473"/>
                    <a:pt x="167" y="474"/>
                    <a:pt x="179" y="476"/>
                  </a:cubicBezTo>
                  <a:cubicBezTo>
                    <a:pt x="188" y="477"/>
                    <a:pt x="198" y="479"/>
                    <a:pt x="208" y="485"/>
                  </a:cubicBezTo>
                  <a:cubicBezTo>
                    <a:pt x="214" y="474"/>
                    <a:pt x="225" y="469"/>
                    <a:pt x="239" y="469"/>
                  </a:cubicBezTo>
                  <a:cubicBezTo>
                    <a:pt x="247" y="469"/>
                    <a:pt x="257" y="471"/>
                    <a:pt x="266" y="475"/>
                  </a:cubicBezTo>
                  <a:cubicBezTo>
                    <a:pt x="267" y="469"/>
                    <a:pt x="268" y="462"/>
                    <a:pt x="269" y="456"/>
                  </a:cubicBezTo>
                  <a:cubicBezTo>
                    <a:pt x="275" y="423"/>
                    <a:pt x="281" y="385"/>
                    <a:pt x="322" y="375"/>
                  </a:cubicBezTo>
                  <a:cubicBezTo>
                    <a:pt x="334" y="371"/>
                    <a:pt x="334" y="371"/>
                    <a:pt x="334" y="371"/>
                  </a:cubicBezTo>
                  <a:cubicBezTo>
                    <a:pt x="352" y="367"/>
                    <a:pt x="370" y="362"/>
                    <a:pt x="389" y="362"/>
                  </a:cubicBezTo>
                  <a:cubicBezTo>
                    <a:pt x="403" y="362"/>
                    <a:pt x="420" y="375"/>
                    <a:pt x="437" y="390"/>
                  </a:cubicBezTo>
                  <a:cubicBezTo>
                    <a:pt x="439" y="391"/>
                    <a:pt x="440" y="393"/>
                    <a:pt x="441" y="394"/>
                  </a:cubicBezTo>
                  <a:cubicBezTo>
                    <a:pt x="444" y="388"/>
                    <a:pt x="449" y="365"/>
                    <a:pt x="446" y="338"/>
                  </a:cubicBezTo>
                  <a:cubicBezTo>
                    <a:pt x="444" y="316"/>
                    <a:pt x="438" y="306"/>
                    <a:pt x="434" y="304"/>
                  </a:cubicBezTo>
                  <a:cubicBezTo>
                    <a:pt x="414" y="297"/>
                    <a:pt x="417" y="282"/>
                    <a:pt x="418" y="275"/>
                  </a:cubicBezTo>
                  <a:cubicBezTo>
                    <a:pt x="418" y="273"/>
                    <a:pt x="419" y="271"/>
                    <a:pt x="418" y="270"/>
                  </a:cubicBezTo>
                  <a:cubicBezTo>
                    <a:pt x="418" y="270"/>
                    <a:pt x="418" y="270"/>
                    <a:pt x="418" y="270"/>
                  </a:cubicBezTo>
                  <a:cubicBezTo>
                    <a:pt x="418" y="270"/>
                    <a:pt x="415" y="268"/>
                    <a:pt x="404" y="267"/>
                  </a:cubicBezTo>
                  <a:cubicBezTo>
                    <a:pt x="397" y="267"/>
                    <a:pt x="397" y="267"/>
                    <a:pt x="397" y="267"/>
                  </a:cubicBezTo>
                  <a:cubicBezTo>
                    <a:pt x="362" y="265"/>
                    <a:pt x="359" y="262"/>
                    <a:pt x="346" y="225"/>
                  </a:cubicBezTo>
                  <a:cubicBezTo>
                    <a:pt x="343" y="216"/>
                    <a:pt x="343" y="207"/>
                    <a:pt x="344" y="200"/>
                  </a:cubicBezTo>
                  <a:cubicBezTo>
                    <a:pt x="345" y="192"/>
                    <a:pt x="346" y="185"/>
                    <a:pt x="341" y="175"/>
                  </a:cubicBezTo>
                  <a:cubicBezTo>
                    <a:pt x="335" y="164"/>
                    <a:pt x="331" y="163"/>
                    <a:pt x="322" y="163"/>
                  </a:cubicBezTo>
                  <a:cubicBezTo>
                    <a:pt x="314" y="162"/>
                    <a:pt x="305" y="161"/>
                    <a:pt x="295" y="153"/>
                  </a:cubicBezTo>
                  <a:cubicBezTo>
                    <a:pt x="279" y="139"/>
                    <a:pt x="258" y="133"/>
                    <a:pt x="237" y="127"/>
                  </a:cubicBezTo>
                  <a:cubicBezTo>
                    <a:pt x="218" y="121"/>
                    <a:pt x="197" y="115"/>
                    <a:pt x="179" y="102"/>
                  </a:cubicBezTo>
                  <a:cubicBezTo>
                    <a:pt x="156" y="86"/>
                    <a:pt x="161" y="61"/>
                    <a:pt x="164" y="43"/>
                  </a:cubicBezTo>
                  <a:cubicBezTo>
                    <a:pt x="165" y="36"/>
                    <a:pt x="167" y="26"/>
                    <a:pt x="165" y="23"/>
                  </a:cubicBezTo>
                  <a:cubicBezTo>
                    <a:pt x="164" y="23"/>
                    <a:pt x="162" y="21"/>
                    <a:pt x="153" y="21"/>
                  </a:cubicBezTo>
                  <a:cubicBezTo>
                    <a:pt x="150" y="21"/>
                    <a:pt x="146" y="21"/>
                    <a:pt x="142" y="21"/>
                  </a:cubicBezTo>
                  <a:cubicBezTo>
                    <a:pt x="130" y="23"/>
                    <a:pt x="124" y="29"/>
                    <a:pt x="116" y="37"/>
                  </a:cubicBezTo>
                  <a:cubicBezTo>
                    <a:pt x="110" y="44"/>
                    <a:pt x="103" y="51"/>
                    <a:pt x="93" y="56"/>
                  </a:cubicBezTo>
                  <a:cubicBezTo>
                    <a:pt x="72" y="67"/>
                    <a:pt x="57" y="69"/>
                    <a:pt x="36" y="66"/>
                  </a:cubicBezTo>
                  <a:cubicBezTo>
                    <a:pt x="48" y="85"/>
                    <a:pt x="62" y="106"/>
                    <a:pt x="52" y="123"/>
                  </a:cubicBezTo>
                  <a:cubicBezTo>
                    <a:pt x="48" y="130"/>
                    <a:pt x="49" y="142"/>
                    <a:pt x="50" y="153"/>
                  </a:cubicBezTo>
                  <a:cubicBezTo>
                    <a:pt x="51" y="169"/>
                    <a:pt x="53" y="186"/>
                    <a:pt x="41" y="197"/>
                  </a:cubicBezTo>
                  <a:cubicBezTo>
                    <a:pt x="40" y="202"/>
                    <a:pt x="37" y="219"/>
                    <a:pt x="36" y="243"/>
                  </a:cubicBezTo>
                  <a:cubicBezTo>
                    <a:pt x="35" y="244"/>
                    <a:pt x="38" y="247"/>
                    <a:pt x="39" y="249"/>
                  </a:cubicBezTo>
                  <a:cubicBezTo>
                    <a:pt x="44" y="253"/>
                    <a:pt x="52" y="263"/>
                    <a:pt x="43" y="275"/>
                  </a:cubicBezTo>
                  <a:cubicBezTo>
                    <a:pt x="41" y="278"/>
                    <a:pt x="39" y="280"/>
                    <a:pt x="37" y="283"/>
                  </a:cubicBezTo>
                  <a:cubicBezTo>
                    <a:pt x="32" y="291"/>
                    <a:pt x="29" y="295"/>
                    <a:pt x="28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1" name="Freeform 93"/>
            <p:cNvSpPr>
              <a:spLocks/>
            </p:cNvSpPr>
            <p:nvPr/>
          </p:nvSpPr>
          <p:spPr bwMode="auto">
            <a:xfrm>
              <a:off x="1604" y="2614"/>
              <a:ext cx="27" cy="25"/>
            </a:xfrm>
            <a:custGeom>
              <a:avLst/>
              <a:gdLst>
                <a:gd name="T0" fmla="*/ 88 w 88"/>
                <a:gd name="T1" fmla="*/ 9 h 84"/>
                <a:gd name="T2" fmla="*/ 9 w 88"/>
                <a:gd name="T3" fmla="*/ 51 h 84"/>
                <a:gd name="T4" fmla="*/ 23 w 88"/>
                <a:gd name="T5" fmla="*/ 6 h 84"/>
                <a:gd name="T6" fmla="*/ 88 w 88"/>
                <a:gd name="T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4">
                  <a:moveTo>
                    <a:pt x="88" y="9"/>
                  </a:moveTo>
                  <a:cubicBezTo>
                    <a:pt x="86" y="42"/>
                    <a:pt x="11" y="84"/>
                    <a:pt x="9" y="51"/>
                  </a:cubicBezTo>
                  <a:cubicBezTo>
                    <a:pt x="9" y="35"/>
                    <a:pt x="0" y="8"/>
                    <a:pt x="23" y="6"/>
                  </a:cubicBezTo>
                  <a:cubicBezTo>
                    <a:pt x="45" y="5"/>
                    <a:pt x="67" y="0"/>
                    <a:pt x="88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2" name="Freeform 94"/>
            <p:cNvSpPr>
              <a:spLocks noEditPoints="1"/>
            </p:cNvSpPr>
            <p:nvPr/>
          </p:nvSpPr>
          <p:spPr bwMode="auto">
            <a:xfrm>
              <a:off x="1603" y="2612"/>
              <a:ext cx="30" cy="23"/>
            </a:xfrm>
            <a:custGeom>
              <a:avLst/>
              <a:gdLst>
                <a:gd name="T0" fmla="*/ 27 w 101"/>
                <a:gd name="T1" fmla="*/ 79 h 79"/>
                <a:gd name="T2" fmla="*/ 4 w 101"/>
                <a:gd name="T3" fmla="*/ 58 h 79"/>
                <a:gd name="T4" fmla="*/ 3 w 101"/>
                <a:gd name="T5" fmla="*/ 49 h 79"/>
                <a:gd name="T6" fmla="*/ 8 w 101"/>
                <a:gd name="T7" fmla="*/ 13 h 79"/>
                <a:gd name="T8" fmla="*/ 26 w 101"/>
                <a:gd name="T9" fmla="*/ 4 h 79"/>
                <a:gd name="T10" fmla="*/ 40 w 101"/>
                <a:gd name="T11" fmla="*/ 3 h 79"/>
                <a:gd name="T12" fmla="*/ 95 w 101"/>
                <a:gd name="T13" fmla="*/ 7 h 79"/>
                <a:gd name="T14" fmla="*/ 101 w 101"/>
                <a:gd name="T15" fmla="*/ 9 h 79"/>
                <a:gd name="T16" fmla="*/ 101 w 101"/>
                <a:gd name="T17" fmla="*/ 16 h 79"/>
                <a:gd name="T18" fmla="*/ 27 w 101"/>
                <a:gd name="T19" fmla="*/ 79 h 79"/>
                <a:gd name="T20" fmla="*/ 64 w 101"/>
                <a:gd name="T21" fmla="*/ 20 h 79"/>
                <a:gd name="T22" fmla="*/ 41 w 101"/>
                <a:gd name="T23" fmla="*/ 21 h 79"/>
                <a:gd name="T24" fmla="*/ 27 w 101"/>
                <a:gd name="T25" fmla="*/ 23 h 79"/>
                <a:gd name="T26" fmla="*/ 22 w 101"/>
                <a:gd name="T27" fmla="*/ 24 h 79"/>
                <a:gd name="T28" fmla="*/ 22 w 101"/>
                <a:gd name="T29" fmla="*/ 47 h 79"/>
                <a:gd name="T30" fmla="*/ 23 w 101"/>
                <a:gd name="T31" fmla="*/ 57 h 79"/>
                <a:gd name="T32" fmla="*/ 27 w 101"/>
                <a:gd name="T33" fmla="*/ 60 h 79"/>
                <a:gd name="T34" fmla="*/ 81 w 101"/>
                <a:gd name="T35" fmla="*/ 21 h 79"/>
                <a:gd name="T36" fmla="*/ 64 w 101"/>
                <a:gd name="T37" fmla="*/ 2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1" h="79">
                  <a:moveTo>
                    <a:pt x="27" y="79"/>
                  </a:moveTo>
                  <a:cubicBezTo>
                    <a:pt x="13" y="79"/>
                    <a:pt x="5" y="71"/>
                    <a:pt x="4" y="58"/>
                  </a:cubicBezTo>
                  <a:cubicBezTo>
                    <a:pt x="4" y="56"/>
                    <a:pt x="4" y="52"/>
                    <a:pt x="3" y="49"/>
                  </a:cubicBezTo>
                  <a:cubicBezTo>
                    <a:pt x="2" y="37"/>
                    <a:pt x="0" y="22"/>
                    <a:pt x="8" y="13"/>
                  </a:cubicBezTo>
                  <a:cubicBezTo>
                    <a:pt x="12" y="8"/>
                    <a:pt x="18" y="5"/>
                    <a:pt x="26" y="4"/>
                  </a:cubicBezTo>
                  <a:cubicBezTo>
                    <a:pt x="31" y="4"/>
                    <a:pt x="35" y="3"/>
                    <a:pt x="40" y="3"/>
                  </a:cubicBezTo>
                  <a:cubicBezTo>
                    <a:pt x="60" y="1"/>
                    <a:pt x="80" y="0"/>
                    <a:pt x="95" y="7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101" y="16"/>
                    <a:pt x="101" y="16"/>
                    <a:pt x="101" y="16"/>
                  </a:cubicBezTo>
                  <a:cubicBezTo>
                    <a:pt x="100" y="47"/>
                    <a:pt x="53" y="79"/>
                    <a:pt x="27" y="79"/>
                  </a:cubicBezTo>
                  <a:close/>
                  <a:moveTo>
                    <a:pt x="64" y="20"/>
                  </a:moveTo>
                  <a:cubicBezTo>
                    <a:pt x="57" y="20"/>
                    <a:pt x="49" y="21"/>
                    <a:pt x="41" y="21"/>
                  </a:cubicBezTo>
                  <a:cubicBezTo>
                    <a:pt x="37" y="22"/>
                    <a:pt x="32" y="22"/>
                    <a:pt x="27" y="23"/>
                  </a:cubicBezTo>
                  <a:cubicBezTo>
                    <a:pt x="25" y="23"/>
                    <a:pt x="23" y="23"/>
                    <a:pt x="22" y="24"/>
                  </a:cubicBezTo>
                  <a:cubicBezTo>
                    <a:pt x="19" y="28"/>
                    <a:pt x="20" y="39"/>
                    <a:pt x="22" y="47"/>
                  </a:cubicBezTo>
                  <a:cubicBezTo>
                    <a:pt x="22" y="51"/>
                    <a:pt x="22" y="54"/>
                    <a:pt x="23" y="57"/>
                  </a:cubicBezTo>
                  <a:cubicBezTo>
                    <a:pt x="23" y="60"/>
                    <a:pt x="23" y="60"/>
                    <a:pt x="27" y="60"/>
                  </a:cubicBezTo>
                  <a:cubicBezTo>
                    <a:pt x="43" y="60"/>
                    <a:pt x="74" y="39"/>
                    <a:pt x="81" y="21"/>
                  </a:cubicBezTo>
                  <a:cubicBezTo>
                    <a:pt x="76" y="20"/>
                    <a:pt x="70" y="20"/>
                    <a:pt x="64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3" name="Freeform 95"/>
            <p:cNvSpPr>
              <a:spLocks/>
            </p:cNvSpPr>
            <p:nvPr/>
          </p:nvSpPr>
          <p:spPr bwMode="auto">
            <a:xfrm>
              <a:off x="1351" y="2554"/>
              <a:ext cx="427" cy="449"/>
            </a:xfrm>
            <a:custGeom>
              <a:avLst/>
              <a:gdLst>
                <a:gd name="T0" fmla="*/ 744 w 1434"/>
                <a:gd name="T1" fmla="*/ 1196 h 1505"/>
                <a:gd name="T2" fmla="*/ 599 w 1434"/>
                <a:gd name="T3" fmla="*/ 1352 h 1505"/>
                <a:gd name="T4" fmla="*/ 764 w 1434"/>
                <a:gd name="T5" fmla="*/ 1460 h 1505"/>
                <a:gd name="T6" fmla="*/ 816 w 1434"/>
                <a:gd name="T7" fmla="*/ 1424 h 1505"/>
                <a:gd name="T8" fmla="*/ 929 w 1434"/>
                <a:gd name="T9" fmla="*/ 1248 h 1505"/>
                <a:gd name="T10" fmla="*/ 1115 w 1434"/>
                <a:gd name="T11" fmla="*/ 1053 h 1505"/>
                <a:gd name="T12" fmla="*/ 1253 w 1434"/>
                <a:gd name="T13" fmla="*/ 907 h 1505"/>
                <a:gd name="T14" fmla="*/ 1284 w 1434"/>
                <a:gd name="T15" fmla="*/ 686 h 1505"/>
                <a:gd name="T16" fmla="*/ 1342 w 1434"/>
                <a:gd name="T17" fmla="*/ 611 h 1505"/>
                <a:gd name="T18" fmla="*/ 1426 w 1434"/>
                <a:gd name="T19" fmla="*/ 419 h 1505"/>
                <a:gd name="T20" fmla="*/ 1249 w 1434"/>
                <a:gd name="T21" fmla="*/ 304 h 1505"/>
                <a:gd name="T22" fmla="*/ 1083 w 1434"/>
                <a:gd name="T23" fmla="*/ 297 h 1505"/>
                <a:gd name="T24" fmla="*/ 1074 w 1434"/>
                <a:gd name="T25" fmla="*/ 276 h 1505"/>
                <a:gd name="T26" fmla="*/ 957 w 1434"/>
                <a:gd name="T27" fmla="*/ 224 h 1505"/>
                <a:gd name="T28" fmla="*/ 827 w 1434"/>
                <a:gd name="T29" fmla="*/ 273 h 1505"/>
                <a:gd name="T30" fmla="*/ 855 w 1434"/>
                <a:gd name="T31" fmla="*/ 226 h 1505"/>
                <a:gd name="T32" fmla="*/ 885 w 1434"/>
                <a:gd name="T33" fmla="*/ 139 h 1505"/>
                <a:gd name="T34" fmla="*/ 855 w 1434"/>
                <a:gd name="T35" fmla="*/ 99 h 1505"/>
                <a:gd name="T36" fmla="*/ 739 w 1434"/>
                <a:gd name="T37" fmla="*/ 123 h 1505"/>
                <a:gd name="T38" fmla="*/ 658 w 1434"/>
                <a:gd name="T39" fmla="*/ 129 h 1505"/>
                <a:gd name="T40" fmla="*/ 545 w 1434"/>
                <a:gd name="T41" fmla="*/ 144 h 1505"/>
                <a:gd name="T42" fmla="*/ 511 w 1434"/>
                <a:gd name="T43" fmla="*/ 8 h 1505"/>
                <a:gd name="T44" fmla="*/ 338 w 1434"/>
                <a:gd name="T45" fmla="*/ 40 h 1505"/>
                <a:gd name="T46" fmla="*/ 390 w 1434"/>
                <a:gd name="T47" fmla="*/ 111 h 1505"/>
                <a:gd name="T48" fmla="*/ 286 w 1434"/>
                <a:gd name="T49" fmla="*/ 169 h 1505"/>
                <a:gd name="T50" fmla="*/ 210 w 1434"/>
                <a:gd name="T51" fmla="*/ 124 h 1505"/>
                <a:gd name="T52" fmla="*/ 177 w 1434"/>
                <a:gd name="T53" fmla="*/ 176 h 1505"/>
                <a:gd name="T54" fmla="*/ 149 w 1434"/>
                <a:gd name="T55" fmla="*/ 328 h 1505"/>
                <a:gd name="T56" fmla="*/ 56 w 1434"/>
                <a:gd name="T57" fmla="*/ 382 h 1505"/>
                <a:gd name="T58" fmla="*/ 8 w 1434"/>
                <a:gd name="T59" fmla="*/ 480 h 1505"/>
                <a:gd name="T60" fmla="*/ 76 w 1434"/>
                <a:gd name="T61" fmla="*/ 560 h 1505"/>
                <a:gd name="T62" fmla="*/ 129 w 1434"/>
                <a:gd name="T63" fmla="*/ 599 h 1505"/>
                <a:gd name="T64" fmla="*/ 317 w 1434"/>
                <a:gd name="T65" fmla="*/ 572 h 1505"/>
                <a:gd name="T66" fmla="*/ 361 w 1434"/>
                <a:gd name="T67" fmla="*/ 652 h 1505"/>
                <a:gd name="T68" fmla="*/ 500 w 1434"/>
                <a:gd name="T69" fmla="*/ 743 h 1505"/>
                <a:gd name="T70" fmla="*/ 567 w 1434"/>
                <a:gd name="T71" fmla="*/ 800 h 1505"/>
                <a:gd name="T72" fmla="*/ 591 w 1434"/>
                <a:gd name="T73" fmla="*/ 853 h 1505"/>
                <a:gd name="T74" fmla="*/ 583 w 1434"/>
                <a:gd name="T75" fmla="*/ 957 h 1505"/>
                <a:gd name="T76" fmla="*/ 668 w 1434"/>
                <a:gd name="T77" fmla="*/ 1043 h 1505"/>
                <a:gd name="T78" fmla="*/ 712 w 1434"/>
                <a:gd name="T79" fmla="*/ 1161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34" h="1505">
                  <a:moveTo>
                    <a:pt x="712" y="1161"/>
                  </a:moveTo>
                  <a:cubicBezTo>
                    <a:pt x="733" y="1159"/>
                    <a:pt x="748" y="1174"/>
                    <a:pt x="744" y="1196"/>
                  </a:cubicBezTo>
                  <a:cubicBezTo>
                    <a:pt x="738" y="1232"/>
                    <a:pt x="728" y="1216"/>
                    <a:pt x="705" y="1240"/>
                  </a:cubicBezTo>
                  <a:cubicBezTo>
                    <a:pt x="670" y="1278"/>
                    <a:pt x="634" y="1315"/>
                    <a:pt x="599" y="1352"/>
                  </a:cubicBezTo>
                  <a:cubicBezTo>
                    <a:pt x="625" y="1342"/>
                    <a:pt x="653" y="1357"/>
                    <a:pt x="656" y="1386"/>
                  </a:cubicBezTo>
                  <a:cubicBezTo>
                    <a:pt x="687" y="1361"/>
                    <a:pt x="739" y="1447"/>
                    <a:pt x="764" y="1460"/>
                  </a:cubicBezTo>
                  <a:cubicBezTo>
                    <a:pt x="749" y="1471"/>
                    <a:pt x="746" y="1488"/>
                    <a:pt x="753" y="1505"/>
                  </a:cubicBezTo>
                  <a:cubicBezTo>
                    <a:pt x="777" y="1477"/>
                    <a:pt x="789" y="1446"/>
                    <a:pt x="816" y="1424"/>
                  </a:cubicBezTo>
                  <a:cubicBezTo>
                    <a:pt x="848" y="1399"/>
                    <a:pt x="865" y="1368"/>
                    <a:pt x="880" y="1331"/>
                  </a:cubicBezTo>
                  <a:cubicBezTo>
                    <a:pt x="894" y="1297"/>
                    <a:pt x="924" y="1286"/>
                    <a:pt x="929" y="1248"/>
                  </a:cubicBezTo>
                  <a:cubicBezTo>
                    <a:pt x="934" y="1216"/>
                    <a:pt x="921" y="1191"/>
                    <a:pt x="938" y="1160"/>
                  </a:cubicBezTo>
                  <a:cubicBezTo>
                    <a:pt x="966" y="1107"/>
                    <a:pt x="1064" y="1056"/>
                    <a:pt x="1115" y="1053"/>
                  </a:cubicBezTo>
                  <a:cubicBezTo>
                    <a:pt x="1146" y="1052"/>
                    <a:pt x="1192" y="1047"/>
                    <a:pt x="1203" y="1009"/>
                  </a:cubicBezTo>
                  <a:cubicBezTo>
                    <a:pt x="1213" y="972"/>
                    <a:pt x="1247" y="944"/>
                    <a:pt x="1253" y="907"/>
                  </a:cubicBezTo>
                  <a:cubicBezTo>
                    <a:pt x="1259" y="869"/>
                    <a:pt x="1274" y="841"/>
                    <a:pt x="1280" y="802"/>
                  </a:cubicBezTo>
                  <a:cubicBezTo>
                    <a:pt x="1285" y="763"/>
                    <a:pt x="1277" y="726"/>
                    <a:pt x="1284" y="686"/>
                  </a:cubicBezTo>
                  <a:cubicBezTo>
                    <a:pt x="1286" y="673"/>
                    <a:pt x="1308" y="675"/>
                    <a:pt x="1314" y="663"/>
                  </a:cubicBezTo>
                  <a:cubicBezTo>
                    <a:pt x="1323" y="647"/>
                    <a:pt x="1330" y="626"/>
                    <a:pt x="1342" y="611"/>
                  </a:cubicBezTo>
                  <a:cubicBezTo>
                    <a:pt x="1365" y="582"/>
                    <a:pt x="1402" y="563"/>
                    <a:pt x="1418" y="527"/>
                  </a:cubicBezTo>
                  <a:cubicBezTo>
                    <a:pt x="1434" y="493"/>
                    <a:pt x="1432" y="455"/>
                    <a:pt x="1426" y="419"/>
                  </a:cubicBezTo>
                  <a:cubicBezTo>
                    <a:pt x="1417" y="370"/>
                    <a:pt x="1376" y="399"/>
                    <a:pt x="1347" y="375"/>
                  </a:cubicBezTo>
                  <a:cubicBezTo>
                    <a:pt x="1318" y="352"/>
                    <a:pt x="1286" y="314"/>
                    <a:pt x="1249" y="304"/>
                  </a:cubicBezTo>
                  <a:cubicBezTo>
                    <a:pt x="1207" y="293"/>
                    <a:pt x="1172" y="303"/>
                    <a:pt x="1129" y="286"/>
                  </a:cubicBezTo>
                  <a:cubicBezTo>
                    <a:pt x="1111" y="280"/>
                    <a:pt x="1101" y="289"/>
                    <a:pt x="1083" y="297"/>
                  </a:cubicBezTo>
                  <a:cubicBezTo>
                    <a:pt x="1086" y="291"/>
                    <a:pt x="1087" y="286"/>
                    <a:pt x="1089" y="280"/>
                  </a:cubicBezTo>
                  <a:cubicBezTo>
                    <a:pt x="1084" y="279"/>
                    <a:pt x="1079" y="277"/>
                    <a:pt x="1074" y="276"/>
                  </a:cubicBezTo>
                  <a:cubicBezTo>
                    <a:pt x="1082" y="260"/>
                    <a:pt x="1069" y="246"/>
                    <a:pt x="1052" y="260"/>
                  </a:cubicBezTo>
                  <a:cubicBezTo>
                    <a:pt x="1044" y="226"/>
                    <a:pt x="985" y="222"/>
                    <a:pt x="957" y="224"/>
                  </a:cubicBezTo>
                  <a:cubicBezTo>
                    <a:pt x="950" y="225"/>
                    <a:pt x="909" y="276"/>
                    <a:pt x="905" y="287"/>
                  </a:cubicBezTo>
                  <a:cubicBezTo>
                    <a:pt x="914" y="248"/>
                    <a:pt x="845" y="259"/>
                    <a:pt x="827" y="273"/>
                  </a:cubicBezTo>
                  <a:cubicBezTo>
                    <a:pt x="831" y="250"/>
                    <a:pt x="851" y="273"/>
                    <a:pt x="857" y="262"/>
                  </a:cubicBezTo>
                  <a:cubicBezTo>
                    <a:pt x="865" y="246"/>
                    <a:pt x="849" y="240"/>
                    <a:pt x="855" y="226"/>
                  </a:cubicBezTo>
                  <a:cubicBezTo>
                    <a:pt x="849" y="232"/>
                    <a:pt x="840" y="236"/>
                    <a:pt x="833" y="241"/>
                  </a:cubicBezTo>
                  <a:cubicBezTo>
                    <a:pt x="811" y="193"/>
                    <a:pt x="889" y="182"/>
                    <a:pt x="885" y="139"/>
                  </a:cubicBezTo>
                  <a:cubicBezTo>
                    <a:pt x="885" y="135"/>
                    <a:pt x="868" y="135"/>
                    <a:pt x="866" y="131"/>
                  </a:cubicBezTo>
                  <a:cubicBezTo>
                    <a:pt x="862" y="121"/>
                    <a:pt x="859" y="109"/>
                    <a:pt x="855" y="99"/>
                  </a:cubicBezTo>
                  <a:cubicBezTo>
                    <a:pt x="854" y="94"/>
                    <a:pt x="838" y="35"/>
                    <a:pt x="826" y="47"/>
                  </a:cubicBezTo>
                  <a:cubicBezTo>
                    <a:pt x="791" y="82"/>
                    <a:pt x="795" y="117"/>
                    <a:pt x="739" y="123"/>
                  </a:cubicBezTo>
                  <a:cubicBezTo>
                    <a:pt x="726" y="125"/>
                    <a:pt x="714" y="107"/>
                    <a:pt x="699" y="105"/>
                  </a:cubicBezTo>
                  <a:cubicBezTo>
                    <a:pt x="672" y="103"/>
                    <a:pt x="667" y="130"/>
                    <a:pt x="658" y="129"/>
                  </a:cubicBezTo>
                  <a:cubicBezTo>
                    <a:pt x="640" y="128"/>
                    <a:pt x="623" y="121"/>
                    <a:pt x="606" y="129"/>
                  </a:cubicBezTo>
                  <a:cubicBezTo>
                    <a:pt x="583" y="140"/>
                    <a:pt x="570" y="152"/>
                    <a:pt x="545" y="144"/>
                  </a:cubicBezTo>
                  <a:cubicBezTo>
                    <a:pt x="495" y="129"/>
                    <a:pt x="537" y="74"/>
                    <a:pt x="530" y="50"/>
                  </a:cubicBezTo>
                  <a:cubicBezTo>
                    <a:pt x="530" y="48"/>
                    <a:pt x="507" y="7"/>
                    <a:pt x="511" y="8"/>
                  </a:cubicBezTo>
                  <a:cubicBezTo>
                    <a:pt x="483" y="0"/>
                    <a:pt x="492" y="24"/>
                    <a:pt x="475" y="30"/>
                  </a:cubicBezTo>
                  <a:cubicBezTo>
                    <a:pt x="416" y="52"/>
                    <a:pt x="399" y="56"/>
                    <a:pt x="338" y="40"/>
                  </a:cubicBezTo>
                  <a:cubicBezTo>
                    <a:pt x="344" y="58"/>
                    <a:pt x="357" y="59"/>
                    <a:pt x="355" y="79"/>
                  </a:cubicBezTo>
                  <a:cubicBezTo>
                    <a:pt x="353" y="106"/>
                    <a:pt x="363" y="116"/>
                    <a:pt x="390" y="111"/>
                  </a:cubicBezTo>
                  <a:cubicBezTo>
                    <a:pt x="380" y="126"/>
                    <a:pt x="351" y="144"/>
                    <a:pt x="331" y="155"/>
                  </a:cubicBezTo>
                  <a:cubicBezTo>
                    <a:pt x="313" y="165"/>
                    <a:pt x="307" y="169"/>
                    <a:pt x="286" y="169"/>
                  </a:cubicBezTo>
                  <a:cubicBezTo>
                    <a:pt x="269" y="169"/>
                    <a:pt x="269" y="145"/>
                    <a:pt x="253" y="155"/>
                  </a:cubicBezTo>
                  <a:cubicBezTo>
                    <a:pt x="244" y="118"/>
                    <a:pt x="233" y="133"/>
                    <a:pt x="210" y="124"/>
                  </a:cubicBezTo>
                  <a:cubicBezTo>
                    <a:pt x="202" y="142"/>
                    <a:pt x="169" y="133"/>
                    <a:pt x="151" y="133"/>
                  </a:cubicBezTo>
                  <a:cubicBezTo>
                    <a:pt x="144" y="166"/>
                    <a:pt x="172" y="150"/>
                    <a:pt x="177" y="176"/>
                  </a:cubicBezTo>
                  <a:cubicBezTo>
                    <a:pt x="104" y="163"/>
                    <a:pt x="172" y="220"/>
                    <a:pt x="167" y="245"/>
                  </a:cubicBezTo>
                  <a:cubicBezTo>
                    <a:pt x="161" y="273"/>
                    <a:pt x="155" y="300"/>
                    <a:pt x="149" y="328"/>
                  </a:cubicBezTo>
                  <a:cubicBezTo>
                    <a:pt x="144" y="353"/>
                    <a:pt x="135" y="350"/>
                    <a:pt x="109" y="357"/>
                  </a:cubicBezTo>
                  <a:cubicBezTo>
                    <a:pt x="90" y="362"/>
                    <a:pt x="71" y="369"/>
                    <a:pt x="56" y="382"/>
                  </a:cubicBezTo>
                  <a:cubicBezTo>
                    <a:pt x="35" y="401"/>
                    <a:pt x="42" y="416"/>
                    <a:pt x="32" y="436"/>
                  </a:cubicBezTo>
                  <a:cubicBezTo>
                    <a:pt x="25" y="450"/>
                    <a:pt x="0" y="458"/>
                    <a:pt x="8" y="480"/>
                  </a:cubicBezTo>
                  <a:cubicBezTo>
                    <a:pt x="16" y="503"/>
                    <a:pt x="43" y="516"/>
                    <a:pt x="37" y="540"/>
                  </a:cubicBezTo>
                  <a:cubicBezTo>
                    <a:pt x="62" y="536"/>
                    <a:pt x="57" y="558"/>
                    <a:pt x="76" y="560"/>
                  </a:cubicBezTo>
                  <a:cubicBezTo>
                    <a:pt x="94" y="562"/>
                    <a:pt x="111" y="545"/>
                    <a:pt x="126" y="536"/>
                  </a:cubicBezTo>
                  <a:cubicBezTo>
                    <a:pt x="126" y="551"/>
                    <a:pt x="119" y="589"/>
                    <a:pt x="129" y="599"/>
                  </a:cubicBezTo>
                  <a:cubicBezTo>
                    <a:pt x="130" y="600"/>
                    <a:pt x="200" y="602"/>
                    <a:pt x="205" y="602"/>
                  </a:cubicBezTo>
                  <a:cubicBezTo>
                    <a:pt x="220" y="598"/>
                    <a:pt x="326" y="505"/>
                    <a:pt x="317" y="572"/>
                  </a:cubicBezTo>
                  <a:cubicBezTo>
                    <a:pt x="314" y="601"/>
                    <a:pt x="308" y="624"/>
                    <a:pt x="334" y="641"/>
                  </a:cubicBezTo>
                  <a:cubicBezTo>
                    <a:pt x="345" y="649"/>
                    <a:pt x="348" y="650"/>
                    <a:pt x="361" y="652"/>
                  </a:cubicBezTo>
                  <a:cubicBezTo>
                    <a:pt x="383" y="656"/>
                    <a:pt x="385" y="664"/>
                    <a:pt x="400" y="670"/>
                  </a:cubicBezTo>
                  <a:cubicBezTo>
                    <a:pt x="428" y="681"/>
                    <a:pt x="517" y="693"/>
                    <a:pt x="500" y="743"/>
                  </a:cubicBezTo>
                  <a:cubicBezTo>
                    <a:pt x="493" y="762"/>
                    <a:pt x="496" y="796"/>
                    <a:pt x="520" y="797"/>
                  </a:cubicBezTo>
                  <a:cubicBezTo>
                    <a:pt x="536" y="798"/>
                    <a:pt x="551" y="799"/>
                    <a:pt x="567" y="800"/>
                  </a:cubicBezTo>
                  <a:cubicBezTo>
                    <a:pt x="577" y="801"/>
                    <a:pt x="568" y="827"/>
                    <a:pt x="571" y="834"/>
                  </a:cubicBezTo>
                  <a:cubicBezTo>
                    <a:pt x="573" y="840"/>
                    <a:pt x="586" y="842"/>
                    <a:pt x="591" y="853"/>
                  </a:cubicBezTo>
                  <a:cubicBezTo>
                    <a:pt x="597" y="868"/>
                    <a:pt x="596" y="875"/>
                    <a:pt x="594" y="891"/>
                  </a:cubicBezTo>
                  <a:cubicBezTo>
                    <a:pt x="592" y="912"/>
                    <a:pt x="581" y="940"/>
                    <a:pt x="583" y="957"/>
                  </a:cubicBezTo>
                  <a:cubicBezTo>
                    <a:pt x="587" y="994"/>
                    <a:pt x="578" y="1016"/>
                    <a:pt x="614" y="1027"/>
                  </a:cubicBezTo>
                  <a:cubicBezTo>
                    <a:pt x="634" y="1034"/>
                    <a:pt x="661" y="1012"/>
                    <a:pt x="668" y="1043"/>
                  </a:cubicBezTo>
                  <a:cubicBezTo>
                    <a:pt x="677" y="1084"/>
                    <a:pt x="671" y="1090"/>
                    <a:pt x="713" y="1092"/>
                  </a:cubicBezTo>
                  <a:cubicBezTo>
                    <a:pt x="727" y="1093"/>
                    <a:pt x="713" y="1153"/>
                    <a:pt x="712" y="116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4" name="Freeform 96"/>
            <p:cNvSpPr>
              <a:spLocks noEditPoints="1"/>
            </p:cNvSpPr>
            <p:nvPr/>
          </p:nvSpPr>
          <p:spPr bwMode="auto">
            <a:xfrm>
              <a:off x="1348" y="2552"/>
              <a:ext cx="433" cy="456"/>
            </a:xfrm>
            <a:custGeom>
              <a:avLst/>
              <a:gdLst>
                <a:gd name="T0" fmla="*/ 657 w 1451"/>
                <a:gd name="T1" fmla="*/ 1410 h 1529"/>
                <a:gd name="T2" fmla="*/ 707 w 1451"/>
                <a:gd name="T3" fmla="*/ 1241 h 1529"/>
                <a:gd name="T4" fmla="*/ 711 w 1451"/>
                <a:gd name="T5" fmla="*/ 1167 h 1529"/>
                <a:gd name="T6" fmla="*/ 647 w 1451"/>
                <a:gd name="T7" fmla="*/ 1043 h 1529"/>
                <a:gd name="T8" fmla="*/ 593 w 1451"/>
                <a:gd name="T9" fmla="*/ 894 h 1529"/>
                <a:gd name="T10" fmla="*/ 527 w 1451"/>
                <a:gd name="T11" fmla="*/ 814 h 1529"/>
                <a:gd name="T12" fmla="*/ 389 w 1451"/>
                <a:gd name="T13" fmla="*/ 677 h 1529"/>
                <a:gd name="T14" fmla="*/ 312 w 1451"/>
                <a:gd name="T15" fmla="*/ 565 h 1529"/>
                <a:gd name="T16" fmla="*/ 83 w 1451"/>
                <a:gd name="T17" fmla="*/ 576 h 1529"/>
                <a:gd name="T18" fmla="*/ 7 w 1451"/>
                <a:gd name="T19" fmla="*/ 490 h 1529"/>
                <a:gd name="T20" fmla="*/ 128 w 1451"/>
                <a:gd name="T21" fmla="*/ 352 h 1529"/>
                <a:gd name="T22" fmla="*/ 149 w 1451"/>
                <a:gd name="T23" fmla="*/ 138 h 1529"/>
                <a:gd name="T24" fmla="*/ 213 w 1451"/>
                <a:gd name="T25" fmla="*/ 119 h 1529"/>
                <a:gd name="T26" fmla="*/ 334 w 1451"/>
                <a:gd name="T27" fmla="*/ 155 h 1529"/>
                <a:gd name="T28" fmla="*/ 332 w 1451"/>
                <a:gd name="T29" fmla="*/ 34 h 1529"/>
                <a:gd name="T30" fmla="*/ 528 w 1451"/>
                <a:gd name="T31" fmla="*/ 15 h 1529"/>
                <a:gd name="T32" fmla="*/ 611 w 1451"/>
                <a:gd name="T33" fmla="*/ 128 h 1529"/>
                <a:gd name="T34" fmla="*/ 746 w 1451"/>
                <a:gd name="T35" fmla="*/ 121 h 1529"/>
                <a:gd name="T36" fmla="*/ 882 w 1451"/>
                <a:gd name="T37" fmla="*/ 132 h 1529"/>
                <a:gd name="T38" fmla="*/ 890 w 1451"/>
                <a:gd name="T39" fmla="*/ 191 h 1529"/>
                <a:gd name="T40" fmla="*/ 976 w 1451"/>
                <a:gd name="T41" fmla="*/ 221 h 1529"/>
                <a:gd name="T42" fmla="*/ 1140 w 1451"/>
                <a:gd name="T43" fmla="*/ 285 h 1529"/>
                <a:gd name="T44" fmla="*/ 1443 w 1451"/>
                <a:gd name="T45" fmla="*/ 425 h 1529"/>
                <a:gd name="T46" fmla="*/ 1310 w 1451"/>
                <a:gd name="T47" fmla="*/ 689 h 1529"/>
                <a:gd name="T48" fmla="*/ 1243 w 1451"/>
                <a:gd name="T49" fmla="*/ 973 h 1529"/>
                <a:gd name="T50" fmla="*/ 918 w 1451"/>
                <a:gd name="T51" fmla="*/ 1309 h 1529"/>
                <a:gd name="T52" fmla="*/ 676 w 1451"/>
                <a:gd name="T53" fmla="*/ 1379 h 1529"/>
                <a:gd name="T54" fmla="*/ 904 w 1451"/>
                <a:gd name="T55" fmla="*/ 1297 h 1529"/>
                <a:gd name="T56" fmla="*/ 1228 w 1451"/>
                <a:gd name="T57" fmla="*/ 963 h 1529"/>
                <a:gd name="T58" fmla="*/ 1303 w 1451"/>
                <a:gd name="T59" fmla="*/ 672 h 1529"/>
                <a:gd name="T60" fmla="*/ 1425 w 1451"/>
                <a:gd name="T61" fmla="*/ 428 h 1529"/>
                <a:gd name="T62" fmla="*/ 1134 w 1451"/>
                <a:gd name="T63" fmla="*/ 302 h 1529"/>
                <a:gd name="T64" fmla="*/ 1069 w 1451"/>
                <a:gd name="T65" fmla="*/ 290 h 1529"/>
                <a:gd name="T66" fmla="*/ 976 w 1451"/>
                <a:gd name="T67" fmla="*/ 240 h 1529"/>
                <a:gd name="T68" fmla="*/ 855 w 1451"/>
                <a:gd name="T69" fmla="*/ 281 h 1529"/>
                <a:gd name="T70" fmla="*/ 858 w 1451"/>
                <a:gd name="T71" fmla="*/ 185 h 1529"/>
                <a:gd name="T72" fmla="*/ 853 w 1451"/>
                <a:gd name="T73" fmla="*/ 105 h 1529"/>
                <a:gd name="T74" fmla="*/ 706 w 1451"/>
                <a:gd name="T75" fmla="*/ 121 h 1529"/>
                <a:gd name="T76" fmla="*/ 550 w 1451"/>
                <a:gd name="T77" fmla="*/ 160 h 1529"/>
                <a:gd name="T78" fmla="*/ 486 w 1451"/>
                <a:gd name="T79" fmla="*/ 46 h 1529"/>
                <a:gd name="T80" fmla="*/ 397 w 1451"/>
                <a:gd name="T81" fmla="*/ 109 h 1529"/>
                <a:gd name="T82" fmla="*/ 268 w 1451"/>
                <a:gd name="T83" fmla="*/ 169 h 1529"/>
                <a:gd name="T84" fmla="*/ 192 w 1451"/>
                <a:gd name="T85" fmla="*/ 151 h 1529"/>
                <a:gd name="T86" fmla="*/ 183 w 1451"/>
                <a:gd name="T87" fmla="*/ 192 h 1529"/>
                <a:gd name="T88" fmla="*/ 132 w 1451"/>
                <a:gd name="T89" fmla="*/ 370 h 1529"/>
                <a:gd name="T90" fmla="*/ 25 w 1451"/>
                <a:gd name="T91" fmla="*/ 484 h 1529"/>
                <a:gd name="T92" fmla="*/ 130 w 1451"/>
                <a:gd name="T93" fmla="*/ 536 h 1529"/>
                <a:gd name="T94" fmla="*/ 211 w 1451"/>
                <a:gd name="T95" fmla="*/ 599 h 1529"/>
                <a:gd name="T96" fmla="*/ 347 w 1451"/>
                <a:gd name="T97" fmla="*/ 641 h 1529"/>
                <a:gd name="T98" fmla="*/ 517 w 1451"/>
                <a:gd name="T99" fmla="*/ 753 h 1529"/>
                <a:gd name="T100" fmla="*/ 587 w 1451"/>
                <a:gd name="T101" fmla="*/ 838 h 1529"/>
                <a:gd name="T102" fmla="*/ 605 w 1451"/>
                <a:gd name="T103" fmla="*/ 929 h 1529"/>
                <a:gd name="T104" fmla="*/ 685 w 1451"/>
                <a:gd name="T105" fmla="*/ 1048 h 1529"/>
                <a:gd name="T106" fmla="*/ 762 w 1451"/>
                <a:gd name="T107" fmla="*/ 1204 h 1529"/>
                <a:gd name="T108" fmla="*/ 676 w 1451"/>
                <a:gd name="T109" fmla="*/ 1379 h 1529"/>
                <a:gd name="T110" fmla="*/ 855 w 1451"/>
                <a:gd name="T111" fmla="*/ 250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51" h="1529">
                  <a:moveTo>
                    <a:pt x="758" y="1529"/>
                  </a:moveTo>
                  <a:cubicBezTo>
                    <a:pt x="752" y="1515"/>
                    <a:pt x="752" y="1515"/>
                    <a:pt x="752" y="1515"/>
                  </a:cubicBezTo>
                  <a:cubicBezTo>
                    <a:pt x="745" y="1498"/>
                    <a:pt x="747" y="1481"/>
                    <a:pt x="758" y="1468"/>
                  </a:cubicBezTo>
                  <a:cubicBezTo>
                    <a:pt x="750" y="1462"/>
                    <a:pt x="742" y="1453"/>
                    <a:pt x="733" y="1443"/>
                  </a:cubicBezTo>
                  <a:cubicBezTo>
                    <a:pt x="713" y="1421"/>
                    <a:pt x="685" y="1388"/>
                    <a:pt x="670" y="1400"/>
                  </a:cubicBezTo>
                  <a:cubicBezTo>
                    <a:pt x="657" y="1410"/>
                    <a:pt x="657" y="1410"/>
                    <a:pt x="657" y="1410"/>
                  </a:cubicBezTo>
                  <a:cubicBezTo>
                    <a:pt x="655" y="1394"/>
                    <a:pt x="655" y="1394"/>
                    <a:pt x="655" y="1394"/>
                  </a:cubicBezTo>
                  <a:cubicBezTo>
                    <a:pt x="653" y="1373"/>
                    <a:pt x="630" y="1360"/>
                    <a:pt x="610" y="1368"/>
                  </a:cubicBezTo>
                  <a:cubicBezTo>
                    <a:pt x="570" y="1384"/>
                    <a:pt x="570" y="1384"/>
                    <a:pt x="570" y="1384"/>
                  </a:cubicBezTo>
                  <a:cubicBezTo>
                    <a:pt x="600" y="1353"/>
                    <a:pt x="600" y="1353"/>
                    <a:pt x="600" y="1353"/>
                  </a:cubicBezTo>
                  <a:cubicBezTo>
                    <a:pt x="627" y="1325"/>
                    <a:pt x="654" y="1296"/>
                    <a:pt x="681" y="1268"/>
                  </a:cubicBezTo>
                  <a:cubicBezTo>
                    <a:pt x="707" y="1241"/>
                    <a:pt x="707" y="1241"/>
                    <a:pt x="707" y="1241"/>
                  </a:cubicBezTo>
                  <a:cubicBezTo>
                    <a:pt x="716" y="1230"/>
                    <a:pt x="724" y="1227"/>
                    <a:pt x="730" y="1224"/>
                  </a:cubicBezTo>
                  <a:cubicBezTo>
                    <a:pt x="738" y="1220"/>
                    <a:pt x="740" y="1219"/>
                    <a:pt x="743" y="1201"/>
                  </a:cubicBezTo>
                  <a:cubicBezTo>
                    <a:pt x="745" y="1194"/>
                    <a:pt x="743" y="1188"/>
                    <a:pt x="739" y="1183"/>
                  </a:cubicBezTo>
                  <a:cubicBezTo>
                    <a:pt x="735" y="1179"/>
                    <a:pt x="729" y="1176"/>
                    <a:pt x="721" y="1177"/>
                  </a:cubicBezTo>
                  <a:cubicBezTo>
                    <a:pt x="709" y="1179"/>
                    <a:pt x="709" y="1179"/>
                    <a:pt x="709" y="1179"/>
                  </a:cubicBezTo>
                  <a:cubicBezTo>
                    <a:pt x="711" y="1167"/>
                    <a:pt x="711" y="1167"/>
                    <a:pt x="711" y="1167"/>
                  </a:cubicBezTo>
                  <a:cubicBezTo>
                    <a:pt x="711" y="1165"/>
                    <a:pt x="711" y="1163"/>
                    <a:pt x="712" y="1160"/>
                  </a:cubicBezTo>
                  <a:cubicBezTo>
                    <a:pt x="719" y="1126"/>
                    <a:pt x="719" y="1113"/>
                    <a:pt x="718" y="1108"/>
                  </a:cubicBezTo>
                  <a:cubicBezTo>
                    <a:pt x="681" y="1106"/>
                    <a:pt x="676" y="1098"/>
                    <a:pt x="670" y="1068"/>
                  </a:cubicBezTo>
                  <a:cubicBezTo>
                    <a:pt x="669" y="1063"/>
                    <a:pt x="668" y="1058"/>
                    <a:pt x="667" y="1052"/>
                  </a:cubicBezTo>
                  <a:cubicBezTo>
                    <a:pt x="665" y="1042"/>
                    <a:pt x="662" y="1042"/>
                    <a:pt x="658" y="1042"/>
                  </a:cubicBezTo>
                  <a:cubicBezTo>
                    <a:pt x="654" y="1042"/>
                    <a:pt x="650" y="1043"/>
                    <a:pt x="647" y="1043"/>
                  </a:cubicBezTo>
                  <a:cubicBezTo>
                    <a:pt x="637" y="1045"/>
                    <a:pt x="627" y="1046"/>
                    <a:pt x="620" y="1043"/>
                  </a:cubicBezTo>
                  <a:cubicBezTo>
                    <a:pt x="584" y="1032"/>
                    <a:pt x="584" y="1011"/>
                    <a:pt x="583" y="985"/>
                  </a:cubicBezTo>
                  <a:cubicBezTo>
                    <a:pt x="583" y="979"/>
                    <a:pt x="583" y="973"/>
                    <a:pt x="582" y="965"/>
                  </a:cubicBezTo>
                  <a:cubicBezTo>
                    <a:pt x="581" y="953"/>
                    <a:pt x="584" y="939"/>
                    <a:pt x="588" y="925"/>
                  </a:cubicBezTo>
                  <a:cubicBezTo>
                    <a:pt x="590" y="915"/>
                    <a:pt x="592" y="905"/>
                    <a:pt x="593" y="897"/>
                  </a:cubicBezTo>
                  <a:cubicBezTo>
                    <a:pt x="593" y="894"/>
                    <a:pt x="593" y="894"/>
                    <a:pt x="593" y="894"/>
                  </a:cubicBezTo>
                  <a:cubicBezTo>
                    <a:pt x="595" y="880"/>
                    <a:pt x="595" y="876"/>
                    <a:pt x="590" y="864"/>
                  </a:cubicBezTo>
                  <a:cubicBezTo>
                    <a:pt x="589" y="860"/>
                    <a:pt x="586" y="858"/>
                    <a:pt x="582" y="855"/>
                  </a:cubicBezTo>
                  <a:cubicBezTo>
                    <a:pt x="577" y="853"/>
                    <a:pt x="573" y="850"/>
                    <a:pt x="570" y="844"/>
                  </a:cubicBezTo>
                  <a:cubicBezTo>
                    <a:pt x="568" y="840"/>
                    <a:pt x="569" y="833"/>
                    <a:pt x="570" y="826"/>
                  </a:cubicBezTo>
                  <a:cubicBezTo>
                    <a:pt x="570" y="823"/>
                    <a:pt x="570" y="819"/>
                    <a:pt x="570" y="816"/>
                  </a:cubicBezTo>
                  <a:cubicBezTo>
                    <a:pt x="527" y="814"/>
                    <a:pt x="527" y="814"/>
                    <a:pt x="527" y="814"/>
                  </a:cubicBezTo>
                  <a:cubicBezTo>
                    <a:pt x="517" y="813"/>
                    <a:pt x="509" y="808"/>
                    <a:pt x="504" y="800"/>
                  </a:cubicBezTo>
                  <a:cubicBezTo>
                    <a:pt x="493" y="785"/>
                    <a:pt x="494" y="762"/>
                    <a:pt x="499" y="747"/>
                  </a:cubicBezTo>
                  <a:cubicBezTo>
                    <a:pt x="501" y="740"/>
                    <a:pt x="501" y="734"/>
                    <a:pt x="498" y="729"/>
                  </a:cubicBezTo>
                  <a:cubicBezTo>
                    <a:pt x="489" y="710"/>
                    <a:pt x="452" y="700"/>
                    <a:pt x="427" y="693"/>
                  </a:cubicBezTo>
                  <a:cubicBezTo>
                    <a:pt x="418" y="690"/>
                    <a:pt x="410" y="688"/>
                    <a:pt x="404" y="686"/>
                  </a:cubicBezTo>
                  <a:cubicBezTo>
                    <a:pt x="397" y="683"/>
                    <a:pt x="393" y="680"/>
                    <a:pt x="389" y="677"/>
                  </a:cubicBezTo>
                  <a:cubicBezTo>
                    <a:pt x="383" y="673"/>
                    <a:pt x="379" y="670"/>
                    <a:pt x="368" y="669"/>
                  </a:cubicBezTo>
                  <a:cubicBezTo>
                    <a:pt x="354" y="666"/>
                    <a:pt x="349" y="665"/>
                    <a:pt x="336" y="656"/>
                  </a:cubicBezTo>
                  <a:cubicBezTo>
                    <a:pt x="308" y="636"/>
                    <a:pt x="312" y="610"/>
                    <a:pt x="315" y="586"/>
                  </a:cubicBezTo>
                  <a:cubicBezTo>
                    <a:pt x="316" y="578"/>
                    <a:pt x="316" y="578"/>
                    <a:pt x="316" y="578"/>
                  </a:cubicBezTo>
                  <a:cubicBezTo>
                    <a:pt x="317" y="568"/>
                    <a:pt x="316" y="566"/>
                    <a:pt x="315" y="565"/>
                  </a:cubicBezTo>
                  <a:cubicBezTo>
                    <a:pt x="315" y="565"/>
                    <a:pt x="313" y="565"/>
                    <a:pt x="312" y="565"/>
                  </a:cubicBezTo>
                  <a:cubicBezTo>
                    <a:pt x="297" y="565"/>
                    <a:pt x="263" y="587"/>
                    <a:pt x="244" y="600"/>
                  </a:cubicBezTo>
                  <a:cubicBezTo>
                    <a:pt x="227" y="611"/>
                    <a:pt x="220" y="616"/>
                    <a:pt x="214" y="617"/>
                  </a:cubicBezTo>
                  <a:cubicBezTo>
                    <a:pt x="213" y="618"/>
                    <a:pt x="212" y="618"/>
                    <a:pt x="207" y="618"/>
                  </a:cubicBezTo>
                  <a:cubicBezTo>
                    <a:pt x="186" y="618"/>
                    <a:pt x="136" y="617"/>
                    <a:pt x="131" y="612"/>
                  </a:cubicBezTo>
                  <a:cubicBezTo>
                    <a:pt x="122" y="603"/>
                    <a:pt x="122" y="585"/>
                    <a:pt x="124" y="561"/>
                  </a:cubicBezTo>
                  <a:cubicBezTo>
                    <a:pt x="112" y="570"/>
                    <a:pt x="98" y="577"/>
                    <a:pt x="83" y="576"/>
                  </a:cubicBezTo>
                  <a:cubicBezTo>
                    <a:pt x="71" y="575"/>
                    <a:pt x="65" y="568"/>
                    <a:pt x="61" y="562"/>
                  </a:cubicBezTo>
                  <a:cubicBezTo>
                    <a:pt x="57" y="557"/>
                    <a:pt x="54" y="555"/>
                    <a:pt x="47" y="556"/>
                  </a:cubicBezTo>
                  <a:cubicBezTo>
                    <a:pt x="33" y="558"/>
                    <a:pt x="33" y="558"/>
                    <a:pt x="33" y="558"/>
                  </a:cubicBezTo>
                  <a:cubicBezTo>
                    <a:pt x="36" y="545"/>
                    <a:pt x="36" y="545"/>
                    <a:pt x="36" y="545"/>
                  </a:cubicBezTo>
                  <a:cubicBezTo>
                    <a:pt x="39" y="536"/>
                    <a:pt x="33" y="528"/>
                    <a:pt x="24" y="516"/>
                  </a:cubicBezTo>
                  <a:cubicBezTo>
                    <a:pt x="18" y="509"/>
                    <a:pt x="11" y="500"/>
                    <a:pt x="7" y="490"/>
                  </a:cubicBezTo>
                  <a:cubicBezTo>
                    <a:pt x="0" y="469"/>
                    <a:pt x="14" y="457"/>
                    <a:pt x="23" y="449"/>
                  </a:cubicBezTo>
                  <a:cubicBezTo>
                    <a:pt x="26" y="445"/>
                    <a:pt x="30" y="442"/>
                    <a:pt x="31" y="439"/>
                  </a:cubicBezTo>
                  <a:cubicBezTo>
                    <a:pt x="35" y="433"/>
                    <a:pt x="36" y="427"/>
                    <a:pt x="37" y="420"/>
                  </a:cubicBezTo>
                  <a:cubicBezTo>
                    <a:pt x="40" y="409"/>
                    <a:pt x="42" y="396"/>
                    <a:pt x="58" y="382"/>
                  </a:cubicBezTo>
                  <a:cubicBezTo>
                    <a:pt x="74" y="368"/>
                    <a:pt x="94" y="361"/>
                    <a:pt x="114" y="355"/>
                  </a:cubicBezTo>
                  <a:cubicBezTo>
                    <a:pt x="120" y="353"/>
                    <a:pt x="124" y="353"/>
                    <a:pt x="128" y="352"/>
                  </a:cubicBezTo>
                  <a:cubicBezTo>
                    <a:pt x="143" y="348"/>
                    <a:pt x="145" y="348"/>
                    <a:pt x="148" y="333"/>
                  </a:cubicBezTo>
                  <a:cubicBezTo>
                    <a:pt x="166" y="250"/>
                    <a:pt x="166" y="250"/>
                    <a:pt x="166" y="250"/>
                  </a:cubicBezTo>
                  <a:cubicBezTo>
                    <a:pt x="167" y="245"/>
                    <a:pt x="160" y="232"/>
                    <a:pt x="154" y="222"/>
                  </a:cubicBezTo>
                  <a:cubicBezTo>
                    <a:pt x="146" y="207"/>
                    <a:pt x="138" y="193"/>
                    <a:pt x="144" y="182"/>
                  </a:cubicBezTo>
                  <a:cubicBezTo>
                    <a:pt x="149" y="174"/>
                    <a:pt x="157" y="172"/>
                    <a:pt x="163" y="172"/>
                  </a:cubicBezTo>
                  <a:cubicBezTo>
                    <a:pt x="153" y="167"/>
                    <a:pt x="145" y="159"/>
                    <a:pt x="149" y="138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59" y="131"/>
                    <a:pt x="159" y="131"/>
                    <a:pt x="159" y="131"/>
                  </a:cubicBezTo>
                  <a:cubicBezTo>
                    <a:pt x="163" y="131"/>
                    <a:pt x="169" y="131"/>
                    <a:pt x="174" y="132"/>
                  </a:cubicBezTo>
                  <a:cubicBezTo>
                    <a:pt x="180" y="132"/>
                    <a:pt x="186" y="133"/>
                    <a:pt x="192" y="133"/>
                  </a:cubicBezTo>
                  <a:cubicBezTo>
                    <a:pt x="207" y="133"/>
                    <a:pt x="209" y="129"/>
                    <a:pt x="210" y="127"/>
                  </a:cubicBezTo>
                  <a:cubicBezTo>
                    <a:pt x="213" y="119"/>
                    <a:pt x="213" y="119"/>
                    <a:pt x="213" y="119"/>
                  </a:cubicBezTo>
                  <a:cubicBezTo>
                    <a:pt x="222" y="123"/>
                    <a:pt x="222" y="123"/>
                    <a:pt x="222" y="123"/>
                  </a:cubicBezTo>
                  <a:cubicBezTo>
                    <a:pt x="227" y="125"/>
                    <a:pt x="232" y="125"/>
                    <a:pt x="237" y="126"/>
                  </a:cubicBezTo>
                  <a:cubicBezTo>
                    <a:pt x="250" y="127"/>
                    <a:pt x="260" y="130"/>
                    <a:pt x="267" y="151"/>
                  </a:cubicBezTo>
                  <a:cubicBezTo>
                    <a:pt x="276" y="150"/>
                    <a:pt x="281" y="156"/>
                    <a:pt x="285" y="160"/>
                  </a:cubicBezTo>
                  <a:cubicBezTo>
                    <a:pt x="289" y="165"/>
                    <a:pt x="291" y="166"/>
                    <a:pt x="294" y="166"/>
                  </a:cubicBezTo>
                  <a:cubicBezTo>
                    <a:pt x="312" y="166"/>
                    <a:pt x="317" y="164"/>
                    <a:pt x="334" y="155"/>
                  </a:cubicBezTo>
                  <a:cubicBezTo>
                    <a:pt x="348" y="147"/>
                    <a:pt x="364" y="137"/>
                    <a:pt x="376" y="127"/>
                  </a:cubicBezTo>
                  <a:cubicBezTo>
                    <a:pt x="370" y="126"/>
                    <a:pt x="366" y="123"/>
                    <a:pt x="362" y="119"/>
                  </a:cubicBezTo>
                  <a:cubicBezTo>
                    <a:pt x="355" y="112"/>
                    <a:pt x="353" y="101"/>
                    <a:pt x="354" y="86"/>
                  </a:cubicBezTo>
                  <a:cubicBezTo>
                    <a:pt x="355" y="78"/>
                    <a:pt x="353" y="75"/>
                    <a:pt x="348" y="69"/>
                  </a:cubicBezTo>
                  <a:cubicBezTo>
                    <a:pt x="345" y="65"/>
                    <a:pt x="340" y="59"/>
                    <a:pt x="337" y="50"/>
                  </a:cubicBezTo>
                  <a:cubicBezTo>
                    <a:pt x="332" y="34"/>
                    <a:pt x="332" y="34"/>
                    <a:pt x="332" y="34"/>
                  </a:cubicBezTo>
                  <a:cubicBezTo>
                    <a:pt x="349" y="38"/>
                    <a:pt x="349" y="38"/>
                    <a:pt x="349" y="38"/>
                  </a:cubicBezTo>
                  <a:cubicBezTo>
                    <a:pt x="410" y="55"/>
                    <a:pt x="419" y="51"/>
                    <a:pt x="480" y="28"/>
                  </a:cubicBezTo>
                  <a:cubicBezTo>
                    <a:pt x="483" y="27"/>
                    <a:pt x="485" y="25"/>
                    <a:pt x="487" y="20"/>
                  </a:cubicBezTo>
                  <a:cubicBezTo>
                    <a:pt x="491" y="13"/>
                    <a:pt x="499" y="0"/>
                    <a:pt x="522" y="7"/>
                  </a:cubicBezTo>
                  <a:cubicBezTo>
                    <a:pt x="519" y="16"/>
                    <a:pt x="519" y="16"/>
                    <a:pt x="519" y="16"/>
                  </a:cubicBezTo>
                  <a:cubicBezTo>
                    <a:pt x="528" y="15"/>
                    <a:pt x="528" y="15"/>
                    <a:pt x="528" y="15"/>
                  </a:cubicBezTo>
                  <a:cubicBezTo>
                    <a:pt x="529" y="19"/>
                    <a:pt x="538" y="36"/>
                    <a:pt x="542" y="44"/>
                  </a:cubicBezTo>
                  <a:cubicBezTo>
                    <a:pt x="546" y="52"/>
                    <a:pt x="547" y="53"/>
                    <a:pt x="547" y="55"/>
                  </a:cubicBezTo>
                  <a:cubicBezTo>
                    <a:pt x="550" y="65"/>
                    <a:pt x="546" y="78"/>
                    <a:pt x="543" y="91"/>
                  </a:cubicBezTo>
                  <a:cubicBezTo>
                    <a:pt x="535" y="122"/>
                    <a:pt x="533" y="135"/>
                    <a:pt x="556" y="142"/>
                  </a:cubicBezTo>
                  <a:cubicBezTo>
                    <a:pt x="572" y="147"/>
                    <a:pt x="582" y="143"/>
                    <a:pt x="598" y="134"/>
                  </a:cubicBezTo>
                  <a:cubicBezTo>
                    <a:pt x="602" y="132"/>
                    <a:pt x="606" y="130"/>
                    <a:pt x="611" y="128"/>
                  </a:cubicBezTo>
                  <a:cubicBezTo>
                    <a:pt x="623" y="122"/>
                    <a:pt x="639" y="123"/>
                    <a:pt x="654" y="125"/>
                  </a:cubicBezTo>
                  <a:cubicBezTo>
                    <a:pt x="658" y="126"/>
                    <a:pt x="662" y="126"/>
                    <a:pt x="665" y="127"/>
                  </a:cubicBezTo>
                  <a:cubicBezTo>
                    <a:pt x="666" y="126"/>
                    <a:pt x="668" y="124"/>
                    <a:pt x="669" y="123"/>
                  </a:cubicBezTo>
                  <a:cubicBezTo>
                    <a:pt x="675" y="115"/>
                    <a:pt x="686" y="101"/>
                    <a:pt x="708" y="103"/>
                  </a:cubicBezTo>
                  <a:cubicBezTo>
                    <a:pt x="717" y="104"/>
                    <a:pt x="725" y="110"/>
                    <a:pt x="732" y="114"/>
                  </a:cubicBezTo>
                  <a:cubicBezTo>
                    <a:pt x="737" y="118"/>
                    <a:pt x="742" y="121"/>
                    <a:pt x="746" y="121"/>
                  </a:cubicBezTo>
                  <a:cubicBezTo>
                    <a:pt x="779" y="118"/>
                    <a:pt x="788" y="104"/>
                    <a:pt x="801" y="83"/>
                  </a:cubicBezTo>
                  <a:cubicBezTo>
                    <a:pt x="808" y="72"/>
                    <a:pt x="815" y="60"/>
                    <a:pt x="827" y="47"/>
                  </a:cubicBezTo>
                  <a:cubicBezTo>
                    <a:pt x="831" y="44"/>
                    <a:pt x="835" y="43"/>
                    <a:pt x="838" y="43"/>
                  </a:cubicBezTo>
                  <a:cubicBezTo>
                    <a:pt x="850" y="43"/>
                    <a:pt x="859" y="58"/>
                    <a:pt x="871" y="99"/>
                  </a:cubicBezTo>
                  <a:cubicBezTo>
                    <a:pt x="875" y="114"/>
                    <a:pt x="875" y="114"/>
                    <a:pt x="875" y="114"/>
                  </a:cubicBezTo>
                  <a:cubicBezTo>
                    <a:pt x="877" y="120"/>
                    <a:pt x="879" y="126"/>
                    <a:pt x="882" y="132"/>
                  </a:cubicBezTo>
                  <a:cubicBezTo>
                    <a:pt x="883" y="132"/>
                    <a:pt x="884" y="133"/>
                    <a:pt x="886" y="133"/>
                  </a:cubicBezTo>
                  <a:cubicBezTo>
                    <a:pt x="893" y="135"/>
                    <a:pt x="901" y="136"/>
                    <a:pt x="902" y="145"/>
                  </a:cubicBezTo>
                  <a:cubicBezTo>
                    <a:pt x="904" y="170"/>
                    <a:pt x="886" y="185"/>
                    <a:pt x="870" y="199"/>
                  </a:cubicBezTo>
                  <a:cubicBezTo>
                    <a:pt x="855" y="212"/>
                    <a:pt x="845" y="221"/>
                    <a:pt x="846" y="233"/>
                  </a:cubicBezTo>
                  <a:cubicBezTo>
                    <a:pt x="850" y="232"/>
                    <a:pt x="854" y="229"/>
                    <a:pt x="856" y="227"/>
                  </a:cubicBezTo>
                  <a:cubicBezTo>
                    <a:pt x="890" y="191"/>
                    <a:pt x="890" y="191"/>
                    <a:pt x="890" y="191"/>
                  </a:cubicBezTo>
                  <a:cubicBezTo>
                    <a:pt x="871" y="237"/>
                    <a:pt x="871" y="237"/>
                    <a:pt x="871" y="237"/>
                  </a:cubicBezTo>
                  <a:cubicBezTo>
                    <a:pt x="870" y="240"/>
                    <a:pt x="871" y="241"/>
                    <a:pt x="873" y="246"/>
                  </a:cubicBezTo>
                  <a:cubicBezTo>
                    <a:pt x="874" y="249"/>
                    <a:pt x="876" y="253"/>
                    <a:pt x="876" y="258"/>
                  </a:cubicBezTo>
                  <a:cubicBezTo>
                    <a:pt x="895" y="257"/>
                    <a:pt x="910" y="261"/>
                    <a:pt x="917" y="271"/>
                  </a:cubicBezTo>
                  <a:cubicBezTo>
                    <a:pt x="932" y="250"/>
                    <a:pt x="954" y="222"/>
                    <a:pt x="965" y="222"/>
                  </a:cubicBezTo>
                  <a:cubicBezTo>
                    <a:pt x="968" y="222"/>
                    <a:pt x="972" y="221"/>
                    <a:pt x="976" y="221"/>
                  </a:cubicBezTo>
                  <a:cubicBezTo>
                    <a:pt x="998" y="221"/>
                    <a:pt x="1048" y="225"/>
                    <a:pt x="1065" y="253"/>
                  </a:cubicBezTo>
                  <a:cubicBezTo>
                    <a:pt x="1075" y="250"/>
                    <a:pt x="1085" y="253"/>
                    <a:pt x="1090" y="261"/>
                  </a:cubicBezTo>
                  <a:cubicBezTo>
                    <a:pt x="1093" y="265"/>
                    <a:pt x="1094" y="271"/>
                    <a:pt x="1094" y="277"/>
                  </a:cubicBezTo>
                  <a:cubicBezTo>
                    <a:pt x="1109" y="280"/>
                    <a:pt x="1109" y="280"/>
                    <a:pt x="1109" y="280"/>
                  </a:cubicBezTo>
                  <a:cubicBezTo>
                    <a:pt x="1107" y="286"/>
                    <a:pt x="1107" y="286"/>
                    <a:pt x="1107" y="286"/>
                  </a:cubicBezTo>
                  <a:cubicBezTo>
                    <a:pt x="1117" y="282"/>
                    <a:pt x="1128" y="280"/>
                    <a:pt x="1140" y="285"/>
                  </a:cubicBezTo>
                  <a:cubicBezTo>
                    <a:pt x="1163" y="293"/>
                    <a:pt x="1183" y="294"/>
                    <a:pt x="1205" y="295"/>
                  </a:cubicBezTo>
                  <a:cubicBezTo>
                    <a:pt x="1222" y="296"/>
                    <a:pt x="1240" y="297"/>
                    <a:pt x="1259" y="302"/>
                  </a:cubicBezTo>
                  <a:cubicBezTo>
                    <a:pt x="1288" y="310"/>
                    <a:pt x="1314" y="333"/>
                    <a:pt x="1337" y="354"/>
                  </a:cubicBezTo>
                  <a:cubicBezTo>
                    <a:pt x="1345" y="362"/>
                    <a:pt x="1353" y="369"/>
                    <a:pt x="1361" y="375"/>
                  </a:cubicBezTo>
                  <a:cubicBezTo>
                    <a:pt x="1370" y="383"/>
                    <a:pt x="1382" y="384"/>
                    <a:pt x="1394" y="384"/>
                  </a:cubicBezTo>
                  <a:cubicBezTo>
                    <a:pt x="1413" y="386"/>
                    <a:pt x="1436" y="388"/>
                    <a:pt x="1443" y="425"/>
                  </a:cubicBezTo>
                  <a:cubicBezTo>
                    <a:pt x="1451" y="469"/>
                    <a:pt x="1448" y="507"/>
                    <a:pt x="1435" y="538"/>
                  </a:cubicBezTo>
                  <a:cubicBezTo>
                    <a:pt x="1424" y="561"/>
                    <a:pt x="1405" y="578"/>
                    <a:pt x="1387" y="594"/>
                  </a:cubicBezTo>
                  <a:cubicBezTo>
                    <a:pt x="1376" y="603"/>
                    <a:pt x="1366" y="613"/>
                    <a:pt x="1357" y="623"/>
                  </a:cubicBezTo>
                  <a:cubicBezTo>
                    <a:pt x="1350" y="633"/>
                    <a:pt x="1344" y="645"/>
                    <a:pt x="1338" y="657"/>
                  </a:cubicBezTo>
                  <a:cubicBezTo>
                    <a:pt x="1336" y="663"/>
                    <a:pt x="1333" y="669"/>
                    <a:pt x="1330" y="675"/>
                  </a:cubicBezTo>
                  <a:cubicBezTo>
                    <a:pt x="1325" y="683"/>
                    <a:pt x="1317" y="686"/>
                    <a:pt x="1310" y="689"/>
                  </a:cubicBezTo>
                  <a:cubicBezTo>
                    <a:pt x="1306" y="691"/>
                    <a:pt x="1301" y="693"/>
                    <a:pt x="1301" y="694"/>
                  </a:cubicBezTo>
                  <a:cubicBezTo>
                    <a:pt x="1298" y="715"/>
                    <a:pt x="1298" y="733"/>
                    <a:pt x="1298" y="753"/>
                  </a:cubicBezTo>
                  <a:cubicBezTo>
                    <a:pt x="1299" y="772"/>
                    <a:pt x="1299" y="791"/>
                    <a:pt x="1297" y="810"/>
                  </a:cubicBezTo>
                  <a:cubicBezTo>
                    <a:pt x="1294" y="831"/>
                    <a:pt x="1288" y="849"/>
                    <a:pt x="1283" y="866"/>
                  </a:cubicBezTo>
                  <a:cubicBezTo>
                    <a:pt x="1277" y="882"/>
                    <a:pt x="1273" y="897"/>
                    <a:pt x="1270" y="915"/>
                  </a:cubicBezTo>
                  <a:cubicBezTo>
                    <a:pt x="1267" y="937"/>
                    <a:pt x="1254" y="955"/>
                    <a:pt x="1243" y="973"/>
                  </a:cubicBezTo>
                  <a:cubicBezTo>
                    <a:pt x="1233" y="988"/>
                    <a:pt x="1224" y="1002"/>
                    <a:pt x="1219" y="1018"/>
                  </a:cubicBezTo>
                  <a:cubicBezTo>
                    <a:pt x="1207" y="1066"/>
                    <a:pt x="1146" y="1069"/>
                    <a:pt x="1123" y="1070"/>
                  </a:cubicBezTo>
                  <a:cubicBezTo>
                    <a:pt x="1074" y="1072"/>
                    <a:pt x="980" y="1123"/>
                    <a:pt x="954" y="1171"/>
                  </a:cubicBezTo>
                  <a:cubicBezTo>
                    <a:pt x="945" y="1189"/>
                    <a:pt x="946" y="1204"/>
                    <a:pt x="947" y="1222"/>
                  </a:cubicBezTo>
                  <a:cubicBezTo>
                    <a:pt x="947" y="1232"/>
                    <a:pt x="948" y="1244"/>
                    <a:pt x="946" y="1256"/>
                  </a:cubicBezTo>
                  <a:cubicBezTo>
                    <a:pt x="943" y="1281"/>
                    <a:pt x="930" y="1295"/>
                    <a:pt x="918" y="1309"/>
                  </a:cubicBezTo>
                  <a:cubicBezTo>
                    <a:pt x="910" y="1319"/>
                    <a:pt x="902" y="1328"/>
                    <a:pt x="896" y="1341"/>
                  </a:cubicBezTo>
                  <a:cubicBezTo>
                    <a:pt x="883" y="1375"/>
                    <a:pt x="866" y="1410"/>
                    <a:pt x="830" y="1438"/>
                  </a:cubicBezTo>
                  <a:cubicBezTo>
                    <a:pt x="815" y="1450"/>
                    <a:pt x="805" y="1465"/>
                    <a:pt x="794" y="1481"/>
                  </a:cubicBezTo>
                  <a:cubicBezTo>
                    <a:pt x="787" y="1493"/>
                    <a:pt x="778" y="1506"/>
                    <a:pt x="768" y="1518"/>
                  </a:cubicBezTo>
                  <a:lnTo>
                    <a:pt x="758" y="1529"/>
                  </a:lnTo>
                  <a:close/>
                  <a:moveTo>
                    <a:pt x="676" y="1379"/>
                  </a:moveTo>
                  <a:cubicBezTo>
                    <a:pt x="700" y="1379"/>
                    <a:pt x="725" y="1407"/>
                    <a:pt x="747" y="1431"/>
                  </a:cubicBezTo>
                  <a:cubicBezTo>
                    <a:pt x="758" y="1443"/>
                    <a:pt x="769" y="1456"/>
                    <a:pt x="776" y="1459"/>
                  </a:cubicBezTo>
                  <a:cubicBezTo>
                    <a:pt x="784" y="1463"/>
                    <a:pt x="784" y="1463"/>
                    <a:pt x="784" y="1463"/>
                  </a:cubicBezTo>
                  <a:cubicBezTo>
                    <a:pt x="794" y="1449"/>
                    <a:pt x="804" y="1435"/>
                    <a:pt x="818" y="1424"/>
                  </a:cubicBezTo>
                  <a:cubicBezTo>
                    <a:pt x="849" y="1399"/>
                    <a:pt x="865" y="1370"/>
                    <a:pt x="879" y="1335"/>
                  </a:cubicBezTo>
                  <a:cubicBezTo>
                    <a:pt x="886" y="1319"/>
                    <a:pt x="895" y="1308"/>
                    <a:pt x="904" y="1297"/>
                  </a:cubicBezTo>
                  <a:cubicBezTo>
                    <a:pt x="916" y="1284"/>
                    <a:pt x="926" y="1273"/>
                    <a:pt x="928" y="1253"/>
                  </a:cubicBezTo>
                  <a:cubicBezTo>
                    <a:pt x="930" y="1243"/>
                    <a:pt x="929" y="1233"/>
                    <a:pt x="928" y="1223"/>
                  </a:cubicBezTo>
                  <a:cubicBezTo>
                    <a:pt x="927" y="1204"/>
                    <a:pt x="926" y="1185"/>
                    <a:pt x="938" y="1162"/>
                  </a:cubicBezTo>
                  <a:cubicBezTo>
                    <a:pt x="967" y="1108"/>
                    <a:pt x="1066" y="1054"/>
                    <a:pt x="1122" y="1051"/>
                  </a:cubicBezTo>
                  <a:cubicBezTo>
                    <a:pt x="1155" y="1050"/>
                    <a:pt x="1193" y="1044"/>
                    <a:pt x="1202" y="1013"/>
                  </a:cubicBezTo>
                  <a:cubicBezTo>
                    <a:pt x="1207" y="995"/>
                    <a:pt x="1217" y="979"/>
                    <a:pt x="1228" y="963"/>
                  </a:cubicBezTo>
                  <a:cubicBezTo>
                    <a:pt x="1238" y="946"/>
                    <a:pt x="1249" y="930"/>
                    <a:pt x="1252" y="913"/>
                  </a:cubicBezTo>
                  <a:cubicBezTo>
                    <a:pt x="1255" y="893"/>
                    <a:pt x="1260" y="876"/>
                    <a:pt x="1265" y="860"/>
                  </a:cubicBezTo>
                  <a:cubicBezTo>
                    <a:pt x="1271" y="843"/>
                    <a:pt x="1276" y="827"/>
                    <a:pt x="1278" y="807"/>
                  </a:cubicBezTo>
                  <a:cubicBezTo>
                    <a:pt x="1281" y="790"/>
                    <a:pt x="1280" y="772"/>
                    <a:pt x="1280" y="754"/>
                  </a:cubicBezTo>
                  <a:cubicBezTo>
                    <a:pt x="1279" y="734"/>
                    <a:pt x="1279" y="713"/>
                    <a:pt x="1282" y="692"/>
                  </a:cubicBezTo>
                  <a:cubicBezTo>
                    <a:pt x="1284" y="680"/>
                    <a:pt x="1295" y="675"/>
                    <a:pt x="1303" y="672"/>
                  </a:cubicBezTo>
                  <a:cubicBezTo>
                    <a:pt x="1308" y="670"/>
                    <a:pt x="1313" y="669"/>
                    <a:pt x="1314" y="666"/>
                  </a:cubicBezTo>
                  <a:cubicBezTo>
                    <a:pt x="1316" y="661"/>
                    <a:pt x="1319" y="655"/>
                    <a:pt x="1322" y="649"/>
                  </a:cubicBezTo>
                  <a:cubicBezTo>
                    <a:pt x="1328" y="636"/>
                    <a:pt x="1334" y="623"/>
                    <a:pt x="1343" y="612"/>
                  </a:cubicBezTo>
                  <a:cubicBezTo>
                    <a:pt x="1352" y="600"/>
                    <a:pt x="1364" y="590"/>
                    <a:pt x="1375" y="580"/>
                  </a:cubicBezTo>
                  <a:cubicBezTo>
                    <a:pt x="1392" y="564"/>
                    <a:pt x="1409" y="550"/>
                    <a:pt x="1418" y="530"/>
                  </a:cubicBezTo>
                  <a:cubicBezTo>
                    <a:pt x="1430" y="503"/>
                    <a:pt x="1433" y="469"/>
                    <a:pt x="1425" y="428"/>
                  </a:cubicBezTo>
                  <a:cubicBezTo>
                    <a:pt x="1421" y="405"/>
                    <a:pt x="1411" y="404"/>
                    <a:pt x="1392" y="403"/>
                  </a:cubicBezTo>
                  <a:cubicBezTo>
                    <a:pt x="1379" y="402"/>
                    <a:pt x="1363" y="401"/>
                    <a:pt x="1349" y="389"/>
                  </a:cubicBezTo>
                  <a:cubicBezTo>
                    <a:pt x="1341" y="383"/>
                    <a:pt x="1333" y="376"/>
                    <a:pt x="1325" y="368"/>
                  </a:cubicBezTo>
                  <a:cubicBezTo>
                    <a:pt x="1302" y="348"/>
                    <a:pt x="1279" y="327"/>
                    <a:pt x="1255" y="320"/>
                  </a:cubicBezTo>
                  <a:cubicBezTo>
                    <a:pt x="1237" y="316"/>
                    <a:pt x="1221" y="315"/>
                    <a:pt x="1204" y="314"/>
                  </a:cubicBezTo>
                  <a:cubicBezTo>
                    <a:pt x="1182" y="313"/>
                    <a:pt x="1159" y="312"/>
                    <a:pt x="1134" y="302"/>
                  </a:cubicBezTo>
                  <a:cubicBezTo>
                    <a:pt x="1124" y="298"/>
                    <a:pt x="1116" y="302"/>
                    <a:pt x="1105" y="307"/>
                  </a:cubicBezTo>
                  <a:cubicBezTo>
                    <a:pt x="1102" y="309"/>
                    <a:pt x="1099" y="311"/>
                    <a:pt x="1095" y="312"/>
                  </a:cubicBezTo>
                  <a:cubicBezTo>
                    <a:pt x="1076" y="321"/>
                    <a:pt x="1076" y="321"/>
                    <a:pt x="1076" y="321"/>
                  </a:cubicBezTo>
                  <a:cubicBezTo>
                    <a:pt x="1083" y="301"/>
                    <a:pt x="1083" y="301"/>
                    <a:pt x="1083" y="301"/>
                  </a:cubicBezTo>
                  <a:cubicBezTo>
                    <a:pt x="1084" y="298"/>
                    <a:pt x="1085" y="296"/>
                    <a:pt x="1085" y="293"/>
                  </a:cubicBezTo>
                  <a:cubicBezTo>
                    <a:pt x="1069" y="290"/>
                    <a:pt x="1069" y="290"/>
                    <a:pt x="1069" y="290"/>
                  </a:cubicBezTo>
                  <a:cubicBezTo>
                    <a:pt x="1074" y="280"/>
                    <a:pt x="1074" y="280"/>
                    <a:pt x="1074" y="280"/>
                  </a:cubicBezTo>
                  <a:cubicBezTo>
                    <a:pt x="1076" y="275"/>
                    <a:pt x="1076" y="272"/>
                    <a:pt x="1075" y="271"/>
                  </a:cubicBezTo>
                  <a:cubicBezTo>
                    <a:pt x="1073" y="270"/>
                    <a:pt x="1070" y="270"/>
                    <a:pt x="1066" y="274"/>
                  </a:cubicBezTo>
                  <a:cubicBezTo>
                    <a:pt x="1054" y="283"/>
                    <a:pt x="1054" y="283"/>
                    <a:pt x="1054" y="283"/>
                  </a:cubicBezTo>
                  <a:cubicBezTo>
                    <a:pt x="1051" y="269"/>
                    <a:pt x="1051" y="269"/>
                    <a:pt x="1051" y="269"/>
                  </a:cubicBezTo>
                  <a:cubicBezTo>
                    <a:pt x="1046" y="247"/>
                    <a:pt x="1008" y="240"/>
                    <a:pt x="976" y="240"/>
                  </a:cubicBezTo>
                  <a:cubicBezTo>
                    <a:pt x="972" y="240"/>
                    <a:pt x="969" y="240"/>
                    <a:pt x="966" y="240"/>
                  </a:cubicBezTo>
                  <a:cubicBezTo>
                    <a:pt x="960" y="244"/>
                    <a:pt x="925" y="288"/>
                    <a:pt x="922" y="298"/>
                  </a:cubicBezTo>
                  <a:cubicBezTo>
                    <a:pt x="904" y="293"/>
                    <a:pt x="904" y="293"/>
                    <a:pt x="904" y="293"/>
                  </a:cubicBezTo>
                  <a:cubicBezTo>
                    <a:pt x="906" y="286"/>
                    <a:pt x="904" y="283"/>
                    <a:pt x="903" y="282"/>
                  </a:cubicBezTo>
                  <a:cubicBezTo>
                    <a:pt x="899" y="277"/>
                    <a:pt x="884" y="275"/>
                    <a:pt x="870" y="277"/>
                  </a:cubicBezTo>
                  <a:cubicBezTo>
                    <a:pt x="866" y="281"/>
                    <a:pt x="860" y="281"/>
                    <a:pt x="855" y="281"/>
                  </a:cubicBezTo>
                  <a:cubicBezTo>
                    <a:pt x="848" y="282"/>
                    <a:pt x="843" y="285"/>
                    <a:pt x="841" y="287"/>
                  </a:cubicBezTo>
                  <a:cubicBezTo>
                    <a:pt x="822" y="301"/>
                    <a:pt x="822" y="301"/>
                    <a:pt x="822" y="301"/>
                  </a:cubicBezTo>
                  <a:cubicBezTo>
                    <a:pt x="826" y="278"/>
                    <a:pt x="826" y="278"/>
                    <a:pt x="826" y="278"/>
                  </a:cubicBezTo>
                  <a:cubicBezTo>
                    <a:pt x="828" y="268"/>
                    <a:pt x="832" y="264"/>
                    <a:pt x="837" y="262"/>
                  </a:cubicBezTo>
                  <a:cubicBezTo>
                    <a:pt x="832" y="252"/>
                    <a:pt x="832" y="252"/>
                    <a:pt x="832" y="252"/>
                  </a:cubicBezTo>
                  <a:cubicBezTo>
                    <a:pt x="818" y="220"/>
                    <a:pt x="840" y="200"/>
                    <a:pt x="858" y="185"/>
                  </a:cubicBezTo>
                  <a:cubicBezTo>
                    <a:pt x="871" y="174"/>
                    <a:pt x="882" y="164"/>
                    <a:pt x="884" y="151"/>
                  </a:cubicBezTo>
                  <a:cubicBezTo>
                    <a:pt x="883" y="151"/>
                    <a:pt x="882" y="151"/>
                    <a:pt x="882" y="151"/>
                  </a:cubicBezTo>
                  <a:cubicBezTo>
                    <a:pt x="875" y="149"/>
                    <a:pt x="868" y="148"/>
                    <a:pt x="866" y="142"/>
                  </a:cubicBezTo>
                  <a:cubicBezTo>
                    <a:pt x="863" y="135"/>
                    <a:pt x="860" y="127"/>
                    <a:pt x="858" y="119"/>
                  </a:cubicBezTo>
                  <a:cubicBezTo>
                    <a:pt x="855" y="109"/>
                    <a:pt x="855" y="109"/>
                    <a:pt x="855" y="109"/>
                  </a:cubicBezTo>
                  <a:cubicBezTo>
                    <a:pt x="854" y="108"/>
                    <a:pt x="854" y="107"/>
                    <a:pt x="853" y="105"/>
                  </a:cubicBezTo>
                  <a:cubicBezTo>
                    <a:pt x="846" y="78"/>
                    <a:pt x="840" y="68"/>
                    <a:pt x="838" y="63"/>
                  </a:cubicBezTo>
                  <a:cubicBezTo>
                    <a:pt x="829" y="73"/>
                    <a:pt x="822" y="83"/>
                    <a:pt x="816" y="93"/>
                  </a:cubicBezTo>
                  <a:cubicBezTo>
                    <a:pt x="803" y="114"/>
                    <a:pt x="790" y="135"/>
                    <a:pt x="749" y="140"/>
                  </a:cubicBezTo>
                  <a:cubicBezTo>
                    <a:pt x="746" y="140"/>
                    <a:pt x="746" y="140"/>
                    <a:pt x="746" y="140"/>
                  </a:cubicBezTo>
                  <a:cubicBezTo>
                    <a:pt x="736" y="140"/>
                    <a:pt x="728" y="134"/>
                    <a:pt x="721" y="129"/>
                  </a:cubicBezTo>
                  <a:cubicBezTo>
                    <a:pt x="716" y="125"/>
                    <a:pt x="711" y="122"/>
                    <a:pt x="706" y="121"/>
                  </a:cubicBezTo>
                  <a:cubicBezTo>
                    <a:pt x="696" y="121"/>
                    <a:pt x="689" y="127"/>
                    <a:pt x="683" y="134"/>
                  </a:cubicBezTo>
                  <a:cubicBezTo>
                    <a:pt x="679" y="139"/>
                    <a:pt x="674" y="145"/>
                    <a:pt x="667" y="145"/>
                  </a:cubicBezTo>
                  <a:cubicBezTo>
                    <a:pt x="661" y="145"/>
                    <a:pt x="656" y="144"/>
                    <a:pt x="651" y="143"/>
                  </a:cubicBezTo>
                  <a:cubicBezTo>
                    <a:pt x="639" y="141"/>
                    <a:pt x="627" y="140"/>
                    <a:pt x="618" y="144"/>
                  </a:cubicBezTo>
                  <a:cubicBezTo>
                    <a:pt x="614" y="147"/>
                    <a:pt x="610" y="148"/>
                    <a:pt x="606" y="150"/>
                  </a:cubicBezTo>
                  <a:cubicBezTo>
                    <a:pt x="589" y="160"/>
                    <a:pt x="573" y="167"/>
                    <a:pt x="550" y="160"/>
                  </a:cubicBezTo>
                  <a:cubicBezTo>
                    <a:pt x="508" y="147"/>
                    <a:pt x="518" y="111"/>
                    <a:pt x="525" y="86"/>
                  </a:cubicBezTo>
                  <a:cubicBezTo>
                    <a:pt x="528" y="76"/>
                    <a:pt x="531" y="65"/>
                    <a:pt x="529" y="59"/>
                  </a:cubicBezTo>
                  <a:cubicBezTo>
                    <a:pt x="529" y="59"/>
                    <a:pt x="527" y="56"/>
                    <a:pt x="525" y="52"/>
                  </a:cubicBezTo>
                  <a:cubicBezTo>
                    <a:pt x="518" y="38"/>
                    <a:pt x="513" y="29"/>
                    <a:pt x="511" y="23"/>
                  </a:cubicBezTo>
                  <a:cubicBezTo>
                    <a:pt x="506" y="22"/>
                    <a:pt x="507" y="21"/>
                    <a:pt x="503" y="28"/>
                  </a:cubicBezTo>
                  <a:cubicBezTo>
                    <a:pt x="501" y="34"/>
                    <a:pt x="497" y="42"/>
                    <a:pt x="486" y="46"/>
                  </a:cubicBezTo>
                  <a:cubicBezTo>
                    <a:pt x="452" y="58"/>
                    <a:pt x="429" y="66"/>
                    <a:pt x="404" y="66"/>
                  </a:cubicBezTo>
                  <a:cubicBezTo>
                    <a:pt x="393" y="66"/>
                    <a:pt x="381" y="65"/>
                    <a:pt x="366" y="62"/>
                  </a:cubicBezTo>
                  <a:cubicBezTo>
                    <a:pt x="370" y="67"/>
                    <a:pt x="374" y="74"/>
                    <a:pt x="373" y="87"/>
                  </a:cubicBezTo>
                  <a:cubicBezTo>
                    <a:pt x="372" y="97"/>
                    <a:pt x="373" y="104"/>
                    <a:pt x="376" y="107"/>
                  </a:cubicBezTo>
                  <a:cubicBezTo>
                    <a:pt x="376" y="108"/>
                    <a:pt x="378" y="110"/>
                    <a:pt x="386" y="110"/>
                  </a:cubicBezTo>
                  <a:cubicBezTo>
                    <a:pt x="389" y="110"/>
                    <a:pt x="393" y="110"/>
                    <a:pt x="397" y="109"/>
                  </a:cubicBezTo>
                  <a:cubicBezTo>
                    <a:pt x="419" y="105"/>
                    <a:pt x="419" y="105"/>
                    <a:pt x="419" y="105"/>
                  </a:cubicBezTo>
                  <a:cubicBezTo>
                    <a:pt x="406" y="123"/>
                    <a:pt x="406" y="123"/>
                    <a:pt x="406" y="123"/>
                  </a:cubicBezTo>
                  <a:cubicBezTo>
                    <a:pt x="394" y="140"/>
                    <a:pt x="365" y="159"/>
                    <a:pt x="343" y="171"/>
                  </a:cubicBezTo>
                  <a:cubicBezTo>
                    <a:pt x="324" y="181"/>
                    <a:pt x="317" y="185"/>
                    <a:pt x="294" y="185"/>
                  </a:cubicBezTo>
                  <a:cubicBezTo>
                    <a:pt x="282" y="185"/>
                    <a:pt x="276" y="177"/>
                    <a:pt x="271" y="173"/>
                  </a:cubicBezTo>
                  <a:cubicBezTo>
                    <a:pt x="270" y="171"/>
                    <a:pt x="269" y="170"/>
                    <a:pt x="268" y="169"/>
                  </a:cubicBezTo>
                  <a:cubicBezTo>
                    <a:pt x="268" y="169"/>
                    <a:pt x="267" y="170"/>
                    <a:pt x="266" y="170"/>
                  </a:cubicBezTo>
                  <a:cubicBezTo>
                    <a:pt x="255" y="177"/>
                    <a:pt x="255" y="177"/>
                    <a:pt x="255" y="177"/>
                  </a:cubicBezTo>
                  <a:cubicBezTo>
                    <a:pt x="252" y="165"/>
                    <a:pt x="252" y="165"/>
                    <a:pt x="252" y="165"/>
                  </a:cubicBezTo>
                  <a:cubicBezTo>
                    <a:pt x="247" y="145"/>
                    <a:pt x="244" y="145"/>
                    <a:pt x="235" y="144"/>
                  </a:cubicBezTo>
                  <a:cubicBezTo>
                    <a:pt x="231" y="144"/>
                    <a:pt x="227" y="143"/>
                    <a:pt x="222" y="142"/>
                  </a:cubicBezTo>
                  <a:cubicBezTo>
                    <a:pt x="212" y="151"/>
                    <a:pt x="197" y="151"/>
                    <a:pt x="192" y="151"/>
                  </a:cubicBezTo>
                  <a:cubicBezTo>
                    <a:pt x="186" y="151"/>
                    <a:pt x="179" y="151"/>
                    <a:pt x="173" y="150"/>
                  </a:cubicBezTo>
                  <a:cubicBezTo>
                    <a:pt x="171" y="150"/>
                    <a:pt x="168" y="150"/>
                    <a:pt x="167" y="150"/>
                  </a:cubicBezTo>
                  <a:cubicBezTo>
                    <a:pt x="167" y="153"/>
                    <a:pt x="169" y="154"/>
                    <a:pt x="173" y="157"/>
                  </a:cubicBezTo>
                  <a:cubicBezTo>
                    <a:pt x="180" y="160"/>
                    <a:pt x="191" y="165"/>
                    <a:pt x="194" y="181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83" y="192"/>
                    <a:pt x="183" y="192"/>
                    <a:pt x="183" y="192"/>
                  </a:cubicBezTo>
                  <a:cubicBezTo>
                    <a:pt x="177" y="191"/>
                    <a:pt x="171" y="190"/>
                    <a:pt x="167" y="190"/>
                  </a:cubicBezTo>
                  <a:cubicBezTo>
                    <a:pt x="161" y="190"/>
                    <a:pt x="160" y="191"/>
                    <a:pt x="160" y="191"/>
                  </a:cubicBezTo>
                  <a:cubicBezTo>
                    <a:pt x="160" y="194"/>
                    <a:pt x="166" y="206"/>
                    <a:pt x="170" y="213"/>
                  </a:cubicBezTo>
                  <a:cubicBezTo>
                    <a:pt x="178" y="227"/>
                    <a:pt x="186" y="242"/>
                    <a:pt x="184" y="254"/>
                  </a:cubicBezTo>
                  <a:cubicBezTo>
                    <a:pt x="166" y="337"/>
                    <a:pt x="166" y="337"/>
                    <a:pt x="166" y="337"/>
                  </a:cubicBezTo>
                  <a:cubicBezTo>
                    <a:pt x="161" y="362"/>
                    <a:pt x="151" y="366"/>
                    <a:pt x="132" y="370"/>
                  </a:cubicBezTo>
                  <a:cubicBezTo>
                    <a:pt x="128" y="371"/>
                    <a:pt x="124" y="371"/>
                    <a:pt x="119" y="373"/>
                  </a:cubicBezTo>
                  <a:cubicBezTo>
                    <a:pt x="101" y="378"/>
                    <a:pt x="83" y="384"/>
                    <a:pt x="70" y="396"/>
                  </a:cubicBezTo>
                  <a:cubicBezTo>
                    <a:pt x="59" y="406"/>
                    <a:pt x="58" y="414"/>
                    <a:pt x="55" y="424"/>
                  </a:cubicBezTo>
                  <a:cubicBezTo>
                    <a:pt x="54" y="431"/>
                    <a:pt x="52" y="439"/>
                    <a:pt x="48" y="447"/>
                  </a:cubicBezTo>
                  <a:cubicBezTo>
                    <a:pt x="45" y="453"/>
                    <a:pt x="40" y="458"/>
                    <a:pt x="35" y="462"/>
                  </a:cubicBezTo>
                  <a:cubicBezTo>
                    <a:pt x="25" y="471"/>
                    <a:pt x="22" y="475"/>
                    <a:pt x="25" y="484"/>
                  </a:cubicBezTo>
                  <a:cubicBezTo>
                    <a:pt x="27" y="491"/>
                    <a:pt x="33" y="498"/>
                    <a:pt x="38" y="505"/>
                  </a:cubicBezTo>
                  <a:cubicBezTo>
                    <a:pt x="46" y="514"/>
                    <a:pt x="54" y="525"/>
                    <a:pt x="55" y="538"/>
                  </a:cubicBezTo>
                  <a:cubicBezTo>
                    <a:pt x="66" y="539"/>
                    <a:pt x="72" y="546"/>
                    <a:pt x="75" y="551"/>
                  </a:cubicBezTo>
                  <a:cubicBezTo>
                    <a:pt x="79" y="555"/>
                    <a:pt x="81" y="557"/>
                    <a:pt x="85" y="558"/>
                  </a:cubicBezTo>
                  <a:cubicBezTo>
                    <a:pt x="97" y="557"/>
                    <a:pt x="108" y="550"/>
                    <a:pt x="118" y="543"/>
                  </a:cubicBezTo>
                  <a:cubicBezTo>
                    <a:pt x="122" y="540"/>
                    <a:pt x="126" y="538"/>
                    <a:pt x="130" y="536"/>
                  </a:cubicBezTo>
                  <a:cubicBezTo>
                    <a:pt x="144" y="527"/>
                    <a:pt x="144" y="527"/>
                    <a:pt x="144" y="527"/>
                  </a:cubicBezTo>
                  <a:cubicBezTo>
                    <a:pt x="144" y="543"/>
                    <a:pt x="144" y="543"/>
                    <a:pt x="144" y="543"/>
                  </a:cubicBezTo>
                  <a:cubicBezTo>
                    <a:pt x="144" y="547"/>
                    <a:pt x="143" y="553"/>
                    <a:pt x="143" y="559"/>
                  </a:cubicBezTo>
                  <a:cubicBezTo>
                    <a:pt x="142" y="568"/>
                    <a:pt x="140" y="590"/>
                    <a:pt x="143" y="597"/>
                  </a:cubicBezTo>
                  <a:cubicBezTo>
                    <a:pt x="154" y="598"/>
                    <a:pt x="191" y="599"/>
                    <a:pt x="207" y="599"/>
                  </a:cubicBezTo>
                  <a:cubicBezTo>
                    <a:pt x="209" y="599"/>
                    <a:pt x="210" y="599"/>
                    <a:pt x="211" y="599"/>
                  </a:cubicBezTo>
                  <a:cubicBezTo>
                    <a:pt x="213" y="598"/>
                    <a:pt x="224" y="591"/>
                    <a:pt x="233" y="585"/>
                  </a:cubicBezTo>
                  <a:cubicBezTo>
                    <a:pt x="265" y="564"/>
                    <a:pt x="293" y="546"/>
                    <a:pt x="312" y="546"/>
                  </a:cubicBezTo>
                  <a:cubicBezTo>
                    <a:pt x="321" y="546"/>
                    <a:pt x="326" y="550"/>
                    <a:pt x="329" y="553"/>
                  </a:cubicBezTo>
                  <a:cubicBezTo>
                    <a:pt x="334" y="559"/>
                    <a:pt x="336" y="568"/>
                    <a:pt x="334" y="581"/>
                  </a:cubicBezTo>
                  <a:cubicBezTo>
                    <a:pt x="333" y="588"/>
                    <a:pt x="333" y="588"/>
                    <a:pt x="333" y="588"/>
                  </a:cubicBezTo>
                  <a:cubicBezTo>
                    <a:pt x="330" y="615"/>
                    <a:pt x="329" y="628"/>
                    <a:pt x="347" y="641"/>
                  </a:cubicBezTo>
                  <a:cubicBezTo>
                    <a:pt x="357" y="648"/>
                    <a:pt x="359" y="648"/>
                    <a:pt x="371" y="650"/>
                  </a:cubicBezTo>
                  <a:cubicBezTo>
                    <a:pt x="386" y="653"/>
                    <a:pt x="393" y="658"/>
                    <a:pt x="400" y="662"/>
                  </a:cubicBezTo>
                  <a:cubicBezTo>
                    <a:pt x="403" y="665"/>
                    <a:pt x="406" y="667"/>
                    <a:pt x="411" y="669"/>
                  </a:cubicBezTo>
                  <a:cubicBezTo>
                    <a:pt x="416" y="671"/>
                    <a:pt x="424" y="673"/>
                    <a:pt x="432" y="675"/>
                  </a:cubicBezTo>
                  <a:cubicBezTo>
                    <a:pt x="461" y="683"/>
                    <a:pt x="501" y="694"/>
                    <a:pt x="515" y="720"/>
                  </a:cubicBezTo>
                  <a:cubicBezTo>
                    <a:pt x="520" y="730"/>
                    <a:pt x="521" y="741"/>
                    <a:pt x="517" y="753"/>
                  </a:cubicBezTo>
                  <a:cubicBezTo>
                    <a:pt x="513" y="764"/>
                    <a:pt x="513" y="781"/>
                    <a:pt x="519" y="790"/>
                  </a:cubicBezTo>
                  <a:cubicBezTo>
                    <a:pt x="521" y="793"/>
                    <a:pt x="524" y="795"/>
                    <a:pt x="529" y="795"/>
                  </a:cubicBezTo>
                  <a:cubicBezTo>
                    <a:pt x="576" y="798"/>
                    <a:pt x="576" y="798"/>
                    <a:pt x="576" y="798"/>
                  </a:cubicBezTo>
                  <a:cubicBezTo>
                    <a:pt x="579" y="798"/>
                    <a:pt x="583" y="800"/>
                    <a:pt x="585" y="803"/>
                  </a:cubicBezTo>
                  <a:cubicBezTo>
                    <a:pt x="590" y="809"/>
                    <a:pt x="589" y="818"/>
                    <a:pt x="588" y="828"/>
                  </a:cubicBezTo>
                  <a:cubicBezTo>
                    <a:pt x="587" y="831"/>
                    <a:pt x="587" y="836"/>
                    <a:pt x="587" y="838"/>
                  </a:cubicBezTo>
                  <a:cubicBezTo>
                    <a:pt x="587" y="838"/>
                    <a:pt x="587" y="838"/>
                    <a:pt x="587" y="838"/>
                  </a:cubicBezTo>
                  <a:cubicBezTo>
                    <a:pt x="588" y="838"/>
                    <a:pt x="590" y="839"/>
                    <a:pt x="591" y="840"/>
                  </a:cubicBezTo>
                  <a:cubicBezTo>
                    <a:pt x="596" y="843"/>
                    <a:pt x="604" y="847"/>
                    <a:pt x="608" y="857"/>
                  </a:cubicBezTo>
                  <a:cubicBezTo>
                    <a:pt x="614" y="873"/>
                    <a:pt x="613" y="881"/>
                    <a:pt x="612" y="896"/>
                  </a:cubicBezTo>
                  <a:cubicBezTo>
                    <a:pt x="611" y="899"/>
                    <a:pt x="611" y="899"/>
                    <a:pt x="611" y="899"/>
                  </a:cubicBezTo>
                  <a:cubicBezTo>
                    <a:pt x="611" y="908"/>
                    <a:pt x="608" y="919"/>
                    <a:pt x="605" y="929"/>
                  </a:cubicBezTo>
                  <a:cubicBezTo>
                    <a:pt x="602" y="941"/>
                    <a:pt x="599" y="955"/>
                    <a:pt x="600" y="963"/>
                  </a:cubicBezTo>
                  <a:cubicBezTo>
                    <a:pt x="601" y="971"/>
                    <a:pt x="601" y="979"/>
                    <a:pt x="601" y="985"/>
                  </a:cubicBezTo>
                  <a:cubicBezTo>
                    <a:pt x="602" y="1010"/>
                    <a:pt x="602" y="1019"/>
                    <a:pt x="625" y="1026"/>
                  </a:cubicBezTo>
                  <a:cubicBezTo>
                    <a:pt x="630" y="1027"/>
                    <a:pt x="637" y="1026"/>
                    <a:pt x="643" y="1025"/>
                  </a:cubicBezTo>
                  <a:cubicBezTo>
                    <a:pt x="648" y="1024"/>
                    <a:pt x="653" y="1023"/>
                    <a:pt x="658" y="1023"/>
                  </a:cubicBezTo>
                  <a:cubicBezTo>
                    <a:pt x="672" y="1023"/>
                    <a:pt x="681" y="1032"/>
                    <a:pt x="685" y="1048"/>
                  </a:cubicBezTo>
                  <a:cubicBezTo>
                    <a:pt x="686" y="1054"/>
                    <a:pt x="687" y="1059"/>
                    <a:pt x="688" y="1064"/>
                  </a:cubicBezTo>
                  <a:cubicBezTo>
                    <a:pt x="693" y="1088"/>
                    <a:pt x="693" y="1088"/>
                    <a:pt x="722" y="1090"/>
                  </a:cubicBezTo>
                  <a:cubicBezTo>
                    <a:pt x="726" y="1090"/>
                    <a:pt x="729" y="1092"/>
                    <a:pt x="732" y="1095"/>
                  </a:cubicBezTo>
                  <a:cubicBezTo>
                    <a:pt x="739" y="1105"/>
                    <a:pt x="737" y="1127"/>
                    <a:pt x="731" y="1159"/>
                  </a:cubicBezTo>
                  <a:cubicBezTo>
                    <a:pt x="740" y="1160"/>
                    <a:pt x="748" y="1165"/>
                    <a:pt x="754" y="1171"/>
                  </a:cubicBezTo>
                  <a:cubicBezTo>
                    <a:pt x="761" y="1180"/>
                    <a:pt x="764" y="1192"/>
                    <a:pt x="762" y="1204"/>
                  </a:cubicBezTo>
                  <a:cubicBezTo>
                    <a:pt x="757" y="1229"/>
                    <a:pt x="750" y="1235"/>
                    <a:pt x="738" y="1240"/>
                  </a:cubicBezTo>
                  <a:cubicBezTo>
                    <a:pt x="733" y="1243"/>
                    <a:pt x="727" y="1245"/>
                    <a:pt x="720" y="1253"/>
                  </a:cubicBezTo>
                  <a:cubicBezTo>
                    <a:pt x="694" y="1281"/>
                    <a:pt x="694" y="1281"/>
                    <a:pt x="694" y="1281"/>
                  </a:cubicBezTo>
                  <a:cubicBezTo>
                    <a:pt x="673" y="1303"/>
                    <a:pt x="652" y="1325"/>
                    <a:pt x="631" y="1347"/>
                  </a:cubicBezTo>
                  <a:cubicBezTo>
                    <a:pt x="649" y="1350"/>
                    <a:pt x="664" y="1362"/>
                    <a:pt x="671" y="1380"/>
                  </a:cubicBezTo>
                  <a:cubicBezTo>
                    <a:pt x="672" y="1379"/>
                    <a:pt x="674" y="1379"/>
                    <a:pt x="676" y="1379"/>
                  </a:cubicBezTo>
                  <a:close/>
                  <a:moveTo>
                    <a:pt x="844" y="260"/>
                  </a:moveTo>
                  <a:cubicBezTo>
                    <a:pt x="848" y="260"/>
                    <a:pt x="851" y="261"/>
                    <a:pt x="854" y="262"/>
                  </a:cubicBezTo>
                  <a:cubicBezTo>
                    <a:pt x="855" y="261"/>
                    <a:pt x="857" y="261"/>
                    <a:pt x="858" y="261"/>
                  </a:cubicBezTo>
                  <a:cubicBezTo>
                    <a:pt x="858" y="258"/>
                    <a:pt x="857" y="257"/>
                    <a:pt x="856" y="253"/>
                  </a:cubicBezTo>
                  <a:cubicBezTo>
                    <a:pt x="856" y="252"/>
                    <a:pt x="855" y="251"/>
                    <a:pt x="855" y="250"/>
                  </a:cubicBezTo>
                  <a:cubicBezTo>
                    <a:pt x="855" y="250"/>
                    <a:pt x="855" y="250"/>
                    <a:pt x="855" y="250"/>
                  </a:cubicBezTo>
                  <a:cubicBezTo>
                    <a:pt x="852" y="252"/>
                    <a:pt x="849" y="253"/>
                    <a:pt x="846" y="255"/>
                  </a:cubicBezTo>
                  <a:cubicBezTo>
                    <a:pt x="839" y="261"/>
                    <a:pt x="839" y="261"/>
                    <a:pt x="839" y="261"/>
                  </a:cubicBezTo>
                  <a:cubicBezTo>
                    <a:pt x="841" y="260"/>
                    <a:pt x="843" y="260"/>
                    <a:pt x="844" y="2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5" name="Freeform 97"/>
            <p:cNvSpPr>
              <a:spLocks/>
            </p:cNvSpPr>
            <p:nvPr/>
          </p:nvSpPr>
          <p:spPr bwMode="auto">
            <a:xfrm>
              <a:off x="1600" y="2614"/>
              <a:ext cx="7" cy="7"/>
            </a:xfrm>
            <a:custGeom>
              <a:avLst/>
              <a:gdLst>
                <a:gd name="T0" fmla="*/ 21 w 21"/>
                <a:gd name="T1" fmla="*/ 10 h 26"/>
                <a:gd name="T2" fmla="*/ 4 w 21"/>
                <a:gd name="T3" fmla="*/ 26 h 26"/>
                <a:gd name="T4" fmla="*/ 21 w 21"/>
                <a:gd name="T5" fmla="*/ 0 h 26"/>
                <a:gd name="T6" fmla="*/ 21 w 21"/>
                <a:gd name="T7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6">
                  <a:moveTo>
                    <a:pt x="21" y="10"/>
                  </a:moveTo>
                  <a:cubicBezTo>
                    <a:pt x="16" y="15"/>
                    <a:pt x="9" y="21"/>
                    <a:pt x="4" y="26"/>
                  </a:cubicBezTo>
                  <a:cubicBezTo>
                    <a:pt x="0" y="13"/>
                    <a:pt x="7" y="4"/>
                    <a:pt x="21" y="0"/>
                  </a:cubicBezTo>
                  <a:cubicBezTo>
                    <a:pt x="8" y="9"/>
                    <a:pt x="20" y="6"/>
                    <a:pt x="21" y="1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6" name="Freeform 98"/>
            <p:cNvSpPr>
              <a:spLocks/>
            </p:cNvSpPr>
            <p:nvPr/>
          </p:nvSpPr>
          <p:spPr bwMode="auto">
            <a:xfrm>
              <a:off x="1598" y="2605"/>
              <a:ext cx="26" cy="21"/>
            </a:xfrm>
            <a:custGeom>
              <a:avLst/>
              <a:gdLst>
                <a:gd name="T0" fmla="*/ 8 w 88"/>
                <a:gd name="T1" fmla="*/ 71 h 71"/>
                <a:gd name="T2" fmla="*/ 3 w 88"/>
                <a:gd name="T3" fmla="*/ 57 h 71"/>
                <a:gd name="T4" fmla="*/ 4 w 88"/>
                <a:gd name="T5" fmla="*/ 36 h 71"/>
                <a:gd name="T6" fmla="*/ 26 w 88"/>
                <a:gd name="T7" fmla="*/ 19 h 71"/>
                <a:gd name="T8" fmla="*/ 88 w 88"/>
                <a:gd name="T9" fmla="*/ 0 h 71"/>
                <a:gd name="T10" fmla="*/ 37 w 88"/>
                <a:gd name="T11" fmla="*/ 34 h 71"/>
                <a:gd name="T12" fmla="*/ 38 w 88"/>
                <a:gd name="T13" fmla="*/ 36 h 71"/>
                <a:gd name="T14" fmla="*/ 38 w 88"/>
                <a:gd name="T15" fmla="*/ 41 h 71"/>
                <a:gd name="T16" fmla="*/ 36 w 88"/>
                <a:gd name="T17" fmla="*/ 43 h 71"/>
                <a:gd name="T18" fmla="*/ 25 w 88"/>
                <a:gd name="T19" fmla="*/ 55 h 71"/>
                <a:gd name="T20" fmla="*/ 19 w 88"/>
                <a:gd name="T21" fmla="*/ 61 h 71"/>
                <a:gd name="T22" fmla="*/ 8 w 88"/>
                <a:gd name="T2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71">
                  <a:moveTo>
                    <a:pt x="8" y="71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0" y="47"/>
                    <a:pt x="2" y="40"/>
                    <a:pt x="4" y="36"/>
                  </a:cubicBezTo>
                  <a:cubicBezTo>
                    <a:pt x="8" y="28"/>
                    <a:pt x="15" y="23"/>
                    <a:pt x="26" y="19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7" y="35"/>
                    <a:pt x="38" y="35"/>
                    <a:pt x="38" y="36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2" y="48"/>
                    <a:pt x="28" y="51"/>
                    <a:pt x="25" y="55"/>
                  </a:cubicBezTo>
                  <a:cubicBezTo>
                    <a:pt x="23" y="57"/>
                    <a:pt x="21" y="59"/>
                    <a:pt x="19" y="61"/>
                  </a:cubicBezTo>
                  <a:lnTo>
                    <a:pt x="8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7" name="Freeform 99"/>
            <p:cNvSpPr>
              <a:spLocks/>
            </p:cNvSpPr>
            <p:nvPr/>
          </p:nvSpPr>
          <p:spPr bwMode="auto">
            <a:xfrm>
              <a:off x="1617" y="2611"/>
              <a:ext cx="2" cy="4"/>
            </a:xfrm>
            <a:custGeom>
              <a:avLst/>
              <a:gdLst>
                <a:gd name="T0" fmla="*/ 9 w 9"/>
                <a:gd name="T1" fmla="*/ 9 h 13"/>
                <a:gd name="T2" fmla="*/ 0 w 9"/>
                <a:gd name="T3" fmla="*/ 13 h 13"/>
                <a:gd name="T4" fmla="*/ 9 w 9"/>
                <a:gd name="T5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9"/>
                  </a:moveTo>
                  <a:cubicBezTo>
                    <a:pt x="6" y="11"/>
                    <a:pt x="3" y="12"/>
                    <a:pt x="0" y="13"/>
                  </a:cubicBezTo>
                  <a:cubicBezTo>
                    <a:pt x="4" y="0"/>
                    <a:pt x="5" y="9"/>
                    <a:pt x="9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8" name="Freeform 100"/>
            <p:cNvSpPr>
              <a:spLocks/>
            </p:cNvSpPr>
            <p:nvPr/>
          </p:nvSpPr>
          <p:spPr bwMode="auto">
            <a:xfrm>
              <a:off x="1612" y="2610"/>
              <a:ext cx="20" cy="9"/>
            </a:xfrm>
            <a:custGeom>
              <a:avLst/>
              <a:gdLst>
                <a:gd name="T0" fmla="*/ 0 w 66"/>
                <a:gd name="T1" fmla="*/ 31 h 31"/>
                <a:gd name="T2" fmla="*/ 5 w 66"/>
                <a:gd name="T3" fmla="*/ 13 h 31"/>
                <a:gd name="T4" fmla="*/ 18 w 66"/>
                <a:gd name="T5" fmla="*/ 0 h 31"/>
                <a:gd name="T6" fmla="*/ 26 w 66"/>
                <a:gd name="T7" fmla="*/ 3 h 31"/>
                <a:gd name="T8" fmla="*/ 66 w 66"/>
                <a:gd name="T9" fmla="*/ 8 h 31"/>
                <a:gd name="T10" fmla="*/ 26 w 66"/>
                <a:gd name="T11" fmla="*/ 21 h 31"/>
                <a:gd name="T12" fmla="*/ 21 w 66"/>
                <a:gd name="T13" fmla="*/ 23 h 31"/>
                <a:gd name="T14" fmla="*/ 0 w 66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31">
                  <a:moveTo>
                    <a:pt x="0" y="31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7" y="8"/>
                    <a:pt x="10" y="0"/>
                    <a:pt x="18" y="0"/>
                  </a:cubicBezTo>
                  <a:cubicBezTo>
                    <a:pt x="22" y="0"/>
                    <a:pt x="25" y="2"/>
                    <a:pt x="26" y="3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5" y="22"/>
                    <a:pt x="23" y="22"/>
                    <a:pt x="21" y="23"/>
                  </a:cubicBez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9" name="Freeform 101"/>
            <p:cNvSpPr>
              <a:spLocks/>
            </p:cNvSpPr>
            <p:nvPr/>
          </p:nvSpPr>
          <p:spPr bwMode="auto">
            <a:xfrm>
              <a:off x="1608" y="2608"/>
              <a:ext cx="7" cy="5"/>
            </a:xfrm>
            <a:custGeom>
              <a:avLst/>
              <a:gdLst>
                <a:gd name="T0" fmla="*/ 12 w 25"/>
                <a:gd name="T1" fmla="*/ 0 h 16"/>
                <a:gd name="T2" fmla="*/ 25 w 25"/>
                <a:gd name="T3" fmla="*/ 16 h 16"/>
                <a:gd name="T4" fmla="*/ 12 w 25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6">
                  <a:moveTo>
                    <a:pt x="12" y="0"/>
                  </a:moveTo>
                  <a:cubicBezTo>
                    <a:pt x="0" y="12"/>
                    <a:pt x="8" y="16"/>
                    <a:pt x="25" y="16"/>
                  </a:cubicBezTo>
                  <a:cubicBezTo>
                    <a:pt x="20" y="11"/>
                    <a:pt x="17" y="4"/>
                    <a:pt x="12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0" name="Freeform 102"/>
            <p:cNvSpPr>
              <a:spLocks/>
            </p:cNvSpPr>
            <p:nvPr/>
          </p:nvSpPr>
          <p:spPr bwMode="auto">
            <a:xfrm>
              <a:off x="1606" y="2604"/>
              <a:ext cx="15" cy="12"/>
            </a:xfrm>
            <a:custGeom>
              <a:avLst/>
              <a:gdLst>
                <a:gd name="T0" fmla="*/ 49 w 49"/>
                <a:gd name="T1" fmla="*/ 40 h 40"/>
                <a:gd name="T2" fmla="*/ 30 w 49"/>
                <a:gd name="T3" fmla="*/ 40 h 40"/>
                <a:gd name="T4" fmla="*/ 3 w 49"/>
                <a:gd name="T5" fmla="*/ 29 h 40"/>
                <a:gd name="T6" fmla="*/ 10 w 49"/>
                <a:gd name="T7" fmla="*/ 7 h 40"/>
                <a:gd name="T8" fmla="*/ 16 w 49"/>
                <a:gd name="T9" fmla="*/ 0 h 40"/>
                <a:gd name="T10" fmla="*/ 23 w 49"/>
                <a:gd name="T11" fmla="*/ 7 h 40"/>
                <a:gd name="T12" fmla="*/ 33 w 49"/>
                <a:gd name="T13" fmla="*/ 19 h 40"/>
                <a:gd name="T14" fmla="*/ 37 w 49"/>
                <a:gd name="T15" fmla="*/ 24 h 40"/>
                <a:gd name="T16" fmla="*/ 49 w 49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0">
                  <a:moveTo>
                    <a:pt x="49" y="40"/>
                  </a:moveTo>
                  <a:cubicBezTo>
                    <a:pt x="30" y="40"/>
                    <a:pt x="30" y="40"/>
                    <a:pt x="30" y="40"/>
                  </a:cubicBezTo>
                  <a:cubicBezTo>
                    <a:pt x="20" y="40"/>
                    <a:pt x="7" y="38"/>
                    <a:pt x="3" y="29"/>
                  </a:cubicBezTo>
                  <a:cubicBezTo>
                    <a:pt x="0" y="22"/>
                    <a:pt x="3" y="15"/>
                    <a:pt x="10" y="7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7" y="10"/>
                    <a:pt x="30" y="15"/>
                    <a:pt x="33" y="19"/>
                  </a:cubicBezTo>
                  <a:cubicBezTo>
                    <a:pt x="34" y="21"/>
                    <a:pt x="35" y="23"/>
                    <a:pt x="37" y="24"/>
                  </a:cubicBezTo>
                  <a:lnTo>
                    <a:pt x="4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1" name="Freeform 103"/>
            <p:cNvSpPr>
              <a:spLocks/>
            </p:cNvSpPr>
            <p:nvPr/>
          </p:nvSpPr>
          <p:spPr bwMode="auto">
            <a:xfrm>
              <a:off x="1327" y="2807"/>
              <a:ext cx="104" cy="502"/>
            </a:xfrm>
            <a:custGeom>
              <a:avLst/>
              <a:gdLst>
                <a:gd name="T0" fmla="*/ 206 w 349"/>
                <a:gd name="T1" fmla="*/ 218 h 1685"/>
                <a:gd name="T2" fmla="*/ 183 w 349"/>
                <a:gd name="T3" fmla="*/ 407 h 1685"/>
                <a:gd name="T4" fmla="*/ 172 w 349"/>
                <a:gd name="T5" fmla="*/ 496 h 1685"/>
                <a:gd name="T6" fmla="*/ 108 w 349"/>
                <a:gd name="T7" fmla="*/ 788 h 1685"/>
                <a:gd name="T8" fmla="*/ 93 w 349"/>
                <a:gd name="T9" fmla="*/ 860 h 1685"/>
                <a:gd name="T10" fmla="*/ 84 w 349"/>
                <a:gd name="T11" fmla="*/ 1011 h 1685"/>
                <a:gd name="T12" fmla="*/ 123 w 349"/>
                <a:gd name="T13" fmla="*/ 1039 h 1685"/>
                <a:gd name="T14" fmla="*/ 132 w 349"/>
                <a:gd name="T15" fmla="*/ 1055 h 1685"/>
                <a:gd name="T16" fmla="*/ 111 w 349"/>
                <a:gd name="T17" fmla="*/ 1143 h 1685"/>
                <a:gd name="T18" fmla="*/ 112 w 349"/>
                <a:gd name="T19" fmla="*/ 1212 h 1685"/>
                <a:gd name="T20" fmla="*/ 110 w 349"/>
                <a:gd name="T21" fmla="*/ 1219 h 1685"/>
                <a:gd name="T22" fmla="*/ 108 w 349"/>
                <a:gd name="T23" fmla="*/ 1230 h 1685"/>
                <a:gd name="T24" fmla="*/ 104 w 349"/>
                <a:gd name="T25" fmla="*/ 1243 h 1685"/>
                <a:gd name="T26" fmla="*/ 86 w 349"/>
                <a:gd name="T27" fmla="*/ 1256 h 1685"/>
                <a:gd name="T28" fmla="*/ 73 w 349"/>
                <a:gd name="T29" fmla="*/ 1262 h 1685"/>
                <a:gd name="T30" fmla="*/ 30 w 349"/>
                <a:gd name="T31" fmla="*/ 1293 h 1685"/>
                <a:gd name="T32" fmla="*/ 63 w 349"/>
                <a:gd name="T33" fmla="*/ 1319 h 1685"/>
                <a:gd name="T34" fmla="*/ 102 w 349"/>
                <a:gd name="T35" fmla="*/ 1360 h 1685"/>
                <a:gd name="T36" fmla="*/ 73 w 349"/>
                <a:gd name="T37" fmla="*/ 1364 h 1685"/>
                <a:gd name="T38" fmla="*/ 89 w 349"/>
                <a:gd name="T39" fmla="*/ 1383 h 1685"/>
                <a:gd name="T40" fmla="*/ 71 w 349"/>
                <a:gd name="T41" fmla="*/ 1429 h 1685"/>
                <a:gd name="T42" fmla="*/ 86 w 349"/>
                <a:gd name="T43" fmla="*/ 1440 h 1685"/>
                <a:gd name="T44" fmla="*/ 91 w 349"/>
                <a:gd name="T45" fmla="*/ 1509 h 1685"/>
                <a:gd name="T46" fmla="*/ 104 w 349"/>
                <a:gd name="T47" fmla="*/ 1581 h 1685"/>
                <a:gd name="T48" fmla="*/ 112 w 349"/>
                <a:gd name="T49" fmla="*/ 1579 h 1685"/>
                <a:gd name="T50" fmla="*/ 128 w 349"/>
                <a:gd name="T51" fmla="*/ 1565 h 1685"/>
                <a:gd name="T52" fmla="*/ 127 w 349"/>
                <a:gd name="T53" fmla="*/ 1613 h 1685"/>
                <a:gd name="T54" fmla="*/ 147 w 349"/>
                <a:gd name="T55" fmla="*/ 1656 h 1685"/>
                <a:gd name="T56" fmla="*/ 171 w 349"/>
                <a:gd name="T57" fmla="*/ 1685 h 1685"/>
                <a:gd name="T58" fmla="*/ 286 w 349"/>
                <a:gd name="T59" fmla="*/ 1596 h 1685"/>
                <a:gd name="T60" fmla="*/ 140 w 349"/>
                <a:gd name="T61" fmla="*/ 1503 h 1685"/>
                <a:gd name="T62" fmla="*/ 116 w 349"/>
                <a:gd name="T63" fmla="*/ 1424 h 1685"/>
                <a:gd name="T64" fmla="*/ 154 w 349"/>
                <a:gd name="T65" fmla="*/ 1180 h 1685"/>
                <a:gd name="T66" fmla="*/ 157 w 349"/>
                <a:gd name="T67" fmla="*/ 1125 h 1685"/>
                <a:gd name="T68" fmla="*/ 164 w 349"/>
                <a:gd name="T69" fmla="*/ 1033 h 1685"/>
                <a:gd name="T70" fmla="*/ 160 w 349"/>
                <a:gd name="T71" fmla="*/ 948 h 1685"/>
                <a:gd name="T72" fmla="*/ 184 w 349"/>
                <a:gd name="T73" fmla="*/ 790 h 1685"/>
                <a:gd name="T74" fmla="*/ 211 w 349"/>
                <a:gd name="T75" fmla="*/ 712 h 1685"/>
                <a:gd name="T76" fmla="*/ 213 w 349"/>
                <a:gd name="T77" fmla="*/ 536 h 1685"/>
                <a:gd name="T78" fmla="*/ 264 w 349"/>
                <a:gd name="T79" fmla="*/ 386 h 1685"/>
                <a:gd name="T80" fmla="*/ 277 w 349"/>
                <a:gd name="T81" fmla="*/ 312 h 1685"/>
                <a:gd name="T82" fmla="*/ 307 w 349"/>
                <a:gd name="T83" fmla="*/ 203 h 1685"/>
                <a:gd name="T84" fmla="*/ 277 w 349"/>
                <a:gd name="T85" fmla="*/ 65 h 1685"/>
                <a:gd name="T86" fmla="*/ 240 w 349"/>
                <a:gd name="T87" fmla="*/ 0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9" h="1685">
                  <a:moveTo>
                    <a:pt x="205" y="24"/>
                  </a:moveTo>
                  <a:cubicBezTo>
                    <a:pt x="213" y="78"/>
                    <a:pt x="239" y="169"/>
                    <a:pt x="206" y="218"/>
                  </a:cubicBezTo>
                  <a:cubicBezTo>
                    <a:pt x="191" y="241"/>
                    <a:pt x="215" y="281"/>
                    <a:pt x="204" y="307"/>
                  </a:cubicBezTo>
                  <a:cubicBezTo>
                    <a:pt x="191" y="338"/>
                    <a:pt x="194" y="374"/>
                    <a:pt x="183" y="407"/>
                  </a:cubicBezTo>
                  <a:cubicBezTo>
                    <a:pt x="179" y="420"/>
                    <a:pt x="170" y="436"/>
                    <a:pt x="169" y="450"/>
                  </a:cubicBezTo>
                  <a:cubicBezTo>
                    <a:pt x="168" y="464"/>
                    <a:pt x="180" y="484"/>
                    <a:pt x="172" y="496"/>
                  </a:cubicBezTo>
                  <a:cubicBezTo>
                    <a:pt x="152" y="527"/>
                    <a:pt x="165" y="565"/>
                    <a:pt x="169" y="599"/>
                  </a:cubicBezTo>
                  <a:cubicBezTo>
                    <a:pt x="174" y="639"/>
                    <a:pt x="141" y="780"/>
                    <a:pt x="108" y="788"/>
                  </a:cubicBezTo>
                  <a:cubicBezTo>
                    <a:pt x="112" y="800"/>
                    <a:pt x="112" y="809"/>
                    <a:pt x="101" y="814"/>
                  </a:cubicBezTo>
                  <a:cubicBezTo>
                    <a:pt x="86" y="821"/>
                    <a:pt x="93" y="845"/>
                    <a:pt x="93" y="860"/>
                  </a:cubicBezTo>
                  <a:cubicBezTo>
                    <a:pt x="93" y="886"/>
                    <a:pt x="108" y="910"/>
                    <a:pt x="94" y="934"/>
                  </a:cubicBezTo>
                  <a:cubicBezTo>
                    <a:pt x="87" y="946"/>
                    <a:pt x="78" y="998"/>
                    <a:pt x="84" y="1011"/>
                  </a:cubicBezTo>
                  <a:cubicBezTo>
                    <a:pt x="99" y="1043"/>
                    <a:pt x="115" y="1011"/>
                    <a:pt x="141" y="1022"/>
                  </a:cubicBezTo>
                  <a:cubicBezTo>
                    <a:pt x="134" y="1026"/>
                    <a:pt x="130" y="1034"/>
                    <a:pt x="123" y="1039"/>
                  </a:cubicBezTo>
                  <a:cubicBezTo>
                    <a:pt x="137" y="1039"/>
                    <a:pt x="141" y="1048"/>
                    <a:pt x="138" y="1063"/>
                  </a:cubicBezTo>
                  <a:cubicBezTo>
                    <a:pt x="136" y="1060"/>
                    <a:pt x="134" y="1058"/>
                    <a:pt x="132" y="1055"/>
                  </a:cubicBezTo>
                  <a:cubicBezTo>
                    <a:pt x="130" y="1057"/>
                    <a:pt x="128" y="1058"/>
                    <a:pt x="127" y="1059"/>
                  </a:cubicBezTo>
                  <a:cubicBezTo>
                    <a:pt x="129" y="1076"/>
                    <a:pt x="123" y="1127"/>
                    <a:pt x="111" y="1143"/>
                  </a:cubicBezTo>
                  <a:cubicBezTo>
                    <a:pt x="105" y="1152"/>
                    <a:pt x="132" y="1162"/>
                    <a:pt x="128" y="1180"/>
                  </a:cubicBezTo>
                  <a:cubicBezTo>
                    <a:pt x="125" y="1195"/>
                    <a:pt x="83" y="1189"/>
                    <a:pt x="112" y="1212"/>
                  </a:cubicBezTo>
                  <a:cubicBezTo>
                    <a:pt x="104" y="1215"/>
                    <a:pt x="100" y="1222"/>
                    <a:pt x="95" y="1225"/>
                  </a:cubicBezTo>
                  <a:cubicBezTo>
                    <a:pt x="100" y="1223"/>
                    <a:pt x="105" y="1221"/>
                    <a:pt x="110" y="1219"/>
                  </a:cubicBezTo>
                  <a:cubicBezTo>
                    <a:pt x="107" y="1222"/>
                    <a:pt x="104" y="1225"/>
                    <a:pt x="101" y="1228"/>
                  </a:cubicBezTo>
                  <a:cubicBezTo>
                    <a:pt x="103" y="1229"/>
                    <a:pt x="105" y="1229"/>
                    <a:pt x="108" y="1230"/>
                  </a:cubicBezTo>
                  <a:cubicBezTo>
                    <a:pt x="95" y="1240"/>
                    <a:pt x="96" y="1238"/>
                    <a:pt x="93" y="1254"/>
                  </a:cubicBezTo>
                  <a:cubicBezTo>
                    <a:pt x="97" y="1250"/>
                    <a:pt x="101" y="1247"/>
                    <a:pt x="104" y="1243"/>
                  </a:cubicBezTo>
                  <a:cubicBezTo>
                    <a:pt x="100" y="1256"/>
                    <a:pt x="96" y="1261"/>
                    <a:pt x="86" y="1271"/>
                  </a:cubicBezTo>
                  <a:cubicBezTo>
                    <a:pt x="86" y="1266"/>
                    <a:pt x="86" y="1261"/>
                    <a:pt x="86" y="1256"/>
                  </a:cubicBezTo>
                  <a:cubicBezTo>
                    <a:pt x="84" y="1259"/>
                    <a:pt x="82" y="1262"/>
                    <a:pt x="80" y="1265"/>
                  </a:cubicBezTo>
                  <a:cubicBezTo>
                    <a:pt x="78" y="1264"/>
                    <a:pt x="75" y="1263"/>
                    <a:pt x="73" y="1262"/>
                  </a:cubicBezTo>
                  <a:cubicBezTo>
                    <a:pt x="80" y="1240"/>
                    <a:pt x="65" y="1231"/>
                    <a:pt x="43" y="1238"/>
                  </a:cubicBezTo>
                  <a:cubicBezTo>
                    <a:pt x="71" y="1267"/>
                    <a:pt x="0" y="1266"/>
                    <a:pt x="30" y="1293"/>
                  </a:cubicBezTo>
                  <a:cubicBezTo>
                    <a:pt x="26" y="1261"/>
                    <a:pt x="80" y="1288"/>
                    <a:pt x="80" y="1308"/>
                  </a:cubicBezTo>
                  <a:cubicBezTo>
                    <a:pt x="74" y="1311"/>
                    <a:pt x="69" y="1316"/>
                    <a:pt x="63" y="1319"/>
                  </a:cubicBezTo>
                  <a:cubicBezTo>
                    <a:pt x="80" y="1328"/>
                    <a:pt x="77" y="1323"/>
                    <a:pt x="76" y="1338"/>
                  </a:cubicBezTo>
                  <a:cubicBezTo>
                    <a:pt x="90" y="1333"/>
                    <a:pt x="97" y="1346"/>
                    <a:pt x="102" y="1360"/>
                  </a:cubicBezTo>
                  <a:cubicBezTo>
                    <a:pt x="94" y="1355"/>
                    <a:pt x="83" y="1357"/>
                    <a:pt x="75" y="1353"/>
                  </a:cubicBezTo>
                  <a:cubicBezTo>
                    <a:pt x="74" y="1357"/>
                    <a:pt x="73" y="1360"/>
                    <a:pt x="73" y="1364"/>
                  </a:cubicBezTo>
                  <a:cubicBezTo>
                    <a:pt x="69" y="1359"/>
                    <a:pt x="65" y="1354"/>
                    <a:pt x="62" y="1349"/>
                  </a:cubicBezTo>
                  <a:cubicBezTo>
                    <a:pt x="58" y="1377"/>
                    <a:pt x="77" y="1368"/>
                    <a:pt x="89" y="1383"/>
                  </a:cubicBezTo>
                  <a:cubicBezTo>
                    <a:pt x="83" y="1381"/>
                    <a:pt x="77" y="1379"/>
                    <a:pt x="71" y="1377"/>
                  </a:cubicBezTo>
                  <a:cubicBezTo>
                    <a:pt x="71" y="1395"/>
                    <a:pt x="71" y="1412"/>
                    <a:pt x="71" y="1429"/>
                  </a:cubicBezTo>
                  <a:cubicBezTo>
                    <a:pt x="75" y="1423"/>
                    <a:pt x="82" y="1419"/>
                    <a:pt x="86" y="1412"/>
                  </a:cubicBezTo>
                  <a:cubicBezTo>
                    <a:pt x="86" y="1420"/>
                    <a:pt x="86" y="1433"/>
                    <a:pt x="86" y="1440"/>
                  </a:cubicBezTo>
                  <a:cubicBezTo>
                    <a:pt x="52" y="1447"/>
                    <a:pt x="56" y="1478"/>
                    <a:pt x="84" y="1490"/>
                  </a:cubicBezTo>
                  <a:cubicBezTo>
                    <a:pt x="69" y="1501"/>
                    <a:pt x="80" y="1506"/>
                    <a:pt x="91" y="1509"/>
                  </a:cubicBezTo>
                  <a:cubicBezTo>
                    <a:pt x="69" y="1515"/>
                    <a:pt x="75" y="1524"/>
                    <a:pt x="89" y="1538"/>
                  </a:cubicBezTo>
                  <a:cubicBezTo>
                    <a:pt x="101" y="1550"/>
                    <a:pt x="92" y="1571"/>
                    <a:pt x="104" y="1581"/>
                  </a:cubicBezTo>
                  <a:cubicBezTo>
                    <a:pt x="102" y="1572"/>
                    <a:pt x="102" y="1563"/>
                    <a:pt x="101" y="1554"/>
                  </a:cubicBezTo>
                  <a:cubicBezTo>
                    <a:pt x="102" y="1563"/>
                    <a:pt x="109" y="1571"/>
                    <a:pt x="112" y="1579"/>
                  </a:cubicBezTo>
                  <a:cubicBezTo>
                    <a:pt x="111" y="1571"/>
                    <a:pt x="114" y="1571"/>
                    <a:pt x="112" y="1561"/>
                  </a:cubicBezTo>
                  <a:cubicBezTo>
                    <a:pt x="117" y="1562"/>
                    <a:pt x="123" y="1564"/>
                    <a:pt x="128" y="1565"/>
                  </a:cubicBezTo>
                  <a:cubicBezTo>
                    <a:pt x="125" y="1560"/>
                    <a:pt x="121" y="1556"/>
                    <a:pt x="117" y="1552"/>
                  </a:cubicBezTo>
                  <a:cubicBezTo>
                    <a:pt x="138" y="1559"/>
                    <a:pt x="143" y="1597"/>
                    <a:pt x="127" y="1613"/>
                  </a:cubicBezTo>
                  <a:cubicBezTo>
                    <a:pt x="174" y="1613"/>
                    <a:pt x="209" y="1637"/>
                    <a:pt x="149" y="1665"/>
                  </a:cubicBezTo>
                  <a:cubicBezTo>
                    <a:pt x="148" y="1662"/>
                    <a:pt x="148" y="1659"/>
                    <a:pt x="147" y="1656"/>
                  </a:cubicBezTo>
                  <a:cubicBezTo>
                    <a:pt x="145" y="1656"/>
                    <a:pt x="143" y="1657"/>
                    <a:pt x="141" y="1657"/>
                  </a:cubicBezTo>
                  <a:cubicBezTo>
                    <a:pt x="143" y="1672"/>
                    <a:pt x="155" y="1685"/>
                    <a:pt x="171" y="1685"/>
                  </a:cubicBezTo>
                  <a:cubicBezTo>
                    <a:pt x="197" y="1685"/>
                    <a:pt x="190" y="1659"/>
                    <a:pt x="193" y="1637"/>
                  </a:cubicBezTo>
                  <a:cubicBezTo>
                    <a:pt x="199" y="1602"/>
                    <a:pt x="257" y="1588"/>
                    <a:pt x="286" y="1596"/>
                  </a:cubicBezTo>
                  <a:cubicBezTo>
                    <a:pt x="246" y="1585"/>
                    <a:pt x="213" y="1581"/>
                    <a:pt x="171" y="1578"/>
                  </a:cubicBezTo>
                  <a:cubicBezTo>
                    <a:pt x="130" y="1577"/>
                    <a:pt x="141" y="1538"/>
                    <a:pt x="140" y="1503"/>
                  </a:cubicBezTo>
                  <a:cubicBezTo>
                    <a:pt x="128" y="1505"/>
                    <a:pt x="116" y="1507"/>
                    <a:pt x="104" y="1509"/>
                  </a:cubicBezTo>
                  <a:cubicBezTo>
                    <a:pt x="103" y="1479"/>
                    <a:pt x="101" y="1451"/>
                    <a:pt x="116" y="1424"/>
                  </a:cubicBezTo>
                  <a:cubicBezTo>
                    <a:pt x="137" y="1389"/>
                    <a:pt x="131" y="1371"/>
                    <a:pt x="138" y="1334"/>
                  </a:cubicBezTo>
                  <a:cubicBezTo>
                    <a:pt x="145" y="1299"/>
                    <a:pt x="201" y="1205"/>
                    <a:pt x="154" y="1180"/>
                  </a:cubicBezTo>
                  <a:cubicBezTo>
                    <a:pt x="162" y="1179"/>
                    <a:pt x="169" y="1173"/>
                    <a:pt x="177" y="1173"/>
                  </a:cubicBezTo>
                  <a:cubicBezTo>
                    <a:pt x="155" y="1161"/>
                    <a:pt x="160" y="1149"/>
                    <a:pt x="157" y="1125"/>
                  </a:cubicBezTo>
                  <a:cubicBezTo>
                    <a:pt x="154" y="1106"/>
                    <a:pt x="152" y="1088"/>
                    <a:pt x="149" y="1070"/>
                  </a:cubicBezTo>
                  <a:cubicBezTo>
                    <a:pt x="148" y="1057"/>
                    <a:pt x="162" y="1045"/>
                    <a:pt x="164" y="1033"/>
                  </a:cubicBezTo>
                  <a:cubicBezTo>
                    <a:pt x="165" y="1021"/>
                    <a:pt x="154" y="1009"/>
                    <a:pt x="155" y="995"/>
                  </a:cubicBezTo>
                  <a:cubicBezTo>
                    <a:pt x="157" y="980"/>
                    <a:pt x="157" y="963"/>
                    <a:pt x="160" y="948"/>
                  </a:cubicBezTo>
                  <a:cubicBezTo>
                    <a:pt x="164" y="926"/>
                    <a:pt x="187" y="890"/>
                    <a:pt x="185" y="870"/>
                  </a:cubicBezTo>
                  <a:cubicBezTo>
                    <a:pt x="183" y="847"/>
                    <a:pt x="176" y="811"/>
                    <a:pt x="184" y="790"/>
                  </a:cubicBezTo>
                  <a:cubicBezTo>
                    <a:pt x="189" y="777"/>
                    <a:pt x="207" y="771"/>
                    <a:pt x="206" y="756"/>
                  </a:cubicBezTo>
                  <a:cubicBezTo>
                    <a:pt x="205" y="738"/>
                    <a:pt x="203" y="728"/>
                    <a:pt x="211" y="712"/>
                  </a:cubicBezTo>
                  <a:cubicBezTo>
                    <a:pt x="229" y="680"/>
                    <a:pt x="232" y="666"/>
                    <a:pt x="222" y="630"/>
                  </a:cubicBezTo>
                  <a:cubicBezTo>
                    <a:pt x="212" y="596"/>
                    <a:pt x="198" y="568"/>
                    <a:pt x="213" y="536"/>
                  </a:cubicBezTo>
                  <a:cubicBezTo>
                    <a:pt x="224" y="510"/>
                    <a:pt x="223" y="490"/>
                    <a:pt x="230" y="465"/>
                  </a:cubicBezTo>
                  <a:cubicBezTo>
                    <a:pt x="238" y="432"/>
                    <a:pt x="252" y="414"/>
                    <a:pt x="264" y="386"/>
                  </a:cubicBezTo>
                  <a:cubicBezTo>
                    <a:pt x="268" y="376"/>
                    <a:pt x="287" y="374"/>
                    <a:pt x="286" y="364"/>
                  </a:cubicBezTo>
                  <a:cubicBezTo>
                    <a:pt x="283" y="347"/>
                    <a:pt x="278" y="329"/>
                    <a:pt x="277" y="312"/>
                  </a:cubicBezTo>
                  <a:cubicBezTo>
                    <a:pt x="276" y="270"/>
                    <a:pt x="286" y="268"/>
                    <a:pt x="322" y="253"/>
                  </a:cubicBezTo>
                  <a:cubicBezTo>
                    <a:pt x="349" y="240"/>
                    <a:pt x="328" y="204"/>
                    <a:pt x="307" y="203"/>
                  </a:cubicBezTo>
                  <a:cubicBezTo>
                    <a:pt x="287" y="202"/>
                    <a:pt x="294" y="142"/>
                    <a:pt x="284" y="126"/>
                  </a:cubicBezTo>
                  <a:cubicBezTo>
                    <a:pt x="262" y="93"/>
                    <a:pt x="281" y="97"/>
                    <a:pt x="277" y="65"/>
                  </a:cubicBezTo>
                  <a:cubicBezTo>
                    <a:pt x="276" y="55"/>
                    <a:pt x="260" y="50"/>
                    <a:pt x="258" y="34"/>
                  </a:cubicBezTo>
                  <a:cubicBezTo>
                    <a:pt x="257" y="19"/>
                    <a:pt x="254" y="9"/>
                    <a:pt x="240" y="0"/>
                  </a:cubicBezTo>
                  <a:cubicBezTo>
                    <a:pt x="235" y="16"/>
                    <a:pt x="221" y="23"/>
                    <a:pt x="205" y="2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2" name="Freeform 104"/>
            <p:cNvSpPr>
              <a:spLocks noEditPoints="1"/>
            </p:cNvSpPr>
            <p:nvPr/>
          </p:nvSpPr>
          <p:spPr bwMode="auto">
            <a:xfrm>
              <a:off x="1331" y="2803"/>
              <a:ext cx="99" cy="509"/>
            </a:xfrm>
            <a:custGeom>
              <a:avLst/>
              <a:gdLst>
                <a:gd name="T0" fmla="*/ 142 w 333"/>
                <a:gd name="T1" fmla="*/ 1665 h 1709"/>
                <a:gd name="T2" fmla="*/ 104 w 333"/>
                <a:gd name="T3" fmla="*/ 1636 h 1709"/>
                <a:gd name="T4" fmla="*/ 74 w 333"/>
                <a:gd name="T5" fmla="*/ 1575 h 1709"/>
                <a:gd name="T6" fmla="*/ 56 w 333"/>
                <a:gd name="T7" fmla="*/ 1507 h 1709"/>
                <a:gd name="T8" fmla="*/ 42 w 333"/>
                <a:gd name="T9" fmla="*/ 1339 h 1709"/>
                <a:gd name="T10" fmla="*/ 28 w 333"/>
                <a:gd name="T11" fmla="*/ 1301 h 1709"/>
                <a:gd name="T12" fmla="*/ 18 w 333"/>
                <a:gd name="T13" fmla="*/ 1273 h 1709"/>
                <a:gd name="T14" fmla="*/ 66 w 333"/>
                <a:gd name="T15" fmla="*/ 1251 h 1709"/>
                <a:gd name="T16" fmla="*/ 77 w 333"/>
                <a:gd name="T17" fmla="*/ 1231 h 1709"/>
                <a:gd name="T18" fmla="*/ 106 w 333"/>
                <a:gd name="T19" fmla="*/ 1192 h 1709"/>
                <a:gd name="T20" fmla="*/ 113 w 333"/>
                <a:gd name="T21" fmla="*/ 1062 h 1709"/>
                <a:gd name="T22" fmla="*/ 88 w 333"/>
                <a:gd name="T23" fmla="*/ 1049 h 1709"/>
                <a:gd name="T24" fmla="*/ 71 w 333"/>
                <a:gd name="T25" fmla="*/ 874 h 1709"/>
                <a:gd name="T26" fmla="*/ 93 w 333"/>
                <a:gd name="T27" fmla="*/ 793 h 1709"/>
                <a:gd name="T28" fmla="*/ 147 w 333"/>
                <a:gd name="T29" fmla="*/ 463 h 1709"/>
                <a:gd name="T30" fmla="*/ 182 w 333"/>
                <a:gd name="T31" fmla="*/ 280 h 1709"/>
                <a:gd name="T32" fmla="*/ 191 w 333"/>
                <a:gd name="T33" fmla="*/ 29 h 1709"/>
                <a:gd name="T34" fmla="*/ 263 w 333"/>
                <a:gd name="T35" fmla="*/ 61 h 1709"/>
                <a:gd name="T36" fmla="*/ 294 w 333"/>
                <a:gd name="T37" fmla="*/ 208 h 1709"/>
                <a:gd name="T38" fmla="*/ 278 w 333"/>
                <a:gd name="T39" fmla="*/ 358 h 1709"/>
                <a:gd name="T40" fmla="*/ 226 w 333"/>
                <a:gd name="T41" fmla="*/ 481 h 1709"/>
                <a:gd name="T42" fmla="*/ 206 w 333"/>
                <a:gd name="T43" fmla="*/ 730 h 1709"/>
                <a:gd name="T44" fmla="*/ 180 w 333"/>
                <a:gd name="T45" fmla="*/ 869 h 1709"/>
                <a:gd name="T46" fmla="*/ 152 w 333"/>
                <a:gd name="T47" fmla="*/ 1010 h 1709"/>
                <a:gd name="T48" fmla="*/ 153 w 333"/>
                <a:gd name="T49" fmla="*/ 1137 h 1709"/>
                <a:gd name="T50" fmla="*/ 159 w 333"/>
                <a:gd name="T51" fmla="*/ 1197 h 1709"/>
                <a:gd name="T52" fmla="*/ 100 w 333"/>
                <a:gd name="T53" fmla="*/ 1512 h 1709"/>
                <a:gd name="T54" fmla="*/ 276 w 333"/>
                <a:gd name="T55" fmla="*/ 1601 h 1709"/>
                <a:gd name="T56" fmla="*/ 271 w 333"/>
                <a:gd name="T57" fmla="*/ 1619 h 1709"/>
                <a:gd name="T58" fmla="*/ 190 w 333"/>
                <a:gd name="T59" fmla="*/ 1652 h 1709"/>
                <a:gd name="T60" fmla="*/ 170 w 333"/>
                <a:gd name="T61" fmla="*/ 1667 h 1709"/>
                <a:gd name="T62" fmla="*/ 158 w 333"/>
                <a:gd name="T63" fmla="*/ 1602 h 1709"/>
                <a:gd name="T64" fmla="*/ 108 w 333"/>
                <a:gd name="T65" fmla="*/ 1593 h 1709"/>
                <a:gd name="T66" fmla="*/ 86 w 333"/>
                <a:gd name="T67" fmla="*/ 1550 h 1709"/>
                <a:gd name="T68" fmla="*/ 83 w 333"/>
                <a:gd name="T69" fmla="*/ 1533 h 1709"/>
                <a:gd name="T70" fmla="*/ 86 w 333"/>
                <a:gd name="T71" fmla="*/ 1550 h 1709"/>
                <a:gd name="T72" fmla="*/ 74 w 333"/>
                <a:gd name="T73" fmla="*/ 1463 h 1709"/>
                <a:gd name="T74" fmla="*/ 105 w 333"/>
                <a:gd name="T75" fmla="*/ 1415 h 1709"/>
                <a:gd name="T76" fmla="*/ 74 w 333"/>
                <a:gd name="T77" fmla="*/ 1405 h 1709"/>
                <a:gd name="T78" fmla="*/ 112 w 333"/>
                <a:gd name="T79" fmla="*/ 1378 h 1709"/>
                <a:gd name="T80" fmla="*/ 124 w 333"/>
                <a:gd name="T81" fmla="*/ 1196 h 1709"/>
                <a:gd name="T82" fmla="*/ 132 w 333"/>
                <a:gd name="T83" fmla="*/ 1210 h 1709"/>
                <a:gd name="T84" fmla="*/ 100 w 333"/>
                <a:gd name="T85" fmla="*/ 1260 h 1709"/>
                <a:gd name="T86" fmla="*/ 71 w 333"/>
                <a:gd name="T87" fmla="*/ 1331 h 1709"/>
                <a:gd name="T88" fmla="*/ 85 w 333"/>
                <a:gd name="T89" fmla="*/ 1382 h 1709"/>
                <a:gd name="T90" fmla="*/ 54 w 333"/>
                <a:gd name="T91" fmla="*/ 1355 h 1709"/>
                <a:gd name="T92" fmla="*/ 34 w 333"/>
                <a:gd name="T93" fmla="*/ 1283 h 1709"/>
                <a:gd name="T94" fmla="*/ 51 w 333"/>
                <a:gd name="T95" fmla="*/ 1262 h 1709"/>
                <a:gd name="T96" fmla="*/ 111 w 333"/>
                <a:gd name="T97" fmla="*/ 1164 h 1709"/>
                <a:gd name="T98" fmla="*/ 134 w 333"/>
                <a:gd name="T99" fmla="*/ 1140 h 1709"/>
                <a:gd name="T100" fmla="*/ 130 w 333"/>
                <a:gd name="T101" fmla="*/ 1052 h 1709"/>
                <a:gd name="T102" fmla="*/ 133 w 333"/>
                <a:gd name="T103" fmla="*/ 1044 h 1709"/>
                <a:gd name="T104" fmla="*/ 89 w 333"/>
                <a:gd name="T105" fmla="*/ 874 h 1709"/>
                <a:gd name="T106" fmla="*/ 97 w 333"/>
                <a:gd name="T107" fmla="*/ 1028 h 1709"/>
                <a:gd name="T108" fmla="*/ 138 w 333"/>
                <a:gd name="T109" fmla="*/ 960 h 1709"/>
                <a:gd name="T110" fmla="*/ 175 w 333"/>
                <a:gd name="T111" fmla="*/ 783 h 1709"/>
                <a:gd name="T112" fmla="*/ 195 w 333"/>
                <a:gd name="T113" fmla="*/ 629 h 1709"/>
                <a:gd name="T114" fmla="*/ 242 w 333"/>
                <a:gd name="T115" fmla="*/ 396 h 1709"/>
                <a:gd name="T116" fmla="*/ 298 w 333"/>
                <a:gd name="T117" fmla="*/ 261 h 1709"/>
                <a:gd name="T118" fmla="*/ 263 w 333"/>
                <a:gd name="T119" fmla="*/ 145 h 1709"/>
                <a:gd name="T120" fmla="*/ 230 w 333"/>
                <a:gd name="T121" fmla="*/ 28 h 1709"/>
                <a:gd name="T122" fmla="*/ 200 w 333"/>
                <a:gd name="T123" fmla="*/ 324 h 1709"/>
                <a:gd name="T124" fmla="*/ 168 w 333"/>
                <a:gd name="T125" fmla="*/ 480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3" h="1709">
                  <a:moveTo>
                    <a:pt x="158" y="1709"/>
                  </a:moveTo>
                  <a:cubicBezTo>
                    <a:pt x="138" y="1709"/>
                    <a:pt x="122" y="1693"/>
                    <a:pt x="119" y="1673"/>
                  </a:cubicBezTo>
                  <a:cubicBezTo>
                    <a:pt x="118" y="1665"/>
                    <a:pt x="118" y="1665"/>
                    <a:pt x="118" y="1665"/>
                  </a:cubicBezTo>
                  <a:cubicBezTo>
                    <a:pt x="141" y="1658"/>
                    <a:pt x="141" y="1658"/>
                    <a:pt x="141" y="1658"/>
                  </a:cubicBezTo>
                  <a:cubicBezTo>
                    <a:pt x="142" y="1665"/>
                    <a:pt x="142" y="1665"/>
                    <a:pt x="142" y="1665"/>
                  </a:cubicBezTo>
                  <a:cubicBezTo>
                    <a:pt x="156" y="1657"/>
                    <a:pt x="159" y="1652"/>
                    <a:pt x="159" y="1650"/>
                  </a:cubicBezTo>
                  <a:cubicBezTo>
                    <a:pt x="158" y="1645"/>
                    <a:pt x="142" y="1636"/>
                    <a:pt x="114" y="1636"/>
                  </a:cubicBezTo>
                  <a:cubicBezTo>
                    <a:pt x="110" y="1636"/>
                    <a:pt x="110" y="1636"/>
                    <a:pt x="110" y="1636"/>
                  </a:cubicBezTo>
                  <a:cubicBezTo>
                    <a:pt x="111" y="1653"/>
                    <a:pt x="111" y="1653"/>
                    <a:pt x="111" y="1653"/>
                  </a:cubicBezTo>
                  <a:cubicBezTo>
                    <a:pt x="104" y="1636"/>
                    <a:pt x="104" y="1636"/>
                    <a:pt x="104" y="1636"/>
                  </a:cubicBezTo>
                  <a:cubicBezTo>
                    <a:pt x="91" y="1636"/>
                    <a:pt x="91" y="1636"/>
                    <a:pt x="91" y="1636"/>
                  </a:cubicBezTo>
                  <a:cubicBezTo>
                    <a:pt x="101" y="1627"/>
                    <a:pt x="101" y="1627"/>
                    <a:pt x="101" y="1627"/>
                  </a:cubicBezTo>
                  <a:cubicBezTo>
                    <a:pt x="95" y="1611"/>
                    <a:pt x="95" y="1611"/>
                    <a:pt x="95" y="1611"/>
                  </a:cubicBezTo>
                  <a:cubicBezTo>
                    <a:pt x="85" y="1602"/>
                    <a:pt x="85" y="1602"/>
                    <a:pt x="85" y="1602"/>
                  </a:cubicBezTo>
                  <a:cubicBezTo>
                    <a:pt x="76" y="1595"/>
                    <a:pt x="75" y="1584"/>
                    <a:pt x="74" y="1575"/>
                  </a:cubicBezTo>
                  <a:cubicBezTo>
                    <a:pt x="74" y="1568"/>
                    <a:pt x="73" y="1562"/>
                    <a:pt x="69" y="1559"/>
                  </a:cubicBezTo>
                  <a:cubicBezTo>
                    <a:pt x="60" y="1550"/>
                    <a:pt x="52" y="1540"/>
                    <a:pt x="55" y="1530"/>
                  </a:cubicBezTo>
                  <a:cubicBezTo>
                    <a:pt x="55" y="1527"/>
                    <a:pt x="57" y="1525"/>
                    <a:pt x="58" y="1523"/>
                  </a:cubicBezTo>
                  <a:cubicBezTo>
                    <a:pt x="57" y="1521"/>
                    <a:pt x="55" y="1519"/>
                    <a:pt x="55" y="1516"/>
                  </a:cubicBezTo>
                  <a:cubicBezTo>
                    <a:pt x="54" y="1512"/>
                    <a:pt x="55" y="1509"/>
                    <a:pt x="56" y="1507"/>
                  </a:cubicBezTo>
                  <a:cubicBezTo>
                    <a:pt x="45" y="1498"/>
                    <a:pt x="38" y="1485"/>
                    <a:pt x="40" y="1473"/>
                  </a:cubicBezTo>
                  <a:cubicBezTo>
                    <a:pt x="40" y="1466"/>
                    <a:pt x="44" y="1460"/>
                    <a:pt x="49" y="1456"/>
                  </a:cubicBezTo>
                  <a:cubicBezTo>
                    <a:pt x="49" y="1391"/>
                    <a:pt x="49" y="1391"/>
                    <a:pt x="49" y="1391"/>
                  </a:cubicBezTo>
                  <a:cubicBezTo>
                    <a:pt x="42" y="1386"/>
                    <a:pt x="37" y="1378"/>
                    <a:pt x="39" y="1362"/>
                  </a:cubicBezTo>
                  <a:cubicBezTo>
                    <a:pt x="42" y="1339"/>
                    <a:pt x="42" y="1339"/>
                    <a:pt x="42" y="1339"/>
                  </a:cubicBezTo>
                  <a:cubicBezTo>
                    <a:pt x="31" y="1333"/>
                    <a:pt x="31" y="1333"/>
                    <a:pt x="31" y="1333"/>
                  </a:cubicBezTo>
                  <a:cubicBezTo>
                    <a:pt x="46" y="1325"/>
                    <a:pt x="46" y="1325"/>
                    <a:pt x="46" y="1325"/>
                  </a:cubicBezTo>
                  <a:cubicBezTo>
                    <a:pt x="48" y="1324"/>
                    <a:pt x="50" y="1322"/>
                    <a:pt x="52" y="1321"/>
                  </a:cubicBezTo>
                  <a:cubicBezTo>
                    <a:pt x="53" y="1320"/>
                    <a:pt x="55" y="1319"/>
                    <a:pt x="56" y="1318"/>
                  </a:cubicBezTo>
                  <a:cubicBezTo>
                    <a:pt x="52" y="1311"/>
                    <a:pt x="38" y="1301"/>
                    <a:pt x="28" y="1301"/>
                  </a:cubicBezTo>
                  <a:cubicBezTo>
                    <a:pt x="26" y="1301"/>
                    <a:pt x="26" y="1303"/>
                    <a:pt x="26" y="1306"/>
                  </a:cubicBezTo>
                  <a:cubicBezTo>
                    <a:pt x="29" y="1331"/>
                    <a:pt x="29" y="1331"/>
                    <a:pt x="29" y="1331"/>
                  </a:cubicBezTo>
                  <a:cubicBezTo>
                    <a:pt x="11" y="1314"/>
                    <a:pt x="11" y="1314"/>
                    <a:pt x="11" y="1314"/>
                  </a:cubicBezTo>
                  <a:cubicBezTo>
                    <a:pt x="3" y="1307"/>
                    <a:pt x="0" y="1300"/>
                    <a:pt x="0" y="1294"/>
                  </a:cubicBezTo>
                  <a:cubicBezTo>
                    <a:pt x="1" y="1283"/>
                    <a:pt x="10" y="1277"/>
                    <a:pt x="18" y="1273"/>
                  </a:cubicBezTo>
                  <a:cubicBezTo>
                    <a:pt x="21" y="1270"/>
                    <a:pt x="27" y="1266"/>
                    <a:pt x="27" y="1264"/>
                  </a:cubicBezTo>
                  <a:cubicBezTo>
                    <a:pt x="28" y="1264"/>
                    <a:pt x="27" y="1262"/>
                    <a:pt x="23" y="1258"/>
                  </a:cubicBezTo>
                  <a:cubicBezTo>
                    <a:pt x="12" y="1247"/>
                    <a:pt x="12" y="1247"/>
                    <a:pt x="12" y="1247"/>
                  </a:cubicBezTo>
                  <a:cubicBezTo>
                    <a:pt x="27" y="1243"/>
                    <a:pt x="27" y="1243"/>
                    <a:pt x="27" y="1243"/>
                  </a:cubicBezTo>
                  <a:cubicBezTo>
                    <a:pt x="45" y="1238"/>
                    <a:pt x="59" y="1241"/>
                    <a:pt x="66" y="1251"/>
                  </a:cubicBezTo>
                  <a:cubicBezTo>
                    <a:pt x="67" y="1252"/>
                    <a:pt x="69" y="1255"/>
                    <a:pt x="69" y="1258"/>
                  </a:cubicBezTo>
                  <a:cubicBezTo>
                    <a:pt x="75" y="1249"/>
                    <a:pt x="75" y="1249"/>
                    <a:pt x="75" y="1249"/>
                  </a:cubicBezTo>
                  <a:cubicBezTo>
                    <a:pt x="69" y="1248"/>
                    <a:pt x="69" y="1248"/>
                    <a:pt x="69" y="1248"/>
                  </a:cubicBezTo>
                  <a:cubicBezTo>
                    <a:pt x="80" y="1237"/>
                    <a:pt x="80" y="1237"/>
                    <a:pt x="80" y="1237"/>
                  </a:cubicBezTo>
                  <a:cubicBezTo>
                    <a:pt x="77" y="1231"/>
                    <a:pt x="77" y="1231"/>
                    <a:pt x="77" y="1231"/>
                  </a:cubicBezTo>
                  <a:cubicBezTo>
                    <a:pt x="79" y="1230"/>
                    <a:pt x="81" y="1228"/>
                    <a:pt x="82" y="1227"/>
                  </a:cubicBezTo>
                  <a:cubicBezTo>
                    <a:pt x="83" y="1226"/>
                    <a:pt x="84" y="1225"/>
                    <a:pt x="84" y="1225"/>
                  </a:cubicBezTo>
                  <a:cubicBezTo>
                    <a:pt x="81" y="1221"/>
                    <a:pt x="79" y="1216"/>
                    <a:pt x="80" y="1211"/>
                  </a:cubicBezTo>
                  <a:cubicBezTo>
                    <a:pt x="81" y="1203"/>
                    <a:pt x="90" y="1199"/>
                    <a:pt x="97" y="1197"/>
                  </a:cubicBezTo>
                  <a:cubicBezTo>
                    <a:pt x="100" y="1196"/>
                    <a:pt x="105" y="1193"/>
                    <a:pt x="106" y="1192"/>
                  </a:cubicBezTo>
                  <a:cubicBezTo>
                    <a:pt x="108" y="1187"/>
                    <a:pt x="104" y="1183"/>
                    <a:pt x="98" y="1177"/>
                  </a:cubicBezTo>
                  <a:cubicBezTo>
                    <a:pt x="92" y="1171"/>
                    <a:pt x="84" y="1162"/>
                    <a:pt x="91" y="1152"/>
                  </a:cubicBezTo>
                  <a:cubicBezTo>
                    <a:pt x="101" y="1138"/>
                    <a:pt x="106" y="1090"/>
                    <a:pt x="104" y="1074"/>
                  </a:cubicBezTo>
                  <a:cubicBezTo>
                    <a:pt x="104" y="1069"/>
                    <a:pt x="104" y="1069"/>
                    <a:pt x="104" y="1069"/>
                  </a:cubicBezTo>
                  <a:cubicBezTo>
                    <a:pt x="113" y="1062"/>
                    <a:pt x="113" y="1062"/>
                    <a:pt x="113" y="1062"/>
                  </a:cubicBezTo>
                  <a:cubicBezTo>
                    <a:pt x="112" y="1062"/>
                    <a:pt x="111" y="1062"/>
                    <a:pt x="110" y="1062"/>
                  </a:cubicBezTo>
                  <a:cubicBezTo>
                    <a:pt x="77" y="1062"/>
                    <a:pt x="77" y="1062"/>
                    <a:pt x="77" y="1062"/>
                  </a:cubicBezTo>
                  <a:cubicBezTo>
                    <a:pt x="104" y="1045"/>
                    <a:pt x="104" y="1045"/>
                    <a:pt x="104" y="1045"/>
                  </a:cubicBezTo>
                  <a:cubicBezTo>
                    <a:pt x="104" y="1045"/>
                    <a:pt x="103" y="1045"/>
                    <a:pt x="103" y="1046"/>
                  </a:cubicBezTo>
                  <a:cubicBezTo>
                    <a:pt x="98" y="1047"/>
                    <a:pt x="93" y="1049"/>
                    <a:pt x="88" y="1049"/>
                  </a:cubicBezTo>
                  <a:cubicBezTo>
                    <a:pt x="88" y="1049"/>
                    <a:pt x="88" y="1049"/>
                    <a:pt x="88" y="1049"/>
                  </a:cubicBezTo>
                  <a:cubicBezTo>
                    <a:pt x="72" y="1049"/>
                    <a:pt x="65" y="1034"/>
                    <a:pt x="62" y="1029"/>
                  </a:cubicBezTo>
                  <a:cubicBezTo>
                    <a:pt x="55" y="1012"/>
                    <a:pt x="65" y="956"/>
                    <a:pt x="73" y="943"/>
                  </a:cubicBezTo>
                  <a:cubicBezTo>
                    <a:pt x="80" y="931"/>
                    <a:pt x="78" y="918"/>
                    <a:pt x="75" y="903"/>
                  </a:cubicBezTo>
                  <a:cubicBezTo>
                    <a:pt x="73" y="894"/>
                    <a:pt x="71" y="884"/>
                    <a:pt x="71" y="874"/>
                  </a:cubicBezTo>
                  <a:cubicBezTo>
                    <a:pt x="71" y="871"/>
                    <a:pt x="71" y="867"/>
                    <a:pt x="70" y="863"/>
                  </a:cubicBezTo>
                  <a:cubicBezTo>
                    <a:pt x="69" y="848"/>
                    <a:pt x="67" y="827"/>
                    <a:pt x="85" y="819"/>
                  </a:cubicBezTo>
                  <a:cubicBezTo>
                    <a:pt x="87" y="818"/>
                    <a:pt x="91" y="817"/>
                    <a:pt x="86" y="805"/>
                  </a:cubicBezTo>
                  <a:cubicBezTo>
                    <a:pt x="83" y="795"/>
                    <a:pt x="83" y="795"/>
                    <a:pt x="83" y="795"/>
                  </a:cubicBezTo>
                  <a:cubicBezTo>
                    <a:pt x="93" y="793"/>
                    <a:pt x="93" y="793"/>
                    <a:pt x="93" y="793"/>
                  </a:cubicBezTo>
                  <a:cubicBezTo>
                    <a:pt x="116" y="788"/>
                    <a:pt x="152" y="657"/>
                    <a:pt x="147" y="615"/>
                  </a:cubicBezTo>
                  <a:cubicBezTo>
                    <a:pt x="146" y="607"/>
                    <a:pt x="145" y="600"/>
                    <a:pt x="143" y="592"/>
                  </a:cubicBezTo>
                  <a:cubicBezTo>
                    <a:pt x="138" y="563"/>
                    <a:pt x="133" y="533"/>
                    <a:pt x="151" y="505"/>
                  </a:cubicBezTo>
                  <a:cubicBezTo>
                    <a:pt x="154" y="501"/>
                    <a:pt x="152" y="493"/>
                    <a:pt x="150" y="485"/>
                  </a:cubicBezTo>
                  <a:cubicBezTo>
                    <a:pt x="148" y="477"/>
                    <a:pt x="147" y="470"/>
                    <a:pt x="147" y="463"/>
                  </a:cubicBezTo>
                  <a:cubicBezTo>
                    <a:pt x="148" y="452"/>
                    <a:pt x="153" y="441"/>
                    <a:pt x="157" y="431"/>
                  </a:cubicBezTo>
                  <a:cubicBezTo>
                    <a:pt x="159" y="426"/>
                    <a:pt x="160" y="422"/>
                    <a:pt x="162" y="418"/>
                  </a:cubicBezTo>
                  <a:cubicBezTo>
                    <a:pt x="166" y="403"/>
                    <a:pt x="168" y="388"/>
                    <a:pt x="170" y="373"/>
                  </a:cubicBezTo>
                  <a:cubicBezTo>
                    <a:pt x="173" y="354"/>
                    <a:pt x="175" y="335"/>
                    <a:pt x="183" y="317"/>
                  </a:cubicBezTo>
                  <a:cubicBezTo>
                    <a:pt x="187" y="308"/>
                    <a:pt x="184" y="293"/>
                    <a:pt x="182" y="280"/>
                  </a:cubicBezTo>
                  <a:cubicBezTo>
                    <a:pt x="178" y="261"/>
                    <a:pt x="175" y="242"/>
                    <a:pt x="185" y="227"/>
                  </a:cubicBezTo>
                  <a:cubicBezTo>
                    <a:pt x="211" y="189"/>
                    <a:pt x="197" y="119"/>
                    <a:pt x="188" y="68"/>
                  </a:cubicBezTo>
                  <a:cubicBezTo>
                    <a:pt x="186" y="58"/>
                    <a:pt x="184" y="48"/>
                    <a:pt x="183" y="40"/>
                  </a:cubicBezTo>
                  <a:cubicBezTo>
                    <a:pt x="181" y="29"/>
                    <a:pt x="181" y="29"/>
                    <a:pt x="181" y="29"/>
                  </a:cubicBezTo>
                  <a:cubicBezTo>
                    <a:pt x="191" y="29"/>
                    <a:pt x="191" y="29"/>
                    <a:pt x="191" y="29"/>
                  </a:cubicBezTo>
                  <a:cubicBezTo>
                    <a:pt x="199" y="29"/>
                    <a:pt x="214" y="26"/>
                    <a:pt x="218" y="11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32" y="6"/>
                    <a:pt x="232" y="6"/>
                    <a:pt x="232" y="6"/>
                  </a:cubicBezTo>
                  <a:cubicBezTo>
                    <a:pt x="250" y="18"/>
                    <a:pt x="253" y="31"/>
                    <a:pt x="255" y="47"/>
                  </a:cubicBezTo>
                  <a:cubicBezTo>
                    <a:pt x="255" y="53"/>
                    <a:pt x="259" y="57"/>
                    <a:pt x="263" y="61"/>
                  </a:cubicBezTo>
                  <a:cubicBezTo>
                    <a:pt x="267" y="65"/>
                    <a:pt x="272" y="70"/>
                    <a:pt x="273" y="78"/>
                  </a:cubicBezTo>
                  <a:cubicBezTo>
                    <a:pt x="275" y="92"/>
                    <a:pt x="273" y="101"/>
                    <a:pt x="271" y="107"/>
                  </a:cubicBezTo>
                  <a:cubicBezTo>
                    <a:pt x="269" y="115"/>
                    <a:pt x="267" y="118"/>
                    <a:pt x="278" y="134"/>
                  </a:cubicBezTo>
                  <a:cubicBezTo>
                    <a:pt x="284" y="143"/>
                    <a:pt x="285" y="158"/>
                    <a:pt x="287" y="173"/>
                  </a:cubicBezTo>
                  <a:cubicBezTo>
                    <a:pt x="288" y="184"/>
                    <a:pt x="290" y="205"/>
                    <a:pt x="294" y="208"/>
                  </a:cubicBezTo>
                  <a:cubicBezTo>
                    <a:pt x="311" y="209"/>
                    <a:pt x="327" y="225"/>
                    <a:pt x="331" y="242"/>
                  </a:cubicBezTo>
                  <a:cubicBezTo>
                    <a:pt x="333" y="256"/>
                    <a:pt x="327" y="268"/>
                    <a:pt x="313" y="275"/>
                  </a:cubicBezTo>
                  <a:cubicBezTo>
                    <a:pt x="305" y="278"/>
                    <a:pt x="305" y="278"/>
                    <a:pt x="305" y="278"/>
                  </a:cubicBezTo>
                  <a:cubicBezTo>
                    <a:pt x="277" y="291"/>
                    <a:pt x="272" y="293"/>
                    <a:pt x="273" y="326"/>
                  </a:cubicBezTo>
                  <a:cubicBezTo>
                    <a:pt x="274" y="336"/>
                    <a:pt x="276" y="347"/>
                    <a:pt x="278" y="358"/>
                  </a:cubicBezTo>
                  <a:cubicBezTo>
                    <a:pt x="279" y="364"/>
                    <a:pt x="281" y="370"/>
                    <a:pt x="282" y="376"/>
                  </a:cubicBezTo>
                  <a:cubicBezTo>
                    <a:pt x="284" y="388"/>
                    <a:pt x="273" y="394"/>
                    <a:pt x="267" y="398"/>
                  </a:cubicBezTo>
                  <a:cubicBezTo>
                    <a:pt x="264" y="399"/>
                    <a:pt x="260" y="401"/>
                    <a:pt x="260" y="403"/>
                  </a:cubicBezTo>
                  <a:cubicBezTo>
                    <a:pt x="255" y="414"/>
                    <a:pt x="250" y="424"/>
                    <a:pt x="245" y="434"/>
                  </a:cubicBezTo>
                  <a:cubicBezTo>
                    <a:pt x="238" y="448"/>
                    <a:pt x="230" y="462"/>
                    <a:pt x="226" y="481"/>
                  </a:cubicBezTo>
                  <a:cubicBezTo>
                    <a:pt x="223" y="490"/>
                    <a:pt x="222" y="499"/>
                    <a:pt x="221" y="507"/>
                  </a:cubicBezTo>
                  <a:cubicBezTo>
                    <a:pt x="218" y="522"/>
                    <a:pt x="216" y="536"/>
                    <a:pt x="208" y="553"/>
                  </a:cubicBezTo>
                  <a:cubicBezTo>
                    <a:pt x="198" y="577"/>
                    <a:pt x="204" y="599"/>
                    <a:pt x="212" y="624"/>
                  </a:cubicBezTo>
                  <a:cubicBezTo>
                    <a:pt x="214" y="630"/>
                    <a:pt x="216" y="635"/>
                    <a:pt x="218" y="641"/>
                  </a:cubicBezTo>
                  <a:cubicBezTo>
                    <a:pt x="229" y="680"/>
                    <a:pt x="225" y="697"/>
                    <a:pt x="206" y="730"/>
                  </a:cubicBezTo>
                  <a:cubicBezTo>
                    <a:pt x="201" y="741"/>
                    <a:pt x="201" y="749"/>
                    <a:pt x="202" y="762"/>
                  </a:cubicBezTo>
                  <a:cubicBezTo>
                    <a:pt x="202" y="770"/>
                    <a:pt x="202" y="770"/>
                    <a:pt x="202" y="770"/>
                  </a:cubicBezTo>
                  <a:cubicBezTo>
                    <a:pt x="203" y="782"/>
                    <a:pt x="195" y="790"/>
                    <a:pt x="188" y="797"/>
                  </a:cubicBezTo>
                  <a:cubicBezTo>
                    <a:pt x="184" y="800"/>
                    <a:pt x="181" y="803"/>
                    <a:pt x="180" y="807"/>
                  </a:cubicBezTo>
                  <a:cubicBezTo>
                    <a:pt x="174" y="822"/>
                    <a:pt x="177" y="848"/>
                    <a:pt x="180" y="869"/>
                  </a:cubicBezTo>
                  <a:cubicBezTo>
                    <a:pt x="181" y="874"/>
                    <a:pt x="181" y="878"/>
                    <a:pt x="182" y="883"/>
                  </a:cubicBezTo>
                  <a:cubicBezTo>
                    <a:pt x="183" y="897"/>
                    <a:pt x="175" y="915"/>
                    <a:pt x="167" y="933"/>
                  </a:cubicBezTo>
                  <a:cubicBezTo>
                    <a:pt x="162" y="944"/>
                    <a:pt x="158" y="956"/>
                    <a:pt x="156" y="963"/>
                  </a:cubicBezTo>
                  <a:cubicBezTo>
                    <a:pt x="154" y="973"/>
                    <a:pt x="154" y="983"/>
                    <a:pt x="153" y="993"/>
                  </a:cubicBezTo>
                  <a:cubicBezTo>
                    <a:pt x="153" y="999"/>
                    <a:pt x="152" y="1005"/>
                    <a:pt x="152" y="1010"/>
                  </a:cubicBezTo>
                  <a:cubicBezTo>
                    <a:pt x="151" y="1015"/>
                    <a:pt x="153" y="1021"/>
                    <a:pt x="155" y="1026"/>
                  </a:cubicBezTo>
                  <a:cubicBezTo>
                    <a:pt x="158" y="1033"/>
                    <a:pt x="161" y="1040"/>
                    <a:pt x="160" y="1048"/>
                  </a:cubicBezTo>
                  <a:cubicBezTo>
                    <a:pt x="159" y="1056"/>
                    <a:pt x="155" y="1062"/>
                    <a:pt x="151" y="1068"/>
                  </a:cubicBezTo>
                  <a:cubicBezTo>
                    <a:pt x="148" y="1073"/>
                    <a:pt x="145" y="1079"/>
                    <a:pt x="145" y="1082"/>
                  </a:cubicBezTo>
                  <a:cubicBezTo>
                    <a:pt x="148" y="1101"/>
                    <a:pt x="150" y="1119"/>
                    <a:pt x="153" y="1137"/>
                  </a:cubicBezTo>
                  <a:cubicBezTo>
                    <a:pt x="153" y="1143"/>
                    <a:pt x="154" y="1148"/>
                    <a:pt x="154" y="1153"/>
                  </a:cubicBezTo>
                  <a:cubicBezTo>
                    <a:pt x="155" y="1167"/>
                    <a:pt x="156" y="1172"/>
                    <a:pt x="168" y="1178"/>
                  </a:cubicBezTo>
                  <a:cubicBezTo>
                    <a:pt x="196" y="1192"/>
                    <a:pt x="196" y="1192"/>
                    <a:pt x="196" y="1192"/>
                  </a:cubicBezTo>
                  <a:cubicBezTo>
                    <a:pt x="165" y="1196"/>
                    <a:pt x="165" y="1196"/>
                    <a:pt x="165" y="1196"/>
                  </a:cubicBezTo>
                  <a:cubicBezTo>
                    <a:pt x="163" y="1196"/>
                    <a:pt x="161" y="1196"/>
                    <a:pt x="159" y="1197"/>
                  </a:cubicBezTo>
                  <a:cubicBezTo>
                    <a:pt x="181" y="1225"/>
                    <a:pt x="161" y="1276"/>
                    <a:pt x="146" y="1315"/>
                  </a:cubicBezTo>
                  <a:cubicBezTo>
                    <a:pt x="141" y="1329"/>
                    <a:pt x="135" y="1342"/>
                    <a:pt x="134" y="1350"/>
                  </a:cubicBezTo>
                  <a:cubicBezTo>
                    <a:pt x="132" y="1361"/>
                    <a:pt x="131" y="1371"/>
                    <a:pt x="130" y="1380"/>
                  </a:cubicBezTo>
                  <a:cubicBezTo>
                    <a:pt x="128" y="1400"/>
                    <a:pt x="126" y="1417"/>
                    <a:pt x="111" y="1443"/>
                  </a:cubicBezTo>
                  <a:cubicBezTo>
                    <a:pt x="99" y="1464"/>
                    <a:pt x="99" y="1487"/>
                    <a:pt x="100" y="1512"/>
                  </a:cubicBezTo>
                  <a:cubicBezTo>
                    <a:pt x="135" y="1507"/>
                    <a:pt x="135" y="1507"/>
                    <a:pt x="135" y="1507"/>
                  </a:cubicBezTo>
                  <a:cubicBezTo>
                    <a:pt x="136" y="1517"/>
                    <a:pt x="136" y="1517"/>
                    <a:pt x="136" y="1517"/>
                  </a:cubicBezTo>
                  <a:cubicBezTo>
                    <a:pt x="136" y="1524"/>
                    <a:pt x="136" y="1531"/>
                    <a:pt x="136" y="1538"/>
                  </a:cubicBezTo>
                  <a:cubicBezTo>
                    <a:pt x="134" y="1571"/>
                    <a:pt x="136" y="1582"/>
                    <a:pt x="159" y="1583"/>
                  </a:cubicBezTo>
                  <a:cubicBezTo>
                    <a:pt x="198" y="1585"/>
                    <a:pt x="232" y="1589"/>
                    <a:pt x="276" y="1601"/>
                  </a:cubicBezTo>
                  <a:cubicBezTo>
                    <a:pt x="271" y="1619"/>
                    <a:pt x="271" y="1619"/>
                    <a:pt x="271" y="1619"/>
                  </a:cubicBezTo>
                  <a:cubicBezTo>
                    <a:pt x="273" y="1610"/>
                    <a:pt x="273" y="1610"/>
                    <a:pt x="273" y="1610"/>
                  </a:cubicBezTo>
                  <a:cubicBezTo>
                    <a:pt x="271" y="1619"/>
                    <a:pt x="271" y="1619"/>
                    <a:pt x="271" y="1619"/>
                  </a:cubicBezTo>
                  <a:cubicBezTo>
                    <a:pt x="273" y="1610"/>
                    <a:pt x="273" y="1610"/>
                    <a:pt x="273" y="1610"/>
                  </a:cubicBezTo>
                  <a:cubicBezTo>
                    <a:pt x="271" y="1619"/>
                    <a:pt x="271" y="1619"/>
                    <a:pt x="271" y="1619"/>
                  </a:cubicBezTo>
                  <a:cubicBezTo>
                    <a:pt x="271" y="1619"/>
                    <a:pt x="271" y="1619"/>
                    <a:pt x="271" y="1619"/>
                  </a:cubicBezTo>
                  <a:cubicBezTo>
                    <a:pt x="271" y="1619"/>
                    <a:pt x="271" y="1619"/>
                    <a:pt x="271" y="1619"/>
                  </a:cubicBezTo>
                  <a:cubicBezTo>
                    <a:pt x="271" y="1619"/>
                    <a:pt x="271" y="1619"/>
                    <a:pt x="271" y="1619"/>
                  </a:cubicBezTo>
                  <a:cubicBezTo>
                    <a:pt x="266" y="1618"/>
                    <a:pt x="260" y="1617"/>
                    <a:pt x="254" y="1617"/>
                  </a:cubicBezTo>
                  <a:cubicBezTo>
                    <a:pt x="226" y="1617"/>
                    <a:pt x="193" y="1630"/>
                    <a:pt x="190" y="1652"/>
                  </a:cubicBezTo>
                  <a:cubicBezTo>
                    <a:pt x="189" y="1657"/>
                    <a:pt x="189" y="1662"/>
                    <a:pt x="188" y="1667"/>
                  </a:cubicBezTo>
                  <a:cubicBezTo>
                    <a:pt x="187" y="1683"/>
                    <a:pt x="186" y="1709"/>
                    <a:pt x="158" y="1709"/>
                  </a:cubicBezTo>
                  <a:close/>
                  <a:moveTo>
                    <a:pt x="145" y="1685"/>
                  </a:moveTo>
                  <a:cubicBezTo>
                    <a:pt x="148" y="1688"/>
                    <a:pt x="153" y="1690"/>
                    <a:pt x="158" y="1690"/>
                  </a:cubicBezTo>
                  <a:cubicBezTo>
                    <a:pt x="167" y="1690"/>
                    <a:pt x="169" y="1687"/>
                    <a:pt x="170" y="1667"/>
                  </a:cubicBezTo>
                  <a:cubicBezTo>
                    <a:pt x="165" y="1673"/>
                    <a:pt x="156" y="1679"/>
                    <a:pt x="145" y="1685"/>
                  </a:cubicBezTo>
                  <a:close/>
                  <a:moveTo>
                    <a:pt x="129" y="1618"/>
                  </a:moveTo>
                  <a:cubicBezTo>
                    <a:pt x="148" y="1621"/>
                    <a:pt x="167" y="1627"/>
                    <a:pt x="174" y="1639"/>
                  </a:cubicBezTo>
                  <a:cubicBezTo>
                    <a:pt x="180" y="1624"/>
                    <a:pt x="195" y="1613"/>
                    <a:pt x="212" y="1606"/>
                  </a:cubicBezTo>
                  <a:cubicBezTo>
                    <a:pt x="194" y="1604"/>
                    <a:pt x="176" y="1603"/>
                    <a:pt x="158" y="1602"/>
                  </a:cubicBezTo>
                  <a:cubicBezTo>
                    <a:pt x="146" y="1601"/>
                    <a:pt x="138" y="1598"/>
                    <a:pt x="132" y="1594"/>
                  </a:cubicBezTo>
                  <a:cubicBezTo>
                    <a:pt x="133" y="1603"/>
                    <a:pt x="132" y="1611"/>
                    <a:pt x="129" y="1618"/>
                  </a:cubicBezTo>
                  <a:close/>
                  <a:moveTo>
                    <a:pt x="108" y="1587"/>
                  </a:moveTo>
                  <a:cubicBezTo>
                    <a:pt x="108" y="1587"/>
                    <a:pt x="108" y="1587"/>
                    <a:pt x="108" y="1588"/>
                  </a:cubicBezTo>
                  <a:cubicBezTo>
                    <a:pt x="108" y="1589"/>
                    <a:pt x="108" y="1591"/>
                    <a:pt x="108" y="1593"/>
                  </a:cubicBezTo>
                  <a:cubicBezTo>
                    <a:pt x="109" y="1618"/>
                    <a:pt x="109" y="1618"/>
                    <a:pt x="109" y="1618"/>
                  </a:cubicBezTo>
                  <a:cubicBezTo>
                    <a:pt x="113" y="1612"/>
                    <a:pt x="115" y="1601"/>
                    <a:pt x="113" y="1591"/>
                  </a:cubicBezTo>
                  <a:cubicBezTo>
                    <a:pt x="112" y="1590"/>
                    <a:pt x="112" y="1589"/>
                    <a:pt x="112" y="1587"/>
                  </a:cubicBezTo>
                  <a:cubicBezTo>
                    <a:pt x="111" y="1587"/>
                    <a:pt x="110" y="1587"/>
                    <a:pt x="108" y="1587"/>
                  </a:cubicBezTo>
                  <a:close/>
                  <a:moveTo>
                    <a:pt x="86" y="1550"/>
                  </a:moveTo>
                  <a:cubicBezTo>
                    <a:pt x="107" y="1557"/>
                    <a:pt x="107" y="1557"/>
                    <a:pt x="107" y="1557"/>
                  </a:cubicBezTo>
                  <a:cubicBezTo>
                    <a:pt x="111" y="1558"/>
                    <a:pt x="114" y="1560"/>
                    <a:pt x="117" y="1563"/>
                  </a:cubicBezTo>
                  <a:cubicBezTo>
                    <a:pt x="117" y="1554"/>
                    <a:pt x="117" y="1545"/>
                    <a:pt x="117" y="1537"/>
                  </a:cubicBezTo>
                  <a:cubicBezTo>
                    <a:pt x="117" y="1534"/>
                    <a:pt x="117" y="1531"/>
                    <a:pt x="117" y="1528"/>
                  </a:cubicBezTo>
                  <a:cubicBezTo>
                    <a:pt x="83" y="1533"/>
                    <a:pt x="83" y="1533"/>
                    <a:pt x="83" y="1533"/>
                  </a:cubicBezTo>
                  <a:cubicBezTo>
                    <a:pt x="82" y="1531"/>
                    <a:pt x="82" y="1531"/>
                    <a:pt x="82" y="1531"/>
                  </a:cubicBezTo>
                  <a:cubicBezTo>
                    <a:pt x="81" y="1532"/>
                    <a:pt x="81" y="1532"/>
                    <a:pt x="81" y="1532"/>
                  </a:cubicBezTo>
                  <a:cubicBezTo>
                    <a:pt x="74" y="1533"/>
                    <a:pt x="73" y="1535"/>
                    <a:pt x="72" y="1535"/>
                  </a:cubicBezTo>
                  <a:cubicBezTo>
                    <a:pt x="73" y="1535"/>
                    <a:pt x="74" y="1538"/>
                    <a:pt x="82" y="1545"/>
                  </a:cubicBezTo>
                  <a:cubicBezTo>
                    <a:pt x="84" y="1547"/>
                    <a:pt x="85" y="1548"/>
                    <a:pt x="86" y="1550"/>
                  </a:cubicBezTo>
                  <a:close/>
                  <a:moveTo>
                    <a:pt x="81" y="1408"/>
                  </a:moveTo>
                  <a:cubicBezTo>
                    <a:pt x="82" y="1426"/>
                    <a:pt x="82" y="1426"/>
                    <a:pt x="82" y="1426"/>
                  </a:cubicBezTo>
                  <a:cubicBezTo>
                    <a:pt x="82" y="1433"/>
                    <a:pt x="82" y="1447"/>
                    <a:pt x="82" y="1455"/>
                  </a:cubicBezTo>
                  <a:cubicBezTo>
                    <a:pt x="81" y="1462"/>
                    <a:pt x="81" y="1462"/>
                    <a:pt x="81" y="1462"/>
                  </a:cubicBezTo>
                  <a:cubicBezTo>
                    <a:pt x="74" y="1463"/>
                    <a:pt x="74" y="1463"/>
                    <a:pt x="74" y="1463"/>
                  </a:cubicBezTo>
                  <a:cubicBezTo>
                    <a:pt x="65" y="1465"/>
                    <a:pt x="59" y="1470"/>
                    <a:pt x="58" y="1475"/>
                  </a:cubicBezTo>
                  <a:cubicBezTo>
                    <a:pt x="57" y="1481"/>
                    <a:pt x="62" y="1490"/>
                    <a:pt x="75" y="1496"/>
                  </a:cubicBezTo>
                  <a:cubicBezTo>
                    <a:pt x="81" y="1499"/>
                    <a:pt x="81" y="1499"/>
                    <a:pt x="81" y="1499"/>
                  </a:cubicBezTo>
                  <a:cubicBezTo>
                    <a:pt x="81" y="1476"/>
                    <a:pt x="83" y="1454"/>
                    <a:pt x="95" y="1433"/>
                  </a:cubicBezTo>
                  <a:cubicBezTo>
                    <a:pt x="99" y="1426"/>
                    <a:pt x="102" y="1421"/>
                    <a:pt x="105" y="1415"/>
                  </a:cubicBezTo>
                  <a:lnTo>
                    <a:pt x="81" y="1408"/>
                  </a:lnTo>
                  <a:close/>
                  <a:moveTo>
                    <a:pt x="67" y="1403"/>
                  </a:moveTo>
                  <a:cubicBezTo>
                    <a:pt x="67" y="1418"/>
                    <a:pt x="67" y="1418"/>
                    <a:pt x="67" y="1418"/>
                  </a:cubicBezTo>
                  <a:cubicBezTo>
                    <a:pt x="75" y="1406"/>
                    <a:pt x="75" y="1406"/>
                    <a:pt x="75" y="1406"/>
                  </a:cubicBezTo>
                  <a:cubicBezTo>
                    <a:pt x="74" y="1405"/>
                    <a:pt x="74" y="1405"/>
                    <a:pt x="74" y="1405"/>
                  </a:cubicBezTo>
                  <a:cubicBezTo>
                    <a:pt x="71" y="1405"/>
                    <a:pt x="69" y="1404"/>
                    <a:pt x="67" y="1403"/>
                  </a:cubicBezTo>
                  <a:close/>
                  <a:moveTo>
                    <a:pt x="69" y="1380"/>
                  </a:moveTo>
                  <a:cubicBezTo>
                    <a:pt x="73" y="1382"/>
                    <a:pt x="78" y="1385"/>
                    <a:pt x="83" y="1390"/>
                  </a:cubicBezTo>
                  <a:cubicBezTo>
                    <a:pt x="105" y="1414"/>
                    <a:pt x="105" y="1414"/>
                    <a:pt x="105" y="1414"/>
                  </a:cubicBezTo>
                  <a:cubicBezTo>
                    <a:pt x="109" y="1401"/>
                    <a:pt x="110" y="1391"/>
                    <a:pt x="112" y="1378"/>
                  </a:cubicBezTo>
                  <a:cubicBezTo>
                    <a:pt x="112" y="1369"/>
                    <a:pt x="113" y="1359"/>
                    <a:pt x="116" y="1347"/>
                  </a:cubicBezTo>
                  <a:cubicBezTo>
                    <a:pt x="118" y="1337"/>
                    <a:pt x="123" y="1324"/>
                    <a:pt x="129" y="1308"/>
                  </a:cubicBezTo>
                  <a:cubicBezTo>
                    <a:pt x="144" y="1270"/>
                    <a:pt x="165" y="1217"/>
                    <a:pt x="137" y="1202"/>
                  </a:cubicBezTo>
                  <a:cubicBezTo>
                    <a:pt x="124" y="1195"/>
                    <a:pt x="124" y="1195"/>
                    <a:pt x="124" y="1195"/>
                  </a:cubicBezTo>
                  <a:cubicBezTo>
                    <a:pt x="124" y="1196"/>
                    <a:pt x="124" y="1196"/>
                    <a:pt x="124" y="1196"/>
                  </a:cubicBezTo>
                  <a:cubicBezTo>
                    <a:pt x="122" y="1207"/>
                    <a:pt x="111" y="1211"/>
                    <a:pt x="103" y="1214"/>
                  </a:cubicBezTo>
                  <a:cubicBezTo>
                    <a:pt x="102" y="1214"/>
                    <a:pt x="101" y="1215"/>
                    <a:pt x="100" y="1215"/>
                  </a:cubicBezTo>
                  <a:cubicBezTo>
                    <a:pt x="101" y="1216"/>
                    <a:pt x="103" y="1217"/>
                    <a:pt x="104" y="1218"/>
                  </a:cubicBezTo>
                  <a:cubicBezTo>
                    <a:pt x="106" y="1220"/>
                    <a:pt x="106" y="1220"/>
                    <a:pt x="106" y="1220"/>
                  </a:cubicBezTo>
                  <a:cubicBezTo>
                    <a:pt x="132" y="1210"/>
                    <a:pt x="132" y="1210"/>
                    <a:pt x="132" y="1210"/>
                  </a:cubicBezTo>
                  <a:cubicBezTo>
                    <a:pt x="108" y="1235"/>
                    <a:pt x="108" y="1235"/>
                    <a:pt x="108" y="1235"/>
                  </a:cubicBezTo>
                  <a:cubicBezTo>
                    <a:pt x="107" y="1238"/>
                    <a:pt x="107" y="1238"/>
                    <a:pt x="107" y="1238"/>
                  </a:cubicBezTo>
                  <a:cubicBezTo>
                    <a:pt x="115" y="1240"/>
                    <a:pt x="115" y="1240"/>
                    <a:pt x="115" y="1240"/>
                  </a:cubicBezTo>
                  <a:cubicBezTo>
                    <a:pt x="103" y="1250"/>
                    <a:pt x="103" y="1250"/>
                    <a:pt x="103" y="1250"/>
                  </a:cubicBezTo>
                  <a:cubicBezTo>
                    <a:pt x="100" y="1260"/>
                    <a:pt x="100" y="1260"/>
                    <a:pt x="100" y="1260"/>
                  </a:cubicBezTo>
                  <a:cubicBezTo>
                    <a:pt x="95" y="1275"/>
                    <a:pt x="90" y="1281"/>
                    <a:pt x="79" y="1292"/>
                  </a:cubicBezTo>
                  <a:cubicBezTo>
                    <a:pt x="68" y="1303"/>
                    <a:pt x="68" y="1303"/>
                    <a:pt x="68" y="1303"/>
                  </a:cubicBezTo>
                  <a:cubicBezTo>
                    <a:pt x="73" y="1309"/>
                    <a:pt x="76" y="1315"/>
                    <a:pt x="76" y="1322"/>
                  </a:cubicBezTo>
                  <a:cubicBezTo>
                    <a:pt x="76" y="1328"/>
                    <a:pt x="76" y="1328"/>
                    <a:pt x="76" y="1328"/>
                  </a:cubicBezTo>
                  <a:cubicBezTo>
                    <a:pt x="71" y="1331"/>
                    <a:pt x="71" y="1331"/>
                    <a:pt x="71" y="1331"/>
                  </a:cubicBezTo>
                  <a:cubicBezTo>
                    <a:pt x="70" y="1331"/>
                    <a:pt x="69" y="1331"/>
                    <a:pt x="68" y="1332"/>
                  </a:cubicBezTo>
                  <a:cubicBezTo>
                    <a:pt x="71" y="1335"/>
                    <a:pt x="73" y="1337"/>
                    <a:pt x="73" y="1342"/>
                  </a:cubicBezTo>
                  <a:cubicBezTo>
                    <a:pt x="88" y="1345"/>
                    <a:pt x="95" y="1363"/>
                    <a:pt x="98" y="1371"/>
                  </a:cubicBezTo>
                  <a:cubicBezTo>
                    <a:pt x="107" y="1396"/>
                    <a:pt x="107" y="1396"/>
                    <a:pt x="107" y="1396"/>
                  </a:cubicBezTo>
                  <a:cubicBezTo>
                    <a:pt x="85" y="1382"/>
                    <a:pt x="85" y="1382"/>
                    <a:pt x="85" y="1382"/>
                  </a:cubicBezTo>
                  <a:cubicBezTo>
                    <a:pt x="82" y="1381"/>
                    <a:pt x="78" y="1380"/>
                    <a:pt x="73" y="1379"/>
                  </a:cubicBezTo>
                  <a:cubicBezTo>
                    <a:pt x="72" y="1379"/>
                    <a:pt x="70" y="1379"/>
                    <a:pt x="69" y="1378"/>
                  </a:cubicBezTo>
                  <a:lnTo>
                    <a:pt x="69" y="1380"/>
                  </a:lnTo>
                  <a:close/>
                  <a:moveTo>
                    <a:pt x="43" y="1339"/>
                  </a:moveTo>
                  <a:cubicBezTo>
                    <a:pt x="54" y="1355"/>
                    <a:pt x="54" y="1355"/>
                    <a:pt x="54" y="1355"/>
                  </a:cubicBezTo>
                  <a:cubicBezTo>
                    <a:pt x="54" y="1352"/>
                    <a:pt x="54" y="1352"/>
                    <a:pt x="54" y="1352"/>
                  </a:cubicBezTo>
                  <a:cubicBezTo>
                    <a:pt x="54" y="1349"/>
                    <a:pt x="54" y="1347"/>
                    <a:pt x="54" y="1346"/>
                  </a:cubicBezTo>
                  <a:cubicBezTo>
                    <a:pt x="52" y="1345"/>
                    <a:pt x="50" y="1343"/>
                    <a:pt x="46" y="1341"/>
                  </a:cubicBezTo>
                  <a:lnTo>
                    <a:pt x="43" y="1339"/>
                  </a:lnTo>
                  <a:close/>
                  <a:moveTo>
                    <a:pt x="34" y="1283"/>
                  </a:moveTo>
                  <a:cubicBezTo>
                    <a:pt x="44" y="1285"/>
                    <a:pt x="55" y="1291"/>
                    <a:pt x="63" y="1299"/>
                  </a:cubicBezTo>
                  <a:cubicBezTo>
                    <a:pt x="63" y="1288"/>
                    <a:pt x="63" y="1288"/>
                    <a:pt x="63" y="1288"/>
                  </a:cubicBezTo>
                  <a:cubicBezTo>
                    <a:pt x="48" y="1280"/>
                    <a:pt x="48" y="1280"/>
                    <a:pt x="48" y="1280"/>
                  </a:cubicBezTo>
                  <a:cubicBezTo>
                    <a:pt x="51" y="1273"/>
                    <a:pt x="51" y="1273"/>
                    <a:pt x="51" y="1273"/>
                  </a:cubicBezTo>
                  <a:cubicBezTo>
                    <a:pt x="53" y="1268"/>
                    <a:pt x="53" y="1264"/>
                    <a:pt x="51" y="1262"/>
                  </a:cubicBezTo>
                  <a:cubicBezTo>
                    <a:pt x="50" y="1260"/>
                    <a:pt x="48" y="1259"/>
                    <a:pt x="45" y="1259"/>
                  </a:cubicBezTo>
                  <a:cubicBezTo>
                    <a:pt x="46" y="1262"/>
                    <a:pt x="46" y="1264"/>
                    <a:pt x="46" y="1266"/>
                  </a:cubicBezTo>
                  <a:cubicBezTo>
                    <a:pt x="45" y="1274"/>
                    <a:pt x="40" y="1279"/>
                    <a:pt x="34" y="1283"/>
                  </a:cubicBezTo>
                  <a:close/>
                  <a:moveTo>
                    <a:pt x="108" y="1160"/>
                  </a:moveTo>
                  <a:cubicBezTo>
                    <a:pt x="109" y="1161"/>
                    <a:pt x="110" y="1163"/>
                    <a:pt x="111" y="1164"/>
                  </a:cubicBezTo>
                  <a:cubicBezTo>
                    <a:pt x="116" y="1169"/>
                    <a:pt x="124" y="1177"/>
                    <a:pt x="125" y="1188"/>
                  </a:cubicBezTo>
                  <a:cubicBezTo>
                    <a:pt x="140" y="1185"/>
                    <a:pt x="140" y="1185"/>
                    <a:pt x="140" y="1185"/>
                  </a:cubicBezTo>
                  <a:cubicBezTo>
                    <a:pt x="141" y="1185"/>
                    <a:pt x="143" y="1184"/>
                    <a:pt x="144" y="1183"/>
                  </a:cubicBezTo>
                  <a:cubicBezTo>
                    <a:pt x="137" y="1175"/>
                    <a:pt x="137" y="1165"/>
                    <a:pt x="136" y="1154"/>
                  </a:cubicBezTo>
                  <a:cubicBezTo>
                    <a:pt x="136" y="1150"/>
                    <a:pt x="135" y="1145"/>
                    <a:pt x="134" y="1140"/>
                  </a:cubicBezTo>
                  <a:cubicBezTo>
                    <a:pt x="133" y="1126"/>
                    <a:pt x="131" y="1112"/>
                    <a:pt x="129" y="1098"/>
                  </a:cubicBezTo>
                  <a:cubicBezTo>
                    <a:pt x="123" y="1090"/>
                    <a:pt x="123" y="1090"/>
                    <a:pt x="123" y="1090"/>
                  </a:cubicBezTo>
                  <a:cubicBezTo>
                    <a:pt x="122" y="1112"/>
                    <a:pt x="117" y="1144"/>
                    <a:pt x="108" y="1160"/>
                  </a:cubicBezTo>
                  <a:close/>
                  <a:moveTo>
                    <a:pt x="127" y="1049"/>
                  </a:moveTo>
                  <a:cubicBezTo>
                    <a:pt x="128" y="1050"/>
                    <a:pt x="129" y="1051"/>
                    <a:pt x="130" y="1052"/>
                  </a:cubicBezTo>
                  <a:cubicBezTo>
                    <a:pt x="132" y="1055"/>
                    <a:pt x="133" y="1057"/>
                    <a:pt x="134" y="1061"/>
                  </a:cubicBezTo>
                  <a:cubicBezTo>
                    <a:pt x="135" y="1060"/>
                    <a:pt x="135" y="1059"/>
                    <a:pt x="136" y="1058"/>
                  </a:cubicBezTo>
                  <a:cubicBezTo>
                    <a:pt x="138" y="1054"/>
                    <a:pt x="141" y="1050"/>
                    <a:pt x="141" y="1046"/>
                  </a:cubicBezTo>
                  <a:cubicBezTo>
                    <a:pt x="142" y="1044"/>
                    <a:pt x="141" y="1042"/>
                    <a:pt x="141" y="1039"/>
                  </a:cubicBezTo>
                  <a:cubicBezTo>
                    <a:pt x="133" y="1044"/>
                    <a:pt x="133" y="1044"/>
                    <a:pt x="133" y="1044"/>
                  </a:cubicBezTo>
                  <a:cubicBezTo>
                    <a:pt x="131" y="1045"/>
                    <a:pt x="129" y="1047"/>
                    <a:pt x="127" y="1049"/>
                  </a:cubicBezTo>
                  <a:close/>
                  <a:moveTo>
                    <a:pt x="106" y="807"/>
                  </a:moveTo>
                  <a:cubicBezTo>
                    <a:pt x="110" y="825"/>
                    <a:pt x="99" y="833"/>
                    <a:pt x="92" y="836"/>
                  </a:cubicBezTo>
                  <a:cubicBezTo>
                    <a:pt x="87" y="838"/>
                    <a:pt x="87" y="849"/>
                    <a:pt x="88" y="862"/>
                  </a:cubicBezTo>
                  <a:cubicBezTo>
                    <a:pt x="89" y="866"/>
                    <a:pt x="89" y="871"/>
                    <a:pt x="89" y="874"/>
                  </a:cubicBezTo>
                  <a:cubicBezTo>
                    <a:pt x="89" y="883"/>
                    <a:pt x="91" y="891"/>
                    <a:pt x="93" y="899"/>
                  </a:cubicBezTo>
                  <a:cubicBezTo>
                    <a:pt x="96" y="916"/>
                    <a:pt x="100" y="934"/>
                    <a:pt x="89" y="952"/>
                  </a:cubicBezTo>
                  <a:cubicBezTo>
                    <a:pt x="82" y="963"/>
                    <a:pt x="75" y="1013"/>
                    <a:pt x="79" y="1021"/>
                  </a:cubicBezTo>
                  <a:cubicBezTo>
                    <a:pt x="84" y="1031"/>
                    <a:pt x="86" y="1031"/>
                    <a:pt x="88" y="1031"/>
                  </a:cubicBezTo>
                  <a:cubicBezTo>
                    <a:pt x="90" y="1031"/>
                    <a:pt x="93" y="1029"/>
                    <a:pt x="97" y="1028"/>
                  </a:cubicBezTo>
                  <a:cubicBezTo>
                    <a:pt x="106" y="1025"/>
                    <a:pt x="120" y="1022"/>
                    <a:pt x="132" y="1028"/>
                  </a:cubicBezTo>
                  <a:cubicBezTo>
                    <a:pt x="137" y="1030"/>
                    <a:pt x="137" y="1030"/>
                    <a:pt x="137" y="1030"/>
                  </a:cubicBezTo>
                  <a:cubicBezTo>
                    <a:pt x="135" y="1023"/>
                    <a:pt x="133" y="1016"/>
                    <a:pt x="133" y="1009"/>
                  </a:cubicBezTo>
                  <a:cubicBezTo>
                    <a:pt x="134" y="1003"/>
                    <a:pt x="134" y="997"/>
                    <a:pt x="135" y="992"/>
                  </a:cubicBezTo>
                  <a:cubicBezTo>
                    <a:pt x="135" y="982"/>
                    <a:pt x="136" y="971"/>
                    <a:pt x="138" y="960"/>
                  </a:cubicBezTo>
                  <a:cubicBezTo>
                    <a:pt x="140" y="950"/>
                    <a:pt x="145" y="938"/>
                    <a:pt x="150" y="926"/>
                  </a:cubicBezTo>
                  <a:cubicBezTo>
                    <a:pt x="157" y="911"/>
                    <a:pt x="164" y="894"/>
                    <a:pt x="163" y="885"/>
                  </a:cubicBezTo>
                  <a:cubicBezTo>
                    <a:pt x="163" y="881"/>
                    <a:pt x="162" y="876"/>
                    <a:pt x="162" y="871"/>
                  </a:cubicBezTo>
                  <a:cubicBezTo>
                    <a:pt x="159" y="848"/>
                    <a:pt x="155" y="820"/>
                    <a:pt x="162" y="801"/>
                  </a:cubicBezTo>
                  <a:cubicBezTo>
                    <a:pt x="165" y="793"/>
                    <a:pt x="171" y="788"/>
                    <a:pt x="175" y="783"/>
                  </a:cubicBezTo>
                  <a:cubicBezTo>
                    <a:pt x="181" y="778"/>
                    <a:pt x="184" y="775"/>
                    <a:pt x="184" y="771"/>
                  </a:cubicBezTo>
                  <a:cubicBezTo>
                    <a:pt x="184" y="763"/>
                    <a:pt x="184" y="763"/>
                    <a:pt x="184" y="763"/>
                  </a:cubicBezTo>
                  <a:cubicBezTo>
                    <a:pt x="183" y="749"/>
                    <a:pt x="182" y="737"/>
                    <a:pt x="190" y="722"/>
                  </a:cubicBezTo>
                  <a:cubicBezTo>
                    <a:pt x="207" y="692"/>
                    <a:pt x="210" y="680"/>
                    <a:pt x="200" y="646"/>
                  </a:cubicBezTo>
                  <a:cubicBezTo>
                    <a:pt x="198" y="641"/>
                    <a:pt x="196" y="635"/>
                    <a:pt x="195" y="629"/>
                  </a:cubicBezTo>
                  <a:cubicBezTo>
                    <a:pt x="186" y="602"/>
                    <a:pt x="178" y="576"/>
                    <a:pt x="192" y="546"/>
                  </a:cubicBezTo>
                  <a:cubicBezTo>
                    <a:pt x="198" y="531"/>
                    <a:pt x="200" y="518"/>
                    <a:pt x="202" y="504"/>
                  </a:cubicBezTo>
                  <a:cubicBezTo>
                    <a:pt x="204" y="496"/>
                    <a:pt x="205" y="486"/>
                    <a:pt x="208" y="476"/>
                  </a:cubicBezTo>
                  <a:cubicBezTo>
                    <a:pt x="213" y="455"/>
                    <a:pt x="221" y="440"/>
                    <a:pt x="229" y="425"/>
                  </a:cubicBezTo>
                  <a:cubicBezTo>
                    <a:pt x="233" y="416"/>
                    <a:pt x="238" y="407"/>
                    <a:pt x="242" y="396"/>
                  </a:cubicBezTo>
                  <a:cubicBezTo>
                    <a:pt x="245" y="389"/>
                    <a:pt x="252" y="385"/>
                    <a:pt x="258" y="382"/>
                  </a:cubicBezTo>
                  <a:cubicBezTo>
                    <a:pt x="260" y="380"/>
                    <a:pt x="263" y="378"/>
                    <a:pt x="264" y="377"/>
                  </a:cubicBezTo>
                  <a:cubicBezTo>
                    <a:pt x="263" y="374"/>
                    <a:pt x="262" y="368"/>
                    <a:pt x="260" y="362"/>
                  </a:cubicBezTo>
                  <a:cubicBezTo>
                    <a:pt x="258" y="350"/>
                    <a:pt x="255" y="338"/>
                    <a:pt x="255" y="327"/>
                  </a:cubicBezTo>
                  <a:cubicBezTo>
                    <a:pt x="254" y="283"/>
                    <a:pt x="265" y="276"/>
                    <a:pt x="298" y="261"/>
                  </a:cubicBezTo>
                  <a:cubicBezTo>
                    <a:pt x="305" y="258"/>
                    <a:pt x="305" y="258"/>
                    <a:pt x="305" y="258"/>
                  </a:cubicBezTo>
                  <a:cubicBezTo>
                    <a:pt x="311" y="255"/>
                    <a:pt x="314" y="251"/>
                    <a:pt x="312" y="245"/>
                  </a:cubicBezTo>
                  <a:cubicBezTo>
                    <a:pt x="311" y="236"/>
                    <a:pt x="301" y="227"/>
                    <a:pt x="293" y="226"/>
                  </a:cubicBezTo>
                  <a:cubicBezTo>
                    <a:pt x="274" y="225"/>
                    <a:pt x="271" y="200"/>
                    <a:pt x="269" y="175"/>
                  </a:cubicBezTo>
                  <a:cubicBezTo>
                    <a:pt x="267" y="164"/>
                    <a:pt x="266" y="149"/>
                    <a:pt x="263" y="145"/>
                  </a:cubicBezTo>
                  <a:cubicBezTo>
                    <a:pt x="248" y="123"/>
                    <a:pt x="250" y="113"/>
                    <a:pt x="253" y="102"/>
                  </a:cubicBezTo>
                  <a:cubicBezTo>
                    <a:pt x="255" y="97"/>
                    <a:pt x="256" y="91"/>
                    <a:pt x="255" y="80"/>
                  </a:cubicBezTo>
                  <a:cubicBezTo>
                    <a:pt x="255" y="79"/>
                    <a:pt x="252" y="76"/>
                    <a:pt x="250" y="74"/>
                  </a:cubicBezTo>
                  <a:cubicBezTo>
                    <a:pt x="245" y="69"/>
                    <a:pt x="238" y="61"/>
                    <a:pt x="236" y="49"/>
                  </a:cubicBezTo>
                  <a:cubicBezTo>
                    <a:pt x="235" y="40"/>
                    <a:pt x="234" y="33"/>
                    <a:pt x="230" y="28"/>
                  </a:cubicBezTo>
                  <a:cubicBezTo>
                    <a:pt x="224" y="37"/>
                    <a:pt x="214" y="43"/>
                    <a:pt x="202" y="46"/>
                  </a:cubicBezTo>
                  <a:cubicBezTo>
                    <a:pt x="203" y="52"/>
                    <a:pt x="205" y="58"/>
                    <a:pt x="206" y="64"/>
                  </a:cubicBezTo>
                  <a:cubicBezTo>
                    <a:pt x="216" y="119"/>
                    <a:pt x="230" y="193"/>
                    <a:pt x="200" y="238"/>
                  </a:cubicBezTo>
                  <a:cubicBezTo>
                    <a:pt x="194" y="246"/>
                    <a:pt x="197" y="261"/>
                    <a:pt x="200" y="277"/>
                  </a:cubicBezTo>
                  <a:cubicBezTo>
                    <a:pt x="203" y="293"/>
                    <a:pt x="206" y="310"/>
                    <a:pt x="200" y="324"/>
                  </a:cubicBezTo>
                  <a:cubicBezTo>
                    <a:pt x="193" y="340"/>
                    <a:pt x="191" y="357"/>
                    <a:pt x="188" y="375"/>
                  </a:cubicBezTo>
                  <a:cubicBezTo>
                    <a:pt x="186" y="391"/>
                    <a:pt x="184" y="408"/>
                    <a:pt x="179" y="424"/>
                  </a:cubicBezTo>
                  <a:cubicBezTo>
                    <a:pt x="178" y="428"/>
                    <a:pt x="176" y="433"/>
                    <a:pt x="174" y="437"/>
                  </a:cubicBezTo>
                  <a:cubicBezTo>
                    <a:pt x="170" y="447"/>
                    <a:pt x="166" y="456"/>
                    <a:pt x="165" y="464"/>
                  </a:cubicBezTo>
                  <a:cubicBezTo>
                    <a:pt x="165" y="469"/>
                    <a:pt x="167" y="474"/>
                    <a:pt x="168" y="480"/>
                  </a:cubicBezTo>
                  <a:cubicBezTo>
                    <a:pt x="171" y="492"/>
                    <a:pt x="174" y="505"/>
                    <a:pt x="167" y="516"/>
                  </a:cubicBezTo>
                  <a:cubicBezTo>
                    <a:pt x="153" y="537"/>
                    <a:pt x="157" y="562"/>
                    <a:pt x="162" y="589"/>
                  </a:cubicBezTo>
                  <a:cubicBezTo>
                    <a:pt x="163" y="597"/>
                    <a:pt x="164" y="605"/>
                    <a:pt x="165" y="612"/>
                  </a:cubicBezTo>
                  <a:cubicBezTo>
                    <a:pt x="169" y="646"/>
                    <a:pt x="144" y="780"/>
                    <a:pt x="106" y="8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3" name="Freeform 105"/>
            <p:cNvSpPr>
              <a:spLocks/>
            </p:cNvSpPr>
            <p:nvPr/>
          </p:nvSpPr>
          <p:spPr bwMode="auto">
            <a:xfrm>
              <a:off x="1375" y="3286"/>
              <a:ext cx="34" cy="50"/>
            </a:xfrm>
            <a:custGeom>
              <a:avLst/>
              <a:gdLst>
                <a:gd name="T0" fmla="*/ 112 w 114"/>
                <a:gd name="T1" fmla="*/ 12 h 170"/>
                <a:gd name="T2" fmla="*/ 84 w 114"/>
                <a:gd name="T3" fmla="*/ 0 h 170"/>
                <a:gd name="T4" fmla="*/ 47 w 114"/>
                <a:gd name="T5" fmla="*/ 19 h 170"/>
                <a:gd name="T6" fmla="*/ 58 w 114"/>
                <a:gd name="T7" fmla="*/ 28 h 170"/>
                <a:gd name="T8" fmla="*/ 88 w 114"/>
                <a:gd name="T9" fmla="*/ 58 h 170"/>
                <a:gd name="T10" fmla="*/ 86 w 114"/>
                <a:gd name="T11" fmla="*/ 116 h 170"/>
                <a:gd name="T12" fmla="*/ 58 w 114"/>
                <a:gd name="T13" fmla="*/ 108 h 170"/>
                <a:gd name="T14" fmla="*/ 62 w 114"/>
                <a:gd name="T15" fmla="*/ 118 h 170"/>
                <a:gd name="T16" fmla="*/ 56 w 114"/>
                <a:gd name="T17" fmla="*/ 123 h 170"/>
                <a:gd name="T18" fmla="*/ 29 w 114"/>
                <a:gd name="T19" fmla="*/ 99 h 170"/>
                <a:gd name="T20" fmla="*/ 38 w 114"/>
                <a:gd name="T21" fmla="*/ 116 h 170"/>
                <a:gd name="T22" fmla="*/ 32 w 114"/>
                <a:gd name="T23" fmla="*/ 136 h 170"/>
                <a:gd name="T24" fmla="*/ 30 w 114"/>
                <a:gd name="T25" fmla="*/ 145 h 170"/>
                <a:gd name="T26" fmla="*/ 114 w 114"/>
                <a:gd name="T27" fmla="*/ 137 h 170"/>
                <a:gd name="T28" fmla="*/ 112 w 114"/>
                <a:gd name="T2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0">
                  <a:moveTo>
                    <a:pt x="112" y="12"/>
                  </a:moveTo>
                  <a:cubicBezTo>
                    <a:pt x="98" y="10"/>
                    <a:pt x="90" y="14"/>
                    <a:pt x="84" y="0"/>
                  </a:cubicBezTo>
                  <a:cubicBezTo>
                    <a:pt x="77" y="14"/>
                    <a:pt x="63" y="21"/>
                    <a:pt x="47" y="19"/>
                  </a:cubicBezTo>
                  <a:cubicBezTo>
                    <a:pt x="51" y="22"/>
                    <a:pt x="55" y="25"/>
                    <a:pt x="58" y="28"/>
                  </a:cubicBezTo>
                  <a:cubicBezTo>
                    <a:pt x="18" y="44"/>
                    <a:pt x="72" y="56"/>
                    <a:pt x="88" y="58"/>
                  </a:cubicBezTo>
                  <a:cubicBezTo>
                    <a:pt x="65" y="74"/>
                    <a:pt x="38" y="108"/>
                    <a:pt x="86" y="116"/>
                  </a:cubicBezTo>
                  <a:cubicBezTo>
                    <a:pt x="78" y="112"/>
                    <a:pt x="67" y="111"/>
                    <a:pt x="58" y="108"/>
                  </a:cubicBezTo>
                  <a:cubicBezTo>
                    <a:pt x="60" y="115"/>
                    <a:pt x="58" y="111"/>
                    <a:pt x="62" y="118"/>
                  </a:cubicBezTo>
                  <a:cubicBezTo>
                    <a:pt x="60" y="119"/>
                    <a:pt x="58" y="121"/>
                    <a:pt x="56" y="123"/>
                  </a:cubicBezTo>
                  <a:cubicBezTo>
                    <a:pt x="47" y="115"/>
                    <a:pt x="38" y="107"/>
                    <a:pt x="29" y="99"/>
                  </a:cubicBezTo>
                  <a:cubicBezTo>
                    <a:pt x="32" y="105"/>
                    <a:pt x="35" y="110"/>
                    <a:pt x="38" y="116"/>
                  </a:cubicBezTo>
                  <a:cubicBezTo>
                    <a:pt x="14" y="117"/>
                    <a:pt x="0" y="138"/>
                    <a:pt x="32" y="136"/>
                  </a:cubicBezTo>
                  <a:cubicBezTo>
                    <a:pt x="32" y="139"/>
                    <a:pt x="31" y="143"/>
                    <a:pt x="30" y="145"/>
                  </a:cubicBezTo>
                  <a:cubicBezTo>
                    <a:pt x="53" y="149"/>
                    <a:pt x="114" y="170"/>
                    <a:pt x="114" y="137"/>
                  </a:cubicBezTo>
                  <a:cubicBezTo>
                    <a:pt x="113" y="95"/>
                    <a:pt x="113" y="53"/>
                    <a:pt x="112" y="1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4" name="Freeform 106"/>
            <p:cNvSpPr>
              <a:spLocks noEditPoints="1"/>
            </p:cNvSpPr>
            <p:nvPr/>
          </p:nvSpPr>
          <p:spPr bwMode="auto">
            <a:xfrm>
              <a:off x="1374" y="3279"/>
              <a:ext cx="46" cy="56"/>
            </a:xfrm>
            <a:custGeom>
              <a:avLst/>
              <a:gdLst>
                <a:gd name="T0" fmla="*/ 94 w 155"/>
                <a:gd name="T1" fmla="*/ 186 h 186"/>
                <a:gd name="T2" fmla="*/ 94 w 155"/>
                <a:gd name="T3" fmla="*/ 186 h 186"/>
                <a:gd name="T4" fmla="*/ 50 w 155"/>
                <a:gd name="T5" fmla="*/ 179 h 186"/>
                <a:gd name="T6" fmla="*/ 34 w 155"/>
                <a:gd name="T7" fmla="*/ 176 h 186"/>
                <a:gd name="T8" fmla="*/ 24 w 155"/>
                <a:gd name="T9" fmla="*/ 174 h 186"/>
                <a:gd name="T10" fmla="*/ 26 w 155"/>
                <a:gd name="T11" fmla="*/ 166 h 186"/>
                <a:gd name="T12" fmla="*/ 9 w 155"/>
                <a:gd name="T13" fmla="*/ 151 h 186"/>
                <a:gd name="T14" fmla="*/ 29 w 155"/>
                <a:gd name="T15" fmla="*/ 130 h 186"/>
                <a:gd name="T16" fmla="*/ 0 w 155"/>
                <a:gd name="T17" fmla="*/ 79 h 186"/>
                <a:gd name="T18" fmla="*/ 53 w 155"/>
                <a:gd name="T19" fmla="*/ 124 h 186"/>
                <a:gd name="T20" fmla="*/ 51 w 155"/>
                <a:gd name="T21" fmla="*/ 116 h 186"/>
                <a:gd name="T22" fmla="*/ 55 w 155"/>
                <a:gd name="T23" fmla="*/ 117 h 186"/>
                <a:gd name="T24" fmla="*/ 72 w 155"/>
                <a:gd name="T25" fmla="*/ 85 h 186"/>
                <a:gd name="T26" fmla="*/ 40 w 155"/>
                <a:gd name="T27" fmla="*/ 62 h 186"/>
                <a:gd name="T28" fmla="*/ 47 w 155"/>
                <a:gd name="T29" fmla="*/ 48 h 186"/>
                <a:gd name="T30" fmla="*/ 23 w 155"/>
                <a:gd name="T31" fmla="*/ 28 h 186"/>
                <a:gd name="T32" fmla="*/ 53 w 155"/>
                <a:gd name="T33" fmla="*/ 31 h 186"/>
                <a:gd name="T34" fmla="*/ 81 w 155"/>
                <a:gd name="T35" fmla="*/ 17 h 186"/>
                <a:gd name="T36" fmla="*/ 91 w 155"/>
                <a:gd name="T37" fmla="*/ 0 h 186"/>
                <a:gd name="T38" fmla="*/ 98 w 155"/>
                <a:gd name="T39" fmla="*/ 18 h 186"/>
                <a:gd name="T40" fmla="*/ 108 w 155"/>
                <a:gd name="T41" fmla="*/ 23 h 186"/>
                <a:gd name="T42" fmla="*/ 118 w 155"/>
                <a:gd name="T43" fmla="*/ 23 h 186"/>
                <a:gd name="T44" fmla="*/ 126 w 155"/>
                <a:gd name="T45" fmla="*/ 24 h 186"/>
                <a:gd name="T46" fmla="*/ 128 w 155"/>
                <a:gd name="T47" fmla="*/ 144 h 186"/>
                <a:gd name="T48" fmla="*/ 155 w 155"/>
                <a:gd name="T49" fmla="*/ 156 h 186"/>
                <a:gd name="T50" fmla="*/ 128 w 155"/>
                <a:gd name="T51" fmla="*/ 152 h 186"/>
                <a:gd name="T52" fmla="*/ 128 w 155"/>
                <a:gd name="T53" fmla="*/ 158 h 186"/>
                <a:gd name="T54" fmla="*/ 121 w 155"/>
                <a:gd name="T55" fmla="*/ 177 h 186"/>
                <a:gd name="T56" fmla="*/ 94 w 155"/>
                <a:gd name="T57" fmla="*/ 186 h 186"/>
                <a:gd name="T58" fmla="*/ 46 w 155"/>
                <a:gd name="T59" fmla="*/ 159 h 186"/>
                <a:gd name="T60" fmla="*/ 54 w 155"/>
                <a:gd name="T61" fmla="*/ 161 h 186"/>
                <a:gd name="T62" fmla="*/ 94 w 155"/>
                <a:gd name="T63" fmla="*/ 167 h 186"/>
                <a:gd name="T64" fmla="*/ 94 w 155"/>
                <a:gd name="T65" fmla="*/ 167 h 186"/>
                <a:gd name="T66" fmla="*/ 108 w 155"/>
                <a:gd name="T67" fmla="*/ 164 h 186"/>
                <a:gd name="T68" fmla="*/ 110 w 155"/>
                <a:gd name="T69" fmla="*/ 158 h 186"/>
                <a:gd name="T70" fmla="*/ 110 w 155"/>
                <a:gd name="T71" fmla="*/ 149 h 186"/>
                <a:gd name="T72" fmla="*/ 90 w 155"/>
                <a:gd name="T73" fmla="*/ 146 h 186"/>
                <a:gd name="T74" fmla="*/ 75 w 155"/>
                <a:gd name="T75" fmla="*/ 142 h 186"/>
                <a:gd name="T76" fmla="*/ 68 w 155"/>
                <a:gd name="T77" fmla="*/ 151 h 186"/>
                <a:gd name="T78" fmla="*/ 62 w 155"/>
                <a:gd name="T79" fmla="*/ 157 h 186"/>
                <a:gd name="T80" fmla="*/ 49 w 155"/>
                <a:gd name="T81" fmla="*/ 146 h 186"/>
                <a:gd name="T82" fmla="*/ 43 w 155"/>
                <a:gd name="T83" fmla="*/ 146 h 186"/>
                <a:gd name="T84" fmla="*/ 33 w 155"/>
                <a:gd name="T85" fmla="*/ 148 h 186"/>
                <a:gd name="T86" fmla="*/ 37 w 155"/>
                <a:gd name="T87" fmla="*/ 148 h 186"/>
                <a:gd name="T88" fmla="*/ 48 w 155"/>
                <a:gd name="T89" fmla="*/ 147 h 186"/>
                <a:gd name="T90" fmla="*/ 46 w 155"/>
                <a:gd name="T91" fmla="*/ 159 h 186"/>
                <a:gd name="T92" fmla="*/ 78 w 155"/>
                <a:gd name="T93" fmla="*/ 123 h 186"/>
                <a:gd name="T94" fmla="*/ 95 w 155"/>
                <a:gd name="T95" fmla="*/ 128 h 186"/>
                <a:gd name="T96" fmla="*/ 109 w 155"/>
                <a:gd name="T97" fmla="*/ 135 h 186"/>
                <a:gd name="T98" fmla="*/ 109 w 155"/>
                <a:gd name="T99" fmla="*/ 79 h 186"/>
                <a:gd name="T100" fmla="*/ 98 w 155"/>
                <a:gd name="T101" fmla="*/ 87 h 186"/>
                <a:gd name="T102" fmla="*/ 74 w 155"/>
                <a:gd name="T103" fmla="*/ 118 h 186"/>
                <a:gd name="T104" fmla="*/ 78 w 155"/>
                <a:gd name="T105" fmla="*/ 123 h 186"/>
                <a:gd name="T106" fmla="*/ 61 w 155"/>
                <a:gd name="T107" fmla="*/ 61 h 186"/>
                <a:gd name="T108" fmla="*/ 94 w 155"/>
                <a:gd name="T109" fmla="*/ 70 h 186"/>
                <a:gd name="T110" fmla="*/ 109 w 155"/>
                <a:gd name="T111" fmla="*/ 72 h 186"/>
                <a:gd name="T112" fmla="*/ 108 w 155"/>
                <a:gd name="T113" fmla="*/ 42 h 186"/>
                <a:gd name="T114" fmla="*/ 89 w 155"/>
                <a:gd name="T115" fmla="*/ 37 h 186"/>
                <a:gd name="T116" fmla="*/ 74 w 155"/>
                <a:gd name="T117" fmla="*/ 46 h 186"/>
                <a:gd name="T118" fmla="*/ 81 w 155"/>
                <a:gd name="T119" fmla="*/ 53 h 186"/>
                <a:gd name="T120" fmla="*/ 67 w 155"/>
                <a:gd name="T121" fmla="*/ 58 h 186"/>
                <a:gd name="T122" fmla="*/ 61 w 155"/>
                <a:gd name="T123" fmla="*/ 61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5" h="186">
                  <a:moveTo>
                    <a:pt x="94" y="186"/>
                  </a:moveTo>
                  <a:cubicBezTo>
                    <a:pt x="94" y="186"/>
                    <a:pt x="94" y="186"/>
                    <a:pt x="94" y="186"/>
                  </a:cubicBezTo>
                  <a:cubicBezTo>
                    <a:pt x="80" y="186"/>
                    <a:pt x="63" y="182"/>
                    <a:pt x="50" y="179"/>
                  </a:cubicBezTo>
                  <a:cubicBezTo>
                    <a:pt x="44" y="177"/>
                    <a:pt x="38" y="176"/>
                    <a:pt x="34" y="176"/>
                  </a:cubicBezTo>
                  <a:cubicBezTo>
                    <a:pt x="24" y="174"/>
                    <a:pt x="24" y="174"/>
                    <a:pt x="24" y="174"/>
                  </a:cubicBezTo>
                  <a:cubicBezTo>
                    <a:pt x="26" y="166"/>
                    <a:pt x="26" y="166"/>
                    <a:pt x="26" y="166"/>
                  </a:cubicBezTo>
                  <a:cubicBezTo>
                    <a:pt x="11" y="164"/>
                    <a:pt x="9" y="154"/>
                    <a:pt x="9" y="151"/>
                  </a:cubicBezTo>
                  <a:cubicBezTo>
                    <a:pt x="9" y="142"/>
                    <a:pt x="17" y="134"/>
                    <a:pt x="29" y="13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1" y="116"/>
                    <a:pt x="51" y="116"/>
                    <a:pt x="51" y="116"/>
                  </a:cubicBezTo>
                  <a:cubicBezTo>
                    <a:pt x="55" y="117"/>
                    <a:pt x="55" y="117"/>
                    <a:pt x="55" y="117"/>
                  </a:cubicBezTo>
                  <a:cubicBezTo>
                    <a:pt x="55" y="106"/>
                    <a:pt x="63" y="94"/>
                    <a:pt x="72" y="85"/>
                  </a:cubicBezTo>
                  <a:cubicBezTo>
                    <a:pt x="58" y="81"/>
                    <a:pt x="41" y="74"/>
                    <a:pt x="40" y="62"/>
                  </a:cubicBezTo>
                  <a:cubicBezTo>
                    <a:pt x="39" y="56"/>
                    <a:pt x="42" y="51"/>
                    <a:pt x="47" y="4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65" y="32"/>
                    <a:pt x="76" y="27"/>
                    <a:pt x="81" y="17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8" y="18"/>
                    <a:pt x="98" y="18"/>
                    <a:pt x="98" y="18"/>
                  </a:cubicBezTo>
                  <a:cubicBezTo>
                    <a:pt x="100" y="23"/>
                    <a:pt x="100" y="23"/>
                    <a:pt x="108" y="23"/>
                  </a:cubicBezTo>
                  <a:cubicBezTo>
                    <a:pt x="111" y="23"/>
                    <a:pt x="115" y="23"/>
                    <a:pt x="118" y="23"/>
                  </a:cubicBezTo>
                  <a:cubicBezTo>
                    <a:pt x="126" y="24"/>
                    <a:pt x="126" y="24"/>
                    <a:pt x="126" y="24"/>
                  </a:cubicBezTo>
                  <a:cubicBezTo>
                    <a:pt x="128" y="144"/>
                    <a:pt x="128" y="144"/>
                    <a:pt x="128" y="144"/>
                  </a:cubicBezTo>
                  <a:cubicBezTo>
                    <a:pt x="155" y="156"/>
                    <a:pt x="155" y="156"/>
                    <a:pt x="155" y="156"/>
                  </a:cubicBezTo>
                  <a:cubicBezTo>
                    <a:pt x="128" y="152"/>
                    <a:pt x="128" y="152"/>
                    <a:pt x="128" y="152"/>
                  </a:cubicBezTo>
                  <a:cubicBezTo>
                    <a:pt x="128" y="158"/>
                    <a:pt x="128" y="158"/>
                    <a:pt x="128" y="158"/>
                  </a:cubicBezTo>
                  <a:cubicBezTo>
                    <a:pt x="128" y="165"/>
                    <a:pt x="126" y="172"/>
                    <a:pt x="121" y="177"/>
                  </a:cubicBezTo>
                  <a:cubicBezTo>
                    <a:pt x="115" y="183"/>
                    <a:pt x="106" y="186"/>
                    <a:pt x="94" y="186"/>
                  </a:cubicBezTo>
                  <a:close/>
                  <a:moveTo>
                    <a:pt x="46" y="159"/>
                  </a:moveTo>
                  <a:cubicBezTo>
                    <a:pt x="49" y="160"/>
                    <a:pt x="51" y="160"/>
                    <a:pt x="54" y="161"/>
                  </a:cubicBezTo>
                  <a:cubicBezTo>
                    <a:pt x="67" y="164"/>
                    <a:pt x="82" y="167"/>
                    <a:pt x="94" y="167"/>
                  </a:cubicBezTo>
                  <a:cubicBezTo>
                    <a:pt x="94" y="167"/>
                    <a:pt x="94" y="167"/>
                    <a:pt x="94" y="167"/>
                  </a:cubicBezTo>
                  <a:cubicBezTo>
                    <a:pt x="103" y="167"/>
                    <a:pt x="107" y="165"/>
                    <a:pt x="108" y="164"/>
                  </a:cubicBezTo>
                  <a:cubicBezTo>
                    <a:pt x="108" y="163"/>
                    <a:pt x="110" y="162"/>
                    <a:pt x="110" y="158"/>
                  </a:cubicBezTo>
                  <a:cubicBezTo>
                    <a:pt x="110" y="149"/>
                    <a:pt x="110" y="149"/>
                    <a:pt x="110" y="149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4" y="145"/>
                    <a:pt x="79" y="144"/>
                    <a:pt x="75" y="142"/>
                  </a:cubicBezTo>
                  <a:cubicBezTo>
                    <a:pt x="68" y="151"/>
                    <a:pt x="68" y="151"/>
                    <a:pt x="68" y="151"/>
                  </a:cubicBezTo>
                  <a:cubicBezTo>
                    <a:pt x="62" y="157"/>
                    <a:pt x="62" y="157"/>
                    <a:pt x="62" y="157"/>
                  </a:cubicBezTo>
                  <a:cubicBezTo>
                    <a:pt x="49" y="146"/>
                    <a:pt x="49" y="146"/>
                    <a:pt x="49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39" y="146"/>
                    <a:pt x="36" y="147"/>
                    <a:pt x="33" y="148"/>
                  </a:cubicBezTo>
                  <a:cubicBezTo>
                    <a:pt x="34" y="148"/>
                    <a:pt x="35" y="148"/>
                    <a:pt x="37" y="148"/>
                  </a:cubicBezTo>
                  <a:cubicBezTo>
                    <a:pt x="48" y="147"/>
                    <a:pt x="48" y="147"/>
                    <a:pt x="48" y="147"/>
                  </a:cubicBezTo>
                  <a:cubicBezTo>
                    <a:pt x="46" y="159"/>
                    <a:pt x="46" y="159"/>
                    <a:pt x="46" y="159"/>
                  </a:cubicBezTo>
                  <a:close/>
                  <a:moveTo>
                    <a:pt x="78" y="123"/>
                  </a:moveTo>
                  <a:cubicBezTo>
                    <a:pt x="84" y="125"/>
                    <a:pt x="90" y="126"/>
                    <a:pt x="95" y="128"/>
                  </a:cubicBezTo>
                  <a:cubicBezTo>
                    <a:pt x="109" y="135"/>
                    <a:pt x="109" y="135"/>
                    <a:pt x="109" y="135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98" y="87"/>
                    <a:pt x="98" y="87"/>
                    <a:pt x="98" y="87"/>
                  </a:cubicBezTo>
                  <a:cubicBezTo>
                    <a:pt x="84" y="97"/>
                    <a:pt x="73" y="110"/>
                    <a:pt x="74" y="118"/>
                  </a:cubicBezTo>
                  <a:cubicBezTo>
                    <a:pt x="74" y="119"/>
                    <a:pt x="74" y="121"/>
                    <a:pt x="78" y="123"/>
                  </a:cubicBezTo>
                  <a:close/>
                  <a:moveTo>
                    <a:pt x="61" y="61"/>
                  </a:moveTo>
                  <a:cubicBezTo>
                    <a:pt x="67" y="64"/>
                    <a:pt x="82" y="68"/>
                    <a:pt x="94" y="70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2"/>
                    <a:pt x="95" y="41"/>
                    <a:pt x="89" y="37"/>
                  </a:cubicBezTo>
                  <a:cubicBezTo>
                    <a:pt x="85" y="41"/>
                    <a:pt x="80" y="44"/>
                    <a:pt x="74" y="46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4" y="59"/>
                    <a:pt x="62" y="60"/>
                    <a:pt x="6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5" name="Freeform 107"/>
            <p:cNvSpPr>
              <a:spLocks/>
            </p:cNvSpPr>
            <p:nvPr/>
          </p:nvSpPr>
          <p:spPr bwMode="auto">
            <a:xfrm>
              <a:off x="1384" y="3306"/>
              <a:ext cx="6" cy="12"/>
            </a:xfrm>
            <a:custGeom>
              <a:avLst/>
              <a:gdLst>
                <a:gd name="T0" fmla="*/ 13 w 20"/>
                <a:gd name="T1" fmla="*/ 0 h 40"/>
                <a:gd name="T2" fmla="*/ 20 w 20"/>
                <a:gd name="T3" fmla="*/ 30 h 40"/>
                <a:gd name="T4" fmla="*/ 11 w 20"/>
                <a:gd name="T5" fmla="*/ 32 h 40"/>
                <a:gd name="T6" fmla="*/ 18 w 20"/>
                <a:gd name="T7" fmla="*/ 40 h 40"/>
                <a:gd name="T8" fmla="*/ 13 w 20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0">
                  <a:moveTo>
                    <a:pt x="13" y="0"/>
                  </a:moveTo>
                  <a:cubicBezTo>
                    <a:pt x="17" y="9"/>
                    <a:pt x="18" y="21"/>
                    <a:pt x="20" y="30"/>
                  </a:cubicBezTo>
                  <a:cubicBezTo>
                    <a:pt x="17" y="31"/>
                    <a:pt x="14" y="31"/>
                    <a:pt x="11" y="32"/>
                  </a:cubicBezTo>
                  <a:cubicBezTo>
                    <a:pt x="13" y="34"/>
                    <a:pt x="16" y="37"/>
                    <a:pt x="18" y="40"/>
                  </a:cubicBezTo>
                  <a:cubicBezTo>
                    <a:pt x="0" y="32"/>
                    <a:pt x="2" y="17"/>
                    <a:pt x="13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6" name="Freeform 108"/>
            <p:cNvSpPr>
              <a:spLocks/>
            </p:cNvSpPr>
            <p:nvPr/>
          </p:nvSpPr>
          <p:spPr bwMode="auto">
            <a:xfrm>
              <a:off x="1382" y="3300"/>
              <a:ext cx="20" cy="25"/>
            </a:xfrm>
            <a:custGeom>
              <a:avLst/>
              <a:gdLst>
                <a:gd name="T0" fmla="*/ 68 w 68"/>
                <a:gd name="T1" fmla="*/ 85 h 85"/>
                <a:gd name="T2" fmla="*/ 23 w 68"/>
                <a:gd name="T3" fmla="*/ 67 h 85"/>
                <a:gd name="T4" fmla="*/ 5 w 68"/>
                <a:gd name="T5" fmla="*/ 51 h 85"/>
                <a:gd name="T6" fmla="*/ 0 w 68"/>
                <a:gd name="T7" fmla="*/ 46 h 85"/>
                <a:gd name="T8" fmla="*/ 4 w 68"/>
                <a:gd name="T9" fmla="*/ 45 h 85"/>
                <a:gd name="T10" fmla="*/ 13 w 68"/>
                <a:gd name="T11" fmla="*/ 15 h 85"/>
                <a:gd name="T12" fmla="*/ 22 w 68"/>
                <a:gd name="T13" fmla="*/ 0 h 85"/>
                <a:gd name="T14" fmla="*/ 29 w 68"/>
                <a:gd name="T15" fmla="*/ 16 h 85"/>
                <a:gd name="T16" fmla="*/ 35 w 68"/>
                <a:gd name="T17" fmla="*/ 38 h 85"/>
                <a:gd name="T18" fmla="*/ 37 w 68"/>
                <a:gd name="T19" fmla="*/ 47 h 85"/>
                <a:gd name="T20" fmla="*/ 39 w 68"/>
                <a:gd name="T21" fmla="*/ 56 h 85"/>
                <a:gd name="T22" fmla="*/ 37 w 68"/>
                <a:gd name="T23" fmla="*/ 57 h 85"/>
                <a:gd name="T24" fmla="*/ 68 w 68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85">
                  <a:moveTo>
                    <a:pt x="68" y="85"/>
                  </a:moveTo>
                  <a:cubicBezTo>
                    <a:pt x="23" y="67"/>
                    <a:pt x="23" y="67"/>
                    <a:pt x="23" y="67"/>
                  </a:cubicBezTo>
                  <a:cubicBezTo>
                    <a:pt x="14" y="63"/>
                    <a:pt x="8" y="58"/>
                    <a:pt x="5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36"/>
                    <a:pt x="6" y="26"/>
                    <a:pt x="13" y="15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2" y="22"/>
                    <a:pt x="34" y="30"/>
                    <a:pt x="35" y="38"/>
                  </a:cubicBezTo>
                  <a:cubicBezTo>
                    <a:pt x="36" y="41"/>
                    <a:pt x="36" y="44"/>
                    <a:pt x="37" y="47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7" y="57"/>
                    <a:pt x="37" y="57"/>
                    <a:pt x="37" y="57"/>
                  </a:cubicBezTo>
                  <a:lnTo>
                    <a:pt x="68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7" name="Freeform 109"/>
            <p:cNvSpPr>
              <a:spLocks/>
            </p:cNvSpPr>
            <p:nvPr/>
          </p:nvSpPr>
          <p:spPr bwMode="auto">
            <a:xfrm>
              <a:off x="1365" y="3311"/>
              <a:ext cx="18" cy="8"/>
            </a:xfrm>
            <a:custGeom>
              <a:avLst/>
              <a:gdLst>
                <a:gd name="T0" fmla="*/ 27 w 59"/>
                <a:gd name="T1" fmla="*/ 0 h 26"/>
                <a:gd name="T2" fmla="*/ 59 w 59"/>
                <a:gd name="T3" fmla="*/ 26 h 26"/>
                <a:gd name="T4" fmla="*/ 27 w 5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6">
                  <a:moveTo>
                    <a:pt x="27" y="0"/>
                  </a:moveTo>
                  <a:cubicBezTo>
                    <a:pt x="38" y="9"/>
                    <a:pt x="48" y="17"/>
                    <a:pt x="59" y="26"/>
                  </a:cubicBezTo>
                  <a:cubicBezTo>
                    <a:pt x="42" y="23"/>
                    <a:pt x="0" y="20"/>
                    <a:pt x="27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8" name="Freeform 110"/>
            <p:cNvSpPr>
              <a:spLocks/>
            </p:cNvSpPr>
            <p:nvPr/>
          </p:nvSpPr>
          <p:spPr bwMode="auto">
            <a:xfrm>
              <a:off x="1367" y="3308"/>
              <a:ext cx="26" cy="16"/>
            </a:xfrm>
            <a:custGeom>
              <a:avLst/>
              <a:gdLst>
                <a:gd name="T0" fmla="*/ 85 w 85"/>
                <a:gd name="T1" fmla="*/ 53 h 53"/>
                <a:gd name="T2" fmla="*/ 43 w 85"/>
                <a:gd name="T3" fmla="*/ 45 h 53"/>
                <a:gd name="T4" fmla="*/ 3 w 85"/>
                <a:gd name="T5" fmla="*/ 26 h 53"/>
                <a:gd name="T6" fmla="*/ 15 w 85"/>
                <a:gd name="T7" fmla="*/ 4 h 53"/>
                <a:gd name="T8" fmla="*/ 21 w 85"/>
                <a:gd name="T9" fmla="*/ 0 h 53"/>
                <a:gd name="T10" fmla="*/ 26 w 85"/>
                <a:gd name="T11" fmla="*/ 4 h 53"/>
                <a:gd name="T12" fmla="*/ 48 w 85"/>
                <a:gd name="T13" fmla="*/ 22 h 53"/>
                <a:gd name="T14" fmla="*/ 85 w 85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53">
                  <a:moveTo>
                    <a:pt x="85" y="53"/>
                  </a:moveTo>
                  <a:cubicBezTo>
                    <a:pt x="43" y="45"/>
                    <a:pt x="43" y="45"/>
                    <a:pt x="43" y="45"/>
                  </a:cubicBezTo>
                  <a:cubicBezTo>
                    <a:pt x="25" y="42"/>
                    <a:pt x="6" y="39"/>
                    <a:pt x="3" y="26"/>
                  </a:cubicBezTo>
                  <a:cubicBezTo>
                    <a:pt x="0" y="14"/>
                    <a:pt x="11" y="7"/>
                    <a:pt x="15" y="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33" y="10"/>
                    <a:pt x="41" y="16"/>
                    <a:pt x="48" y="22"/>
                  </a:cubicBezTo>
                  <a:lnTo>
                    <a:pt x="85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9" name="Freeform 111"/>
            <p:cNvSpPr>
              <a:spLocks/>
            </p:cNvSpPr>
            <p:nvPr/>
          </p:nvSpPr>
          <p:spPr bwMode="auto">
            <a:xfrm>
              <a:off x="1355" y="3302"/>
              <a:ext cx="17" cy="23"/>
            </a:xfrm>
            <a:custGeom>
              <a:avLst/>
              <a:gdLst>
                <a:gd name="T0" fmla="*/ 0 w 59"/>
                <a:gd name="T1" fmla="*/ 1 h 78"/>
                <a:gd name="T2" fmla="*/ 48 w 59"/>
                <a:gd name="T3" fmla="*/ 37 h 78"/>
                <a:gd name="T4" fmla="*/ 0 w 59"/>
                <a:gd name="T5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78">
                  <a:moveTo>
                    <a:pt x="0" y="1"/>
                  </a:moveTo>
                  <a:cubicBezTo>
                    <a:pt x="17" y="0"/>
                    <a:pt x="59" y="16"/>
                    <a:pt x="48" y="37"/>
                  </a:cubicBezTo>
                  <a:cubicBezTo>
                    <a:pt x="28" y="78"/>
                    <a:pt x="4" y="16"/>
                    <a:pt x="0" y="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0" name="Freeform 112"/>
            <p:cNvSpPr>
              <a:spLocks noEditPoints="1"/>
            </p:cNvSpPr>
            <p:nvPr/>
          </p:nvSpPr>
          <p:spPr bwMode="auto">
            <a:xfrm>
              <a:off x="1351" y="3299"/>
              <a:ext cx="22" cy="21"/>
            </a:xfrm>
            <a:custGeom>
              <a:avLst/>
              <a:gdLst>
                <a:gd name="T0" fmla="*/ 45 w 73"/>
                <a:gd name="T1" fmla="*/ 69 h 69"/>
                <a:gd name="T2" fmla="*/ 3 w 73"/>
                <a:gd name="T3" fmla="*/ 13 h 69"/>
                <a:gd name="T4" fmla="*/ 0 w 73"/>
                <a:gd name="T5" fmla="*/ 2 h 69"/>
                <a:gd name="T6" fmla="*/ 11 w 73"/>
                <a:gd name="T7" fmla="*/ 1 h 69"/>
                <a:gd name="T8" fmla="*/ 67 w 73"/>
                <a:gd name="T9" fmla="*/ 26 h 69"/>
                <a:gd name="T10" fmla="*/ 69 w 73"/>
                <a:gd name="T11" fmla="*/ 50 h 69"/>
                <a:gd name="T12" fmla="*/ 45 w 73"/>
                <a:gd name="T13" fmla="*/ 69 h 69"/>
                <a:gd name="T14" fmla="*/ 26 w 73"/>
                <a:gd name="T15" fmla="*/ 21 h 69"/>
                <a:gd name="T16" fmla="*/ 45 w 73"/>
                <a:gd name="T17" fmla="*/ 50 h 69"/>
                <a:gd name="T18" fmla="*/ 52 w 73"/>
                <a:gd name="T19" fmla="*/ 42 h 69"/>
                <a:gd name="T20" fmla="*/ 52 w 73"/>
                <a:gd name="T21" fmla="*/ 36 h 69"/>
                <a:gd name="T22" fmla="*/ 26 w 73"/>
                <a:gd name="T23" fmla="*/ 2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9">
                  <a:moveTo>
                    <a:pt x="45" y="69"/>
                  </a:moveTo>
                  <a:cubicBezTo>
                    <a:pt x="21" y="69"/>
                    <a:pt x="5" y="19"/>
                    <a:pt x="3" y="1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26" y="0"/>
                    <a:pt x="57" y="9"/>
                    <a:pt x="67" y="26"/>
                  </a:cubicBezTo>
                  <a:cubicBezTo>
                    <a:pt x="72" y="34"/>
                    <a:pt x="73" y="42"/>
                    <a:pt x="69" y="50"/>
                  </a:cubicBezTo>
                  <a:cubicBezTo>
                    <a:pt x="62" y="62"/>
                    <a:pt x="55" y="69"/>
                    <a:pt x="45" y="69"/>
                  </a:cubicBezTo>
                  <a:close/>
                  <a:moveTo>
                    <a:pt x="26" y="21"/>
                  </a:moveTo>
                  <a:cubicBezTo>
                    <a:pt x="32" y="37"/>
                    <a:pt x="41" y="50"/>
                    <a:pt x="45" y="50"/>
                  </a:cubicBezTo>
                  <a:cubicBezTo>
                    <a:pt x="46" y="50"/>
                    <a:pt x="49" y="49"/>
                    <a:pt x="52" y="42"/>
                  </a:cubicBezTo>
                  <a:cubicBezTo>
                    <a:pt x="53" y="40"/>
                    <a:pt x="53" y="38"/>
                    <a:pt x="52" y="36"/>
                  </a:cubicBezTo>
                  <a:cubicBezTo>
                    <a:pt x="48" y="30"/>
                    <a:pt x="36" y="24"/>
                    <a:pt x="26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1" name="Freeform 113"/>
            <p:cNvSpPr>
              <a:spLocks/>
            </p:cNvSpPr>
            <p:nvPr/>
          </p:nvSpPr>
          <p:spPr bwMode="auto">
            <a:xfrm>
              <a:off x="1343" y="3291"/>
              <a:ext cx="17" cy="11"/>
            </a:xfrm>
            <a:custGeom>
              <a:avLst/>
              <a:gdLst>
                <a:gd name="T0" fmla="*/ 0 w 58"/>
                <a:gd name="T1" fmla="*/ 0 h 37"/>
                <a:gd name="T2" fmla="*/ 58 w 58"/>
                <a:gd name="T3" fmla="*/ 37 h 37"/>
                <a:gd name="T4" fmla="*/ 0 w 58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37">
                  <a:moveTo>
                    <a:pt x="0" y="0"/>
                  </a:moveTo>
                  <a:cubicBezTo>
                    <a:pt x="19" y="13"/>
                    <a:pt x="38" y="25"/>
                    <a:pt x="58" y="37"/>
                  </a:cubicBezTo>
                  <a:cubicBezTo>
                    <a:pt x="37" y="27"/>
                    <a:pt x="11" y="21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2" name="Freeform 114"/>
            <p:cNvSpPr>
              <a:spLocks/>
            </p:cNvSpPr>
            <p:nvPr/>
          </p:nvSpPr>
          <p:spPr bwMode="auto">
            <a:xfrm>
              <a:off x="1336" y="3284"/>
              <a:ext cx="26" cy="21"/>
            </a:xfrm>
            <a:custGeom>
              <a:avLst/>
              <a:gdLst>
                <a:gd name="T0" fmla="*/ 77 w 86"/>
                <a:gd name="T1" fmla="*/ 71 h 71"/>
                <a:gd name="T2" fmla="*/ 63 w 86"/>
                <a:gd name="T3" fmla="*/ 64 h 71"/>
                <a:gd name="T4" fmla="*/ 15 w 86"/>
                <a:gd name="T5" fmla="*/ 29 h 71"/>
                <a:gd name="T6" fmla="*/ 0 w 86"/>
                <a:gd name="T7" fmla="*/ 0 h 71"/>
                <a:gd name="T8" fmla="*/ 28 w 86"/>
                <a:gd name="T9" fmla="*/ 17 h 71"/>
                <a:gd name="T10" fmla="*/ 76 w 86"/>
                <a:gd name="T11" fmla="*/ 48 h 71"/>
                <a:gd name="T12" fmla="*/ 86 w 86"/>
                <a:gd name="T13" fmla="*/ 54 h 71"/>
                <a:gd name="T14" fmla="*/ 77 w 86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71">
                  <a:moveTo>
                    <a:pt x="77" y="71"/>
                  </a:moveTo>
                  <a:cubicBezTo>
                    <a:pt x="72" y="69"/>
                    <a:pt x="68" y="66"/>
                    <a:pt x="63" y="64"/>
                  </a:cubicBezTo>
                  <a:cubicBezTo>
                    <a:pt x="45" y="57"/>
                    <a:pt x="24" y="49"/>
                    <a:pt x="15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44" y="27"/>
                    <a:pt x="60" y="38"/>
                    <a:pt x="76" y="48"/>
                  </a:cubicBezTo>
                  <a:cubicBezTo>
                    <a:pt x="86" y="54"/>
                    <a:pt x="86" y="54"/>
                    <a:pt x="86" y="54"/>
                  </a:cubicBezTo>
                  <a:lnTo>
                    <a:pt x="77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3" name="Freeform 115"/>
            <p:cNvSpPr>
              <a:spLocks/>
            </p:cNvSpPr>
            <p:nvPr/>
          </p:nvSpPr>
          <p:spPr bwMode="auto">
            <a:xfrm>
              <a:off x="1350" y="3286"/>
              <a:ext cx="3" cy="4"/>
            </a:xfrm>
            <a:custGeom>
              <a:avLst/>
              <a:gdLst>
                <a:gd name="T0" fmla="*/ 11 w 11"/>
                <a:gd name="T1" fmla="*/ 0 h 14"/>
                <a:gd name="T2" fmla="*/ 6 w 11"/>
                <a:gd name="T3" fmla="*/ 14 h 14"/>
                <a:gd name="T4" fmla="*/ 11 w 11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0"/>
                  </a:moveTo>
                  <a:cubicBezTo>
                    <a:pt x="9" y="5"/>
                    <a:pt x="8" y="9"/>
                    <a:pt x="6" y="14"/>
                  </a:cubicBezTo>
                  <a:cubicBezTo>
                    <a:pt x="0" y="2"/>
                    <a:pt x="7" y="6"/>
                    <a:pt x="11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4" name="Freeform 116"/>
            <p:cNvSpPr>
              <a:spLocks/>
            </p:cNvSpPr>
            <p:nvPr/>
          </p:nvSpPr>
          <p:spPr bwMode="auto">
            <a:xfrm>
              <a:off x="1348" y="3268"/>
              <a:ext cx="15" cy="29"/>
            </a:xfrm>
            <a:custGeom>
              <a:avLst/>
              <a:gdLst>
                <a:gd name="T0" fmla="*/ 14 w 52"/>
                <a:gd name="T1" fmla="*/ 96 h 96"/>
                <a:gd name="T2" fmla="*/ 4 w 52"/>
                <a:gd name="T3" fmla="*/ 77 h 96"/>
                <a:gd name="T4" fmla="*/ 2 w 52"/>
                <a:gd name="T5" fmla="*/ 62 h 96"/>
                <a:gd name="T6" fmla="*/ 10 w 52"/>
                <a:gd name="T7" fmla="*/ 54 h 96"/>
                <a:gd name="T8" fmla="*/ 52 w 52"/>
                <a:gd name="T9" fmla="*/ 0 h 96"/>
                <a:gd name="T10" fmla="*/ 25 w 52"/>
                <a:gd name="T11" fmla="*/ 68 h 96"/>
                <a:gd name="T12" fmla="*/ 21 w 52"/>
                <a:gd name="T13" fmla="*/ 76 h 96"/>
                <a:gd name="T14" fmla="*/ 14 w 52"/>
                <a:gd name="T1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96">
                  <a:moveTo>
                    <a:pt x="14" y="96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2" y="72"/>
                    <a:pt x="0" y="67"/>
                    <a:pt x="2" y="62"/>
                  </a:cubicBezTo>
                  <a:cubicBezTo>
                    <a:pt x="4" y="56"/>
                    <a:pt x="8" y="55"/>
                    <a:pt x="10" y="54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3" y="71"/>
                    <a:pt x="22" y="73"/>
                    <a:pt x="21" y="76"/>
                  </a:cubicBezTo>
                  <a:lnTo>
                    <a:pt x="14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5" name="Freeform 117"/>
            <p:cNvSpPr>
              <a:spLocks/>
            </p:cNvSpPr>
            <p:nvPr/>
          </p:nvSpPr>
          <p:spPr bwMode="auto">
            <a:xfrm>
              <a:off x="1352" y="3278"/>
              <a:ext cx="35" cy="26"/>
            </a:xfrm>
            <a:custGeom>
              <a:avLst/>
              <a:gdLst>
                <a:gd name="T0" fmla="*/ 12 w 118"/>
                <a:gd name="T1" fmla="*/ 12 h 88"/>
                <a:gd name="T2" fmla="*/ 34 w 118"/>
                <a:gd name="T3" fmla="*/ 19 h 88"/>
                <a:gd name="T4" fmla="*/ 40 w 118"/>
                <a:gd name="T5" fmla="*/ 0 h 88"/>
                <a:gd name="T6" fmla="*/ 36 w 118"/>
                <a:gd name="T7" fmla="*/ 38 h 88"/>
                <a:gd name="T8" fmla="*/ 68 w 118"/>
                <a:gd name="T9" fmla="*/ 40 h 88"/>
                <a:gd name="T10" fmla="*/ 53 w 118"/>
                <a:gd name="T11" fmla="*/ 88 h 88"/>
                <a:gd name="T12" fmla="*/ 29 w 118"/>
                <a:gd name="T13" fmla="*/ 69 h 88"/>
                <a:gd name="T14" fmla="*/ 44 w 118"/>
                <a:gd name="T15" fmla="*/ 69 h 88"/>
                <a:gd name="T16" fmla="*/ 12 w 118"/>
                <a:gd name="T17" fmla="*/ 1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88">
                  <a:moveTo>
                    <a:pt x="12" y="12"/>
                  </a:moveTo>
                  <a:cubicBezTo>
                    <a:pt x="24" y="13"/>
                    <a:pt x="29" y="2"/>
                    <a:pt x="34" y="19"/>
                  </a:cubicBezTo>
                  <a:cubicBezTo>
                    <a:pt x="36" y="13"/>
                    <a:pt x="38" y="7"/>
                    <a:pt x="40" y="0"/>
                  </a:cubicBezTo>
                  <a:cubicBezTo>
                    <a:pt x="52" y="16"/>
                    <a:pt x="32" y="31"/>
                    <a:pt x="36" y="38"/>
                  </a:cubicBezTo>
                  <a:cubicBezTo>
                    <a:pt x="56" y="70"/>
                    <a:pt x="54" y="35"/>
                    <a:pt x="68" y="40"/>
                  </a:cubicBezTo>
                  <a:cubicBezTo>
                    <a:pt x="118" y="58"/>
                    <a:pt x="50" y="52"/>
                    <a:pt x="53" y="88"/>
                  </a:cubicBezTo>
                  <a:cubicBezTo>
                    <a:pt x="44" y="84"/>
                    <a:pt x="35" y="78"/>
                    <a:pt x="29" y="69"/>
                  </a:cubicBezTo>
                  <a:cubicBezTo>
                    <a:pt x="34" y="69"/>
                    <a:pt x="39" y="69"/>
                    <a:pt x="44" y="69"/>
                  </a:cubicBezTo>
                  <a:cubicBezTo>
                    <a:pt x="30" y="47"/>
                    <a:pt x="0" y="57"/>
                    <a:pt x="12" y="1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6" name="Freeform 118"/>
            <p:cNvSpPr>
              <a:spLocks noEditPoints="1"/>
            </p:cNvSpPr>
            <p:nvPr/>
          </p:nvSpPr>
          <p:spPr bwMode="auto">
            <a:xfrm>
              <a:off x="1350" y="3272"/>
              <a:ext cx="30" cy="37"/>
            </a:xfrm>
            <a:custGeom>
              <a:avLst/>
              <a:gdLst>
                <a:gd name="T0" fmla="*/ 69 w 101"/>
                <a:gd name="T1" fmla="*/ 122 h 122"/>
                <a:gd name="T2" fmla="*/ 54 w 101"/>
                <a:gd name="T3" fmla="*/ 115 h 122"/>
                <a:gd name="T4" fmla="*/ 26 w 101"/>
                <a:gd name="T5" fmla="*/ 94 h 122"/>
                <a:gd name="T6" fmla="*/ 15 w 101"/>
                <a:gd name="T7" fmla="*/ 79 h 122"/>
                <a:gd name="T8" fmla="*/ 22 w 101"/>
                <a:gd name="T9" fmla="*/ 79 h 122"/>
                <a:gd name="T10" fmla="*/ 8 w 101"/>
                <a:gd name="T11" fmla="*/ 28 h 122"/>
                <a:gd name="T12" fmla="*/ 10 w 101"/>
                <a:gd name="T13" fmla="*/ 20 h 122"/>
                <a:gd name="T14" fmla="*/ 18 w 101"/>
                <a:gd name="T15" fmla="*/ 22 h 122"/>
                <a:gd name="T16" fmla="*/ 25 w 101"/>
                <a:gd name="T17" fmla="*/ 20 h 122"/>
                <a:gd name="T18" fmla="*/ 35 w 101"/>
                <a:gd name="T19" fmla="*/ 20 h 122"/>
                <a:gd name="T20" fmla="*/ 41 w 101"/>
                <a:gd name="T21" fmla="*/ 0 h 122"/>
                <a:gd name="T22" fmla="*/ 52 w 101"/>
                <a:gd name="T23" fmla="*/ 14 h 122"/>
                <a:gd name="T24" fmla="*/ 52 w 101"/>
                <a:gd name="T25" fmla="*/ 50 h 122"/>
                <a:gd name="T26" fmla="*/ 50 w 101"/>
                <a:gd name="T27" fmla="*/ 54 h 122"/>
                <a:gd name="T28" fmla="*/ 54 w 101"/>
                <a:gd name="T29" fmla="*/ 59 h 122"/>
                <a:gd name="T30" fmla="*/ 55 w 101"/>
                <a:gd name="T31" fmla="*/ 59 h 122"/>
                <a:gd name="T32" fmla="*/ 76 w 101"/>
                <a:gd name="T33" fmla="*/ 50 h 122"/>
                <a:gd name="T34" fmla="*/ 100 w 101"/>
                <a:gd name="T35" fmla="*/ 69 h 122"/>
                <a:gd name="T36" fmla="*/ 86 w 101"/>
                <a:gd name="T37" fmla="*/ 85 h 122"/>
                <a:gd name="T38" fmla="*/ 67 w 101"/>
                <a:gd name="T39" fmla="*/ 106 h 122"/>
                <a:gd name="T40" fmla="*/ 69 w 101"/>
                <a:gd name="T41" fmla="*/ 122 h 122"/>
                <a:gd name="T42" fmla="*/ 53 w 101"/>
                <a:gd name="T43" fmla="*/ 79 h 122"/>
                <a:gd name="T44" fmla="*/ 56 w 101"/>
                <a:gd name="T45" fmla="*/ 83 h 122"/>
                <a:gd name="T46" fmla="*/ 56 w 101"/>
                <a:gd name="T47" fmla="*/ 83 h 122"/>
                <a:gd name="T48" fmla="*/ 76 w 101"/>
                <a:gd name="T49" fmla="*/ 70 h 122"/>
                <a:gd name="T50" fmla="*/ 70 w 101"/>
                <a:gd name="T51" fmla="*/ 67 h 122"/>
                <a:gd name="T52" fmla="*/ 69 w 101"/>
                <a:gd name="T53" fmla="*/ 70 h 122"/>
                <a:gd name="T54" fmla="*/ 53 w 101"/>
                <a:gd name="T55" fmla="*/ 79 h 122"/>
                <a:gd name="T56" fmla="*/ 24 w 101"/>
                <a:gd name="T57" fmla="*/ 40 h 122"/>
                <a:gd name="T58" fmla="*/ 36 w 101"/>
                <a:gd name="T59" fmla="*/ 66 h 122"/>
                <a:gd name="T60" fmla="*/ 36 w 101"/>
                <a:gd name="T61" fmla="*/ 66 h 122"/>
                <a:gd name="T62" fmla="*/ 33 w 101"/>
                <a:gd name="T63" fmla="*/ 61 h 122"/>
                <a:gd name="T64" fmla="*/ 33 w 101"/>
                <a:gd name="T65" fmla="*/ 48 h 122"/>
                <a:gd name="T66" fmla="*/ 30 w 101"/>
                <a:gd name="T67" fmla="*/ 41 h 122"/>
                <a:gd name="T68" fmla="*/ 30 w 101"/>
                <a:gd name="T69" fmla="*/ 38 h 122"/>
                <a:gd name="T70" fmla="*/ 24 w 101"/>
                <a:gd name="T71" fmla="*/ 4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1" h="122">
                  <a:moveTo>
                    <a:pt x="69" y="122"/>
                  </a:moveTo>
                  <a:cubicBezTo>
                    <a:pt x="54" y="115"/>
                    <a:pt x="54" y="115"/>
                    <a:pt x="54" y="115"/>
                  </a:cubicBezTo>
                  <a:cubicBezTo>
                    <a:pt x="42" y="109"/>
                    <a:pt x="33" y="102"/>
                    <a:pt x="26" y="9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9" y="70"/>
                    <a:pt x="0" y="59"/>
                    <a:pt x="8" y="28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22" y="22"/>
                    <a:pt x="23" y="21"/>
                    <a:pt x="25" y="20"/>
                  </a:cubicBezTo>
                  <a:cubicBezTo>
                    <a:pt x="28" y="20"/>
                    <a:pt x="32" y="19"/>
                    <a:pt x="35" y="2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63" y="28"/>
                    <a:pt x="56" y="42"/>
                    <a:pt x="52" y="50"/>
                  </a:cubicBezTo>
                  <a:cubicBezTo>
                    <a:pt x="51" y="51"/>
                    <a:pt x="51" y="53"/>
                    <a:pt x="50" y="54"/>
                  </a:cubicBezTo>
                  <a:cubicBezTo>
                    <a:pt x="52" y="56"/>
                    <a:pt x="53" y="58"/>
                    <a:pt x="54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8" y="54"/>
                    <a:pt x="66" y="46"/>
                    <a:pt x="76" y="50"/>
                  </a:cubicBezTo>
                  <a:cubicBezTo>
                    <a:pt x="92" y="56"/>
                    <a:pt x="100" y="61"/>
                    <a:pt x="100" y="69"/>
                  </a:cubicBezTo>
                  <a:cubicBezTo>
                    <a:pt x="101" y="78"/>
                    <a:pt x="93" y="81"/>
                    <a:pt x="86" y="85"/>
                  </a:cubicBezTo>
                  <a:cubicBezTo>
                    <a:pt x="74" y="91"/>
                    <a:pt x="66" y="96"/>
                    <a:pt x="67" y="106"/>
                  </a:cubicBezTo>
                  <a:lnTo>
                    <a:pt x="69" y="122"/>
                  </a:lnTo>
                  <a:close/>
                  <a:moveTo>
                    <a:pt x="53" y="79"/>
                  </a:moveTo>
                  <a:cubicBezTo>
                    <a:pt x="54" y="81"/>
                    <a:pt x="55" y="82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62" y="77"/>
                    <a:pt x="70" y="73"/>
                    <a:pt x="76" y="70"/>
                  </a:cubicBezTo>
                  <a:cubicBezTo>
                    <a:pt x="74" y="69"/>
                    <a:pt x="72" y="68"/>
                    <a:pt x="70" y="67"/>
                  </a:cubicBezTo>
                  <a:cubicBezTo>
                    <a:pt x="71" y="68"/>
                    <a:pt x="70" y="69"/>
                    <a:pt x="69" y="70"/>
                  </a:cubicBezTo>
                  <a:cubicBezTo>
                    <a:pt x="66" y="74"/>
                    <a:pt x="61" y="80"/>
                    <a:pt x="53" y="79"/>
                  </a:cubicBezTo>
                  <a:close/>
                  <a:moveTo>
                    <a:pt x="24" y="40"/>
                  </a:moveTo>
                  <a:cubicBezTo>
                    <a:pt x="21" y="57"/>
                    <a:pt x="26" y="60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4"/>
                    <a:pt x="34" y="63"/>
                    <a:pt x="33" y="61"/>
                  </a:cubicBezTo>
                  <a:cubicBezTo>
                    <a:pt x="30" y="57"/>
                    <a:pt x="31" y="52"/>
                    <a:pt x="33" y="4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0"/>
                    <a:pt x="30" y="39"/>
                    <a:pt x="30" y="38"/>
                  </a:cubicBezTo>
                  <a:cubicBezTo>
                    <a:pt x="28" y="39"/>
                    <a:pt x="26" y="39"/>
                    <a:pt x="24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7" name="Freeform 119"/>
            <p:cNvSpPr>
              <a:spLocks/>
            </p:cNvSpPr>
            <p:nvPr/>
          </p:nvSpPr>
          <p:spPr bwMode="auto">
            <a:xfrm>
              <a:off x="1352" y="3267"/>
              <a:ext cx="2" cy="6"/>
            </a:xfrm>
            <a:custGeom>
              <a:avLst/>
              <a:gdLst>
                <a:gd name="T0" fmla="*/ 5 w 7"/>
                <a:gd name="T1" fmla="*/ 8 h 19"/>
                <a:gd name="T2" fmla="*/ 7 w 7"/>
                <a:gd name="T3" fmla="*/ 19 h 19"/>
                <a:gd name="T4" fmla="*/ 0 w 7"/>
                <a:gd name="T5" fmla="*/ 0 h 19"/>
                <a:gd name="T6" fmla="*/ 5 w 7"/>
                <a:gd name="T7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9">
                  <a:moveTo>
                    <a:pt x="5" y="8"/>
                  </a:moveTo>
                  <a:cubicBezTo>
                    <a:pt x="6" y="12"/>
                    <a:pt x="7" y="15"/>
                    <a:pt x="7" y="19"/>
                  </a:cubicBezTo>
                  <a:cubicBezTo>
                    <a:pt x="4" y="13"/>
                    <a:pt x="2" y="7"/>
                    <a:pt x="0" y="0"/>
                  </a:cubicBezTo>
                  <a:cubicBezTo>
                    <a:pt x="2" y="3"/>
                    <a:pt x="3" y="5"/>
                    <a:pt x="5" y="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8" name="Freeform 120"/>
            <p:cNvSpPr>
              <a:spLocks/>
            </p:cNvSpPr>
            <p:nvPr/>
          </p:nvSpPr>
          <p:spPr bwMode="auto">
            <a:xfrm>
              <a:off x="1343" y="3248"/>
              <a:ext cx="17" cy="44"/>
            </a:xfrm>
            <a:custGeom>
              <a:avLst/>
              <a:gdLst>
                <a:gd name="T0" fmla="*/ 57 w 57"/>
                <a:gd name="T1" fmla="*/ 145 h 145"/>
                <a:gd name="T2" fmla="*/ 29 w 57"/>
                <a:gd name="T3" fmla="*/ 85 h 145"/>
                <a:gd name="T4" fmla="*/ 21 w 57"/>
                <a:gd name="T5" fmla="*/ 65 h 145"/>
                <a:gd name="T6" fmla="*/ 0 w 57"/>
                <a:gd name="T7" fmla="*/ 0 h 145"/>
                <a:gd name="T8" fmla="*/ 38 w 57"/>
                <a:gd name="T9" fmla="*/ 57 h 145"/>
                <a:gd name="T10" fmla="*/ 41 w 57"/>
                <a:gd name="T11" fmla="*/ 61 h 145"/>
                <a:gd name="T12" fmla="*/ 44 w 57"/>
                <a:gd name="T13" fmla="*/ 68 h 145"/>
                <a:gd name="T14" fmla="*/ 57 w 57"/>
                <a:gd name="T15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5">
                  <a:moveTo>
                    <a:pt x="57" y="145"/>
                  </a:moveTo>
                  <a:cubicBezTo>
                    <a:pt x="29" y="85"/>
                    <a:pt x="29" y="85"/>
                    <a:pt x="29" y="85"/>
                  </a:cubicBezTo>
                  <a:cubicBezTo>
                    <a:pt x="26" y="79"/>
                    <a:pt x="23" y="72"/>
                    <a:pt x="21" y="6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9" y="59"/>
                    <a:pt x="40" y="60"/>
                    <a:pt x="41" y="61"/>
                  </a:cubicBezTo>
                  <a:cubicBezTo>
                    <a:pt x="44" y="68"/>
                    <a:pt x="44" y="68"/>
                    <a:pt x="44" y="68"/>
                  </a:cubicBezTo>
                  <a:lnTo>
                    <a:pt x="57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9" name="Freeform 121"/>
            <p:cNvSpPr>
              <a:spLocks/>
            </p:cNvSpPr>
            <p:nvPr/>
          </p:nvSpPr>
          <p:spPr bwMode="auto">
            <a:xfrm>
              <a:off x="1348" y="3272"/>
              <a:ext cx="4" cy="3"/>
            </a:xfrm>
            <a:custGeom>
              <a:avLst/>
              <a:gdLst>
                <a:gd name="T0" fmla="*/ 5 w 13"/>
                <a:gd name="T1" fmla="*/ 1 h 12"/>
                <a:gd name="T2" fmla="*/ 13 w 13"/>
                <a:gd name="T3" fmla="*/ 12 h 12"/>
                <a:gd name="T4" fmla="*/ 5 w 13"/>
                <a:gd name="T5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2">
                  <a:moveTo>
                    <a:pt x="5" y="1"/>
                  </a:moveTo>
                  <a:cubicBezTo>
                    <a:pt x="8" y="5"/>
                    <a:pt x="10" y="8"/>
                    <a:pt x="13" y="12"/>
                  </a:cubicBezTo>
                  <a:cubicBezTo>
                    <a:pt x="0" y="1"/>
                    <a:pt x="6" y="0"/>
                    <a:pt x="5" y="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0" name="Freeform 122"/>
            <p:cNvSpPr>
              <a:spLocks/>
            </p:cNvSpPr>
            <p:nvPr/>
          </p:nvSpPr>
          <p:spPr bwMode="auto">
            <a:xfrm>
              <a:off x="1346" y="3269"/>
              <a:ext cx="22" cy="25"/>
            </a:xfrm>
            <a:custGeom>
              <a:avLst/>
              <a:gdLst>
                <a:gd name="T0" fmla="*/ 73 w 73"/>
                <a:gd name="T1" fmla="*/ 84 h 84"/>
                <a:gd name="T2" fmla="*/ 12 w 73"/>
                <a:gd name="T3" fmla="*/ 28 h 84"/>
                <a:gd name="T4" fmla="*/ 0 w 73"/>
                <a:gd name="T5" fmla="*/ 12 h 84"/>
                <a:gd name="T6" fmla="*/ 0 w 73"/>
                <a:gd name="T7" fmla="*/ 11 h 84"/>
                <a:gd name="T8" fmla="*/ 0 w 73"/>
                <a:gd name="T9" fmla="*/ 10 h 84"/>
                <a:gd name="T10" fmla="*/ 1 w 73"/>
                <a:gd name="T11" fmla="*/ 7 h 84"/>
                <a:gd name="T12" fmla="*/ 3 w 73"/>
                <a:gd name="T13" fmla="*/ 1 h 84"/>
                <a:gd name="T14" fmla="*/ 15 w 73"/>
                <a:gd name="T15" fmla="*/ 0 h 84"/>
                <a:gd name="T16" fmla="*/ 21 w 73"/>
                <a:gd name="T17" fmla="*/ 9 h 84"/>
                <a:gd name="T18" fmla="*/ 21 w 73"/>
                <a:gd name="T19" fmla="*/ 9 h 84"/>
                <a:gd name="T20" fmla="*/ 25 w 73"/>
                <a:gd name="T21" fmla="*/ 16 h 84"/>
                <a:gd name="T22" fmla="*/ 73 w 73"/>
                <a:gd name="T2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84">
                  <a:moveTo>
                    <a:pt x="73" y="84"/>
                  </a:moveTo>
                  <a:cubicBezTo>
                    <a:pt x="12" y="28"/>
                    <a:pt x="12" y="28"/>
                    <a:pt x="12" y="28"/>
                  </a:cubicBezTo>
                  <a:cubicBezTo>
                    <a:pt x="6" y="23"/>
                    <a:pt x="1" y="18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1" y="8"/>
                    <a:pt x="1" y="7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5" y="16"/>
                    <a:pt x="25" y="16"/>
                    <a:pt x="25" y="16"/>
                  </a:cubicBezTo>
                  <a:lnTo>
                    <a:pt x="7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1" name="Freeform 123"/>
            <p:cNvSpPr>
              <a:spLocks/>
            </p:cNvSpPr>
            <p:nvPr/>
          </p:nvSpPr>
          <p:spPr bwMode="auto">
            <a:xfrm>
              <a:off x="1341" y="3263"/>
              <a:ext cx="5" cy="4"/>
            </a:xfrm>
            <a:custGeom>
              <a:avLst/>
              <a:gdLst>
                <a:gd name="T0" fmla="*/ 0 w 16"/>
                <a:gd name="T1" fmla="*/ 16 h 16"/>
                <a:gd name="T2" fmla="*/ 9 w 16"/>
                <a:gd name="T3" fmla="*/ 0 h 16"/>
                <a:gd name="T4" fmla="*/ 0 w 16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cubicBezTo>
                    <a:pt x="3" y="11"/>
                    <a:pt x="6" y="5"/>
                    <a:pt x="9" y="0"/>
                  </a:cubicBezTo>
                  <a:cubicBezTo>
                    <a:pt x="16" y="15"/>
                    <a:pt x="8" y="11"/>
                    <a:pt x="0" y="1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2" name="Freeform 124"/>
            <p:cNvSpPr>
              <a:spLocks/>
            </p:cNvSpPr>
            <p:nvPr/>
          </p:nvSpPr>
          <p:spPr bwMode="auto">
            <a:xfrm>
              <a:off x="1332" y="3256"/>
              <a:ext cx="15" cy="20"/>
            </a:xfrm>
            <a:custGeom>
              <a:avLst/>
              <a:gdLst>
                <a:gd name="T0" fmla="*/ 0 w 50"/>
                <a:gd name="T1" fmla="*/ 67 h 67"/>
                <a:gd name="T2" fmla="*/ 20 w 50"/>
                <a:gd name="T3" fmla="*/ 34 h 67"/>
                <a:gd name="T4" fmla="*/ 27 w 50"/>
                <a:gd name="T5" fmla="*/ 20 h 67"/>
                <a:gd name="T6" fmla="*/ 38 w 50"/>
                <a:gd name="T7" fmla="*/ 0 h 67"/>
                <a:gd name="T8" fmla="*/ 45 w 50"/>
                <a:gd name="T9" fmla="*/ 18 h 67"/>
                <a:gd name="T10" fmla="*/ 47 w 50"/>
                <a:gd name="T11" fmla="*/ 36 h 67"/>
                <a:gd name="T12" fmla="*/ 37 w 50"/>
                <a:gd name="T13" fmla="*/ 44 h 67"/>
                <a:gd name="T14" fmla="*/ 33 w 50"/>
                <a:gd name="T15" fmla="*/ 46 h 67"/>
                <a:gd name="T16" fmla="*/ 0 w 50"/>
                <a:gd name="T1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67">
                  <a:moveTo>
                    <a:pt x="0" y="67"/>
                  </a:moveTo>
                  <a:cubicBezTo>
                    <a:pt x="20" y="34"/>
                    <a:pt x="20" y="34"/>
                    <a:pt x="20" y="34"/>
                  </a:cubicBezTo>
                  <a:cubicBezTo>
                    <a:pt x="22" y="29"/>
                    <a:pt x="25" y="24"/>
                    <a:pt x="27" y="2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8" y="25"/>
                    <a:pt x="50" y="31"/>
                    <a:pt x="47" y="36"/>
                  </a:cubicBezTo>
                  <a:cubicBezTo>
                    <a:pt x="45" y="42"/>
                    <a:pt x="40" y="43"/>
                    <a:pt x="37" y="44"/>
                  </a:cubicBezTo>
                  <a:cubicBezTo>
                    <a:pt x="35" y="45"/>
                    <a:pt x="34" y="45"/>
                    <a:pt x="33" y="46"/>
                  </a:cubicBez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3" name="Freeform 125"/>
            <p:cNvSpPr>
              <a:spLocks/>
            </p:cNvSpPr>
            <p:nvPr/>
          </p:nvSpPr>
          <p:spPr bwMode="auto">
            <a:xfrm>
              <a:off x="1341" y="3254"/>
              <a:ext cx="5" cy="9"/>
            </a:xfrm>
            <a:custGeom>
              <a:avLst/>
              <a:gdLst>
                <a:gd name="T0" fmla="*/ 15 w 15"/>
                <a:gd name="T1" fmla="*/ 19 h 30"/>
                <a:gd name="T2" fmla="*/ 14 w 15"/>
                <a:gd name="T3" fmla="*/ 30 h 30"/>
                <a:gd name="T4" fmla="*/ 0 w 15"/>
                <a:gd name="T5" fmla="*/ 0 h 30"/>
                <a:gd name="T6" fmla="*/ 15 w 15"/>
                <a:gd name="T7" fmla="*/ 1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30">
                  <a:moveTo>
                    <a:pt x="15" y="19"/>
                  </a:moveTo>
                  <a:cubicBezTo>
                    <a:pt x="15" y="22"/>
                    <a:pt x="14" y="26"/>
                    <a:pt x="14" y="30"/>
                  </a:cubicBezTo>
                  <a:cubicBezTo>
                    <a:pt x="5" y="25"/>
                    <a:pt x="1" y="12"/>
                    <a:pt x="0" y="0"/>
                  </a:cubicBezTo>
                  <a:cubicBezTo>
                    <a:pt x="5" y="6"/>
                    <a:pt x="11" y="12"/>
                    <a:pt x="15" y="1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4" name="Freeform 126"/>
            <p:cNvSpPr>
              <a:spLocks/>
            </p:cNvSpPr>
            <p:nvPr/>
          </p:nvSpPr>
          <p:spPr bwMode="auto">
            <a:xfrm>
              <a:off x="1338" y="3246"/>
              <a:ext cx="11" cy="21"/>
            </a:xfrm>
            <a:custGeom>
              <a:avLst/>
              <a:gdLst>
                <a:gd name="T0" fmla="*/ 29 w 34"/>
                <a:gd name="T1" fmla="*/ 70 h 70"/>
                <a:gd name="T2" fmla="*/ 18 w 34"/>
                <a:gd name="T3" fmla="*/ 65 h 70"/>
                <a:gd name="T4" fmla="*/ 0 w 34"/>
                <a:gd name="T5" fmla="*/ 27 h 70"/>
                <a:gd name="T6" fmla="*/ 0 w 34"/>
                <a:gd name="T7" fmla="*/ 0 h 70"/>
                <a:gd name="T8" fmla="*/ 17 w 34"/>
                <a:gd name="T9" fmla="*/ 21 h 70"/>
                <a:gd name="T10" fmla="*/ 22 w 34"/>
                <a:gd name="T11" fmla="*/ 27 h 70"/>
                <a:gd name="T12" fmla="*/ 32 w 34"/>
                <a:gd name="T13" fmla="*/ 40 h 70"/>
                <a:gd name="T14" fmla="*/ 34 w 34"/>
                <a:gd name="T15" fmla="*/ 43 h 70"/>
                <a:gd name="T16" fmla="*/ 29 w 34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70">
                  <a:moveTo>
                    <a:pt x="29" y="70"/>
                  </a:moveTo>
                  <a:cubicBezTo>
                    <a:pt x="18" y="65"/>
                    <a:pt x="18" y="65"/>
                    <a:pt x="18" y="65"/>
                  </a:cubicBezTo>
                  <a:cubicBezTo>
                    <a:pt x="7" y="59"/>
                    <a:pt x="0" y="44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8" y="23"/>
                    <a:pt x="20" y="25"/>
                    <a:pt x="22" y="27"/>
                  </a:cubicBezTo>
                  <a:cubicBezTo>
                    <a:pt x="26" y="32"/>
                    <a:pt x="29" y="36"/>
                    <a:pt x="32" y="40"/>
                  </a:cubicBezTo>
                  <a:cubicBezTo>
                    <a:pt x="34" y="43"/>
                    <a:pt x="34" y="43"/>
                    <a:pt x="34" y="43"/>
                  </a:cubicBezTo>
                  <a:lnTo>
                    <a:pt x="29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5" name="Freeform 127"/>
            <p:cNvSpPr>
              <a:spLocks/>
            </p:cNvSpPr>
            <p:nvPr/>
          </p:nvSpPr>
          <p:spPr bwMode="auto">
            <a:xfrm>
              <a:off x="1343" y="3250"/>
              <a:ext cx="6" cy="6"/>
            </a:xfrm>
            <a:custGeom>
              <a:avLst/>
              <a:gdLst>
                <a:gd name="T0" fmla="*/ 9 w 21"/>
                <a:gd name="T1" fmla="*/ 17 h 22"/>
                <a:gd name="T2" fmla="*/ 0 w 21"/>
                <a:gd name="T3" fmla="*/ 0 h 22"/>
                <a:gd name="T4" fmla="*/ 21 w 21"/>
                <a:gd name="T5" fmla="*/ 22 h 22"/>
                <a:gd name="T6" fmla="*/ 9 w 21"/>
                <a:gd name="T7" fmla="*/ 1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9" y="17"/>
                  </a:moveTo>
                  <a:cubicBezTo>
                    <a:pt x="6" y="11"/>
                    <a:pt x="3" y="5"/>
                    <a:pt x="0" y="0"/>
                  </a:cubicBezTo>
                  <a:cubicBezTo>
                    <a:pt x="11" y="7"/>
                    <a:pt x="15" y="12"/>
                    <a:pt x="21" y="22"/>
                  </a:cubicBezTo>
                  <a:cubicBezTo>
                    <a:pt x="17" y="20"/>
                    <a:pt x="13" y="18"/>
                    <a:pt x="9" y="1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6" name="Freeform 128"/>
            <p:cNvSpPr>
              <a:spLocks/>
            </p:cNvSpPr>
            <p:nvPr/>
          </p:nvSpPr>
          <p:spPr bwMode="auto">
            <a:xfrm>
              <a:off x="1335" y="3241"/>
              <a:ext cx="21" cy="22"/>
            </a:xfrm>
            <a:custGeom>
              <a:avLst/>
              <a:gdLst>
                <a:gd name="T0" fmla="*/ 72 w 72"/>
                <a:gd name="T1" fmla="*/ 73 h 73"/>
                <a:gd name="T2" fmla="*/ 44 w 72"/>
                <a:gd name="T3" fmla="*/ 60 h 73"/>
                <a:gd name="T4" fmla="*/ 32 w 72"/>
                <a:gd name="T5" fmla="*/ 54 h 73"/>
                <a:gd name="T6" fmla="*/ 30 w 72"/>
                <a:gd name="T7" fmla="*/ 52 h 73"/>
                <a:gd name="T8" fmla="*/ 0 w 72"/>
                <a:gd name="T9" fmla="*/ 0 h 73"/>
                <a:gd name="T10" fmla="*/ 32 w 72"/>
                <a:gd name="T11" fmla="*/ 21 h 73"/>
                <a:gd name="T12" fmla="*/ 55 w 72"/>
                <a:gd name="T13" fmla="*/ 46 h 73"/>
                <a:gd name="T14" fmla="*/ 72 w 72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73">
                  <a:moveTo>
                    <a:pt x="72" y="73"/>
                  </a:moveTo>
                  <a:cubicBezTo>
                    <a:pt x="44" y="60"/>
                    <a:pt x="44" y="60"/>
                    <a:pt x="44" y="60"/>
                  </a:cubicBezTo>
                  <a:cubicBezTo>
                    <a:pt x="40" y="58"/>
                    <a:pt x="36" y="55"/>
                    <a:pt x="32" y="5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45" y="29"/>
                    <a:pt x="49" y="36"/>
                    <a:pt x="55" y="46"/>
                  </a:cubicBezTo>
                  <a:lnTo>
                    <a:pt x="72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7" name="Freeform 129"/>
            <p:cNvSpPr>
              <a:spLocks/>
            </p:cNvSpPr>
            <p:nvPr/>
          </p:nvSpPr>
          <p:spPr bwMode="auto">
            <a:xfrm>
              <a:off x="1335" y="3247"/>
              <a:ext cx="6" cy="4"/>
            </a:xfrm>
            <a:custGeom>
              <a:avLst/>
              <a:gdLst>
                <a:gd name="T0" fmla="*/ 0 w 20"/>
                <a:gd name="T1" fmla="*/ 1 h 13"/>
                <a:gd name="T2" fmla="*/ 20 w 20"/>
                <a:gd name="T3" fmla="*/ 0 h 13"/>
                <a:gd name="T4" fmla="*/ 17 w 20"/>
                <a:gd name="T5" fmla="*/ 13 h 13"/>
                <a:gd name="T6" fmla="*/ 0 w 20"/>
                <a:gd name="T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3">
                  <a:moveTo>
                    <a:pt x="0" y="1"/>
                  </a:moveTo>
                  <a:cubicBezTo>
                    <a:pt x="7" y="1"/>
                    <a:pt x="14" y="0"/>
                    <a:pt x="20" y="0"/>
                  </a:cubicBezTo>
                  <a:cubicBezTo>
                    <a:pt x="19" y="4"/>
                    <a:pt x="18" y="8"/>
                    <a:pt x="17" y="13"/>
                  </a:cubicBezTo>
                  <a:cubicBezTo>
                    <a:pt x="11" y="9"/>
                    <a:pt x="6" y="5"/>
                    <a:pt x="0" y="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8" name="Freeform 130"/>
            <p:cNvSpPr>
              <a:spLocks/>
            </p:cNvSpPr>
            <p:nvPr/>
          </p:nvSpPr>
          <p:spPr bwMode="auto">
            <a:xfrm>
              <a:off x="1327" y="3244"/>
              <a:ext cx="18" cy="11"/>
            </a:xfrm>
            <a:custGeom>
              <a:avLst/>
              <a:gdLst>
                <a:gd name="T0" fmla="*/ 49 w 60"/>
                <a:gd name="T1" fmla="*/ 38 h 38"/>
                <a:gd name="T2" fmla="*/ 0 w 60"/>
                <a:gd name="T3" fmla="*/ 5 h 38"/>
                <a:gd name="T4" fmla="*/ 60 w 60"/>
                <a:gd name="T5" fmla="*/ 0 h 38"/>
                <a:gd name="T6" fmla="*/ 56 w 60"/>
                <a:gd name="T7" fmla="*/ 13 h 38"/>
                <a:gd name="T8" fmla="*/ 53 w 60"/>
                <a:gd name="T9" fmla="*/ 26 h 38"/>
                <a:gd name="T10" fmla="*/ 49 w 60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8">
                  <a:moveTo>
                    <a:pt x="49" y="38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5" y="17"/>
                    <a:pt x="54" y="22"/>
                    <a:pt x="53" y="26"/>
                  </a:cubicBezTo>
                  <a:lnTo>
                    <a:pt x="4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9" name="Freeform 131"/>
            <p:cNvSpPr>
              <a:spLocks/>
            </p:cNvSpPr>
            <p:nvPr/>
          </p:nvSpPr>
          <p:spPr bwMode="auto">
            <a:xfrm>
              <a:off x="1334" y="3236"/>
              <a:ext cx="3" cy="4"/>
            </a:xfrm>
            <a:custGeom>
              <a:avLst/>
              <a:gdLst>
                <a:gd name="T0" fmla="*/ 0 w 11"/>
                <a:gd name="T1" fmla="*/ 9 h 14"/>
                <a:gd name="T2" fmla="*/ 11 w 11"/>
                <a:gd name="T3" fmla="*/ 14 h 14"/>
                <a:gd name="T4" fmla="*/ 0 w 11"/>
                <a:gd name="T5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0" y="9"/>
                  </a:moveTo>
                  <a:cubicBezTo>
                    <a:pt x="4" y="9"/>
                    <a:pt x="6" y="0"/>
                    <a:pt x="11" y="14"/>
                  </a:cubicBezTo>
                  <a:cubicBezTo>
                    <a:pt x="8" y="12"/>
                    <a:pt x="4" y="10"/>
                    <a:pt x="0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0" name="Freeform 132"/>
            <p:cNvSpPr>
              <a:spLocks/>
            </p:cNvSpPr>
            <p:nvPr/>
          </p:nvSpPr>
          <p:spPr bwMode="auto">
            <a:xfrm>
              <a:off x="1319" y="3234"/>
              <a:ext cx="23" cy="11"/>
            </a:xfrm>
            <a:custGeom>
              <a:avLst/>
              <a:gdLst>
                <a:gd name="T0" fmla="*/ 79 w 79"/>
                <a:gd name="T1" fmla="*/ 39 h 39"/>
                <a:gd name="T2" fmla="*/ 0 w 79"/>
                <a:gd name="T3" fmla="*/ 0 h 39"/>
                <a:gd name="T4" fmla="*/ 50 w 79"/>
                <a:gd name="T5" fmla="*/ 5 h 39"/>
                <a:gd name="T6" fmla="*/ 57 w 79"/>
                <a:gd name="T7" fmla="*/ 3 h 39"/>
                <a:gd name="T8" fmla="*/ 71 w 79"/>
                <a:gd name="T9" fmla="*/ 17 h 39"/>
                <a:gd name="T10" fmla="*/ 79 w 79"/>
                <a:gd name="T1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9">
                  <a:moveTo>
                    <a:pt x="79" y="3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2" y="4"/>
                    <a:pt x="54" y="3"/>
                    <a:pt x="57" y="3"/>
                  </a:cubicBezTo>
                  <a:cubicBezTo>
                    <a:pt x="66" y="3"/>
                    <a:pt x="69" y="13"/>
                    <a:pt x="71" y="17"/>
                  </a:cubicBezTo>
                  <a:lnTo>
                    <a:pt x="79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1" name="Freeform 133"/>
            <p:cNvSpPr>
              <a:spLocks/>
            </p:cNvSpPr>
            <p:nvPr/>
          </p:nvSpPr>
          <p:spPr bwMode="auto">
            <a:xfrm>
              <a:off x="1336" y="3220"/>
              <a:ext cx="12" cy="24"/>
            </a:xfrm>
            <a:custGeom>
              <a:avLst/>
              <a:gdLst>
                <a:gd name="T0" fmla="*/ 11 w 39"/>
                <a:gd name="T1" fmla="*/ 17 h 78"/>
                <a:gd name="T2" fmla="*/ 16 w 39"/>
                <a:gd name="T3" fmla="*/ 0 h 78"/>
                <a:gd name="T4" fmla="*/ 26 w 39"/>
                <a:gd name="T5" fmla="*/ 78 h 78"/>
                <a:gd name="T6" fmla="*/ 2 w 39"/>
                <a:gd name="T7" fmla="*/ 35 h 78"/>
                <a:gd name="T8" fmla="*/ 11 w 39"/>
                <a:gd name="T9" fmla="*/ 37 h 78"/>
                <a:gd name="T10" fmla="*/ 11 w 39"/>
                <a:gd name="T11" fmla="*/ 1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78">
                  <a:moveTo>
                    <a:pt x="11" y="17"/>
                  </a:moveTo>
                  <a:cubicBezTo>
                    <a:pt x="13" y="11"/>
                    <a:pt x="15" y="6"/>
                    <a:pt x="16" y="0"/>
                  </a:cubicBezTo>
                  <a:cubicBezTo>
                    <a:pt x="39" y="18"/>
                    <a:pt x="27" y="53"/>
                    <a:pt x="26" y="78"/>
                  </a:cubicBezTo>
                  <a:cubicBezTo>
                    <a:pt x="8" y="66"/>
                    <a:pt x="25" y="46"/>
                    <a:pt x="2" y="35"/>
                  </a:cubicBezTo>
                  <a:cubicBezTo>
                    <a:pt x="5" y="36"/>
                    <a:pt x="8" y="37"/>
                    <a:pt x="11" y="37"/>
                  </a:cubicBezTo>
                  <a:cubicBezTo>
                    <a:pt x="0" y="28"/>
                    <a:pt x="7" y="26"/>
                    <a:pt x="11" y="1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2" name="Freeform 134"/>
            <p:cNvSpPr>
              <a:spLocks/>
            </p:cNvSpPr>
            <p:nvPr/>
          </p:nvSpPr>
          <p:spPr bwMode="auto">
            <a:xfrm>
              <a:off x="1315" y="3216"/>
              <a:ext cx="35" cy="33"/>
            </a:xfrm>
            <a:custGeom>
              <a:avLst/>
              <a:gdLst>
                <a:gd name="T0" fmla="*/ 104 w 115"/>
                <a:gd name="T1" fmla="*/ 110 h 110"/>
                <a:gd name="T2" fmla="*/ 90 w 115"/>
                <a:gd name="T3" fmla="*/ 101 h 110"/>
                <a:gd name="T4" fmla="*/ 77 w 115"/>
                <a:gd name="T5" fmla="*/ 74 h 110"/>
                <a:gd name="T6" fmla="*/ 68 w 115"/>
                <a:gd name="T7" fmla="*/ 59 h 110"/>
                <a:gd name="T8" fmla="*/ 0 w 115"/>
                <a:gd name="T9" fmla="*/ 30 h 110"/>
                <a:gd name="T10" fmla="*/ 66 w 115"/>
                <a:gd name="T11" fmla="*/ 40 h 110"/>
                <a:gd name="T12" fmla="*/ 70 w 115"/>
                <a:gd name="T13" fmla="*/ 33 h 110"/>
                <a:gd name="T14" fmla="*/ 73 w 115"/>
                <a:gd name="T15" fmla="*/ 28 h 110"/>
                <a:gd name="T16" fmla="*/ 82 w 115"/>
                <a:gd name="T17" fmla="*/ 0 h 110"/>
                <a:gd name="T18" fmla="*/ 92 w 115"/>
                <a:gd name="T19" fmla="*/ 8 h 110"/>
                <a:gd name="T20" fmla="*/ 108 w 115"/>
                <a:gd name="T21" fmla="*/ 64 h 110"/>
                <a:gd name="T22" fmla="*/ 115 w 115"/>
                <a:gd name="T23" fmla="*/ 70 h 110"/>
                <a:gd name="T24" fmla="*/ 108 w 115"/>
                <a:gd name="T25" fmla="*/ 69 h 110"/>
                <a:gd name="T26" fmla="*/ 107 w 115"/>
                <a:gd name="T27" fmla="*/ 77 h 110"/>
                <a:gd name="T28" fmla="*/ 105 w 115"/>
                <a:gd name="T29" fmla="*/ 94 h 110"/>
                <a:gd name="T30" fmla="*/ 104 w 115"/>
                <a:gd name="T31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5" h="110">
                  <a:moveTo>
                    <a:pt x="104" y="110"/>
                  </a:moveTo>
                  <a:cubicBezTo>
                    <a:pt x="90" y="101"/>
                    <a:pt x="90" y="101"/>
                    <a:pt x="90" y="101"/>
                  </a:cubicBezTo>
                  <a:cubicBezTo>
                    <a:pt x="79" y="93"/>
                    <a:pt x="78" y="82"/>
                    <a:pt x="77" y="74"/>
                  </a:cubicBezTo>
                  <a:cubicBezTo>
                    <a:pt x="76" y="66"/>
                    <a:pt x="76" y="62"/>
                    <a:pt x="68" y="5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7" y="38"/>
                    <a:pt x="68" y="35"/>
                    <a:pt x="70" y="33"/>
                  </a:cubicBezTo>
                  <a:cubicBezTo>
                    <a:pt x="71" y="31"/>
                    <a:pt x="72" y="30"/>
                    <a:pt x="73" y="28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110" y="23"/>
                    <a:pt x="111" y="44"/>
                    <a:pt x="108" y="64"/>
                  </a:cubicBezTo>
                  <a:cubicBezTo>
                    <a:pt x="115" y="70"/>
                    <a:pt x="115" y="70"/>
                    <a:pt x="115" y="70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8" y="71"/>
                    <a:pt x="107" y="74"/>
                    <a:pt x="107" y="77"/>
                  </a:cubicBezTo>
                  <a:cubicBezTo>
                    <a:pt x="106" y="83"/>
                    <a:pt x="105" y="88"/>
                    <a:pt x="105" y="94"/>
                  </a:cubicBezTo>
                  <a:lnTo>
                    <a:pt x="10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3" name="Freeform 135"/>
            <p:cNvSpPr>
              <a:spLocks/>
            </p:cNvSpPr>
            <p:nvPr/>
          </p:nvSpPr>
          <p:spPr bwMode="auto">
            <a:xfrm>
              <a:off x="1335" y="3217"/>
              <a:ext cx="3" cy="5"/>
            </a:xfrm>
            <a:custGeom>
              <a:avLst/>
              <a:gdLst>
                <a:gd name="T0" fmla="*/ 0 w 10"/>
                <a:gd name="T1" fmla="*/ 9 h 18"/>
                <a:gd name="T2" fmla="*/ 0 w 10"/>
                <a:gd name="T3" fmla="*/ 18 h 18"/>
                <a:gd name="T4" fmla="*/ 0 w 10"/>
                <a:gd name="T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8">
                  <a:moveTo>
                    <a:pt x="0" y="9"/>
                  </a:moveTo>
                  <a:cubicBezTo>
                    <a:pt x="1" y="9"/>
                    <a:pt x="10" y="0"/>
                    <a:pt x="0" y="18"/>
                  </a:cubicBezTo>
                  <a:cubicBezTo>
                    <a:pt x="0" y="15"/>
                    <a:pt x="0" y="11"/>
                    <a:pt x="0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4" name="Freeform 136"/>
            <p:cNvSpPr>
              <a:spLocks/>
            </p:cNvSpPr>
            <p:nvPr/>
          </p:nvSpPr>
          <p:spPr bwMode="auto">
            <a:xfrm>
              <a:off x="1332" y="3214"/>
              <a:ext cx="7" cy="19"/>
            </a:xfrm>
            <a:custGeom>
              <a:avLst/>
              <a:gdLst>
                <a:gd name="T0" fmla="*/ 0 w 25"/>
                <a:gd name="T1" fmla="*/ 63 h 63"/>
                <a:gd name="T2" fmla="*/ 0 w 25"/>
                <a:gd name="T3" fmla="*/ 0 h 63"/>
                <a:gd name="T4" fmla="*/ 10 w 25"/>
                <a:gd name="T5" fmla="*/ 7 h 63"/>
                <a:gd name="T6" fmla="*/ 13 w 25"/>
                <a:gd name="T7" fmla="*/ 6 h 63"/>
                <a:gd name="T8" fmla="*/ 18 w 25"/>
                <a:gd name="T9" fmla="*/ 6 h 63"/>
                <a:gd name="T10" fmla="*/ 21 w 25"/>
                <a:gd name="T11" fmla="*/ 11 h 63"/>
                <a:gd name="T12" fmla="*/ 17 w 25"/>
                <a:gd name="T13" fmla="*/ 31 h 63"/>
                <a:gd name="T14" fmla="*/ 0 w 25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63">
                  <a:moveTo>
                    <a:pt x="0" y="6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2" y="6"/>
                    <a:pt x="13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5" y="17"/>
                    <a:pt x="22" y="23"/>
                    <a:pt x="17" y="31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5" name="Freeform 137"/>
            <p:cNvSpPr>
              <a:spLocks/>
            </p:cNvSpPr>
            <p:nvPr/>
          </p:nvSpPr>
          <p:spPr bwMode="auto">
            <a:xfrm>
              <a:off x="1335" y="3210"/>
              <a:ext cx="3" cy="9"/>
            </a:xfrm>
            <a:custGeom>
              <a:avLst/>
              <a:gdLst>
                <a:gd name="T0" fmla="*/ 0 w 13"/>
                <a:gd name="T1" fmla="*/ 6 h 30"/>
                <a:gd name="T2" fmla="*/ 13 w 13"/>
                <a:gd name="T3" fmla="*/ 30 h 30"/>
                <a:gd name="T4" fmla="*/ 0 w 13"/>
                <a:gd name="T5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0">
                  <a:moveTo>
                    <a:pt x="0" y="6"/>
                  </a:moveTo>
                  <a:cubicBezTo>
                    <a:pt x="9" y="0"/>
                    <a:pt x="11" y="16"/>
                    <a:pt x="13" y="30"/>
                  </a:cubicBezTo>
                  <a:cubicBezTo>
                    <a:pt x="9" y="21"/>
                    <a:pt x="4" y="14"/>
                    <a:pt x="0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6" name="Freeform 138"/>
            <p:cNvSpPr>
              <a:spLocks/>
            </p:cNvSpPr>
            <p:nvPr/>
          </p:nvSpPr>
          <p:spPr bwMode="auto">
            <a:xfrm>
              <a:off x="1331" y="3209"/>
              <a:ext cx="12" cy="25"/>
            </a:xfrm>
            <a:custGeom>
              <a:avLst/>
              <a:gdLst>
                <a:gd name="T0" fmla="*/ 41 w 41"/>
                <a:gd name="T1" fmla="*/ 84 h 84"/>
                <a:gd name="T2" fmla="*/ 13 w 41"/>
                <a:gd name="T3" fmla="*/ 31 h 84"/>
                <a:gd name="T4" fmla="*/ 4 w 41"/>
                <a:gd name="T5" fmla="*/ 14 h 84"/>
                <a:gd name="T6" fmla="*/ 0 w 41"/>
                <a:gd name="T7" fmla="*/ 7 h 84"/>
                <a:gd name="T8" fmla="*/ 8 w 41"/>
                <a:gd name="T9" fmla="*/ 2 h 84"/>
                <a:gd name="T10" fmla="*/ 15 w 41"/>
                <a:gd name="T11" fmla="*/ 0 h 84"/>
                <a:gd name="T12" fmla="*/ 34 w 41"/>
                <a:gd name="T13" fmla="*/ 33 h 84"/>
                <a:gd name="T14" fmla="*/ 41 w 41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84">
                  <a:moveTo>
                    <a:pt x="41" y="84"/>
                  </a:moveTo>
                  <a:cubicBezTo>
                    <a:pt x="13" y="31"/>
                    <a:pt x="13" y="31"/>
                    <a:pt x="13" y="31"/>
                  </a:cubicBezTo>
                  <a:cubicBezTo>
                    <a:pt x="10" y="25"/>
                    <a:pt x="7" y="20"/>
                    <a:pt x="4" y="1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3" y="0"/>
                    <a:pt x="15" y="0"/>
                  </a:cubicBezTo>
                  <a:cubicBezTo>
                    <a:pt x="30" y="0"/>
                    <a:pt x="32" y="19"/>
                    <a:pt x="34" y="33"/>
                  </a:cubicBezTo>
                  <a:lnTo>
                    <a:pt x="41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7" name="Freeform 139"/>
            <p:cNvSpPr>
              <a:spLocks/>
            </p:cNvSpPr>
            <p:nvPr/>
          </p:nvSpPr>
          <p:spPr bwMode="auto">
            <a:xfrm>
              <a:off x="1343" y="3203"/>
              <a:ext cx="4" cy="3"/>
            </a:xfrm>
            <a:custGeom>
              <a:avLst/>
              <a:gdLst>
                <a:gd name="T0" fmla="*/ 11 w 11"/>
                <a:gd name="T1" fmla="*/ 11 h 11"/>
                <a:gd name="T2" fmla="*/ 0 w 11"/>
                <a:gd name="T3" fmla="*/ 4 h 11"/>
                <a:gd name="T4" fmla="*/ 6 w 11"/>
                <a:gd name="T5" fmla="*/ 0 h 11"/>
                <a:gd name="T6" fmla="*/ 11 w 1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cubicBezTo>
                    <a:pt x="7" y="8"/>
                    <a:pt x="4" y="6"/>
                    <a:pt x="0" y="4"/>
                  </a:cubicBezTo>
                  <a:cubicBezTo>
                    <a:pt x="2" y="2"/>
                    <a:pt x="4" y="1"/>
                    <a:pt x="6" y="0"/>
                  </a:cubicBezTo>
                  <a:cubicBezTo>
                    <a:pt x="7" y="4"/>
                    <a:pt x="9" y="7"/>
                    <a:pt x="11" y="1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8" name="Freeform 140"/>
            <p:cNvSpPr>
              <a:spLocks/>
            </p:cNvSpPr>
            <p:nvPr/>
          </p:nvSpPr>
          <p:spPr bwMode="auto">
            <a:xfrm>
              <a:off x="1338" y="3199"/>
              <a:ext cx="16" cy="15"/>
            </a:xfrm>
            <a:custGeom>
              <a:avLst/>
              <a:gdLst>
                <a:gd name="T0" fmla="*/ 52 w 52"/>
                <a:gd name="T1" fmla="*/ 53 h 53"/>
                <a:gd name="T2" fmla="*/ 23 w 52"/>
                <a:gd name="T3" fmla="*/ 33 h 53"/>
                <a:gd name="T4" fmla="*/ 12 w 52"/>
                <a:gd name="T5" fmla="*/ 25 h 53"/>
                <a:gd name="T6" fmla="*/ 0 w 52"/>
                <a:gd name="T7" fmla="*/ 18 h 53"/>
                <a:gd name="T8" fmla="*/ 26 w 52"/>
                <a:gd name="T9" fmla="*/ 0 h 53"/>
                <a:gd name="T10" fmla="*/ 31 w 52"/>
                <a:gd name="T11" fmla="*/ 10 h 53"/>
                <a:gd name="T12" fmla="*/ 36 w 52"/>
                <a:gd name="T13" fmla="*/ 21 h 53"/>
                <a:gd name="T14" fmla="*/ 52 w 52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53">
                  <a:moveTo>
                    <a:pt x="52" y="53"/>
                  </a:moveTo>
                  <a:cubicBezTo>
                    <a:pt x="23" y="33"/>
                    <a:pt x="23" y="33"/>
                    <a:pt x="23" y="33"/>
                  </a:cubicBezTo>
                  <a:cubicBezTo>
                    <a:pt x="19" y="30"/>
                    <a:pt x="16" y="28"/>
                    <a:pt x="12" y="2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3" y="14"/>
                    <a:pt x="35" y="17"/>
                    <a:pt x="36" y="21"/>
                  </a:cubicBezTo>
                  <a:lnTo>
                    <a:pt x="5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9" name="Freeform 141"/>
            <p:cNvSpPr>
              <a:spLocks/>
            </p:cNvSpPr>
            <p:nvPr/>
          </p:nvSpPr>
          <p:spPr bwMode="auto">
            <a:xfrm>
              <a:off x="1349" y="3162"/>
              <a:ext cx="4" cy="5"/>
            </a:xfrm>
            <a:custGeom>
              <a:avLst/>
              <a:gdLst>
                <a:gd name="T0" fmla="*/ 0 w 16"/>
                <a:gd name="T1" fmla="*/ 8 h 17"/>
                <a:gd name="T2" fmla="*/ 16 w 16"/>
                <a:gd name="T3" fmla="*/ 17 h 17"/>
                <a:gd name="T4" fmla="*/ 0 w 16"/>
                <a:gd name="T5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0" y="8"/>
                  </a:moveTo>
                  <a:cubicBezTo>
                    <a:pt x="11" y="8"/>
                    <a:pt x="16" y="0"/>
                    <a:pt x="16" y="17"/>
                  </a:cubicBezTo>
                  <a:cubicBezTo>
                    <a:pt x="11" y="14"/>
                    <a:pt x="5" y="11"/>
                    <a:pt x="0" y="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0" name="Freeform 142"/>
            <p:cNvSpPr>
              <a:spLocks/>
            </p:cNvSpPr>
            <p:nvPr/>
          </p:nvSpPr>
          <p:spPr bwMode="auto">
            <a:xfrm>
              <a:off x="1337" y="3161"/>
              <a:ext cx="19" cy="10"/>
            </a:xfrm>
            <a:custGeom>
              <a:avLst/>
              <a:gdLst>
                <a:gd name="T0" fmla="*/ 64 w 64"/>
                <a:gd name="T1" fmla="*/ 36 h 36"/>
                <a:gd name="T2" fmla="*/ 50 w 64"/>
                <a:gd name="T3" fmla="*/ 28 h 36"/>
                <a:gd name="T4" fmla="*/ 54 w 64"/>
                <a:gd name="T5" fmla="*/ 20 h 36"/>
                <a:gd name="T6" fmla="*/ 49 w 64"/>
                <a:gd name="T7" fmla="*/ 27 h 36"/>
                <a:gd name="T8" fmla="*/ 0 w 64"/>
                <a:gd name="T9" fmla="*/ 0 h 36"/>
                <a:gd name="T10" fmla="*/ 38 w 64"/>
                <a:gd name="T11" fmla="*/ 2 h 36"/>
                <a:gd name="T12" fmla="*/ 38 w 64"/>
                <a:gd name="T13" fmla="*/ 2 h 36"/>
                <a:gd name="T14" fmla="*/ 44 w 64"/>
                <a:gd name="T15" fmla="*/ 1 h 36"/>
                <a:gd name="T16" fmla="*/ 50 w 64"/>
                <a:gd name="T17" fmla="*/ 0 h 36"/>
                <a:gd name="T18" fmla="*/ 64 w 64"/>
                <a:gd name="T19" fmla="*/ 20 h 36"/>
                <a:gd name="T20" fmla="*/ 64 w 64"/>
                <a:gd name="T2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36">
                  <a:moveTo>
                    <a:pt x="64" y="36"/>
                  </a:moveTo>
                  <a:cubicBezTo>
                    <a:pt x="50" y="28"/>
                    <a:pt x="50" y="28"/>
                    <a:pt x="50" y="28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2"/>
                    <a:pt x="42" y="1"/>
                    <a:pt x="44" y="1"/>
                  </a:cubicBezTo>
                  <a:cubicBezTo>
                    <a:pt x="46" y="0"/>
                    <a:pt x="47" y="0"/>
                    <a:pt x="50" y="0"/>
                  </a:cubicBezTo>
                  <a:cubicBezTo>
                    <a:pt x="63" y="0"/>
                    <a:pt x="63" y="15"/>
                    <a:pt x="64" y="20"/>
                  </a:cubicBezTo>
                  <a:lnTo>
                    <a:pt x="64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1" name="Freeform 143"/>
            <p:cNvSpPr>
              <a:spLocks/>
            </p:cNvSpPr>
            <p:nvPr/>
          </p:nvSpPr>
          <p:spPr bwMode="auto">
            <a:xfrm>
              <a:off x="1344" y="3153"/>
              <a:ext cx="28" cy="11"/>
            </a:xfrm>
            <a:custGeom>
              <a:avLst/>
              <a:gdLst>
                <a:gd name="T0" fmla="*/ 55 w 95"/>
                <a:gd name="T1" fmla="*/ 0 h 37"/>
                <a:gd name="T2" fmla="*/ 55 w 95"/>
                <a:gd name="T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5" h="37">
                  <a:moveTo>
                    <a:pt x="55" y="0"/>
                  </a:moveTo>
                  <a:cubicBezTo>
                    <a:pt x="95" y="37"/>
                    <a:pt x="0" y="15"/>
                    <a:pt x="55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2" name="Freeform 144"/>
            <p:cNvSpPr>
              <a:spLocks/>
            </p:cNvSpPr>
            <p:nvPr/>
          </p:nvSpPr>
          <p:spPr bwMode="auto">
            <a:xfrm>
              <a:off x="1352" y="3150"/>
              <a:ext cx="15" cy="12"/>
            </a:xfrm>
            <a:custGeom>
              <a:avLst/>
              <a:gdLst>
                <a:gd name="T0" fmla="*/ 30 w 51"/>
                <a:gd name="T1" fmla="*/ 40 h 40"/>
                <a:gd name="T2" fmla="*/ 2 w 51"/>
                <a:gd name="T3" fmla="*/ 23 h 40"/>
                <a:gd name="T4" fmla="*/ 26 w 51"/>
                <a:gd name="T5" fmla="*/ 2 h 40"/>
                <a:gd name="T6" fmla="*/ 31 w 51"/>
                <a:gd name="T7" fmla="*/ 0 h 40"/>
                <a:gd name="T8" fmla="*/ 35 w 51"/>
                <a:gd name="T9" fmla="*/ 4 h 40"/>
                <a:gd name="T10" fmla="*/ 47 w 51"/>
                <a:gd name="T11" fmla="*/ 30 h 40"/>
                <a:gd name="T12" fmla="*/ 30 w 51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40">
                  <a:moveTo>
                    <a:pt x="30" y="40"/>
                  </a:moveTo>
                  <a:cubicBezTo>
                    <a:pt x="19" y="40"/>
                    <a:pt x="4" y="34"/>
                    <a:pt x="2" y="23"/>
                  </a:cubicBezTo>
                  <a:cubicBezTo>
                    <a:pt x="0" y="8"/>
                    <a:pt x="20" y="3"/>
                    <a:pt x="26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42" y="10"/>
                    <a:pt x="51" y="20"/>
                    <a:pt x="47" y="30"/>
                  </a:cubicBezTo>
                  <a:cubicBezTo>
                    <a:pt x="46" y="33"/>
                    <a:pt x="42" y="40"/>
                    <a:pt x="30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3" name="Freeform 145"/>
            <p:cNvSpPr>
              <a:spLocks/>
            </p:cNvSpPr>
            <p:nvPr/>
          </p:nvSpPr>
          <p:spPr bwMode="auto">
            <a:xfrm>
              <a:off x="1344" y="3113"/>
              <a:ext cx="14" cy="34"/>
            </a:xfrm>
            <a:custGeom>
              <a:avLst/>
              <a:gdLst>
                <a:gd name="T0" fmla="*/ 26 w 47"/>
                <a:gd name="T1" fmla="*/ 0 h 113"/>
                <a:gd name="T2" fmla="*/ 31 w 47"/>
                <a:gd name="T3" fmla="*/ 72 h 113"/>
                <a:gd name="T4" fmla="*/ 26 w 47"/>
                <a:gd name="T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113">
                  <a:moveTo>
                    <a:pt x="26" y="0"/>
                  </a:moveTo>
                  <a:cubicBezTo>
                    <a:pt x="47" y="16"/>
                    <a:pt x="38" y="63"/>
                    <a:pt x="31" y="72"/>
                  </a:cubicBezTo>
                  <a:cubicBezTo>
                    <a:pt x="0" y="113"/>
                    <a:pt x="7" y="21"/>
                    <a:pt x="26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4" name="Freeform 146"/>
            <p:cNvSpPr>
              <a:spLocks noEditPoints="1"/>
            </p:cNvSpPr>
            <p:nvPr/>
          </p:nvSpPr>
          <p:spPr bwMode="auto">
            <a:xfrm>
              <a:off x="1343" y="3109"/>
              <a:ext cx="16" cy="31"/>
            </a:xfrm>
            <a:custGeom>
              <a:avLst/>
              <a:gdLst>
                <a:gd name="T0" fmla="*/ 23 w 55"/>
                <a:gd name="T1" fmla="*/ 105 h 105"/>
                <a:gd name="T2" fmla="*/ 9 w 55"/>
                <a:gd name="T3" fmla="*/ 95 h 105"/>
                <a:gd name="T4" fmla="*/ 24 w 55"/>
                <a:gd name="T5" fmla="*/ 7 h 105"/>
                <a:gd name="T6" fmla="*/ 29 w 55"/>
                <a:gd name="T7" fmla="*/ 0 h 105"/>
                <a:gd name="T8" fmla="*/ 36 w 55"/>
                <a:gd name="T9" fmla="*/ 6 h 105"/>
                <a:gd name="T10" fmla="*/ 53 w 55"/>
                <a:gd name="T11" fmla="*/ 38 h 105"/>
                <a:gd name="T12" fmla="*/ 44 w 55"/>
                <a:gd name="T13" fmla="*/ 91 h 105"/>
                <a:gd name="T14" fmla="*/ 23 w 55"/>
                <a:gd name="T15" fmla="*/ 105 h 105"/>
                <a:gd name="T16" fmla="*/ 32 w 55"/>
                <a:gd name="T17" fmla="*/ 29 h 105"/>
                <a:gd name="T18" fmla="*/ 25 w 55"/>
                <a:gd name="T19" fmla="*/ 85 h 105"/>
                <a:gd name="T20" fmla="*/ 29 w 55"/>
                <a:gd name="T21" fmla="*/ 79 h 105"/>
                <a:gd name="T22" fmla="*/ 32 w 55"/>
                <a:gd name="T23" fmla="*/ 2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105">
                  <a:moveTo>
                    <a:pt x="23" y="105"/>
                  </a:moveTo>
                  <a:cubicBezTo>
                    <a:pt x="20" y="105"/>
                    <a:pt x="13" y="104"/>
                    <a:pt x="9" y="95"/>
                  </a:cubicBezTo>
                  <a:cubicBezTo>
                    <a:pt x="0" y="76"/>
                    <a:pt x="9" y="24"/>
                    <a:pt x="24" y="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45" y="12"/>
                    <a:pt x="51" y="23"/>
                    <a:pt x="53" y="38"/>
                  </a:cubicBezTo>
                  <a:cubicBezTo>
                    <a:pt x="55" y="58"/>
                    <a:pt x="50" y="83"/>
                    <a:pt x="44" y="91"/>
                  </a:cubicBezTo>
                  <a:cubicBezTo>
                    <a:pt x="36" y="100"/>
                    <a:pt x="30" y="105"/>
                    <a:pt x="23" y="105"/>
                  </a:cubicBezTo>
                  <a:close/>
                  <a:moveTo>
                    <a:pt x="32" y="29"/>
                  </a:moveTo>
                  <a:cubicBezTo>
                    <a:pt x="25" y="46"/>
                    <a:pt x="22" y="74"/>
                    <a:pt x="25" y="85"/>
                  </a:cubicBezTo>
                  <a:cubicBezTo>
                    <a:pt x="26" y="84"/>
                    <a:pt x="27" y="82"/>
                    <a:pt x="29" y="79"/>
                  </a:cubicBezTo>
                  <a:cubicBezTo>
                    <a:pt x="33" y="74"/>
                    <a:pt x="39" y="46"/>
                    <a:pt x="32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5" name="Freeform 147"/>
            <p:cNvSpPr>
              <a:spLocks/>
            </p:cNvSpPr>
            <p:nvPr/>
          </p:nvSpPr>
          <p:spPr bwMode="auto">
            <a:xfrm>
              <a:off x="1270" y="2597"/>
              <a:ext cx="67" cy="74"/>
            </a:xfrm>
            <a:custGeom>
              <a:avLst/>
              <a:gdLst>
                <a:gd name="T0" fmla="*/ 221 w 226"/>
                <a:gd name="T1" fmla="*/ 58 h 248"/>
                <a:gd name="T2" fmla="*/ 147 w 226"/>
                <a:gd name="T3" fmla="*/ 40 h 248"/>
                <a:gd name="T4" fmla="*/ 69 w 226"/>
                <a:gd name="T5" fmla="*/ 15 h 248"/>
                <a:gd name="T6" fmla="*/ 28 w 226"/>
                <a:gd name="T7" fmla="*/ 86 h 248"/>
                <a:gd name="T8" fmla="*/ 52 w 226"/>
                <a:gd name="T9" fmla="*/ 134 h 248"/>
                <a:gd name="T10" fmla="*/ 40 w 226"/>
                <a:gd name="T11" fmla="*/ 177 h 248"/>
                <a:gd name="T12" fmla="*/ 31 w 226"/>
                <a:gd name="T13" fmla="*/ 220 h 248"/>
                <a:gd name="T14" fmla="*/ 90 w 226"/>
                <a:gd name="T15" fmla="*/ 230 h 248"/>
                <a:gd name="T16" fmla="*/ 98 w 226"/>
                <a:gd name="T17" fmla="*/ 197 h 248"/>
                <a:gd name="T18" fmla="*/ 119 w 226"/>
                <a:gd name="T19" fmla="*/ 176 h 248"/>
                <a:gd name="T20" fmla="*/ 184 w 226"/>
                <a:gd name="T21" fmla="*/ 136 h 248"/>
                <a:gd name="T22" fmla="*/ 226 w 226"/>
                <a:gd name="T23" fmla="*/ 89 h 248"/>
                <a:gd name="T24" fmla="*/ 221 w 226"/>
                <a:gd name="T25" fmla="*/ 5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6" h="248">
                  <a:moveTo>
                    <a:pt x="221" y="58"/>
                  </a:moveTo>
                  <a:cubicBezTo>
                    <a:pt x="201" y="41"/>
                    <a:pt x="158" y="54"/>
                    <a:pt x="147" y="40"/>
                  </a:cubicBezTo>
                  <a:cubicBezTo>
                    <a:pt x="125" y="14"/>
                    <a:pt x="99" y="0"/>
                    <a:pt x="69" y="15"/>
                  </a:cubicBezTo>
                  <a:cubicBezTo>
                    <a:pt x="34" y="33"/>
                    <a:pt x="57" y="63"/>
                    <a:pt x="28" y="86"/>
                  </a:cubicBezTo>
                  <a:cubicBezTo>
                    <a:pt x="0" y="106"/>
                    <a:pt x="34" y="178"/>
                    <a:pt x="52" y="134"/>
                  </a:cubicBezTo>
                  <a:cubicBezTo>
                    <a:pt x="63" y="152"/>
                    <a:pt x="54" y="165"/>
                    <a:pt x="40" y="177"/>
                  </a:cubicBezTo>
                  <a:cubicBezTo>
                    <a:pt x="34" y="181"/>
                    <a:pt x="30" y="209"/>
                    <a:pt x="31" y="220"/>
                  </a:cubicBezTo>
                  <a:cubicBezTo>
                    <a:pt x="64" y="205"/>
                    <a:pt x="65" y="248"/>
                    <a:pt x="90" y="230"/>
                  </a:cubicBezTo>
                  <a:cubicBezTo>
                    <a:pt x="102" y="221"/>
                    <a:pt x="92" y="210"/>
                    <a:pt x="98" y="197"/>
                  </a:cubicBezTo>
                  <a:cubicBezTo>
                    <a:pt x="104" y="185"/>
                    <a:pt x="116" y="185"/>
                    <a:pt x="119" y="176"/>
                  </a:cubicBezTo>
                  <a:cubicBezTo>
                    <a:pt x="124" y="158"/>
                    <a:pt x="168" y="151"/>
                    <a:pt x="184" y="136"/>
                  </a:cubicBezTo>
                  <a:cubicBezTo>
                    <a:pt x="197" y="124"/>
                    <a:pt x="214" y="95"/>
                    <a:pt x="226" y="89"/>
                  </a:cubicBezTo>
                  <a:cubicBezTo>
                    <a:pt x="216" y="78"/>
                    <a:pt x="207" y="66"/>
                    <a:pt x="221" y="5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6" name="Freeform 148"/>
            <p:cNvSpPr>
              <a:spLocks noEditPoints="1"/>
            </p:cNvSpPr>
            <p:nvPr/>
          </p:nvSpPr>
          <p:spPr bwMode="auto">
            <a:xfrm>
              <a:off x="1272" y="2595"/>
              <a:ext cx="70" cy="75"/>
            </a:xfrm>
            <a:custGeom>
              <a:avLst/>
              <a:gdLst>
                <a:gd name="T0" fmla="*/ 72 w 236"/>
                <a:gd name="T1" fmla="*/ 253 h 253"/>
                <a:gd name="T2" fmla="*/ 72 w 236"/>
                <a:gd name="T3" fmla="*/ 253 h 253"/>
                <a:gd name="T4" fmla="*/ 51 w 236"/>
                <a:gd name="T5" fmla="*/ 242 h 253"/>
                <a:gd name="T6" fmla="*/ 29 w 236"/>
                <a:gd name="T7" fmla="*/ 237 h 253"/>
                <a:gd name="T8" fmla="*/ 18 w 236"/>
                <a:gd name="T9" fmla="*/ 242 h 253"/>
                <a:gd name="T10" fmla="*/ 16 w 236"/>
                <a:gd name="T11" fmla="*/ 230 h 253"/>
                <a:gd name="T12" fmla="*/ 28 w 236"/>
                <a:gd name="T13" fmla="*/ 178 h 253"/>
                <a:gd name="T14" fmla="*/ 41 w 236"/>
                <a:gd name="T15" fmla="*/ 164 h 253"/>
                <a:gd name="T16" fmla="*/ 32 w 236"/>
                <a:gd name="T17" fmla="*/ 166 h 253"/>
                <a:gd name="T18" fmla="*/ 5 w 236"/>
                <a:gd name="T19" fmla="*/ 139 h 253"/>
                <a:gd name="T20" fmla="*/ 16 w 236"/>
                <a:gd name="T21" fmla="*/ 88 h 253"/>
                <a:gd name="T22" fmla="*/ 31 w 236"/>
                <a:gd name="T23" fmla="*/ 58 h 253"/>
                <a:gd name="T24" fmla="*/ 58 w 236"/>
                <a:gd name="T25" fmla="*/ 16 h 253"/>
                <a:gd name="T26" fmla="*/ 148 w 236"/>
                <a:gd name="T27" fmla="*/ 43 h 253"/>
                <a:gd name="T28" fmla="*/ 173 w 236"/>
                <a:gd name="T29" fmla="*/ 48 h 253"/>
                <a:gd name="T30" fmla="*/ 221 w 236"/>
                <a:gd name="T31" fmla="*/ 60 h 253"/>
                <a:gd name="T32" fmla="*/ 231 w 236"/>
                <a:gd name="T33" fmla="*/ 68 h 253"/>
                <a:gd name="T34" fmla="*/ 220 w 236"/>
                <a:gd name="T35" fmla="*/ 75 h 253"/>
                <a:gd name="T36" fmla="*/ 217 w 236"/>
                <a:gd name="T37" fmla="*/ 77 h 253"/>
                <a:gd name="T38" fmla="*/ 227 w 236"/>
                <a:gd name="T39" fmla="*/ 92 h 253"/>
                <a:gd name="T40" fmla="*/ 236 w 236"/>
                <a:gd name="T41" fmla="*/ 102 h 253"/>
                <a:gd name="T42" fmla="*/ 224 w 236"/>
                <a:gd name="T43" fmla="*/ 107 h 253"/>
                <a:gd name="T44" fmla="*/ 202 w 236"/>
                <a:gd name="T45" fmla="*/ 131 h 253"/>
                <a:gd name="T46" fmla="*/ 185 w 236"/>
                <a:gd name="T47" fmla="*/ 152 h 253"/>
                <a:gd name="T48" fmla="*/ 152 w 236"/>
                <a:gd name="T49" fmla="*/ 169 h 253"/>
                <a:gd name="T50" fmla="*/ 122 w 236"/>
                <a:gd name="T51" fmla="*/ 188 h 253"/>
                <a:gd name="T52" fmla="*/ 109 w 236"/>
                <a:gd name="T53" fmla="*/ 202 h 253"/>
                <a:gd name="T54" fmla="*/ 100 w 236"/>
                <a:gd name="T55" fmla="*/ 211 h 253"/>
                <a:gd name="T56" fmla="*/ 100 w 236"/>
                <a:gd name="T57" fmla="*/ 220 h 253"/>
                <a:gd name="T58" fmla="*/ 89 w 236"/>
                <a:gd name="T59" fmla="*/ 246 h 253"/>
                <a:gd name="T60" fmla="*/ 72 w 236"/>
                <a:gd name="T61" fmla="*/ 253 h 253"/>
                <a:gd name="T62" fmla="*/ 38 w 236"/>
                <a:gd name="T63" fmla="*/ 216 h 253"/>
                <a:gd name="T64" fmla="*/ 64 w 236"/>
                <a:gd name="T65" fmla="*/ 229 h 253"/>
                <a:gd name="T66" fmla="*/ 78 w 236"/>
                <a:gd name="T67" fmla="*/ 231 h 253"/>
                <a:gd name="T68" fmla="*/ 81 w 236"/>
                <a:gd name="T69" fmla="*/ 222 h 253"/>
                <a:gd name="T70" fmla="*/ 84 w 236"/>
                <a:gd name="T71" fmla="*/ 202 h 253"/>
                <a:gd name="T72" fmla="*/ 99 w 236"/>
                <a:gd name="T73" fmla="*/ 187 h 253"/>
                <a:gd name="T74" fmla="*/ 104 w 236"/>
                <a:gd name="T75" fmla="*/ 182 h 253"/>
                <a:gd name="T76" fmla="*/ 145 w 236"/>
                <a:gd name="T77" fmla="*/ 152 h 253"/>
                <a:gd name="T78" fmla="*/ 172 w 236"/>
                <a:gd name="T79" fmla="*/ 138 h 253"/>
                <a:gd name="T80" fmla="*/ 187 w 236"/>
                <a:gd name="T81" fmla="*/ 120 h 253"/>
                <a:gd name="T82" fmla="*/ 207 w 236"/>
                <a:gd name="T83" fmla="*/ 97 h 253"/>
                <a:gd name="T84" fmla="*/ 199 w 236"/>
                <a:gd name="T85" fmla="*/ 74 h 253"/>
                <a:gd name="T86" fmla="*/ 200 w 236"/>
                <a:gd name="T87" fmla="*/ 70 h 253"/>
                <a:gd name="T88" fmla="*/ 172 w 236"/>
                <a:gd name="T89" fmla="*/ 66 h 253"/>
                <a:gd name="T90" fmla="*/ 133 w 236"/>
                <a:gd name="T91" fmla="*/ 55 h 253"/>
                <a:gd name="T92" fmla="*/ 67 w 236"/>
                <a:gd name="T93" fmla="*/ 32 h 253"/>
                <a:gd name="T94" fmla="*/ 49 w 236"/>
                <a:gd name="T95" fmla="*/ 61 h 253"/>
                <a:gd name="T96" fmla="*/ 27 w 236"/>
                <a:gd name="T97" fmla="*/ 102 h 253"/>
                <a:gd name="T98" fmla="*/ 22 w 236"/>
                <a:gd name="T99" fmla="*/ 130 h 253"/>
                <a:gd name="T100" fmla="*/ 32 w 236"/>
                <a:gd name="T101" fmla="*/ 148 h 253"/>
                <a:gd name="T102" fmla="*/ 37 w 236"/>
                <a:gd name="T103" fmla="*/ 140 h 253"/>
                <a:gd name="T104" fmla="*/ 44 w 236"/>
                <a:gd name="T105" fmla="*/ 123 h 253"/>
                <a:gd name="T106" fmla="*/ 54 w 236"/>
                <a:gd name="T107" fmla="*/ 139 h 253"/>
                <a:gd name="T108" fmla="*/ 40 w 236"/>
                <a:gd name="T109" fmla="*/ 193 h 253"/>
                <a:gd name="T110" fmla="*/ 35 w 236"/>
                <a:gd name="T111" fmla="*/ 217 h 253"/>
                <a:gd name="T112" fmla="*/ 38 w 236"/>
                <a:gd name="T113" fmla="*/ 21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6" h="253">
                  <a:moveTo>
                    <a:pt x="72" y="253"/>
                  </a:moveTo>
                  <a:cubicBezTo>
                    <a:pt x="72" y="253"/>
                    <a:pt x="72" y="253"/>
                    <a:pt x="72" y="253"/>
                  </a:cubicBezTo>
                  <a:cubicBezTo>
                    <a:pt x="63" y="253"/>
                    <a:pt x="57" y="247"/>
                    <a:pt x="51" y="242"/>
                  </a:cubicBezTo>
                  <a:cubicBezTo>
                    <a:pt x="44" y="235"/>
                    <a:pt x="39" y="233"/>
                    <a:pt x="29" y="237"/>
                  </a:cubicBezTo>
                  <a:cubicBezTo>
                    <a:pt x="18" y="242"/>
                    <a:pt x="18" y="242"/>
                    <a:pt x="18" y="242"/>
                  </a:cubicBezTo>
                  <a:cubicBezTo>
                    <a:pt x="16" y="230"/>
                    <a:pt x="16" y="230"/>
                    <a:pt x="16" y="230"/>
                  </a:cubicBezTo>
                  <a:cubicBezTo>
                    <a:pt x="15" y="221"/>
                    <a:pt x="17" y="187"/>
                    <a:pt x="28" y="178"/>
                  </a:cubicBezTo>
                  <a:cubicBezTo>
                    <a:pt x="35" y="173"/>
                    <a:pt x="39" y="168"/>
                    <a:pt x="41" y="164"/>
                  </a:cubicBezTo>
                  <a:cubicBezTo>
                    <a:pt x="38" y="166"/>
                    <a:pt x="35" y="166"/>
                    <a:pt x="32" y="166"/>
                  </a:cubicBezTo>
                  <a:cubicBezTo>
                    <a:pt x="21" y="166"/>
                    <a:pt x="11" y="156"/>
                    <a:pt x="5" y="139"/>
                  </a:cubicBezTo>
                  <a:cubicBezTo>
                    <a:pt x="0" y="123"/>
                    <a:pt x="0" y="100"/>
                    <a:pt x="16" y="88"/>
                  </a:cubicBezTo>
                  <a:cubicBezTo>
                    <a:pt x="27" y="79"/>
                    <a:pt x="29" y="70"/>
                    <a:pt x="31" y="58"/>
                  </a:cubicBezTo>
                  <a:cubicBezTo>
                    <a:pt x="33" y="44"/>
                    <a:pt x="36" y="27"/>
                    <a:pt x="58" y="16"/>
                  </a:cubicBezTo>
                  <a:cubicBezTo>
                    <a:pt x="89" y="0"/>
                    <a:pt x="121" y="11"/>
                    <a:pt x="148" y="43"/>
                  </a:cubicBezTo>
                  <a:cubicBezTo>
                    <a:pt x="151" y="47"/>
                    <a:pt x="163" y="47"/>
                    <a:pt x="173" y="48"/>
                  </a:cubicBezTo>
                  <a:cubicBezTo>
                    <a:pt x="189" y="48"/>
                    <a:pt x="208" y="49"/>
                    <a:pt x="221" y="60"/>
                  </a:cubicBezTo>
                  <a:cubicBezTo>
                    <a:pt x="231" y="68"/>
                    <a:pt x="231" y="68"/>
                    <a:pt x="231" y="68"/>
                  </a:cubicBezTo>
                  <a:cubicBezTo>
                    <a:pt x="220" y="75"/>
                    <a:pt x="220" y="75"/>
                    <a:pt x="220" y="75"/>
                  </a:cubicBezTo>
                  <a:cubicBezTo>
                    <a:pt x="218" y="76"/>
                    <a:pt x="217" y="77"/>
                    <a:pt x="217" y="77"/>
                  </a:cubicBezTo>
                  <a:cubicBezTo>
                    <a:pt x="217" y="78"/>
                    <a:pt x="217" y="81"/>
                    <a:pt x="227" y="92"/>
                  </a:cubicBezTo>
                  <a:cubicBezTo>
                    <a:pt x="236" y="102"/>
                    <a:pt x="236" y="102"/>
                    <a:pt x="236" y="102"/>
                  </a:cubicBezTo>
                  <a:cubicBezTo>
                    <a:pt x="224" y="107"/>
                    <a:pt x="224" y="107"/>
                    <a:pt x="224" y="107"/>
                  </a:cubicBezTo>
                  <a:cubicBezTo>
                    <a:pt x="219" y="109"/>
                    <a:pt x="209" y="122"/>
                    <a:pt x="202" y="131"/>
                  </a:cubicBezTo>
                  <a:cubicBezTo>
                    <a:pt x="196" y="139"/>
                    <a:pt x="190" y="147"/>
                    <a:pt x="185" y="152"/>
                  </a:cubicBezTo>
                  <a:cubicBezTo>
                    <a:pt x="177" y="159"/>
                    <a:pt x="164" y="164"/>
                    <a:pt x="152" y="169"/>
                  </a:cubicBezTo>
                  <a:cubicBezTo>
                    <a:pt x="140" y="175"/>
                    <a:pt x="123" y="181"/>
                    <a:pt x="122" y="188"/>
                  </a:cubicBezTo>
                  <a:cubicBezTo>
                    <a:pt x="119" y="195"/>
                    <a:pt x="114" y="199"/>
                    <a:pt x="109" y="202"/>
                  </a:cubicBezTo>
                  <a:cubicBezTo>
                    <a:pt x="106" y="204"/>
                    <a:pt x="102" y="206"/>
                    <a:pt x="100" y="211"/>
                  </a:cubicBezTo>
                  <a:cubicBezTo>
                    <a:pt x="99" y="213"/>
                    <a:pt x="99" y="216"/>
                    <a:pt x="100" y="220"/>
                  </a:cubicBezTo>
                  <a:cubicBezTo>
                    <a:pt x="100" y="227"/>
                    <a:pt x="101" y="238"/>
                    <a:pt x="89" y="246"/>
                  </a:cubicBezTo>
                  <a:cubicBezTo>
                    <a:pt x="83" y="250"/>
                    <a:pt x="78" y="253"/>
                    <a:pt x="72" y="253"/>
                  </a:cubicBezTo>
                  <a:close/>
                  <a:moveTo>
                    <a:pt x="38" y="216"/>
                  </a:moveTo>
                  <a:cubicBezTo>
                    <a:pt x="50" y="216"/>
                    <a:pt x="58" y="224"/>
                    <a:pt x="64" y="229"/>
                  </a:cubicBezTo>
                  <a:cubicBezTo>
                    <a:pt x="69" y="234"/>
                    <a:pt x="72" y="236"/>
                    <a:pt x="78" y="231"/>
                  </a:cubicBezTo>
                  <a:cubicBezTo>
                    <a:pt x="81" y="229"/>
                    <a:pt x="82" y="228"/>
                    <a:pt x="81" y="222"/>
                  </a:cubicBezTo>
                  <a:cubicBezTo>
                    <a:pt x="81" y="217"/>
                    <a:pt x="80" y="210"/>
                    <a:pt x="84" y="202"/>
                  </a:cubicBezTo>
                  <a:cubicBezTo>
                    <a:pt x="88" y="194"/>
                    <a:pt x="95" y="189"/>
                    <a:pt x="99" y="187"/>
                  </a:cubicBezTo>
                  <a:cubicBezTo>
                    <a:pt x="102" y="185"/>
                    <a:pt x="104" y="183"/>
                    <a:pt x="104" y="182"/>
                  </a:cubicBezTo>
                  <a:cubicBezTo>
                    <a:pt x="108" y="167"/>
                    <a:pt x="127" y="160"/>
                    <a:pt x="145" y="152"/>
                  </a:cubicBezTo>
                  <a:cubicBezTo>
                    <a:pt x="155" y="148"/>
                    <a:pt x="167" y="144"/>
                    <a:pt x="172" y="138"/>
                  </a:cubicBezTo>
                  <a:cubicBezTo>
                    <a:pt x="176" y="134"/>
                    <a:pt x="182" y="127"/>
                    <a:pt x="187" y="120"/>
                  </a:cubicBezTo>
                  <a:cubicBezTo>
                    <a:pt x="194" y="111"/>
                    <a:pt x="200" y="103"/>
                    <a:pt x="207" y="97"/>
                  </a:cubicBezTo>
                  <a:cubicBezTo>
                    <a:pt x="202" y="90"/>
                    <a:pt x="198" y="82"/>
                    <a:pt x="199" y="74"/>
                  </a:cubicBezTo>
                  <a:cubicBezTo>
                    <a:pt x="199" y="73"/>
                    <a:pt x="200" y="71"/>
                    <a:pt x="200" y="70"/>
                  </a:cubicBezTo>
                  <a:cubicBezTo>
                    <a:pt x="192" y="67"/>
                    <a:pt x="182" y="66"/>
                    <a:pt x="172" y="66"/>
                  </a:cubicBezTo>
                  <a:cubicBezTo>
                    <a:pt x="156" y="66"/>
                    <a:pt x="142" y="65"/>
                    <a:pt x="133" y="55"/>
                  </a:cubicBezTo>
                  <a:cubicBezTo>
                    <a:pt x="112" y="29"/>
                    <a:pt x="90" y="21"/>
                    <a:pt x="67" y="32"/>
                  </a:cubicBezTo>
                  <a:cubicBezTo>
                    <a:pt x="52" y="40"/>
                    <a:pt x="51" y="48"/>
                    <a:pt x="49" y="61"/>
                  </a:cubicBezTo>
                  <a:cubicBezTo>
                    <a:pt x="47" y="74"/>
                    <a:pt x="44" y="89"/>
                    <a:pt x="27" y="102"/>
                  </a:cubicBezTo>
                  <a:cubicBezTo>
                    <a:pt x="20" y="108"/>
                    <a:pt x="20" y="121"/>
                    <a:pt x="22" y="130"/>
                  </a:cubicBezTo>
                  <a:cubicBezTo>
                    <a:pt x="25" y="142"/>
                    <a:pt x="31" y="148"/>
                    <a:pt x="32" y="148"/>
                  </a:cubicBezTo>
                  <a:cubicBezTo>
                    <a:pt x="33" y="148"/>
                    <a:pt x="35" y="146"/>
                    <a:pt x="37" y="140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54" y="139"/>
                    <a:pt x="54" y="139"/>
                    <a:pt x="54" y="139"/>
                  </a:cubicBezTo>
                  <a:cubicBezTo>
                    <a:pt x="71" y="168"/>
                    <a:pt x="48" y="187"/>
                    <a:pt x="40" y="193"/>
                  </a:cubicBezTo>
                  <a:cubicBezTo>
                    <a:pt x="38" y="195"/>
                    <a:pt x="35" y="207"/>
                    <a:pt x="35" y="217"/>
                  </a:cubicBezTo>
                  <a:cubicBezTo>
                    <a:pt x="36" y="217"/>
                    <a:pt x="37" y="216"/>
                    <a:pt x="38" y="2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7" name="Freeform 149"/>
            <p:cNvSpPr>
              <a:spLocks/>
            </p:cNvSpPr>
            <p:nvPr/>
          </p:nvSpPr>
          <p:spPr bwMode="auto">
            <a:xfrm>
              <a:off x="1555" y="2540"/>
              <a:ext cx="43" cy="56"/>
            </a:xfrm>
            <a:custGeom>
              <a:avLst/>
              <a:gdLst>
                <a:gd name="T0" fmla="*/ 34 w 147"/>
                <a:gd name="T1" fmla="*/ 163 h 188"/>
                <a:gd name="T2" fmla="*/ 100 w 147"/>
                <a:gd name="T3" fmla="*/ 61 h 188"/>
                <a:gd name="T4" fmla="*/ 113 w 147"/>
                <a:gd name="T5" fmla="*/ 143 h 188"/>
                <a:gd name="T6" fmla="*/ 34 w 147"/>
                <a:gd name="T7" fmla="*/ 16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7" h="188">
                  <a:moveTo>
                    <a:pt x="34" y="163"/>
                  </a:moveTo>
                  <a:cubicBezTo>
                    <a:pt x="70" y="129"/>
                    <a:pt x="0" y="0"/>
                    <a:pt x="100" y="61"/>
                  </a:cubicBezTo>
                  <a:cubicBezTo>
                    <a:pt x="147" y="89"/>
                    <a:pt x="137" y="103"/>
                    <a:pt x="113" y="143"/>
                  </a:cubicBezTo>
                  <a:cubicBezTo>
                    <a:pt x="97" y="167"/>
                    <a:pt x="58" y="188"/>
                    <a:pt x="34" y="16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8" name="Freeform 150"/>
            <p:cNvSpPr>
              <a:spLocks noEditPoints="1"/>
            </p:cNvSpPr>
            <p:nvPr/>
          </p:nvSpPr>
          <p:spPr bwMode="auto">
            <a:xfrm>
              <a:off x="1561" y="2550"/>
              <a:ext cx="37" cy="44"/>
            </a:xfrm>
            <a:custGeom>
              <a:avLst/>
              <a:gdLst>
                <a:gd name="T0" fmla="*/ 40 w 126"/>
                <a:gd name="T1" fmla="*/ 149 h 149"/>
                <a:gd name="T2" fmla="*/ 7 w 126"/>
                <a:gd name="T3" fmla="*/ 134 h 149"/>
                <a:gd name="T4" fmla="*/ 0 w 126"/>
                <a:gd name="T5" fmla="*/ 127 h 149"/>
                <a:gd name="T6" fmla="*/ 7 w 126"/>
                <a:gd name="T7" fmla="*/ 121 h 149"/>
                <a:gd name="T8" fmla="*/ 15 w 126"/>
                <a:gd name="T9" fmla="*/ 63 h 149"/>
                <a:gd name="T10" fmla="*/ 22 w 126"/>
                <a:gd name="T11" fmla="*/ 8 h 149"/>
                <a:gd name="T12" fmla="*/ 40 w 126"/>
                <a:gd name="T13" fmla="*/ 0 h 149"/>
                <a:gd name="T14" fmla="*/ 85 w 126"/>
                <a:gd name="T15" fmla="*/ 18 h 149"/>
                <a:gd name="T16" fmla="*/ 122 w 126"/>
                <a:gd name="T17" fmla="*/ 55 h 149"/>
                <a:gd name="T18" fmla="*/ 101 w 126"/>
                <a:gd name="T19" fmla="*/ 112 h 149"/>
                <a:gd name="T20" fmla="*/ 40 w 126"/>
                <a:gd name="T21" fmla="*/ 149 h 149"/>
                <a:gd name="T22" fmla="*/ 26 w 126"/>
                <a:gd name="T23" fmla="*/ 126 h 149"/>
                <a:gd name="T24" fmla="*/ 40 w 126"/>
                <a:gd name="T25" fmla="*/ 130 h 149"/>
                <a:gd name="T26" fmla="*/ 85 w 126"/>
                <a:gd name="T27" fmla="*/ 103 h 149"/>
                <a:gd name="T28" fmla="*/ 104 w 126"/>
                <a:gd name="T29" fmla="*/ 59 h 149"/>
                <a:gd name="T30" fmla="*/ 76 w 126"/>
                <a:gd name="T31" fmla="*/ 34 h 149"/>
                <a:gd name="T32" fmla="*/ 36 w 126"/>
                <a:gd name="T33" fmla="*/ 20 h 149"/>
                <a:gd name="T34" fmla="*/ 33 w 126"/>
                <a:gd name="T35" fmla="*/ 61 h 149"/>
                <a:gd name="T36" fmla="*/ 26 w 126"/>
                <a:gd name="T37" fmla="*/ 12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149">
                  <a:moveTo>
                    <a:pt x="40" y="149"/>
                  </a:moveTo>
                  <a:cubicBezTo>
                    <a:pt x="27" y="149"/>
                    <a:pt x="16" y="143"/>
                    <a:pt x="7" y="134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18" y="111"/>
                    <a:pt x="16" y="85"/>
                    <a:pt x="15" y="63"/>
                  </a:cubicBezTo>
                  <a:cubicBezTo>
                    <a:pt x="13" y="39"/>
                    <a:pt x="12" y="19"/>
                    <a:pt x="22" y="8"/>
                  </a:cubicBezTo>
                  <a:cubicBezTo>
                    <a:pt x="25" y="4"/>
                    <a:pt x="31" y="0"/>
                    <a:pt x="40" y="0"/>
                  </a:cubicBezTo>
                  <a:cubicBezTo>
                    <a:pt x="51" y="0"/>
                    <a:pt x="66" y="6"/>
                    <a:pt x="85" y="18"/>
                  </a:cubicBezTo>
                  <a:cubicBezTo>
                    <a:pt x="108" y="31"/>
                    <a:pt x="118" y="43"/>
                    <a:pt x="122" y="55"/>
                  </a:cubicBezTo>
                  <a:cubicBezTo>
                    <a:pt x="126" y="72"/>
                    <a:pt x="116" y="88"/>
                    <a:pt x="101" y="112"/>
                  </a:cubicBezTo>
                  <a:cubicBezTo>
                    <a:pt x="89" y="131"/>
                    <a:pt x="65" y="149"/>
                    <a:pt x="40" y="149"/>
                  </a:cubicBezTo>
                  <a:close/>
                  <a:moveTo>
                    <a:pt x="26" y="126"/>
                  </a:moveTo>
                  <a:cubicBezTo>
                    <a:pt x="31" y="129"/>
                    <a:pt x="35" y="130"/>
                    <a:pt x="40" y="130"/>
                  </a:cubicBezTo>
                  <a:cubicBezTo>
                    <a:pt x="58" y="130"/>
                    <a:pt x="77" y="116"/>
                    <a:pt x="85" y="103"/>
                  </a:cubicBezTo>
                  <a:cubicBezTo>
                    <a:pt x="98" y="82"/>
                    <a:pt x="106" y="69"/>
                    <a:pt x="104" y="59"/>
                  </a:cubicBezTo>
                  <a:cubicBezTo>
                    <a:pt x="102" y="52"/>
                    <a:pt x="93" y="44"/>
                    <a:pt x="76" y="34"/>
                  </a:cubicBezTo>
                  <a:cubicBezTo>
                    <a:pt x="43" y="14"/>
                    <a:pt x="37" y="19"/>
                    <a:pt x="36" y="20"/>
                  </a:cubicBezTo>
                  <a:cubicBezTo>
                    <a:pt x="31" y="26"/>
                    <a:pt x="32" y="46"/>
                    <a:pt x="33" y="61"/>
                  </a:cubicBezTo>
                  <a:cubicBezTo>
                    <a:pt x="35" y="84"/>
                    <a:pt x="37" y="109"/>
                    <a:pt x="26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9" name="Freeform 151"/>
            <p:cNvSpPr>
              <a:spLocks/>
            </p:cNvSpPr>
            <p:nvPr/>
          </p:nvSpPr>
          <p:spPr bwMode="auto">
            <a:xfrm>
              <a:off x="1486" y="2522"/>
              <a:ext cx="57" cy="81"/>
            </a:xfrm>
            <a:custGeom>
              <a:avLst/>
              <a:gdLst>
                <a:gd name="T0" fmla="*/ 35 w 192"/>
                <a:gd name="T1" fmla="*/ 116 h 271"/>
                <a:gd name="T2" fmla="*/ 42 w 192"/>
                <a:gd name="T3" fmla="*/ 46 h 271"/>
                <a:gd name="T4" fmla="*/ 76 w 192"/>
                <a:gd name="T5" fmla="*/ 3 h 271"/>
                <a:gd name="T6" fmla="*/ 109 w 192"/>
                <a:gd name="T7" fmla="*/ 35 h 271"/>
                <a:gd name="T8" fmla="*/ 152 w 192"/>
                <a:gd name="T9" fmla="*/ 73 h 271"/>
                <a:gd name="T10" fmla="*/ 128 w 192"/>
                <a:gd name="T11" fmla="*/ 156 h 271"/>
                <a:gd name="T12" fmla="*/ 159 w 192"/>
                <a:gd name="T13" fmla="*/ 185 h 271"/>
                <a:gd name="T14" fmla="*/ 189 w 192"/>
                <a:gd name="T15" fmla="*/ 236 h 271"/>
                <a:gd name="T16" fmla="*/ 112 w 192"/>
                <a:gd name="T17" fmla="*/ 257 h 271"/>
                <a:gd name="T18" fmla="*/ 67 w 192"/>
                <a:gd name="T19" fmla="*/ 218 h 271"/>
                <a:gd name="T20" fmla="*/ 76 w 192"/>
                <a:gd name="T21" fmla="*/ 158 h 271"/>
                <a:gd name="T22" fmla="*/ 35 w 192"/>
                <a:gd name="T23" fmla="*/ 11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271">
                  <a:moveTo>
                    <a:pt x="35" y="116"/>
                  </a:moveTo>
                  <a:cubicBezTo>
                    <a:pt x="18" y="90"/>
                    <a:pt x="0" y="62"/>
                    <a:pt x="42" y="46"/>
                  </a:cubicBezTo>
                  <a:cubicBezTo>
                    <a:pt x="7" y="39"/>
                    <a:pt x="59" y="0"/>
                    <a:pt x="76" y="3"/>
                  </a:cubicBezTo>
                  <a:cubicBezTo>
                    <a:pt x="86" y="5"/>
                    <a:pt x="106" y="25"/>
                    <a:pt x="109" y="35"/>
                  </a:cubicBezTo>
                  <a:cubicBezTo>
                    <a:pt x="117" y="64"/>
                    <a:pt x="134" y="53"/>
                    <a:pt x="152" y="73"/>
                  </a:cubicBezTo>
                  <a:cubicBezTo>
                    <a:pt x="192" y="119"/>
                    <a:pt x="122" y="114"/>
                    <a:pt x="128" y="156"/>
                  </a:cubicBezTo>
                  <a:cubicBezTo>
                    <a:pt x="130" y="175"/>
                    <a:pt x="152" y="176"/>
                    <a:pt x="159" y="185"/>
                  </a:cubicBezTo>
                  <a:cubicBezTo>
                    <a:pt x="172" y="203"/>
                    <a:pt x="172" y="221"/>
                    <a:pt x="189" y="236"/>
                  </a:cubicBezTo>
                  <a:cubicBezTo>
                    <a:pt x="161" y="225"/>
                    <a:pt x="136" y="245"/>
                    <a:pt x="112" y="257"/>
                  </a:cubicBezTo>
                  <a:cubicBezTo>
                    <a:pt x="82" y="271"/>
                    <a:pt x="77" y="227"/>
                    <a:pt x="67" y="218"/>
                  </a:cubicBezTo>
                  <a:cubicBezTo>
                    <a:pt x="50" y="200"/>
                    <a:pt x="80" y="172"/>
                    <a:pt x="76" y="158"/>
                  </a:cubicBezTo>
                  <a:cubicBezTo>
                    <a:pt x="71" y="140"/>
                    <a:pt x="56" y="111"/>
                    <a:pt x="35" y="11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0" name="Freeform 152"/>
            <p:cNvSpPr>
              <a:spLocks noEditPoints="1"/>
            </p:cNvSpPr>
            <p:nvPr/>
          </p:nvSpPr>
          <p:spPr bwMode="auto">
            <a:xfrm>
              <a:off x="1487" y="2521"/>
              <a:ext cx="69" cy="82"/>
            </a:xfrm>
            <a:custGeom>
              <a:avLst/>
              <a:gdLst>
                <a:gd name="T0" fmla="*/ 99 w 234"/>
                <a:gd name="T1" fmla="*/ 275 h 275"/>
                <a:gd name="T2" fmla="*/ 64 w 234"/>
                <a:gd name="T3" fmla="*/ 241 h 275"/>
                <a:gd name="T4" fmla="*/ 59 w 234"/>
                <a:gd name="T5" fmla="*/ 230 h 275"/>
                <a:gd name="T6" fmla="*/ 60 w 234"/>
                <a:gd name="T7" fmla="*/ 181 h 275"/>
                <a:gd name="T8" fmla="*/ 65 w 234"/>
                <a:gd name="T9" fmla="*/ 166 h 275"/>
                <a:gd name="T10" fmla="*/ 35 w 234"/>
                <a:gd name="T11" fmla="*/ 132 h 275"/>
                <a:gd name="T12" fmla="*/ 29 w 234"/>
                <a:gd name="T13" fmla="*/ 133 h 275"/>
                <a:gd name="T14" fmla="*/ 25 w 234"/>
                <a:gd name="T15" fmla="*/ 128 h 275"/>
                <a:gd name="T16" fmla="*/ 6 w 234"/>
                <a:gd name="T17" fmla="*/ 70 h 275"/>
                <a:gd name="T18" fmla="*/ 22 w 234"/>
                <a:gd name="T19" fmla="*/ 51 h 275"/>
                <a:gd name="T20" fmla="*/ 19 w 234"/>
                <a:gd name="T21" fmla="*/ 40 h 275"/>
                <a:gd name="T22" fmla="*/ 72 w 234"/>
                <a:gd name="T23" fmla="*/ 0 h 275"/>
                <a:gd name="T24" fmla="*/ 75 w 234"/>
                <a:gd name="T25" fmla="*/ 0 h 275"/>
                <a:gd name="T26" fmla="*/ 116 w 234"/>
                <a:gd name="T27" fmla="*/ 38 h 275"/>
                <a:gd name="T28" fmla="*/ 132 w 234"/>
                <a:gd name="T29" fmla="*/ 57 h 275"/>
                <a:gd name="T30" fmla="*/ 157 w 234"/>
                <a:gd name="T31" fmla="*/ 73 h 275"/>
                <a:gd name="T32" fmla="*/ 171 w 234"/>
                <a:gd name="T33" fmla="*/ 106 h 275"/>
                <a:gd name="T34" fmla="*/ 152 w 234"/>
                <a:gd name="T35" fmla="*/ 133 h 275"/>
                <a:gd name="T36" fmla="*/ 135 w 234"/>
                <a:gd name="T37" fmla="*/ 161 h 275"/>
                <a:gd name="T38" fmla="*/ 150 w 234"/>
                <a:gd name="T39" fmla="*/ 175 h 275"/>
                <a:gd name="T40" fmla="*/ 165 w 234"/>
                <a:gd name="T41" fmla="*/ 186 h 275"/>
                <a:gd name="T42" fmla="*/ 177 w 234"/>
                <a:gd name="T43" fmla="*/ 209 h 275"/>
                <a:gd name="T44" fmla="*/ 193 w 234"/>
                <a:gd name="T45" fmla="*/ 235 h 275"/>
                <a:gd name="T46" fmla="*/ 234 w 234"/>
                <a:gd name="T47" fmla="*/ 270 h 275"/>
                <a:gd name="T48" fmla="*/ 184 w 234"/>
                <a:gd name="T49" fmla="*/ 250 h 275"/>
                <a:gd name="T50" fmla="*/ 129 w 234"/>
                <a:gd name="T51" fmla="*/ 263 h 275"/>
                <a:gd name="T52" fmla="*/ 114 w 234"/>
                <a:gd name="T53" fmla="*/ 271 h 275"/>
                <a:gd name="T54" fmla="*/ 99 w 234"/>
                <a:gd name="T55" fmla="*/ 275 h 275"/>
                <a:gd name="T56" fmla="*/ 38 w 234"/>
                <a:gd name="T57" fmla="*/ 113 h 275"/>
                <a:gd name="T58" fmla="*/ 83 w 234"/>
                <a:gd name="T59" fmla="*/ 161 h 275"/>
                <a:gd name="T60" fmla="*/ 76 w 234"/>
                <a:gd name="T61" fmla="*/ 189 h 275"/>
                <a:gd name="T62" fmla="*/ 72 w 234"/>
                <a:gd name="T63" fmla="*/ 218 h 275"/>
                <a:gd name="T64" fmla="*/ 81 w 234"/>
                <a:gd name="T65" fmla="*/ 234 h 275"/>
                <a:gd name="T66" fmla="*/ 106 w 234"/>
                <a:gd name="T67" fmla="*/ 254 h 275"/>
                <a:gd name="T68" fmla="*/ 120 w 234"/>
                <a:gd name="T69" fmla="*/ 247 h 275"/>
                <a:gd name="T70" fmla="*/ 166 w 234"/>
                <a:gd name="T71" fmla="*/ 230 h 275"/>
                <a:gd name="T72" fmla="*/ 160 w 234"/>
                <a:gd name="T73" fmla="*/ 216 h 275"/>
                <a:gd name="T74" fmla="*/ 150 w 234"/>
                <a:gd name="T75" fmla="*/ 197 h 275"/>
                <a:gd name="T76" fmla="*/ 141 w 234"/>
                <a:gd name="T77" fmla="*/ 191 h 275"/>
                <a:gd name="T78" fmla="*/ 117 w 234"/>
                <a:gd name="T79" fmla="*/ 163 h 275"/>
                <a:gd name="T80" fmla="*/ 140 w 234"/>
                <a:gd name="T81" fmla="*/ 119 h 275"/>
                <a:gd name="T82" fmla="*/ 153 w 234"/>
                <a:gd name="T83" fmla="*/ 105 h 275"/>
                <a:gd name="T84" fmla="*/ 143 w 234"/>
                <a:gd name="T85" fmla="*/ 85 h 275"/>
                <a:gd name="T86" fmla="*/ 125 w 234"/>
                <a:gd name="T87" fmla="*/ 73 h 275"/>
                <a:gd name="T88" fmla="*/ 98 w 234"/>
                <a:gd name="T89" fmla="*/ 43 h 275"/>
                <a:gd name="T90" fmla="*/ 72 w 234"/>
                <a:gd name="T91" fmla="*/ 18 h 275"/>
                <a:gd name="T92" fmla="*/ 38 w 234"/>
                <a:gd name="T93" fmla="*/ 42 h 275"/>
                <a:gd name="T94" fmla="*/ 38 w 234"/>
                <a:gd name="T95" fmla="*/ 42 h 275"/>
                <a:gd name="T96" fmla="*/ 42 w 234"/>
                <a:gd name="T97" fmla="*/ 43 h 275"/>
                <a:gd name="T98" fmla="*/ 73 w 234"/>
                <a:gd name="T99" fmla="*/ 49 h 275"/>
                <a:gd name="T100" fmla="*/ 44 w 234"/>
                <a:gd name="T101" fmla="*/ 60 h 275"/>
                <a:gd name="T102" fmla="*/ 24 w 234"/>
                <a:gd name="T103" fmla="*/ 76 h 275"/>
                <a:gd name="T104" fmla="*/ 37 w 234"/>
                <a:gd name="T105" fmla="*/ 113 h 275"/>
                <a:gd name="T106" fmla="*/ 38 w 234"/>
                <a:gd name="T107" fmla="*/ 113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4" h="275">
                  <a:moveTo>
                    <a:pt x="99" y="275"/>
                  </a:moveTo>
                  <a:cubicBezTo>
                    <a:pt x="79" y="275"/>
                    <a:pt x="70" y="254"/>
                    <a:pt x="64" y="241"/>
                  </a:cubicBezTo>
                  <a:cubicBezTo>
                    <a:pt x="63" y="237"/>
                    <a:pt x="60" y="232"/>
                    <a:pt x="59" y="230"/>
                  </a:cubicBezTo>
                  <a:cubicBezTo>
                    <a:pt x="44" y="215"/>
                    <a:pt x="53" y="195"/>
                    <a:pt x="60" y="181"/>
                  </a:cubicBezTo>
                  <a:cubicBezTo>
                    <a:pt x="62" y="177"/>
                    <a:pt x="66" y="169"/>
                    <a:pt x="65" y="166"/>
                  </a:cubicBezTo>
                  <a:cubicBezTo>
                    <a:pt x="61" y="150"/>
                    <a:pt x="48" y="128"/>
                    <a:pt x="35" y="132"/>
                  </a:cubicBezTo>
                  <a:cubicBezTo>
                    <a:pt x="29" y="133"/>
                    <a:pt x="29" y="133"/>
                    <a:pt x="29" y="133"/>
                  </a:cubicBezTo>
                  <a:cubicBezTo>
                    <a:pt x="25" y="128"/>
                    <a:pt x="25" y="128"/>
                    <a:pt x="25" y="128"/>
                  </a:cubicBezTo>
                  <a:cubicBezTo>
                    <a:pt x="13" y="108"/>
                    <a:pt x="0" y="89"/>
                    <a:pt x="6" y="70"/>
                  </a:cubicBezTo>
                  <a:cubicBezTo>
                    <a:pt x="9" y="62"/>
                    <a:pt x="14" y="56"/>
                    <a:pt x="22" y="51"/>
                  </a:cubicBezTo>
                  <a:cubicBezTo>
                    <a:pt x="19" y="47"/>
                    <a:pt x="19" y="42"/>
                    <a:pt x="19" y="40"/>
                  </a:cubicBezTo>
                  <a:cubicBezTo>
                    <a:pt x="21" y="21"/>
                    <a:pt x="55" y="0"/>
                    <a:pt x="72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9" y="3"/>
                    <a:pt x="112" y="24"/>
                    <a:pt x="116" y="38"/>
                  </a:cubicBezTo>
                  <a:cubicBezTo>
                    <a:pt x="120" y="51"/>
                    <a:pt x="124" y="53"/>
                    <a:pt x="132" y="57"/>
                  </a:cubicBezTo>
                  <a:cubicBezTo>
                    <a:pt x="139" y="60"/>
                    <a:pt x="148" y="63"/>
                    <a:pt x="157" y="73"/>
                  </a:cubicBezTo>
                  <a:cubicBezTo>
                    <a:pt x="168" y="86"/>
                    <a:pt x="172" y="96"/>
                    <a:pt x="171" y="106"/>
                  </a:cubicBezTo>
                  <a:cubicBezTo>
                    <a:pt x="170" y="119"/>
                    <a:pt x="160" y="127"/>
                    <a:pt x="152" y="133"/>
                  </a:cubicBezTo>
                  <a:cubicBezTo>
                    <a:pt x="140" y="142"/>
                    <a:pt x="133" y="148"/>
                    <a:pt x="135" y="161"/>
                  </a:cubicBezTo>
                  <a:cubicBezTo>
                    <a:pt x="136" y="168"/>
                    <a:pt x="141" y="170"/>
                    <a:pt x="150" y="175"/>
                  </a:cubicBezTo>
                  <a:cubicBezTo>
                    <a:pt x="155" y="178"/>
                    <a:pt x="161" y="181"/>
                    <a:pt x="165" y="186"/>
                  </a:cubicBezTo>
                  <a:cubicBezTo>
                    <a:pt x="171" y="194"/>
                    <a:pt x="174" y="202"/>
                    <a:pt x="177" y="209"/>
                  </a:cubicBezTo>
                  <a:cubicBezTo>
                    <a:pt x="181" y="219"/>
                    <a:pt x="185" y="227"/>
                    <a:pt x="193" y="235"/>
                  </a:cubicBezTo>
                  <a:cubicBezTo>
                    <a:pt x="234" y="270"/>
                    <a:pt x="234" y="270"/>
                    <a:pt x="234" y="270"/>
                  </a:cubicBezTo>
                  <a:cubicBezTo>
                    <a:pt x="184" y="250"/>
                    <a:pt x="184" y="250"/>
                    <a:pt x="184" y="250"/>
                  </a:cubicBezTo>
                  <a:cubicBezTo>
                    <a:pt x="166" y="243"/>
                    <a:pt x="147" y="253"/>
                    <a:pt x="129" y="263"/>
                  </a:cubicBezTo>
                  <a:cubicBezTo>
                    <a:pt x="124" y="266"/>
                    <a:pt x="119" y="268"/>
                    <a:pt x="114" y="271"/>
                  </a:cubicBezTo>
                  <a:cubicBezTo>
                    <a:pt x="109" y="273"/>
                    <a:pt x="104" y="275"/>
                    <a:pt x="99" y="275"/>
                  </a:cubicBezTo>
                  <a:close/>
                  <a:moveTo>
                    <a:pt x="38" y="113"/>
                  </a:moveTo>
                  <a:cubicBezTo>
                    <a:pt x="63" y="113"/>
                    <a:pt x="78" y="145"/>
                    <a:pt x="83" y="161"/>
                  </a:cubicBezTo>
                  <a:cubicBezTo>
                    <a:pt x="85" y="170"/>
                    <a:pt x="81" y="179"/>
                    <a:pt x="76" y="189"/>
                  </a:cubicBezTo>
                  <a:cubicBezTo>
                    <a:pt x="70" y="203"/>
                    <a:pt x="66" y="212"/>
                    <a:pt x="72" y="218"/>
                  </a:cubicBezTo>
                  <a:cubicBezTo>
                    <a:pt x="76" y="221"/>
                    <a:pt x="78" y="227"/>
                    <a:pt x="81" y="234"/>
                  </a:cubicBezTo>
                  <a:cubicBezTo>
                    <a:pt x="88" y="250"/>
                    <a:pt x="94" y="260"/>
                    <a:pt x="106" y="254"/>
                  </a:cubicBezTo>
                  <a:cubicBezTo>
                    <a:pt x="111" y="252"/>
                    <a:pt x="115" y="250"/>
                    <a:pt x="120" y="247"/>
                  </a:cubicBezTo>
                  <a:cubicBezTo>
                    <a:pt x="134" y="239"/>
                    <a:pt x="149" y="231"/>
                    <a:pt x="166" y="230"/>
                  </a:cubicBezTo>
                  <a:cubicBezTo>
                    <a:pt x="164" y="225"/>
                    <a:pt x="162" y="221"/>
                    <a:pt x="160" y="216"/>
                  </a:cubicBezTo>
                  <a:cubicBezTo>
                    <a:pt x="157" y="209"/>
                    <a:pt x="154" y="203"/>
                    <a:pt x="150" y="197"/>
                  </a:cubicBezTo>
                  <a:cubicBezTo>
                    <a:pt x="149" y="195"/>
                    <a:pt x="145" y="193"/>
                    <a:pt x="141" y="191"/>
                  </a:cubicBezTo>
                  <a:cubicBezTo>
                    <a:pt x="132" y="187"/>
                    <a:pt x="119" y="180"/>
                    <a:pt x="117" y="163"/>
                  </a:cubicBezTo>
                  <a:cubicBezTo>
                    <a:pt x="113" y="140"/>
                    <a:pt x="129" y="128"/>
                    <a:pt x="140" y="119"/>
                  </a:cubicBezTo>
                  <a:cubicBezTo>
                    <a:pt x="147" y="114"/>
                    <a:pt x="153" y="109"/>
                    <a:pt x="153" y="105"/>
                  </a:cubicBezTo>
                  <a:cubicBezTo>
                    <a:pt x="153" y="101"/>
                    <a:pt x="152" y="96"/>
                    <a:pt x="143" y="85"/>
                  </a:cubicBezTo>
                  <a:cubicBezTo>
                    <a:pt x="137" y="78"/>
                    <a:pt x="131" y="76"/>
                    <a:pt x="125" y="73"/>
                  </a:cubicBezTo>
                  <a:cubicBezTo>
                    <a:pt x="115" y="69"/>
                    <a:pt x="104" y="65"/>
                    <a:pt x="98" y="43"/>
                  </a:cubicBezTo>
                  <a:cubicBezTo>
                    <a:pt x="97" y="36"/>
                    <a:pt x="79" y="20"/>
                    <a:pt x="72" y="18"/>
                  </a:cubicBezTo>
                  <a:cubicBezTo>
                    <a:pt x="61" y="18"/>
                    <a:pt x="39" y="35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42" y="43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32" y="65"/>
                    <a:pt x="26" y="70"/>
                    <a:pt x="24" y="76"/>
                  </a:cubicBezTo>
                  <a:cubicBezTo>
                    <a:pt x="21" y="85"/>
                    <a:pt x="29" y="99"/>
                    <a:pt x="37" y="113"/>
                  </a:cubicBezTo>
                  <a:cubicBezTo>
                    <a:pt x="38" y="113"/>
                    <a:pt x="38" y="113"/>
                    <a:pt x="38" y="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1" name="Freeform 153"/>
            <p:cNvSpPr>
              <a:spLocks/>
            </p:cNvSpPr>
            <p:nvPr/>
          </p:nvSpPr>
          <p:spPr bwMode="auto">
            <a:xfrm>
              <a:off x="1474" y="2822"/>
              <a:ext cx="93" cy="103"/>
            </a:xfrm>
            <a:custGeom>
              <a:avLst/>
              <a:gdLst>
                <a:gd name="T0" fmla="*/ 169 w 312"/>
                <a:gd name="T1" fmla="*/ 49 h 345"/>
                <a:gd name="T2" fmla="*/ 52 w 312"/>
                <a:gd name="T3" fmla="*/ 29 h 345"/>
                <a:gd name="T4" fmla="*/ 0 w 312"/>
                <a:gd name="T5" fmla="*/ 135 h 345"/>
                <a:gd name="T6" fmla="*/ 67 w 312"/>
                <a:gd name="T7" fmla="*/ 200 h 345"/>
                <a:gd name="T8" fmla="*/ 113 w 312"/>
                <a:gd name="T9" fmla="*/ 211 h 345"/>
                <a:gd name="T10" fmla="*/ 170 w 312"/>
                <a:gd name="T11" fmla="*/ 250 h 345"/>
                <a:gd name="T12" fmla="*/ 158 w 312"/>
                <a:gd name="T13" fmla="*/ 326 h 345"/>
                <a:gd name="T14" fmla="*/ 258 w 312"/>
                <a:gd name="T15" fmla="*/ 338 h 345"/>
                <a:gd name="T16" fmla="*/ 301 w 312"/>
                <a:gd name="T17" fmla="*/ 249 h 345"/>
                <a:gd name="T18" fmla="*/ 305 w 312"/>
                <a:gd name="T19" fmla="*/ 196 h 345"/>
                <a:gd name="T20" fmla="*/ 265 w 312"/>
                <a:gd name="T21" fmla="*/ 191 h 345"/>
                <a:gd name="T22" fmla="*/ 252 w 312"/>
                <a:gd name="T23" fmla="*/ 135 h 345"/>
                <a:gd name="T24" fmla="*/ 206 w 312"/>
                <a:gd name="T25" fmla="*/ 133 h 345"/>
                <a:gd name="T26" fmla="*/ 169 w 312"/>
                <a:gd name="T27" fmla="*/ 49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2" h="345">
                  <a:moveTo>
                    <a:pt x="169" y="49"/>
                  </a:moveTo>
                  <a:cubicBezTo>
                    <a:pt x="142" y="0"/>
                    <a:pt x="97" y="17"/>
                    <a:pt x="52" y="29"/>
                  </a:cubicBezTo>
                  <a:cubicBezTo>
                    <a:pt x="5" y="41"/>
                    <a:pt x="12" y="95"/>
                    <a:pt x="0" y="135"/>
                  </a:cubicBezTo>
                  <a:cubicBezTo>
                    <a:pt x="31" y="143"/>
                    <a:pt x="40" y="184"/>
                    <a:pt x="67" y="200"/>
                  </a:cubicBezTo>
                  <a:cubicBezTo>
                    <a:pt x="80" y="208"/>
                    <a:pt x="101" y="202"/>
                    <a:pt x="113" y="211"/>
                  </a:cubicBezTo>
                  <a:cubicBezTo>
                    <a:pt x="132" y="224"/>
                    <a:pt x="151" y="237"/>
                    <a:pt x="170" y="250"/>
                  </a:cubicBezTo>
                  <a:cubicBezTo>
                    <a:pt x="205" y="274"/>
                    <a:pt x="140" y="301"/>
                    <a:pt x="158" y="326"/>
                  </a:cubicBezTo>
                  <a:cubicBezTo>
                    <a:pt x="167" y="340"/>
                    <a:pt x="243" y="345"/>
                    <a:pt x="258" y="338"/>
                  </a:cubicBezTo>
                  <a:cubicBezTo>
                    <a:pt x="294" y="320"/>
                    <a:pt x="296" y="283"/>
                    <a:pt x="301" y="249"/>
                  </a:cubicBezTo>
                  <a:cubicBezTo>
                    <a:pt x="303" y="240"/>
                    <a:pt x="312" y="204"/>
                    <a:pt x="305" y="196"/>
                  </a:cubicBezTo>
                  <a:cubicBezTo>
                    <a:pt x="298" y="189"/>
                    <a:pt x="267" y="203"/>
                    <a:pt x="265" y="191"/>
                  </a:cubicBezTo>
                  <a:cubicBezTo>
                    <a:pt x="262" y="179"/>
                    <a:pt x="261" y="143"/>
                    <a:pt x="252" y="135"/>
                  </a:cubicBezTo>
                  <a:cubicBezTo>
                    <a:pt x="237" y="120"/>
                    <a:pt x="221" y="137"/>
                    <a:pt x="206" y="133"/>
                  </a:cubicBezTo>
                  <a:cubicBezTo>
                    <a:pt x="163" y="120"/>
                    <a:pt x="173" y="92"/>
                    <a:pt x="169" y="4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2" name="Freeform 154"/>
            <p:cNvSpPr>
              <a:spLocks noEditPoints="1"/>
            </p:cNvSpPr>
            <p:nvPr/>
          </p:nvSpPr>
          <p:spPr bwMode="auto">
            <a:xfrm>
              <a:off x="1470" y="2824"/>
              <a:ext cx="99" cy="102"/>
            </a:xfrm>
            <a:custGeom>
              <a:avLst/>
              <a:gdLst>
                <a:gd name="T0" fmla="*/ 242 w 332"/>
                <a:gd name="T1" fmla="*/ 343 h 343"/>
                <a:gd name="T2" fmla="*/ 162 w 332"/>
                <a:gd name="T3" fmla="*/ 324 h 343"/>
                <a:gd name="T4" fmla="*/ 172 w 332"/>
                <a:gd name="T5" fmla="*/ 279 h 343"/>
                <a:gd name="T6" fmla="*/ 183 w 332"/>
                <a:gd name="T7" fmla="*/ 258 h 343"/>
                <a:gd name="T8" fmla="*/ 176 w 332"/>
                <a:gd name="T9" fmla="*/ 250 h 343"/>
                <a:gd name="T10" fmla="*/ 120 w 332"/>
                <a:gd name="T11" fmla="*/ 211 h 343"/>
                <a:gd name="T12" fmla="*/ 101 w 332"/>
                <a:gd name="T13" fmla="*/ 207 h 343"/>
                <a:gd name="T14" fmla="*/ 74 w 332"/>
                <a:gd name="T15" fmla="*/ 201 h 343"/>
                <a:gd name="T16" fmla="*/ 43 w 332"/>
                <a:gd name="T17" fmla="*/ 168 h 343"/>
                <a:gd name="T18" fmla="*/ 10 w 332"/>
                <a:gd name="T19" fmla="*/ 137 h 343"/>
                <a:gd name="T20" fmla="*/ 0 w 332"/>
                <a:gd name="T21" fmla="*/ 135 h 343"/>
                <a:gd name="T22" fmla="*/ 3 w 332"/>
                <a:gd name="T23" fmla="*/ 125 h 343"/>
                <a:gd name="T24" fmla="*/ 9 w 332"/>
                <a:gd name="T25" fmla="*/ 94 h 343"/>
                <a:gd name="T26" fmla="*/ 62 w 332"/>
                <a:gd name="T27" fmla="*/ 13 h 343"/>
                <a:gd name="T28" fmla="*/ 73 w 332"/>
                <a:gd name="T29" fmla="*/ 10 h 343"/>
                <a:gd name="T30" fmla="*/ 127 w 332"/>
                <a:gd name="T31" fmla="*/ 0 h 343"/>
                <a:gd name="T32" fmla="*/ 189 w 332"/>
                <a:gd name="T33" fmla="*/ 38 h 343"/>
                <a:gd name="T34" fmla="*/ 190 w 332"/>
                <a:gd name="T35" fmla="*/ 41 h 343"/>
                <a:gd name="T36" fmla="*/ 191 w 332"/>
                <a:gd name="T37" fmla="*/ 67 h 343"/>
                <a:gd name="T38" fmla="*/ 220 w 332"/>
                <a:gd name="T39" fmla="*/ 117 h 343"/>
                <a:gd name="T40" fmla="*/ 234 w 332"/>
                <a:gd name="T41" fmla="*/ 115 h 343"/>
                <a:gd name="T42" fmla="*/ 271 w 332"/>
                <a:gd name="T43" fmla="*/ 121 h 343"/>
                <a:gd name="T44" fmla="*/ 284 w 332"/>
                <a:gd name="T45" fmla="*/ 168 h 343"/>
                <a:gd name="T46" fmla="*/ 285 w 332"/>
                <a:gd name="T47" fmla="*/ 180 h 343"/>
                <a:gd name="T48" fmla="*/ 297 w 332"/>
                <a:gd name="T49" fmla="*/ 179 h 343"/>
                <a:gd name="T50" fmla="*/ 309 w 332"/>
                <a:gd name="T51" fmla="*/ 178 h 343"/>
                <a:gd name="T52" fmla="*/ 323 w 332"/>
                <a:gd name="T53" fmla="*/ 183 h 343"/>
                <a:gd name="T54" fmla="*/ 324 w 332"/>
                <a:gd name="T55" fmla="*/ 237 h 343"/>
                <a:gd name="T56" fmla="*/ 323 w 332"/>
                <a:gd name="T57" fmla="*/ 244 h 343"/>
                <a:gd name="T58" fmla="*/ 321 w 332"/>
                <a:gd name="T59" fmla="*/ 254 h 343"/>
                <a:gd name="T60" fmla="*/ 274 w 332"/>
                <a:gd name="T61" fmla="*/ 339 h 343"/>
                <a:gd name="T62" fmla="*/ 242 w 332"/>
                <a:gd name="T63" fmla="*/ 343 h 343"/>
                <a:gd name="T64" fmla="*/ 23 w 332"/>
                <a:gd name="T65" fmla="*/ 122 h 343"/>
                <a:gd name="T66" fmla="*/ 58 w 332"/>
                <a:gd name="T67" fmla="*/ 157 h 343"/>
                <a:gd name="T68" fmla="*/ 83 w 332"/>
                <a:gd name="T69" fmla="*/ 185 h 343"/>
                <a:gd name="T70" fmla="*/ 102 w 332"/>
                <a:gd name="T71" fmla="*/ 189 h 343"/>
                <a:gd name="T72" fmla="*/ 131 w 332"/>
                <a:gd name="T73" fmla="*/ 196 h 343"/>
                <a:gd name="T74" fmla="*/ 187 w 332"/>
                <a:gd name="T75" fmla="*/ 235 h 343"/>
                <a:gd name="T76" fmla="*/ 201 w 332"/>
                <a:gd name="T77" fmla="*/ 255 h 343"/>
                <a:gd name="T78" fmla="*/ 187 w 332"/>
                <a:gd name="T79" fmla="*/ 290 h 343"/>
                <a:gd name="T80" fmla="*/ 177 w 332"/>
                <a:gd name="T81" fmla="*/ 314 h 343"/>
                <a:gd name="T82" fmla="*/ 242 w 332"/>
                <a:gd name="T83" fmla="*/ 325 h 343"/>
                <a:gd name="T84" fmla="*/ 266 w 332"/>
                <a:gd name="T85" fmla="*/ 322 h 343"/>
                <a:gd name="T86" fmla="*/ 303 w 332"/>
                <a:gd name="T87" fmla="*/ 251 h 343"/>
                <a:gd name="T88" fmla="*/ 304 w 332"/>
                <a:gd name="T89" fmla="*/ 241 h 343"/>
                <a:gd name="T90" fmla="*/ 306 w 332"/>
                <a:gd name="T91" fmla="*/ 234 h 343"/>
                <a:gd name="T92" fmla="*/ 310 w 332"/>
                <a:gd name="T93" fmla="*/ 196 h 343"/>
                <a:gd name="T94" fmla="*/ 309 w 332"/>
                <a:gd name="T95" fmla="*/ 196 h 343"/>
                <a:gd name="T96" fmla="*/ 299 w 332"/>
                <a:gd name="T97" fmla="*/ 197 h 343"/>
                <a:gd name="T98" fmla="*/ 287 w 332"/>
                <a:gd name="T99" fmla="*/ 198 h 343"/>
                <a:gd name="T100" fmla="*/ 268 w 332"/>
                <a:gd name="T101" fmla="*/ 186 h 343"/>
                <a:gd name="T102" fmla="*/ 265 w 332"/>
                <a:gd name="T103" fmla="*/ 170 h 343"/>
                <a:gd name="T104" fmla="*/ 258 w 332"/>
                <a:gd name="T105" fmla="*/ 135 h 343"/>
                <a:gd name="T106" fmla="*/ 239 w 332"/>
                <a:gd name="T107" fmla="*/ 133 h 343"/>
                <a:gd name="T108" fmla="*/ 215 w 332"/>
                <a:gd name="T109" fmla="*/ 135 h 343"/>
                <a:gd name="T110" fmla="*/ 173 w 332"/>
                <a:gd name="T111" fmla="*/ 68 h 343"/>
                <a:gd name="T112" fmla="*/ 172 w 332"/>
                <a:gd name="T113" fmla="*/ 45 h 343"/>
                <a:gd name="T114" fmla="*/ 127 w 332"/>
                <a:gd name="T115" fmla="*/ 18 h 343"/>
                <a:gd name="T116" fmla="*/ 77 w 332"/>
                <a:gd name="T117" fmla="*/ 28 h 343"/>
                <a:gd name="T118" fmla="*/ 67 w 332"/>
                <a:gd name="T119" fmla="*/ 30 h 343"/>
                <a:gd name="T120" fmla="*/ 28 w 332"/>
                <a:gd name="T121" fmla="*/ 97 h 343"/>
                <a:gd name="T122" fmla="*/ 23 w 332"/>
                <a:gd name="T123" fmla="*/ 122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343">
                  <a:moveTo>
                    <a:pt x="242" y="343"/>
                  </a:moveTo>
                  <a:cubicBezTo>
                    <a:pt x="239" y="343"/>
                    <a:pt x="175" y="343"/>
                    <a:pt x="162" y="324"/>
                  </a:cubicBezTo>
                  <a:cubicBezTo>
                    <a:pt x="150" y="307"/>
                    <a:pt x="163" y="291"/>
                    <a:pt x="172" y="279"/>
                  </a:cubicBezTo>
                  <a:cubicBezTo>
                    <a:pt x="178" y="272"/>
                    <a:pt x="184" y="264"/>
                    <a:pt x="183" y="258"/>
                  </a:cubicBezTo>
                  <a:cubicBezTo>
                    <a:pt x="183" y="256"/>
                    <a:pt x="180" y="253"/>
                    <a:pt x="176" y="250"/>
                  </a:cubicBezTo>
                  <a:cubicBezTo>
                    <a:pt x="158" y="237"/>
                    <a:pt x="139" y="224"/>
                    <a:pt x="120" y="211"/>
                  </a:cubicBezTo>
                  <a:cubicBezTo>
                    <a:pt x="116" y="208"/>
                    <a:pt x="108" y="208"/>
                    <a:pt x="101" y="207"/>
                  </a:cubicBezTo>
                  <a:cubicBezTo>
                    <a:pt x="91" y="206"/>
                    <a:pt x="82" y="206"/>
                    <a:pt x="74" y="201"/>
                  </a:cubicBezTo>
                  <a:cubicBezTo>
                    <a:pt x="61" y="193"/>
                    <a:pt x="52" y="180"/>
                    <a:pt x="43" y="168"/>
                  </a:cubicBezTo>
                  <a:cubicBezTo>
                    <a:pt x="33" y="154"/>
                    <a:pt x="24" y="140"/>
                    <a:pt x="10" y="137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3" y="125"/>
                    <a:pt x="3" y="125"/>
                    <a:pt x="3" y="125"/>
                  </a:cubicBezTo>
                  <a:cubicBezTo>
                    <a:pt x="6" y="115"/>
                    <a:pt x="8" y="104"/>
                    <a:pt x="9" y="94"/>
                  </a:cubicBezTo>
                  <a:cubicBezTo>
                    <a:pt x="15" y="61"/>
                    <a:pt x="21" y="23"/>
                    <a:pt x="62" y="13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91" y="5"/>
                    <a:pt x="109" y="0"/>
                    <a:pt x="127" y="0"/>
                  </a:cubicBezTo>
                  <a:cubicBezTo>
                    <a:pt x="154" y="0"/>
                    <a:pt x="175" y="13"/>
                    <a:pt x="189" y="38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91" y="51"/>
                    <a:pt x="191" y="59"/>
                    <a:pt x="191" y="67"/>
                  </a:cubicBezTo>
                  <a:cubicBezTo>
                    <a:pt x="192" y="96"/>
                    <a:pt x="193" y="109"/>
                    <a:pt x="220" y="117"/>
                  </a:cubicBezTo>
                  <a:cubicBezTo>
                    <a:pt x="224" y="118"/>
                    <a:pt x="229" y="117"/>
                    <a:pt x="234" y="115"/>
                  </a:cubicBezTo>
                  <a:cubicBezTo>
                    <a:pt x="245" y="112"/>
                    <a:pt x="260" y="111"/>
                    <a:pt x="271" y="121"/>
                  </a:cubicBezTo>
                  <a:cubicBezTo>
                    <a:pt x="279" y="129"/>
                    <a:pt x="281" y="146"/>
                    <a:pt x="284" y="168"/>
                  </a:cubicBezTo>
                  <a:cubicBezTo>
                    <a:pt x="284" y="173"/>
                    <a:pt x="285" y="177"/>
                    <a:pt x="285" y="180"/>
                  </a:cubicBezTo>
                  <a:cubicBezTo>
                    <a:pt x="288" y="180"/>
                    <a:pt x="293" y="179"/>
                    <a:pt x="297" y="179"/>
                  </a:cubicBezTo>
                  <a:cubicBezTo>
                    <a:pt x="301" y="178"/>
                    <a:pt x="305" y="178"/>
                    <a:pt x="309" y="178"/>
                  </a:cubicBezTo>
                  <a:cubicBezTo>
                    <a:pt x="311" y="178"/>
                    <a:pt x="318" y="178"/>
                    <a:pt x="323" y="183"/>
                  </a:cubicBezTo>
                  <a:cubicBezTo>
                    <a:pt x="332" y="192"/>
                    <a:pt x="329" y="214"/>
                    <a:pt x="324" y="237"/>
                  </a:cubicBezTo>
                  <a:cubicBezTo>
                    <a:pt x="323" y="240"/>
                    <a:pt x="323" y="242"/>
                    <a:pt x="323" y="244"/>
                  </a:cubicBezTo>
                  <a:cubicBezTo>
                    <a:pt x="321" y="254"/>
                    <a:pt x="321" y="254"/>
                    <a:pt x="321" y="254"/>
                  </a:cubicBezTo>
                  <a:cubicBezTo>
                    <a:pt x="316" y="285"/>
                    <a:pt x="311" y="320"/>
                    <a:pt x="274" y="339"/>
                  </a:cubicBezTo>
                  <a:cubicBezTo>
                    <a:pt x="268" y="342"/>
                    <a:pt x="257" y="343"/>
                    <a:pt x="242" y="343"/>
                  </a:cubicBezTo>
                  <a:close/>
                  <a:moveTo>
                    <a:pt x="23" y="122"/>
                  </a:moveTo>
                  <a:cubicBezTo>
                    <a:pt x="39" y="129"/>
                    <a:pt x="49" y="143"/>
                    <a:pt x="58" y="157"/>
                  </a:cubicBezTo>
                  <a:cubicBezTo>
                    <a:pt x="66" y="168"/>
                    <a:pt x="73" y="179"/>
                    <a:pt x="83" y="185"/>
                  </a:cubicBezTo>
                  <a:cubicBezTo>
                    <a:pt x="88" y="188"/>
                    <a:pt x="95" y="188"/>
                    <a:pt x="102" y="189"/>
                  </a:cubicBezTo>
                  <a:cubicBezTo>
                    <a:pt x="111" y="189"/>
                    <a:pt x="122" y="190"/>
                    <a:pt x="131" y="196"/>
                  </a:cubicBezTo>
                  <a:cubicBezTo>
                    <a:pt x="150" y="209"/>
                    <a:pt x="168" y="222"/>
                    <a:pt x="187" y="235"/>
                  </a:cubicBezTo>
                  <a:cubicBezTo>
                    <a:pt x="195" y="241"/>
                    <a:pt x="200" y="248"/>
                    <a:pt x="201" y="255"/>
                  </a:cubicBezTo>
                  <a:cubicBezTo>
                    <a:pt x="203" y="268"/>
                    <a:pt x="195" y="280"/>
                    <a:pt x="187" y="290"/>
                  </a:cubicBezTo>
                  <a:cubicBezTo>
                    <a:pt x="178" y="302"/>
                    <a:pt x="174" y="309"/>
                    <a:pt x="177" y="314"/>
                  </a:cubicBezTo>
                  <a:cubicBezTo>
                    <a:pt x="181" y="318"/>
                    <a:pt x="209" y="325"/>
                    <a:pt x="242" y="325"/>
                  </a:cubicBezTo>
                  <a:cubicBezTo>
                    <a:pt x="257" y="325"/>
                    <a:pt x="264" y="323"/>
                    <a:pt x="266" y="322"/>
                  </a:cubicBezTo>
                  <a:cubicBezTo>
                    <a:pt x="294" y="308"/>
                    <a:pt x="298" y="282"/>
                    <a:pt x="303" y="251"/>
                  </a:cubicBezTo>
                  <a:cubicBezTo>
                    <a:pt x="304" y="241"/>
                    <a:pt x="304" y="241"/>
                    <a:pt x="304" y="241"/>
                  </a:cubicBezTo>
                  <a:cubicBezTo>
                    <a:pt x="305" y="239"/>
                    <a:pt x="305" y="236"/>
                    <a:pt x="306" y="234"/>
                  </a:cubicBezTo>
                  <a:cubicBezTo>
                    <a:pt x="310" y="213"/>
                    <a:pt x="311" y="201"/>
                    <a:pt x="310" y="196"/>
                  </a:cubicBezTo>
                  <a:cubicBezTo>
                    <a:pt x="310" y="196"/>
                    <a:pt x="309" y="196"/>
                    <a:pt x="309" y="196"/>
                  </a:cubicBezTo>
                  <a:cubicBezTo>
                    <a:pt x="306" y="196"/>
                    <a:pt x="302" y="197"/>
                    <a:pt x="299" y="197"/>
                  </a:cubicBezTo>
                  <a:cubicBezTo>
                    <a:pt x="295" y="198"/>
                    <a:pt x="290" y="198"/>
                    <a:pt x="287" y="198"/>
                  </a:cubicBezTo>
                  <a:cubicBezTo>
                    <a:pt x="272" y="198"/>
                    <a:pt x="269" y="191"/>
                    <a:pt x="268" y="186"/>
                  </a:cubicBezTo>
                  <a:cubicBezTo>
                    <a:pt x="267" y="182"/>
                    <a:pt x="266" y="177"/>
                    <a:pt x="265" y="170"/>
                  </a:cubicBezTo>
                  <a:cubicBezTo>
                    <a:pt x="264" y="161"/>
                    <a:pt x="262" y="138"/>
                    <a:pt x="258" y="135"/>
                  </a:cubicBezTo>
                  <a:cubicBezTo>
                    <a:pt x="250" y="127"/>
                    <a:pt x="246" y="131"/>
                    <a:pt x="239" y="133"/>
                  </a:cubicBezTo>
                  <a:cubicBezTo>
                    <a:pt x="232" y="135"/>
                    <a:pt x="223" y="137"/>
                    <a:pt x="215" y="135"/>
                  </a:cubicBezTo>
                  <a:cubicBezTo>
                    <a:pt x="175" y="123"/>
                    <a:pt x="174" y="97"/>
                    <a:pt x="173" y="68"/>
                  </a:cubicBezTo>
                  <a:cubicBezTo>
                    <a:pt x="173" y="61"/>
                    <a:pt x="173" y="53"/>
                    <a:pt x="172" y="45"/>
                  </a:cubicBezTo>
                  <a:cubicBezTo>
                    <a:pt x="161" y="27"/>
                    <a:pt x="147" y="18"/>
                    <a:pt x="127" y="18"/>
                  </a:cubicBezTo>
                  <a:cubicBezTo>
                    <a:pt x="112" y="18"/>
                    <a:pt x="95" y="23"/>
                    <a:pt x="77" y="28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37" y="38"/>
                    <a:pt x="33" y="65"/>
                    <a:pt x="28" y="97"/>
                  </a:cubicBezTo>
                  <a:cubicBezTo>
                    <a:pt x="26" y="105"/>
                    <a:pt x="25" y="113"/>
                    <a:pt x="23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3" name="Freeform 155"/>
            <p:cNvSpPr>
              <a:spLocks/>
            </p:cNvSpPr>
            <p:nvPr/>
          </p:nvSpPr>
          <p:spPr bwMode="auto">
            <a:xfrm>
              <a:off x="1270" y="2612"/>
              <a:ext cx="138" cy="209"/>
            </a:xfrm>
            <a:custGeom>
              <a:avLst/>
              <a:gdLst>
                <a:gd name="T0" fmla="*/ 430 w 463"/>
                <a:gd name="T1" fmla="*/ 655 h 701"/>
                <a:gd name="T2" fmla="*/ 357 w 463"/>
                <a:gd name="T3" fmla="*/ 648 h 701"/>
                <a:gd name="T4" fmla="*/ 273 w 463"/>
                <a:gd name="T5" fmla="*/ 603 h 701"/>
                <a:gd name="T6" fmla="*/ 191 w 463"/>
                <a:gd name="T7" fmla="*/ 538 h 701"/>
                <a:gd name="T8" fmla="*/ 181 w 463"/>
                <a:gd name="T9" fmla="*/ 499 h 701"/>
                <a:gd name="T10" fmla="*/ 154 w 463"/>
                <a:gd name="T11" fmla="*/ 453 h 701"/>
                <a:gd name="T12" fmla="*/ 110 w 463"/>
                <a:gd name="T13" fmla="*/ 360 h 701"/>
                <a:gd name="T14" fmla="*/ 63 w 463"/>
                <a:gd name="T15" fmla="*/ 277 h 701"/>
                <a:gd name="T16" fmla="*/ 40 w 463"/>
                <a:gd name="T17" fmla="*/ 245 h 701"/>
                <a:gd name="T18" fmla="*/ 11 w 463"/>
                <a:gd name="T19" fmla="*/ 222 h 701"/>
                <a:gd name="T20" fmla="*/ 15 w 463"/>
                <a:gd name="T21" fmla="*/ 207 h 701"/>
                <a:gd name="T22" fmla="*/ 34 w 463"/>
                <a:gd name="T23" fmla="*/ 133 h 701"/>
                <a:gd name="T24" fmla="*/ 30 w 463"/>
                <a:gd name="T25" fmla="*/ 172 h 701"/>
                <a:gd name="T26" fmla="*/ 89 w 463"/>
                <a:gd name="T27" fmla="*/ 182 h 701"/>
                <a:gd name="T28" fmla="*/ 97 w 463"/>
                <a:gd name="T29" fmla="*/ 149 h 701"/>
                <a:gd name="T30" fmla="*/ 118 w 463"/>
                <a:gd name="T31" fmla="*/ 128 h 701"/>
                <a:gd name="T32" fmla="*/ 183 w 463"/>
                <a:gd name="T33" fmla="*/ 88 h 701"/>
                <a:gd name="T34" fmla="*/ 225 w 463"/>
                <a:gd name="T35" fmla="*/ 41 h 701"/>
                <a:gd name="T36" fmla="*/ 248 w 463"/>
                <a:gd name="T37" fmla="*/ 24 h 701"/>
                <a:gd name="T38" fmla="*/ 299 w 463"/>
                <a:gd name="T39" fmla="*/ 78 h 701"/>
                <a:gd name="T40" fmla="*/ 393 w 463"/>
                <a:gd name="T41" fmla="*/ 144 h 701"/>
                <a:gd name="T42" fmla="*/ 415 w 463"/>
                <a:gd name="T43" fmla="*/ 155 h 701"/>
                <a:gd name="T44" fmla="*/ 303 w 463"/>
                <a:gd name="T45" fmla="*/ 226 h 701"/>
                <a:gd name="T46" fmla="*/ 276 w 463"/>
                <a:gd name="T47" fmla="*/ 281 h 701"/>
                <a:gd name="T48" fmla="*/ 307 w 463"/>
                <a:gd name="T49" fmla="*/ 348 h 701"/>
                <a:gd name="T50" fmla="*/ 346 w 463"/>
                <a:gd name="T51" fmla="*/ 368 h 701"/>
                <a:gd name="T52" fmla="*/ 396 w 463"/>
                <a:gd name="T53" fmla="*/ 344 h 701"/>
                <a:gd name="T54" fmla="*/ 421 w 463"/>
                <a:gd name="T55" fmla="*/ 405 h 701"/>
                <a:gd name="T56" fmla="*/ 453 w 463"/>
                <a:gd name="T57" fmla="*/ 449 h 701"/>
                <a:gd name="T58" fmla="*/ 450 w 463"/>
                <a:gd name="T59" fmla="*/ 488 h 701"/>
                <a:gd name="T60" fmla="*/ 450 w 463"/>
                <a:gd name="T61" fmla="*/ 536 h 701"/>
                <a:gd name="T62" fmla="*/ 441 w 463"/>
                <a:gd name="T63" fmla="*/ 550 h 701"/>
                <a:gd name="T64" fmla="*/ 442 w 463"/>
                <a:gd name="T65" fmla="*/ 570 h 701"/>
                <a:gd name="T66" fmla="*/ 450 w 463"/>
                <a:gd name="T67" fmla="*/ 614 h 701"/>
                <a:gd name="T68" fmla="*/ 430 w 463"/>
                <a:gd name="T69" fmla="*/ 655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3" h="701">
                  <a:moveTo>
                    <a:pt x="430" y="655"/>
                  </a:moveTo>
                  <a:cubicBezTo>
                    <a:pt x="415" y="701"/>
                    <a:pt x="377" y="665"/>
                    <a:pt x="357" y="648"/>
                  </a:cubicBezTo>
                  <a:cubicBezTo>
                    <a:pt x="330" y="625"/>
                    <a:pt x="301" y="622"/>
                    <a:pt x="273" y="603"/>
                  </a:cubicBezTo>
                  <a:cubicBezTo>
                    <a:pt x="243" y="583"/>
                    <a:pt x="217" y="564"/>
                    <a:pt x="191" y="538"/>
                  </a:cubicBezTo>
                  <a:cubicBezTo>
                    <a:pt x="179" y="527"/>
                    <a:pt x="182" y="516"/>
                    <a:pt x="181" y="499"/>
                  </a:cubicBezTo>
                  <a:cubicBezTo>
                    <a:pt x="180" y="483"/>
                    <a:pt x="162" y="466"/>
                    <a:pt x="154" y="453"/>
                  </a:cubicBezTo>
                  <a:cubicBezTo>
                    <a:pt x="134" y="423"/>
                    <a:pt x="123" y="394"/>
                    <a:pt x="110" y="360"/>
                  </a:cubicBezTo>
                  <a:cubicBezTo>
                    <a:pt x="96" y="326"/>
                    <a:pt x="78" y="308"/>
                    <a:pt x="63" y="277"/>
                  </a:cubicBezTo>
                  <a:cubicBezTo>
                    <a:pt x="55" y="263"/>
                    <a:pt x="52" y="254"/>
                    <a:pt x="40" y="245"/>
                  </a:cubicBezTo>
                  <a:cubicBezTo>
                    <a:pt x="30" y="237"/>
                    <a:pt x="21" y="230"/>
                    <a:pt x="11" y="222"/>
                  </a:cubicBezTo>
                  <a:cubicBezTo>
                    <a:pt x="2" y="215"/>
                    <a:pt x="18" y="214"/>
                    <a:pt x="15" y="207"/>
                  </a:cubicBezTo>
                  <a:cubicBezTo>
                    <a:pt x="0" y="167"/>
                    <a:pt x="3" y="164"/>
                    <a:pt x="34" y="133"/>
                  </a:cubicBezTo>
                  <a:cubicBezTo>
                    <a:pt x="39" y="152"/>
                    <a:pt x="28" y="150"/>
                    <a:pt x="30" y="172"/>
                  </a:cubicBezTo>
                  <a:cubicBezTo>
                    <a:pt x="63" y="157"/>
                    <a:pt x="64" y="200"/>
                    <a:pt x="89" y="182"/>
                  </a:cubicBezTo>
                  <a:cubicBezTo>
                    <a:pt x="101" y="173"/>
                    <a:pt x="91" y="162"/>
                    <a:pt x="97" y="149"/>
                  </a:cubicBezTo>
                  <a:cubicBezTo>
                    <a:pt x="103" y="137"/>
                    <a:pt x="115" y="137"/>
                    <a:pt x="118" y="128"/>
                  </a:cubicBezTo>
                  <a:cubicBezTo>
                    <a:pt x="123" y="110"/>
                    <a:pt x="167" y="103"/>
                    <a:pt x="183" y="88"/>
                  </a:cubicBezTo>
                  <a:cubicBezTo>
                    <a:pt x="196" y="76"/>
                    <a:pt x="213" y="47"/>
                    <a:pt x="225" y="41"/>
                  </a:cubicBezTo>
                  <a:cubicBezTo>
                    <a:pt x="198" y="11"/>
                    <a:pt x="227" y="0"/>
                    <a:pt x="248" y="24"/>
                  </a:cubicBezTo>
                  <a:cubicBezTo>
                    <a:pt x="262" y="41"/>
                    <a:pt x="296" y="62"/>
                    <a:pt x="299" y="78"/>
                  </a:cubicBezTo>
                  <a:cubicBezTo>
                    <a:pt x="310" y="124"/>
                    <a:pt x="453" y="51"/>
                    <a:pt x="393" y="144"/>
                  </a:cubicBezTo>
                  <a:cubicBezTo>
                    <a:pt x="400" y="146"/>
                    <a:pt x="407" y="153"/>
                    <a:pt x="415" y="155"/>
                  </a:cubicBezTo>
                  <a:cubicBezTo>
                    <a:pt x="380" y="165"/>
                    <a:pt x="307" y="178"/>
                    <a:pt x="303" y="226"/>
                  </a:cubicBezTo>
                  <a:cubicBezTo>
                    <a:pt x="301" y="250"/>
                    <a:pt x="276" y="256"/>
                    <a:pt x="276" y="281"/>
                  </a:cubicBezTo>
                  <a:cubicBezTo>
                    <a:pt x="275" y="312"/>
                    <a:pt x="314" y="319"/>
                    <a:pt x="307" y="348"/>
                  </a:cubicBezTo>
                  <a:cubicBezTo>
                    <a:pt x="332" y="344"/>
                    <a:pt x="327" y="366"/>
                    <a:pt x="346" y="368"/>
                  </a:cubicBezTo>
                  <a:cubicBezTo>
                    <a:pt x="364" y="370"/>
                    <a:pt x="381" y="353"/>
                    <a:pt x="396" y="344"/>
                  </a:cubicBezTo>
                  <a:cubicBezTo>
                    <a:pt x="396" y="375"/>
                    <a:pt x="382" y="414"/>
                    <a:pt x="421" y="405"/>
                  </a:cubicBezTo>
                  <a:cubicBezTo>
                    <a:pt x="435" y="402"/>
                    <a:pt x="447" y="437"/>
                    <a:pt x="453" y="449"/>
                  </a:cubicBezTo>
                  <a:cubicBezTo>
                    <a:pt x="463" y="465"/>
                    <a:pt x="450" y="471"/>
                    <a:pt x="450" y="488"/>
                  </a:cubicBezTo>
                  <a:cubicBezTo>
                    <a:pt x="450" y="504"/>
                    <a:pt x="452" y="520"/>
                    <a:pt x="450" y="536"/>
                  </a:cubicBezTo>
                  <a:cubicBezTo>
                    <a:pt x="449" y="544"/>
                    <a:pt x="437" y="538"/>
                    <a:pt x="441" y="550"/>
                  </a:cubicBezTo>
                  <a:cubicBezTo>
                    <a:pt x="445" y="560"/>
                    <a:pt x="448" y="561"/>
                    <a:pt x="442" y="570"/>
                  </a:cubicBezTo>
                  <a:cubicBezTo>
                    <a:pt x="427" y="591"/>
                    <a:pt x="453" y="597"/>
                    <a:pt x="450" y="614"/>
                  </a:cubicBezTo>
                  <a:cubicBezTo>
                    <a:pt x="448" y="631"/>
                    <a:pt x="428" y="636"/>
                    <a:pt x="430" y="65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4" name="Freeform 156"/>
            <p:cNvSpPr>
              <a:spLocks noEditPoints="1"/>
            </p:cNvSpPr>
            <p:nvPr/>
          </p:nvSpPr>
          <p:spPr bwMode="auto">
            <a:xfrm>
              <a:off x="1267" y="2611"/>
              <a:ext cx="143" cy="206"/>
            </a:xfrm>
            <a:custGeom>
              <a:avLst/>
              <a:gdLst>
                <a:gd name="T0" fmla="*/ 360 w 478"/>
                <a:gd name="T1" fmla="*/ 657 h 689"/>
                <a:gd name="T2" fmla="*/ 194 w 478"/>
                <a:gd name="T3" fmla="*/ 547 h 689"/>
                <a:gd name="T4" fmla="*/ 164 w 478"/>
                <a:gd name="T5" fmla="*/ 472 h 689"/>
                <a:gd name="T6" fmla="*/ 110 w 478"/>
                <a:gd name="T7" fmla="*/ 366 h 689"/>
                <a:gd name="T8" fmla="*/ 61 w 478"/>
                <a:gd name="T9" fmla="*/ 279 h 689"/>
                <a:gd name="T10" fmla="*/ 8 w 478"/>
                <a:gd name="T11" fmla="*/ 220 h 689"/>
                <a:gd name="T12" fmla="*/ 48 w 478"/>
                <a:gd name="T13" fmla="*/ 117 h 689"/>
                <a:gd name="T14" fmla="*/ 49 w 478"/>
                <a:gd name="T15" fmla="*/ 162 h 689"/>
                <a:gd name="T16" fmla="*/ 95 w 478"/>
                <a:gd name="T17" fmla="*/ 167 h 689"/>
                <a:gd name="T18" fmla="*/ 118 w 478"/>
                <a:gd name="T19" fmla="*/ 127 h 689"/>
                <a:gd name="T20" fmla="*/ 201 w 478"/>
                <a:gd name="T21" fmla="*/ 65 h 689"/>
                <a:gd name="T22" fmla="*/ 264 w 478"/>
                <a:gd name="T23" fmla="*/ 20 h 689"/>
                <a:gd name="T24" fmla="*/ 346 w 478"/>
                <a:gd name="T25" fmla="*/ 87 h 689"/>
                <a:gd name="T26" fmla="*/ 423 w 478"/>
                <a:gd name="T27" fmla="*/ 100 h 689"/>
                <a:gd name="T28" fmla="*/ 426 w 478"/>
                <a:gd name="T29" fmla="*/ 148 h 689"/>
                <a:gd name="T30" fmla="*/ 414 w 478"/>
                <a:gd name="T31" fmla="*/ 169 h 689"/>
                <a:gd name="T32" fmla="*/ 294 w 478"/>
                <a:gd name="T33" fmla="*/ 284 h 689"/>
                <a:gd name="T34" fmla="*/ 346 w 478"/>
                <a:gd name="T35" fmla="*/ 354 h 689"/>
                <a:gd name="T36" fmla="*/ 401 w 478"/>
                <a:gd name="T37" fmla="*/ 339 h 689"/>
                <a:gd name="T38" fmla="*/ 413 w 478"/>
                <a:gd name="T39" fmla="*/ 368 h 689"/>
                <a:gd name="T40" fmla="*/ 432 w 478"/>
                <a:gd name="T41" fmla="*/ 398 h 689"/>
                <a:gd name="T42" fmla="*/ 472 w 478"/>
                <a:gd name="T43" fmla="*/ 477 h 689"/>
                <a:gd name="T44" fmla="*/ 468 w 478"/>
                <a:gd name="T45" fmla="*/ 539 h 689"/>
                <a:gd name="T46" fmla="*/ 459 w 478"/>
                <a:gd name="T47" fmla="*/ 578 h 689"/>
                <a:gd name="T48" fmla="*/ 456 w 478"/>
                <a:gd name="T49" fmla="*/ 640 h 689"/>
                <a:gd name="T50" fmla="*/ 448 w 478"/>
                <a:gd name="T51" fmla="*/ 659 h 689"/>
                <a:gd name="T52" fmla="*/ 54 w 478"/>
                <a:gd name="T53" fmla="*/ 240 h 689"/>
                <a:gd name="T54" fmla="*/ 99 w 478"/>
                <a:gd name="T55" fmla="*/ 308 h 689"/>
                <a:gd name="T56" fmla="*/ 171 w 478"/>
                <a:gd name="T57" fmla="*/ 450 h 689"/>
                <a:gd name="T58" fmla="*/ 200 w 478"/>
                <a:gd name="T59" fmla="*/ 510 h 689"/>
                <a:gd name="T60" fmla="*/ 323 w 478"/>
                <a:gd name="T61" fmla="*/ 615 h 689"/>
                <a:gd name="T62" fmla="*/ 416 w 478"/>
                <a:gd name="T63" fmla="*/ 670 h 689"/>
                <a:gd name="T64" fmla="*/ 450 w 478"/>
                <a:gd name="T65" fmla="*/ 615 h 689"/>
                <a:gd name="T66" fmla="*/ 445 w 478"/>
                <a:gd name="T67" fmla="*/ 564 h 689"/>
                <a:gd name="T68" fmla="*/ 441 w 478"/>
                <a:gd name="T69" fmla="*/ 543 h 689"/>
                <a:gd name="T70" fmla="*/ 450 w 478"/>
                <a:gd name="T71" fmla="*/ 490 h 689"/>
                <a:gd name="T72" fmla="*/ 449 w 478"/>
                <a:gd name="T73" fmla="*/ 444 h 689"/>
                <a:gd name="T74" fmla="*/ 395 w 478"/>
                <a:gd name="T75" fmla="*/ 366 h 689"/>
                <a:gd name="T76" fmla="*/ 332 w 478"/>
                <a:gd name="T77" fmla="*/ 365 h 689"/>
                <a:gd name="T78" fmla="*/ 307 w 478"/>
                <a:gd name="T79" fmla="*/ 348 h 689"/>
                <a:gd name="T80" fmla="*/ 292 w 478"/>
                <a:gd name="T81" fmla="*/ 248 h 689"/>
                <a:gd name="T82" fmla="*/ 387 w 478"/>
                <a:gd name="T83" fmla="*/ 151 h 689"/>
                <a:gd name="T84" fmla="*/ 386 w 478"/>
                <a:gd name="T85" fmla="*/ 104 h 689"/>
                <a:gd name="T86" fmla="*/ 299 w 478"/>
                <a:gd name="T87" fmla="*/ 82 h 689"/>
                <a:gd name="T88" fmla="*/ 233 w 478"/>
                <a:gd name="T89" fmla="*/ 23 h 689"/>
                <a:gd name="T90" fmla="*/ 238 w 478"/>
                <a:gd name="T91" fmla="*/ 52 h 689"/>
                <a:gd name="T92" fmla="*/ 166 w 478"/>
                <a:gd name="T93" fmla="*/ 114 h 689"/>
                <a:gd name="T94" fmla="*/ 114 w 478"/>
                <a:gd name="T95" fmla="*/ 156 h 689"/>
                <a:gd name="T96" fmla="*/ 86 w 478"/>
                <a:gd name="T97" fmla="*/ 198 h 689"/>
                <a:gd name="T98" fmla="*/ 32 w 478"/>
                <a:gd name="T99" fmla="*/ 187 h 689"/>
                <a:gd name="T100" fmla="*/ 33 w 478"/>
                <a:gd name="T101" fmla="*/ 20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8" h="689">
                  <a:moveTo>
                    <a:pt x="416" y="689"/>
                  </a:moveTo>
                  <a:cubicBezTo>
                    <a:pt x="398" y="689"/>
                    <a:pt x="378" y="673"/>
                    <a:pt x="364" y="661"/>
                  </a:cubicBezTo>
                  <a:cubicBezTo>
                    <a:pt x="360" y="657"/>
                    <a:pt x="360" y="657"/>
                    <a:pt x="360" y="657"/>
                  </a:cubicBezTo>
                  <a:cubicBezTo>
                    <a:pt x="346" y="645"/>
                    <a:pt x="331" y="639"/>
                    <a:pt x="316" y="632"/>
                  </a:cubicBezTo>
                  <a:cubicBezTo>
                    <a:pt x="303" y="627"/>
                    <a:pt x="290" y="621"/>
                    <a:pt x="277" y="612"/>
                  </a:cubicBezTo>
                  <a:cubicBezTo>
                    <a:pt x="243" y="590"/>
                    <a:pt x="218" y="570"/>
                    <a:pt x="194" y="547"/>
                  </a:cubicBezTo>
                  <a:cubicBezTo>
                    <a:pt x="181" y="535"/>
                    <a:pt x="181" y="523"/>
                    <a:pt x="181" y="510"/>
                  </a:cubicBezTo>
                  <a:cubicBezTo>
                    <a:pt x="181" y="508"/>
                    <a:pt x="181" y="505"/>
                    <a:pt x="181" y="501"/>
                  </a:cubicBezTo>
                  <a:cubicBezTo>
                    <a:pt x="181" y="493"/>
                    <a:pt x="171" y="482"/>
                    <a:pt x="164" y="472"/>
                  </a:cubicBezTo>
                  <a:cubicBezTo>
                    <a:pt x="161" y="468"/>
                    <a:pt x="158" y="464"/>
                    <a:pt x="155" y="460"/>
                  </a:cubicBezTo>
                  <a:cubicBezTo>
                    <a:pt x="136" y="431"/>
                    <a:pt x="125" y="404"/>
                    <a:pt x="112" y="372"/>
                  </a:cubicBezTo>
                  <a:cubicBezTo>
                    <a:pt x="110" y="366"/>
                    <a:pt x="110" y="366"/>
                    <a:pt x="110" y="366"/>
                  </a:cubicBezTo>
                  <a:cubicBezTo>
                    <a:pt x="103" y="347"/>
                    <a:pt x="94" y="333"/>
                    <a:pt x="84" y="318"/>
                  </a:cubicBezTo>
                  <a:cubicBezTo>
                    <a:pt x="77" y="308"/>
                    <a:pt x="70" y="297"/>
                    <a:pt x="64" y="284"/>
                  </a:cubicBezTo>
                  <a:cubicBezTo>
                    <a:pt x="61" y="279"/>
                    <a:pt x="61" y="279"/>
                    <a:pt x="61" y="279"/>
                  </a:cubicBezTo>
                  <a:cubicBezTo>
                    <a:pt x="56" y="268"/>
                    <a:pt x="53" y="261"/>
                    <a:pt x="43" y="254"/>
                  </a:cubicBezTo>
                  <a:cubicBezTo>
                    <a:pt x="14" y="232"/>
                    <a:pt x="14" y="232"/>
                    <a:pt x="14" y="232"/>
                  </a:cubicBezTo>
                  <a:cubicBezTo>
                    <a:pt x="10" y="228"/>
                    <a:pt x="8" y="225"/>
                    <a:pt x="8" y="220"/>
                  </a:cubicBezTo>
                  <a:cubicBezTo>
                    <a:pt x="8" y="215"/>
                    <a:pt x="12" y="211"/>
                    <a:pt x="15" y="209"/>
                  </a:cubicBezTo>
                  <a:cubicBezTo>
                    <a:pt x="0" y="169"/>
                    <a:pt x="4" y="161"/>
                    <a:pt x="37" y="128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52" y="133"/>
                    <a:pt x="52" y="133"/>
                    <a:pt x="52" y="133"/>
                  </a:cubicBezTo>
                  <a:cubicBezTo>
                    <a:pt x="55" y="145"/>
                    <a:pt x="53" y="152"/>
                    <a:pt x="50" y="157"/>
                  </a:cubicBezTo>
                  <a:cubicBezTo>
                    <a:pt x="50" y="159"/>
                    <a:pt x="49" y="160"/>
                    <a:pt x="49" y="162"/>
                  </a:cubicBezTo>
                  <a:cubicBezTo>
                    <a:pt x="62" y="160"/>
                    <a:pt x="71" y="168"/>
                    <a:pt x="78" y="174"/>
                  </a:cubicBezTo>
                  <a:cubicBezTo>
                    <a:pt x="83" y="179"/>
                    <a:pt x="86" y="181"/>
                    <a:pt x="92" y="176"/>
                  </a:cubicBezTo>
                  <a:cubicBezTo>
                    <a:pt x="95" y="174"/>
                    <a:pt x="96" y="173"/>
                    <a:pt x="95" y="167"/>
                  </a:cubicBezTo>
                  <a:cubicBezTo>
                    <a:pt x="95" y="162"/>
                    <a:pt x="94" y="155"/>
                    <a:pt x="98" y="147"/>
                  </a:cubicBezTo>
                  <a:cubicBezTo>
                    <a:pt x="102" y="139"/>
                    <a:pt x="109" y="134"/>
                    <a:pt x="113" y="132"/>
                  </a:cubicBezTo>
                  <a:cubicBezTo>
                    <a:pt x="116" y="130"/>
                    <a:pt x="118" y="128"/>
                    <a:pt x="118" y="127"/>
                  </a:cubicBezTo>
                  <a:cubicBezTo>
                    <a:pt x="122" y="112"/>
                    <a:pt x="141" y="105"/>
                    <a:pt x="159" y="97"/>
                  </a:cubicBezTo>
                  <a:cubicBezTo>
                    <a:pt x="169" y="93"/>
                    <a:pt x="181" y="89"/>
                    <a:pt x="186" y="83"/>
                  </a:cubicBezTo>
                  <a:cubicBezTo>
                    <a:pt x="190" y="79"/>
                    <a:pt x="196" y="72"/>
                    <a:pt x="201" y="65"/>
                  </a:cubicBezTo>
                  <a:cubicBezTo>
                    <a:pt x="208" y="56"/>
                    <a:pt x="214" y="47"/>
                    <a:pt x="221" y="42"/>
                  </a:cubicBezTo>
                  <a:cubicBezTo>
                    <a:pt x="212" y="28"/>
                    <a:pt x="214" y="19"/>
                    <a:pt x="216" y="15"/>
                  </a:cubicBezTo>
                  <a:cubicBezTo>
                    <a:pt x="222" y="0"/>
                    <a:pt x="248" y="2"/>
                    <a:pt x="264" y="20"/>
                  </a:cubicBezTo>
                  <a:cubicBezTo>
                    <a:pt x="269" y="26"/>
                    <a:pt x="277" y="33"/>
                    <a:pt x="284" y="39"/>
                  </a:cubicBezTo>
                  <a:cubicBezTo>
                    <a:pt x="300" y="52"/>
                    <a:pt x="314" y="65"/>
                    <a:pt x="317" y="77"/>
                  </a:cubicBezTo>
                  <a:cubicBezTo>
                    <a:pt x="318" y="82"/>
                    <a:pt x="323" y="87"/>
                    <a:pt x="346" y="87"/>
                  </a:cubicBezTo>
                  <a:cubicBezTo>
                    <a:pt x="353" y="87"/>
                    <a:pt x="359" y="87"/>
                    <a:pt x="366" y="87"/>
                  </a:cubicBezTo>
                  <a:cubicBezTo>
                    <a:pt x="373" y="86"/>
                    <a:pt x="380" y="86"/>
                    <a:pt x="386" y="86"/>
                  </a:cubicBezTo>
                  <a:cubicBezTo>
                    <a:pt x="401" y="86"/>
                    <a:pt x="416" y="88"/>
                    <a:pt x="423" y="100"/>
                  </a:cubicBezTo>
                  <a:cubicBezTo>
                    <a:pt x="428" y="110"/>
                    <a:pt x="426" y="123"/>
                    <a:pt x="415" y="142"/>
                  </a:cubicBezTo>
                  <a:cubicBezTo>
                    <a:pt x="416" y="143"/>
                    <a:pt x="416" y="143"/>
                    <a:pt x="417" y="143"/>
                  </a:cubicBezTo>
                  <a:cubicBezTo>
                    <a:pt x="420" y="145"/>
                    <a:pt x="423" y="147"/>
                    <a:pt x="426" y="148"/>
                  </a:cubicBezTo>
                  <a:cubicBezTo>
                    <a:pt x="464" y="155"/>
                    <a:pt x="464" y="155"/>
                    <a:pt x="464" y="155"/>
                  </a:cubicBezTo>
                  <a:cubicBezTo>
                    <a:pt x="427" y="166"/>
                    <a:pt x="427" y="166"/>
                    <a:pt x="427" y="166"/>
                  </a:cubicBezTo>
                  <a:cubicBezTo>
                    <a:pt x="423" y="167"/>
                    <a:pt x="418" y="168"/>
                    <a:pt x="414" y="169"/>
                  </a:cubicBezTo>
                  <a:cubicBezTo>
                    <a:pt x="378" y="179"/>
                    <a:pt x="324" y="193"/>
                    <a:pt x="321" y="229"/>
                  </a:cubicBezTo>
                  <a:cubicBezTo>
                    <a:pt x="320" y="243"/>
                    <a:pt x="312" y="253"/>
                    <a:pt x="306" y="260"/>
                  </a:cubicBezTo>
                  <a:cubicBezTo>
                    <a:pt x="299" y="268"/>
                    <a:pt x="294" y="274"/>
                    <a:pt x="294" y="284"/>
                  </a:cubicBezTo>
                  <a:cubicBezTo>
                    <a:pt x="293" y="294"/>
                    <a:pt x="300" y="302"/>
                    <a:pt x="308" y="310"/>
                  </a:cubicBezTo>
                  <a:cubicBezTo>
                    <a:pt x="316" y="318"/>
                    <a:pt x="325" y="327"/>
                    <a:pt x="326" y="341"/>
                  </a:cubicBezTo>
                  <a:cubicBezTo>
                    <a:pt x="337" y="342"/>
                    <a:pt x="343" y="349"/>
                    <a:pt x="346" y="354"/>
                  </a:cubicBezTo>
                  <a:cubicBezTo>
                    <a:pt x="350" y="358"/>
                    <a:pt x="352" y="360"/>
                    <a:pt x="356" y="361"/>
                  </a:cubicBezTo>
                  <a:cubicBezTo>
                    <a:pt x="368" y="360"/>
                    <a:pt x="379" y="353"/>
                    <a:pt x="389" y="346"/>
                  </a:cubicBezTo>
                  <a:cubicBezTo>
                    <a:pt x="393" y="343"/>
                    <a:pt x="397" y="341"/>
                    <a:pt x="401" y="339"/>
                  </a:cubicBezTo>
                  <a:cubicBezTo>
                    <a:pt x="415" y="330"/>
                    <a:pt x="415" y="330"/>
                    <a:pt x="415" y="330"/>
                  </a:cubicBezTo>
                  <a:cubicBezTo>
                    <a:pt x="415" y="346"/>
                    <a:pt x="415" y="346"/>
                    <a:pt x="415" y="346"/>
                  </a:cubicBezTo>
                  <a:cubicBezTo>
                    <a:pt x="415" y="353"/>
                    <a:pt x="414" y="361"/>
                    <a:pt x="413" y="368"/>
                  </a:cubicBezTo>
                  <a:cubicBezTo>
                    <a:pt x="412" y="379"/>
                    <a:pt x="411" y="394"/>
                    <a:pt x="415" y="398"/>
                  </a:cubicBezTo>
                  <a:cubicBezTo>
                    <a:pt x="416" y="400"/>
                    <a:pt x="421" y="400"/>
                    <a:pt x="428" y="399"/>
                  </a:cubicBezTo>
                  <a:cubicBezTo>
                    <a:pt x="432" y="398"/>
                    <a:pt x="432" y="398"/>
                    <a:pt x="432" y="398"/>
                  </a:cubicBezTo>
                  <a:cubicBezTo>
                    <a:pt x="448" y="398"/>
                    <a:pt x="458" y="419"/>
                    <a:pt x="466" y="436"/>
                  </a:cubicBezTo>
                  <a:cubicBezTo>
                    <a:pt x="468" y="440"/>
                    <a:pt x="469" y="444"/>
                    <a:pt x="470" y="446"/>
                  </a:cubicBezTo>
                  <a:cubicBezTo>
                    <a:pt x="478" y="460"/>
                    <a:pt x="475" y="469"/>
                    <a:pt x="472" y="477"/>
                  </a:cubicBezTo>
                  <a:cubicBezTo>
                    <a:pt x="470" y="481"/>
                    <a:pt x="468" y="485"/>
                    <a:pt x="468" y="490"/>
                  </a:cubicBezTo>
                  <a:cubicBezTo>
                    <a:pt x="468" y="495"/>
                    <a:pt x="469" y="500"/>
                    <a:pt x="469" y="506"/>
                  </a:cubicBezTo>
                  <a:cubicBezTo>
                    <a:pt x="469" y="517"/>
                    <a:pt x="470" y="528"/>
                    <a:pt x="468" y="539"/>
                  </a:cubicBezTo>
                  <a:cubicBezTo>
                    <a:pt x="468" y="546"/>
                    <a:pt x="463" y="549"/>
                    <a:pt x="460" y="551"/>
                  </a:cubicBezTo>
                  <a:cubicBezTo>
                    <a:pt x="460" y="552"/>
                    <a:pt x="460" y="553"/>
                    <a:pt x="461" y="553"/>
                  </a:cubicBezTo>
                  <a:cubicBezTo>
                    <a:pt x="464" y="561"/>
                    <a:pt x="466" y="567"/>
                    <a:pt x="459" y="578"/>
                  </a:cubicBezTo>
                  <a:cubicBezTo>
                    <a:pt x="454" y="584"/>
                    <a:pt x="455" y="586"/>
                    <a:pt x="460" y="593"/>
                  </a:cubicBezTo>
                  <a:cubicBezTo>
                    <a:pt x="464" y="599"/>
                    <a:pt x="470" y="606"/>
                    <a:pt x="468" y="618"/>
                  </a:cubicBezTo>
                  <a:cubicBezTo>
                    <a:pt x="467" y="628"/>
                    <a:pt x="461" y="635"/>
                    <a:pt x="456" y="640"/>
                  </a:cubicBezTo>
                  <a:cubicBezTo>
                    <a:pt x="450" y="646"/>
                    <a:pt x="448" y="650"/>
                    <a:pt x="448" y="656"/>
                  </a:cubicBezTo>
                  <a:cubicBezTo>
                    <a:pt x="448" y="658"/>
                    <a:pt x="448" y="658"/>
                    <a:pt x="448" y="658"/>
                  </a:cubicBezTo>
                  <a:cubicBezTo>
                    <a:pt x="448" y="659"/>
                    <a:pt x="448" y="659"/>
                    <a:pt x="448" y="659"/>
                  </a:cubicBezTo>
                  <a:cubicBezTo>
                    <a:pt x="440" y="684"/>
                    <a:pt x="426" y="689"/>
                    <a:pt x="416" y="689"/>
                  </a:cubicBezTo>
                  <a:close/>
                  <a:moveTo>
                    <a:pt x="30" y="220"/>
                  </a:moveTo>
                  <a:cubicBezTo>
                    <a:pt x="54" y="240"/>
                    <a:pt x="54" y="240"/>
                    <a:pt x="54" y="240"/>
                  </a:cubicBezTo>
                  <a:cubicBezTo>
                    <a:pt x="67" y="249"/>
                    <a:pt x="72" y="259"/>
                    <a:pt x="78" y="271"/>
                  </a:cubicBezTo>
                  <a:cubicBezTo>
                    <a:pt x="80" y="275"/>
                    <a:pt x="80" y="275"/>
                    <a:pt x="80" y="275"/>
                  </a:cubicBezTo>
                  <a:cubicBezTo>
                    <a:pt x="86" y="288"/>
                    <a:pt x="92" y="297"/>
                    <a:pt x="99" y="308"/>
                  </a:cubicBezTo>
                  <a:cubicBezTo>
                    <a:pt x="109" y="323"/>
                    <a:pt x="119" y="338"/>
                    <a:pt x="127" y="359"/>
                  </a:cubicBezTo>
                  <a:cubicBezTo>
                    <a:pt x="130" y="365"/>
                    <a:pt x="130" y="365"/>
                    <a:pt x="130" y="365"/>
                  </a:cubicBezTo>
                  <a:cubicBezTo>
                    <a:pt x="142" y="396"/>
                    <a:pt x="152" y="423"/>
                    <a:pt x="171" y="450"/>
                  </a:cubicBezTo>
                  <a:cubicBezTo>
                    <a:pt x="173" y="453"/>
                    <a:pt x="176" y="457"/>
                    <a:pt x="179" y="461"/>
                  </a:cubicBezTo>
                  <a:cubicBezTo>
                    <a:pt x="188" y="473"/>
                    <a:pt x="199" y="486"/>
                    <a:pt x="199" y="500"/>
                  </a:cubicBezTo>
                  <a:cubicBezTo>
                    <a:pt x="199" y="504"/>
                    <a:pt x="200" y="507"/>
                    <a:pt x="200" y="510"/>
                  </a:cubicBezTo>
                  <a:cubicBezTo>
                    <a:pt x="200" y="522"/>
                    <a:pt x="200" y="527"/>
                    <a:pt x="207" y="534"/>
                  </a:cubicBezTo>
                  <a:cubicBezTo>
                    <a:pt x="230" y="557"/>
                    <a:pt x="254" y="575"/>
                    <a:pt x="287" y="597"/>
                  </a:cubicBezTo>
                  <a:cubicBezTo>
                    <a:pt x="299" y="605"/>
                    <a:pt x="310" y="610"/>
                    <a:pt x="323" y="615"/>
                  </a:cubicBezTo>
                  <a:cubicBezTo>
                    <a:pt x="339" y="622"/>
                    <a:pt x="356" y="629"/>
                    <a:pt x="371" y="643"/>
                  </a:cubicBezTo>
                  <a:cubicBezTo>
                    <a:pt x="376" y="647"/>
                    <a:pt x="376" y="647"/>
                    <a:pt x="376" y="647"/>
                  </a:cubicBezTo>
                  <a:cubicBezTo>
                    <a:pt x="388" y="656"/>
                    <a:pt x="404" y="670"/>
                    <a:pt x="416" y="670"/>
                  </a:cubicBezTo>
                  <a:cubicBezTo>
                    <a:pt x="418" y="670"/>
                    <a:pt x="425" y="670"/>
                    <a:pt x="430" y="655"/>
                  </a:cubicBezTo>
                  <a:cubicBezTo>
                    <a:pt x="429" y="643"/>
                    <a:pt x="436" y="635"/>
                    <a:pt x="442" y="628"/>
                  </a:cubicBezTo>
                  <a:cubicBezTo>
                    <a:pt x="446" y="624"/>
                    <a:pt x="450" y="619"/>
                    <a:pt x="450" y="615"/>
                  </a:cubicBezTo>
                  <a:cubicBezTo>
                    <a:pt x="451" y="611"/>
                    <a:pt x="449" y="609"/>
                    <a:pt x="445" y="604"/>
                  </a:cubicBezTo>
                  <a:cubicBezTo>
                    <a:pt x="440" y="597"/>
                    <a:pt x="431" y="585"/>
                    <a:pt x="443" y="567"/>
                  </a:cubicBezTo>
                  <a:cubicBezTo>
                    <a:pt x="445" y="564"/>
                    <a:pt x="445" y="564"/>
                    <a:pt x="445" y="564"/>
                  </a:cubicBezTo>
                  <a:cubicBezTo>
                    <a:pt x="445" y="564"/>
                    <a:pt x="445" y="563"/>
                    <a:pt x="444" y="561"/>
                  </a:cubicBezTo>
                  <a:cubicBezTo>
                    <a:pt x="443" y="560"/>
                    <a:pt x="442" y="558"/>
                    <a:pt x="442" y="556"/>
                  </a:cubicBezTo>
                  <a:cubicBezTo>
                    <a:pt x="441" y="554"/>
                    <a:pt x="439" y="548"/>
                    <a:pt x="441" y="543"/>
                  </a:cubicBezTo>
                  <a:cubicBezTo>
                    <a:pt x="443" y="537"/>
                    <a:pt x="448" y="536"/>
                    <a:pt x="450" y="535"/>
                  </a:cubicBezTo>
                  <a:cubicBezTo>
                    <a:pt x="451" y="526"/>
                    <a:pt x="451" y="516"/>
                    <a:pt x="451" y="506"/>
                  </a:cubicBezTo>
                  <a:cubicBezTo>
                    <a:pt x="450" y="501"/>
                    <a:pt x="450" y="496"/>
                    <a:pt x="450" y="490"/>
                  </a:cubicBezTo>
                  <a:cubicBezTo>
                    <a:pt x="450" y="482"/>
                    <a:pt x="453" y="475"/>
                    <a:pt x="454" y="470"/>
                  </a:cubicBezTo>
                  <a:cubicBezTo>
                    <a:pt x="457" y="464"/>
                    <a:pt x="458" y="461"/>
                    <a:pt x="454" y="455"/>
                  </a:cubicBezTo>
                  <a:cubicBezTo>
                    <a:pt x="453" y="452"/>
                    <a:pt x="451" y="448"/>
                    <a:pt x="449" y="444"/>
                  </a:cubicBezTo>
                  <a:cubicBezTo>
                    <a:pt x="446" y="438"/>
                    <a:pt x="437" y="418"/>
                    <a:pt x="432" y="416"/>
                  </a:cubicBezTo>
                  <a:cubicBezTo>
                    <a:pt x="418" y="420"/>
                    <a:pt x="408" y="417"/>
                    <a:pt x="401" y="410"/>
                  </a:cubicBezTo>
                  <a:cubicBezTo>
                    <a:pt x="392" y="400"/>
                    <a:pt x="393" y="383"/>
                    <a:pt x="395" y="366"/>
                  </a:cubicBezTo>
                  <a:cubicBezTo>
                    <a:pt x="395" y="365"/>
                    <a:pt x="395" y="365"/>
                    <a:pt x="395" y="364"/>
                  </a:cubicBezTo>
                  <a:cubicBezTo>
                    <a:pt x="383" y="372"/>
                    <a:pt x="369" y="380"/>
                    <a:pt x="354" y="379"/>
                  </a:cubicBezTo>
                  <a:cubicBezTo>
                    <a:pt x="342" y="378"/>
                    <a:pt x="336" y="371"/>
                    <a:pt x="332" y="365"/>
                  </a:cubicBezTo>
                  <a:cubicBezTo>
                    <a:pt x="328" y="360"/>
                    <a:pt x="325" y="358"/>
                    <a:pt x="318" y="359"/>
                  </a:cubicBezTo>
                  <a:cubicBezTo>
                    <a:pt x="304" y="361"/>
                    <a:pt x="304" y="361"/>
                    <a:pt x="304" y="361"/>
                  </a:cubicBezTo>
                  <a:cubicBezTo>
                    <a:pt x="307" y="348"/>
                    <a:pt x="307" y="348"/>
                    <a:pt x="307" y="348"/>
                  </a:cubicBezTo>
                  <a:cubicBezTo>
                    <a:pt x="310" y="338"/>
                    <a:pt x="305" y="333"/>
                    <a:pt x="295" y="323"/>
                  </a:cubicBezTo>
                  <a:cubicBezTo>
                    <a:pt x="286" y="313"/>
                    <a:pt x="275" y="302"/>
                    <a:pt x="275" y="283"/>
                  </a:cubicBezTo>
                  <a:cubicBezTo>
                    <a:pt x="276" y="266"/>
                    <a:pt x="285" y="256"/>
                    <a:pt x="292" y="248"/>
                  </a:cubicBezTo>
                  <a:cubicBezTo>
                    <a:pt x="298" y="242"/>
                    <a:pt x="302" y="236"/>
                    <a:pt x="303" y="228"/>
                  </a:cubicBezTo>
                  <a:cubicBezTo>
                    <a:pt x="306" y="183"/>
                    <a:pt x="359" y="165"/>
                    <a:pt x="398" y="154"/>
                  </a:cubicBezTo>
                  <a:cubicBezTo>
                    <a:pt x="387" y="151"/>
                    <a:pt x="387" y="151"/>
                    <a:pt x="387" y="151"/>
                  </a:cubicBezTo>
                  <a:cubicBezTo>
                    <a:pt x="394" y="141"/>
                    <a:pt x="394" y="141"/>
                    <a:pt x="394" y="141"/>
                  </a:cubicBezTo>
                  <a:cubicBezTo>
                    <a:pt x="410" y="117"/>
                    <a:pt x="407" y="110"/>
                    <a:pt x="407" y="108"/>
                  </a:cubicBezTo>
                  <a:cubicBezTo>
                    <a:pt x="406" y="107"/>
                    <a:pt x="403" y="104"/>
                    <a:pt x="386" y="104"/>
                  </a:cubicBezTo>
                  <a:cubicBezTo>
                    <a:pt x="380" y="104"/>
                    <a:pt x="374" y="105"/>
                    <a:pt x="367" y="105"/>
                  </a:cubicBezTo>
                  <a:cubicBezTo>
                    <a:pt x="360" y="106"/>
                    <a:pt x="353" y="106"/>
                    <a:pt x="346" y="106"/>
                  </a:cubicBezTo>
                  <a:cubicBezTo>
                    <a:pt x="335" y="106"/>
                    <a:pt x="305" y="106"/>
                    <a:pt x="299" y="82"/>
                  </a:cubicBezTo>
                  <a:cubicBezTo>
                    <a:pt x="298" y="75"/>
                    <a:pt x="283" y="62"/>
                    <a:pt x="272" y="53"/>
                  </a:cubicBezTo>
                  <a:cubicBezTo>
                    <a:pt x="264" y="46"/>
                    <a:pt x="256" y="39"/>
                    <a:pt x="250" y="32"/>
                  </a:cubicBezTo>
                  <a:cubicBezTo>
                    <a:pt x="243" y="25"/>
                    <a:pt x="237" y="23"/>
                    <a:pt x="233" y="23"/>
                  </a:cubicBezTo>
                  <a:cubicBezTo>
                    <a:pt x="232" y="23"/>
                    <a:pt x="233" y="28"/>
                    <a:pt x="241" y="37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3" y="54"/>
                    <a:pt x="223" y="67"/>
                    <a:pt x="216" y="76"/>
                  </a:cubicBezTo>
                  <a:cubicBezTo>
                    <a:pt x="210" y="84"/>
                    <a:pt x="204" y="92"/>
                    <a:pt x="199" y="97"/>
                  </a:cubicBezTo>
                  <a:cubicBezTo>
                    <a:pt x="191" y="104"/>
                    <a:pt x="178" y="109"/>
                    <a:pt x="166" y="114"/>
                  </a:cubicBezTo>
                  <a:cubicBezTo>
                    <a:pt x="154" y="120"/>
                    <a:pt x="137" y="126"/>
                    <a:pt x="136" y="133"/>
                  </a:cubicBezTo>
                  <a:cubicBezTo>
                    <a:pt x="133" y="140"/>
                    <a:pt x="128" y="144"/>
                    <a:pt x="123" y="147"/>
                  </a:cubicBezTo>
                  <a:cubicBezTo>
                    <a:pt x="120" y="149"/>
                    <a:pt x="116" y="151"/>
                    <a:pt x="114" y="156"/>
                  </a:cubicBezTo>
                  <a:cubicBezTo>
                    <a:pt x="113" y="158"/>
                    <a:pt x="113" y="161"/>
                    <a:pt x="114" y="165"/>
                  </a:cubicBezTo>
                  <a:cubicBezTo>
                    <a:pt x="114" y="172"/>
                    <a:pt x="115" y="183"/>
                    <a:pt x="103" y="191"/>
                  </a:cubicBezTo>
                  <a:cubicBezTo>
                    <a:pt x="97" y="195"/>
                    <a:pt x="92" y="198"/>
                    <a:pt x="86" y="198"/>
                  </a:cubicBezTo>
                  <a:cubicBezTo>
                    <a:pt x="77" y="198"/>
                    <a:pt x="71" y="192"/>
                    <a:pt x="65" y="187"/>
                  </a:cubicBezTo>
                  <a:cubicBezTo>
                    <a:pt x="58" y="180"/>
                    <a:pt x="53" y="178"/>
                    <a:pt x="43" y="182"/>
                  </a:cubicBezTo>
                  <a:cubicBezTo>
                    <a:pt x="32" y="187"/>
                    <a:pt x="32" y="187"/>
                    <a:pt x="32" y="187"/>
                  </a:cubicBezTo>
                  <a:cubicBezTo>
                    <a:pt x="30" y="175"/>
                    <a:pt x="30" y="175"/>
                    <a:pt x="30" y="175"/>
                  </a:cubicBezTo>
                  <a:cubicBezTo>
                    <a:pt x="30" y="169"/>
                    <a:pt x="30" y="165"/>
                    <a:pt x="30" y="162"/>
                  </a:cubicBezTo>
                  <a:cubicBezTo>
                    <a:pt x="21" y="174"/>
                    <a:pt x="24" y="181"/>
                    <a:pt x="33" y="205"/>
                  </a:cubicBezTo>
                  <a:cubicBezTo>
                    <a:pt x="36" y="212"/>
                    <a:pt x="33" y="217"/>
                    <a:pt x="30" y="2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5" name="Freeform 157"/>
            <p:cNvSpPr>
              <a:spLocks/>
            </p:cNvSpPr>
            <p:nvPr/>
          </p:nvSpPr>
          <p:spPr bwMode="auto">
            <a:xfrm>
              <a:off x="1523" y="2548"/>
              <a:ext cx="52" cy="48"/>
            </a:xfrm>
            <a:custGeom>
              <a:avLst/>
              <a:gdLst>
                <a:gd name="T0" fmla="*/ 64 w 175"/>
                <a:gd name="T1" fmla="*/ 149 h 159"/>
                <a:gd name="T2" fmla="*/ 28 w 175"/>
                <a:gd name="T3" fmla="*/ 97 h 159"/>
                <a:gd name="T4" fmla="*/ 10 w 175"/>
                <a:gd name="T5" fmla="*/ 41 h 159"/>
                <a:gd name="T6" fmla="*/ 36 w 175"/>
                <a:gd name="T7" fmla="*/ 21 h 159"/>
                <a:gd name="T8" fmla="*/ 56 w 175"/>
                <a:gd name="T9" fmla="*/ 5 h 159"/>
                <a:gd name="T10" fmla="*/ 137 w 175"/>
                <a:gd name="T11" fmla="*/ 5 h 159"/>
                <a:gd name="T12" fmla="*/ 141 w 175"/>
                <a:gd name="T13" fmla="*/ 43 h 159"/>
                <a:gd name="T14" fmla="*/ 150 w 175"/>
                <a:gd name="T15" fmla="*/ 117 h 159"/>
                <a:gd name="T16" fmla="*/ 105 w 175"/>
                <a:gd name="T17" fmla="*/ 128 h 159"/>
                <a:gd name="T18" fmla="*/ 64 w 175"/>
                <a:gd name="T19" fmla="*/ 14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5" h="159">
                  <a:moveTo>
                    <a:pt x="64" y="149"/>
                  </a:moveTo>
                  <a:cubicBezTo>
                    <a:pt x="50" y="137"/>
                    <a:pt x="42" y="101"/>
                    <a:pt x="28" y="97"/>
                  </a:cubicBezTo>
                  <a:cubicBezTo>
                    <a:pt x="4" y="90"/>
                    <a:pt x="0" y="60"/>
                    <a:pt x="10" y="41"/>
                  </a:cubicBezTo>
                  <a:cubicBezTo>
                    <a:pt x="14" y="34"/>
                    <a:pt x="30" y="36"/>
                    <a:pt x="36" y="21"/>
                  </a:cubicBezTo>
                  <a:cubicBezTo>
                    <a:pt x="43" y="7"/>
                    <a:pt x="41" y="6"/>
                    <a:pt x="56" y="5"/>
                  </a:cubicBezTo>
                  <a:cubicBezTo>
                    <a:pt x="83" y="3"/>
                    <a:pt x="110" y="0"/>
                    <a:pt x="137" y="5"/>
                  </a:cubicBezTo>
                  <a:cubicBezTo>
                    <a:pt x="175" y="13"/>
                    <a:pt x="139" y="21"/>
                    <a:pt x="141" y="43"/>
                  </a:cubicBezTo>
                  <a:cubicBezTo>
                    <a:pt x="143" y="73"/>
                    <a:pt x="155" y="86"/>
                    <a:pt x="150" y="117"/>
                  </a:cubicBezTo>
                  <a:cubicBezTo>
                    <a:pt x="147" y="142"/>
                    <a:pt x="122" y="126"/>
                    <a:pt x="105" y="128"/>
                  </a:cubicBezTo>
                  <a:cubicBezTo>
                    <a:pt x="81" y="131"/>
                    <a:pt x="92" y="159"/>
                    <a:pt x="64" y="14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6" name="Freeform 158"/>
            <p:cNvSpPr>
              <a:spLocks noEditPoints="1"/>
            </p:cNvSpPr>
            <p:nvPr/>
          </p:nvSpPr>
          <p:spPr bwMode="auto">
            <a:xfrm>
              <a:off x="1521" y="2546"/>
              <a:ext cx="52" cy="50"/>
            </a:xfrm>
            <a:custGeom>
              <a:avLst/>
              <a:gdLst>
                <a:gd name="T0" fmla="*/ 81 w 172"/>
                <a:gd name="T1" fmla="*/ 168 h 168"/>
                <a:gd name="T2" fmla="*/ 67 w 172"/>
                <a:gd name="T3" fmla="*/ 165 h 168"/>
                <a:gd name="T4" fmla="*/ 64 w 172"/>
                <a:gd name="T5" fmla="*/ 164 h 168"/>
                <a:gd name="T6" fmla="*/ 46 w 172"/>
                <a:gd name="T7" fmla="*/ 135 h 168"/>
                <a:gd name="T8" fmla="*/ 32 w 172"/>
                <a:gd name="T9" fmla="*/ 113 h 168"/>
                <a:gd name="T10" fmla="*/ 6 w 172"/>
                <a:gd name="T11" fmla="*/ 91 h 168"/>
                <a:gd name="T12" fmla="*/ 8 w 172"/>
                <a:gd name="T13" fmla="*/ 45 h 168"/>
                <a:gd name="T14" fmla="*/ 22 w 172"/>
                <a:gd name="T15" fmla="*/ 35 h 168"/>
                <a:gd name="T16" fmla="*/ 34 w 172"/>
                <a:gd name="T17" fmla="*/ 25 h 168"/>
                <a:gd name="T18" fmla="*/ 36 w 172"/>
                <a:gd name="T19" fmla="*/ 20 h 168"/>
                <a:gd name="T20" fmla="*/ 61 w 172"/>
                <a:gd name="T21" fmla="*/ 4 h 168"/>
                <a:gd name="T22" fmla="*/ 77 w 172"/>
                <a:gd name="T23" fmla="*/ 3 h 168"/>
                <a:gd name="T24" fmla="*/ 145 w 172"/>
                <a:gd name="T25" fmla="*/ 5 h 168"/>
                <a:gd name="T26" fmla="*/ 169 w 172"/>
                <a:gd name="T27" fmla="*/ 18 h 168"/>
                <a:gd name="T28" fmla="*/ 163 w 172"/>
                <a:gd name="T29" fmla="*/ 36 h 168"/>
                <a:gd name="T30" fmla="*/ 156 w 172"/>
                <a:gd name="T31" fmla="*/ 51 h 168"/>
                <a:gd name="T32" fmla="*/ 161 w 172"/>
                <a:gd name="T33" fmla="*/ 78 h 168"/>
                <a:gd name="T34" fmla="*/ 166 w 172"/>
                <a:gd name="T35" fmla="*/ 126 h 168"/>
                <a:gd name="T36" fmla="*/ 141 w 172"/>
                <a:gd name="T37" fmla="*/ 148 h 168"/>
                <a:gd name="T38" fmla="*/ 127 w 172"/>
                <a:gd name="T39" fmla="*/ 147 h 168"/>
                <a:gd name="T40" fmla="*/ 112 w 172"/>
                <a:gd name="T41" fmla="*/ 145 h 168"/>
                <a:gd name="T42" fmla="*/ 101 w 172"/>
                <a:gd name="T43" fmla="*/ 154 h 168"/>
                <a:gd name="T44" fmla="*/ 81 w 172"/>
                <a:gd name="T45" fmla="*/ 168 h 168"/>
                <a:gd name="T46" fmla="*/ 75 w 172"/>
                <a:gd name="T47" fmla="*/ 149 h 168"/>
                <a:gd name="T48" fmla="*/ 81 w 172"/>
                <a:gd name="T49" fmla="*/ 150 h 168"/>
                <a:gd name="T50" fmla="*/ 85 w 172"/>
                <a:gd name="T51" fmla="*/ 145 h 168"/>
                <a:gd name="T52" fmla="*/ 110 w 172"/>
                <a:gd name="T53" fmla="*/ 127 h 168"/>
                <a:gd name="T54" fmla="*/ 130 w 172"/>
                <a:gd name="T55" fmla="*/ 129 h 168"/>
                <a:gd name="T56" fmla="*/ 141 w 172"/>
                <a:gd name="T57" fmla="*/ 130 h 168"/>
                <a:gd name="T58" fmla="*/ 147 w 172"/>
                <a:gd name="T59" fmla="*/ 123 h 168"/>
                <a:gd name="T60" fmla="*/ 144 w 172"/>
                <a:gd name="T61" fmla="*/ 83 h 168"/>
                <a:gd name="T62" fmla="*/ 138 w 172"/>
                <a:gd name="T63" fmla="*/ 52 h 168"/>
                <a:gd name="T64" fmla="*/ 149 w 172"/>
                <a:gd name="T65" fmla="*/ 24 h 168"/>
                <a:gd name="T66" fmla="*/ 149 w 172"/>
                <a:gd name="T67" fmla="*/ 24 h 168"/>
                <a:gd name="T68" fmla="*/ 142 w 172"/>
                <a:gd name="T69" fmla="*/ 23 h 168"/>
                <a:gd name="T70" fmla="*/ 79 w 172"/>
                <a:gd name="T71" fmla="*/ 21 h 168"/>
                <a:gd name="T72" fmla="*/ 62 w 172"/>
                <a:gd name="T73" fmla="*/ 22 h 168"/>
                <a:gd name="T74" fmla="*/ 55 w 172"/>
                <a:gd name="T75" fmla="*/ 23 h 168"/>
                <a:gd name="T76" fmla="*/ 55 w 172"/>
                <a:gd name="T77" fmla="*/ 23 h 168"/>
                <a:gd name="T78" fmla="*/ 53 w 172"/>
                <a:gd name="T79" fmla="*/ 27 h 168"/>
                <a:gd name="T80" fmla="*/ 51 w 172"/>
                <a:gd name="T81" fmla="*/ 33 h 168"/>
                <a:gd name="T82" fmla="*/ 29 w 172"/>
                <a:gd name="T83" fmla="*/ 51 h 168"/>
                <a:gd name="T84" fmla="*/ 24 w 172"/>
                <a:gd name="T85" fmla="*/ 54 h 168"/>
                <a:gd name="T86" fmla="*/ 23 w 172"/>
                <a:gd name="T87" fmla="*/ 84 h 168"/>
                <a:gd name="T88" fmla="*/ 36 w 172"/>
                <a:gd name="T89" fmla="*/ 96 h 168"/>
                <a:gd name="T90" fmla="*/ 62 w 172"/>
                <a:gd name="T91" fmla="*/ 127 h 168"/>
                <a:gd name="T92" fmla="*/ 75 w 172"/>
                <a:gd name="T93" fmla="*/ 149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2" h="168">
                  <a:moveTo>
                    <a:pt x="81" y="168"/>
                  </a:moveTo>
                  <a:cubicBezTo>
                    <a:pt x="77" y="168"/>
                    <a:pt x="72" y="167"/>
                    <a:pt x="67" y="165"/>
                  </a:cubicBezTo>
                  <a:cubicBezTo>
                    <a:pt x="64" y="164"/>
                    <a:pt x="64" y="164"/>
                    <a:pt x="64" y="164"/>
                  </a:cubicBezTo>
                  <a:cubicBezTo>
                    <a:pt x="56" y="157"/>
                    <a:pt x="51" y="146"/>
                    <a:pt x="46" y="135"/>
                  </a:cubicBezTo>
                  <a:cubicBezTo>
                    <a:pt x="42" y="127"/>
                    <a:pt x="36" y="115"/>
                    <a:pt x="32" y="113"/>
                  </a:cubicBezTo>
                  <a:cubicBezTo>
                    <a:pt x="20" y="110"/>
                    <a:pt x="11" y="102"/>
                    <a:pt x="6" y="91"/>
                  </a:cubicBezTo>
                  <a:cubicBezTo>
                    <a:pt x="0" y="77"/>
                    <a:pt x="1" y="59"/>
                    <a:pt x="8" y="45"/>
                  </a:cubicBezTo>
                  <a:cubicBezTo>
                    <a:pt x="11" y="39"/>
                    <a:pt x="17" y="36"/>
                    <a:pt x="22" y="35"/>
                  </a:cubicBezTo>
                  <a:cubicBezTo>
                    <a:pt x="28" y="32"/>
                    <a:pt x="32" y="30"/>
                    <a:pt x="34" y="25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42" y="7"/>
                    <a:pt x="46" y="5"/>
                    <a:pt x="61" y="4"/>
                  </a:cubicBezTo>
                  <a:cubicBezTo>
                    <a:pt x="67" y="4"/>
                    <a:pt x="72" y="3"/>
                    <a:pt x="77" y="3"/>
                  </a:cubicBezTo>
                  <a:cubicBezTo>
                    <a:pt x="102" y="1"/>
                    <a:pt x="126" y="0"/>
                    <a:pt x="145" y="5"/>
                  </a:cubicBezTo>
                  <a:cubicBezTo>
                    <a:pt x="158" y="7"/>
                    <a:pt x="166" y="11"/>
                    <a:pt x="169" y="18"/>
                  </a:cubicBezTo>
                  <a:cubicBezTo>
                    <a:pt x="172" y="25"/>
                    <a:pt x="167" y="32"/>
                    <a:pt x="163" y="36"/>
                  </a:cubicBezTo>
                  <a:cubicBezTo>
                    <a:pt x="159" y="41"/>
                    <a:pt x="155" y="45"/>
                    <a:pt x="156" y="51"/>
                  </a:cubicBezTo>
                  <a:cubicBezTo>
                    <a:pt x="157" y="61"/>
                    <a:pt x="159" y="70"/>
                    <a:pt x="161" y="78"/>
                  </a:cubicBezTo>
                  <a:cubicBezTo>
                    <a:pt x="165" y="92"/>
                    <a:pt x="169" y="105"/>
                    <a:pt x="166" y="126"/>
                  </a:cubicBezTo>
                  <a:cubicBezTo>
                    <a:pt x="163" y="141"/>
                    <a:pt x="155" y="148"/>
                    <a:pt x="141" y="148"/>
                  </a:cubicBezTo>
                  <a:cubicBezTo>
                    <a:pt x="137" y="148"/>
                    <a:pt x="132" y="148"/>
                    <a:pt x="127" y="147"/>
                  </a:cubicBezTo>
                  <a:cubicBezTo>
                    <a:pt x="122" y="146"/>
                    <a:pt x="117" y="145"/>
                    <a:pt x="112" y="145"/>
                  </a:cubicBezTo>
                  <a:cubicBezTo>
                    <a:pt x="106" y="146"/>
                    <a:pt x="105" y="149"/>
                    <a:pt x="101" y="154"/>
                  </a:cubicBezTo>
                  <a:cubicBezTo>
                    <a:pt x="98" y="160"/>
                    <a:pt x="93" y="168"/>
                    <a:pt x="81" y="168"/>
                  </a:cubicBezTo>
                  <a:close/>
                  <a:moveTo>
                    <a:pt x="75" y="149"/>
                  </a:moveTo>
                  <a:cubicBezTo>
                    <a:pt x="78" y="150"/>
                    <a:pt x="80" y="150"/>
                    <a:pt x="81" y="150"/>
                  </a:cubicBezTo>
                  <a:cubicBezTo>
                    <a:pt x="82" y="150"/>
                    <a:pt x="82" y="150"/>
                    <a:pt x="85" y="145"/>
                  </a:cubicBezTo>
                  <a:cubicBezTo>
                    <a:pt x="89" y="138"/>
                    <a:pt x="95" y="129"/>
                    <a:pt x="110" y="127"/>
                  </a:cubicBezTo>
                  <a:cubicBezTo>
                    <a:pt x="116" y="126"/>
                    <a:pt x="123" y="127"/>
                    <a:pt x="130" y="129"/>
                  </a:cubicBezTo>
                  <a:cubicBezTo>
                    <a:pt x="134" y="129"/>
                    <a:pt x="138" y="130"/>
                    <a:pt x="141" y="130"/>
                  </a:cubicBezTo>
                  <a:cubicBezTo>
                    <a:pt x="145" y="130"/>
                    <a:pt x="146" y="130"/>
                    <a:pt x="147" y="123"/>
                  </a:cubicBezTo>
                  <a:cubicBezTo>
                    <a:pt x="150" y="107"/>
                    <a:pt x="147" y="96"/>
                    <a:pt x="144" y="83"/>
                  </a:cubicBezTo>
                  <a:cubicBezTo>
                    <a:pt x="141" y="74"/>
                    <a:pt x="139" y="65"/>
                    <a:pt x="138" y="52"/>
                  </a:cubicBezTo>
                  <a:cubicBezTo>
                    <a:pt x="137" y="39"/>
                    <a:pt x="144" y="30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7" y="24"/>
                    <a:pt x="145" y="23"/>
                    <a:pt x="142" y="23"/>
                  </a:cubicBezTo>
                  <a:cubicBezTo>
                    <a:pt x="124" y="19"/>
                    <a:pt x="101" y="20"/>
                    <a:pt x="79" y="21"/>
                  </a:cubicBezTo>
                  <a:cubicBezTo>
                    <a:pt x="73" y="22"/>
                    <a:pt x="68" y="22"/>
                    <a:pt x="62" y="22"/>
                  </a:cubicBezTo>
                  <a:cubicBezTo>
                    <a:pt x="58" y="23"/>
                    <a:pt x="56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4" y="25"/>
                    <a:pt x="53" y="27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45" y="45"/>
                    <a:pt x="35" y="49"/>
                    <a:pt x="29" y="51"/>
                  </a:cubicBezTo>
                  <a:cubicBezTo>
                    <a:pt x="27" y="52"/>
                    <a:pt x="24" y="53"/>
                    <a:pt x="24" y="54"/>
                  </a:cubicBezTo>
                  <a:cubicBezTo>
                    <a:pt x="20" y="63"/>
                    <a:pt x="19" y="75"/>
                    <a:pt x="23" y="84"/>
                  </a:cubicBezTo>
                  <a:cubicBezTo>
                    <a:pt x="25" y="90"/>
                    <a:pt x="30" y="94"/>
                    <a:pt x="36" y="96"/>
                  </a:cubicBezTo>
                  <a:cubicBezTo>
                    <a:pt x="48" y="99"/>
                    <a:pt x="55" y="113"/>
                    <a:pt x="62" y="127"/>
                  </a:cubicBezTo>
                  <a:cubicBezTo>
                    <a:pt x="66" y="135"/>
                    <a:pt x="70" y="144"/>
                    <a:pt x="75" y="1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7" name="Freeform 159"/>
            <p:cNvSpPr>
              <a:spLocks/>
            </p:cNvSpPr>
            <p:nvPr/>
          </p:nvSpPr>
          <p:spPr bwMode="auto">
            <a:xfrm>
              <a:off x="1482" y="2495"/>
              <a:ext cx="11" cy="10"/>
            </a:xfrm>
            <a:custGeom>
              <a:avLst/>
              <a:gdLst>
                <a:gd name="T0" fmla="*/ 36 w 36"/>
                <a:gd name="T1" fmla="*/ 2 h 32"/>
                <a:gd name="T2" fmla="*/ 0 w 36"/>
                <a:gd name="T3" fmla="*/ 28 h 32"/>
                <a:gd name="T4" fmla="*/ 10 w 36"/>
                <a:gd name="T5" fmla="*/ 2 h 32"/>
                <a:gd name="T6" fmla="*/ 36 w 36"/>
                <a:gd name="T7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2">
                  <a:moveTo>
                    <a:pt x="36" y="2"/>
                  </a:moveTo>
                  <a:cubicBezTo>
                    <a:pt x="35" y="22"/>
                    <a:pt x="21" y="32"/>
                    <a:pt x="0" y="28"/>
                  </a:cubicBezTo>
                  <a:cubicBezTo>
                    <a:pt x="16" y="12"/>
                    <a:pt x="10" y="21"/>
                    <a:pt x="10" y="2"/>
                  </a:cubicBezTo>
                  <a:cubicBezTo>
                    <a:pt x="18" y="2"/>
                    <a:pt x="28" y="0"/>
                    <a:pt x="36" y="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8" name="Freeform 160"/>
            <p:cNvSpPr>
              <a:spLocks/>
            </p:cNvSpPr>
            <p:nvPr/>
          </p:nvSpPr>
          <p:spPr bwMode="auto">
            <a:xfrm>
              <a:off x="1477" y="2493"/>
              <a:ext cx="19" cy="14"/>
            </a:xfrm>
            <a:custGeom>
              <a:avLst/>
              <a:gdLst>
                <a:gd name="T0" fmla="*/ 26 w 63"/>
                <a:gd name="T1" fmla="*/ 46 h 46"/>
                <a:gd name="T2" fmla="*/ 17 w 63"/>
                <a:gd name="T3" fmla="*/ 45 h 46"/>
                <a:gd name="T4" fmla="*/ 0 w 63"/>
                <a:gd name="T5" fmla="*/ 42 h 46"/>
                <a:gd name="T6" fmla="*/ 17 w 63"/>
                <a:gd name="T7" fmla="*/ 25 h 46"/>
                <a:gd name="T8" fmla="*/ 20 w 63"/>
                <a:gd name="T9" fmla="*/ 22 h 46"/>
                <a:gd name="T10" fmla="*/ 18 w 63"/>
                <a:gd name="T11" fmla="*/ 11 h 46"/>
                <a:gd name="T12" fmla="*/ 18 w 63"/>
                <a:gd name="T13" fmla="*/ 1 h 46"/>
                <a:gd name="T14" fmla="*/ 28 w 63"/>
                <a:gd name="T15" fmla="*/ 1 h 46"/>
                <a:gd name="T16" fmla="*/ 35 w 63"/>
                <a:gd name="T17" fmla="*/ 1 h 46"/>
                <a:gd name="T18" fmla="*/ 56 w 63"/>
                <a:gd name="T19" fmla="*/ 2 h 46"/>
                <a:gd name="T20" fmla="*/ 63 w 63"/>
                <a:gd name="T21" fmla="*/ 4 h 46"/>
                <a:gd name="T22" fmla="*/ 63 w 63"/>
                <a:gd name="T23" fmla="*/ 11 h 46"/>
                <a:gd name="T24" fmla="*/ 26 w 63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46">
                  <a:moveTo>
                    <a:pt x="26" y="46"/>
                  </a:moveTo>
                  <a:cubicBezTo>
                    <a:pt x="23" y="46"/>
                    <a:pt x="20" y="46"/>
                    <a:pt x="17" y="4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4"/>
                    <a:pt x="19" y="23"/>
                    <a:pt x="20" y="22"/>
                  </a:cubicBezTo>
                  <a:cubicBezTo>
                    <a:pt x="19" y="19"/>
                    <a:pt x="18" y="16"/>
                    <a:pt x="18" y="1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30" y="1"/>
                    <a:pt x="33" y="1"/>
                    <a:pt x="35" y="1"/>
                  </a:cubicBezTo>
                  <a:cubicBezTo>
                    <a:pt x="43" y="0"/>
                    <a:pt x="51" y="0"/>
                    <a:pt x="56" y="2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2" y="33"/>
                    <a:pt x="48" y="46"/>
                    <a:pt x="26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9" name="Freeform 161"/>
            <p:cNvSpPr>
              <a:spLocks/>
            </p:cNvSpPr>
            <p:nvPr/>
          </p:nvSpPr>
          <p:spPr bwMode="auto">
            <a:xfrm>
              <a:off x="1519" y="2955"/>
              <a:ext cx="59" cy="66"/>
            </a:xfrm>
            <a:custGeom>
              <a:avLst/>
              <a:gdLst>
                <a:gd name="T0" fmla="*/ 33 w 198"/>
                <a:gd name="T1" fmla="*/ 10 h 222"/>
                <a:gd name="T2" fmla="*/ 90 w 198"/>
                <a:gd name="T3" fmla="*/ 44 h 222"/>
                <a:gd name="T4" fmla="*/ 198 w 198"/>
                <a:gd name="T5" fmla="*/ 118 h 222"/>
                <a:gd name="T6" fmla="*/ 156 w 198"/>
                <a:gd name="T7" fmla="*/ 204 h 222"/>
                <a:gd name="T8" fmla="*/ 47 w 198"/>
                <a:gd name="T9" fmla="*/ 195 h 222"/>
                <a:gd name="T10" fmla="*/ 14 w 198"/>
                <a:gd name="T11" fmla="*/ 126 h 222"/>
                <a:gd name="T12" fmla="*/ 33 w 198"/>
                <a:gd name="T13" fmla="*/ 1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" h="222">
                  <a:moveTo>
                    <a:pt x="33" y="10"/>
                  </a:moveTo>
                  <a:cubicBezTo>
                    <a:pt x="59" y="0"/>
                    <a:pt x="87" y="15"/>
                    <a:pt x="90" y="44"/>
                  </a:cubicBezTo>
                  <a:cubicBezTo>
                    <a:pt x="121" y="19"/>
                    <a:pt x="173" y="105"/>
                    <a:pt x="198" y="118"/>
                  </a:cubicBezTo>
                  <a:cubicBezTo>
                    <a:pt x="170" y="139"/>
                    <a:pt x="196" y="185"/>
                    <a:pt x="156" y="204"/>
                  </a:cubicBezTo>
                  <a:cubicBezTo>
                    <a:pt x="116" y="222"/>
                    <a:pt x="86" y="210"/>
                    <a:pt x="47" y="195"/>
                  </a:cubicBezTo>
                  <a:cubicBezTo>
                    <a:pt x="0" y="175"/>
                    <a:pt x="5" y="180"/>
                    <a:pt x="14" y="126"/>
                  </a:cubicBezTo>
                  <a:cubicBezTo>
                    <a:pt x="20" y="90"/>
                    <a:pt x="9" y="39"/>
                    <a:pt x="33" y="1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0" name="Freeform 162"/>
            <p:cNvSpPr>
              <a:spLocks noEditPoints="1"/>
            </p:cNvSpPr>
            <p:nvPr/>
          </p:nvSpPr>
          <p:spPr bwMode="auto">
            <a:xfrm>
              <a:off x="1518" y="2954"/>
              <a:ext cx="65" cy="67"/>
            </a:xfrm>
            <a:custGeom>
              <a:avLst/>
              <a:gdLst>
                <a:gd name="T0" fmla="*/ 122 w 220"/>
                <a:gd name="T1" fmla="*/ 224 h 224"/>
                <a:gd name="T2" fmla="*/ 50 w 220"/>
                <a:gd name="T3" fmla="*/ 206 h 224"/>
                <a:gd name="T4" fmla="*/ 42 w 220"/>
                <a:gd name="T5" fmla="*/ 202 h 224"/>
                <a:gd name="T6" fmla="*/ 7 w 220"/>
                <a:gd name="T7" fmla="*/ 142 h 224"/>
                <a:gd name="T8" fmla="*/ 10 w 220"/>
                <a:gd name="T9" fmla="*/ 126 h 224"/>
                <a:gd name="T10" fmla="*/ 12 w 220"/>
                <a:gd name="T11" fmla="*/ 89 h 224"/>
                <a:gd name="T12" fmla="*/ 30 w 220"/>
                <a:gd name="T13" fmla="*/ 6 h 224"/>
                <a:gd name="T14" fmla="*/ 32 w 220"/>
                <a:gd name="T15" fmla="*/ 5 h 224"/>
                <a:gd name="T16" fmla="*/ 34 w 220"/>
                <a:gd name="T17" fmla="*/ 4 h 224"/>
                <a:gd name="T18" fmla="*/ 54 w 220"/>
                <a:gd name="T19" fmla="*/ 0 h 224"/>
                <a:gd name="T20" fmla="*/ 102 w 220"/>
                <a:gd name="T21" fmla="*/ 33 h 224"/>
                <a:gd name="T22" fmla="*/ 178 w 220"/>
                <a:gd name="T23" fmla="*/ 84 h 224"/>
                <a:gd name="T24" fmla="*/ 207 w 220"/>
                <a:gd name="T25" fmla="*/ 112 h 224"/>
                <a:gd name="T26" fmla="*/ 220 w 220"/>
                <a:gd name="T27" fmla="*/ 119 h 224"/>
                <a:gd name="T28" fmla="*/ 209 w 220"/>
                <a:gd name="T29" fmla="*/ 128 h 224"/>
                <a:gd name="T30" fmla="*/ 197 w 220"/>
                <a:gd name="T31" fmla="*/ 160 h 224"/>
                <a:gd name="T32" fmla="*/ 165 w 220"/>
                <a:gd name="T33" fmla="*/ 214 h 224"/>
                <a:gd name="T34" fmla="*/ 122 w 220"/>
                <a:gd name="T35" fmla="*/ 224 h 224"/>
                <a:gd name="T36" fmla="*/ 43 w 220"/>
                <a:gd name="T37" fmla="*/ 20 h 224"/>
                <a:gd name="T38" fmla="*/ 30 w 220"/>
                <a:gd name="T39" fmla="*/ 89 h 224"/>
                <a:gd name="T40" fmla="*/ 28 w 220"/>
                <a:gd name="T41" fmla="*/ 129 h 224"/>
                <a:gd name="T42" fmla="*/ 25 w 220"/>
                <a:gd name="T43" fmla="*/ 145 h 224"/>
                <a:gd name="T44" fmla="*/ 49 w 220"/>
                <a:gd name="T45" fmla="*/ 185 h 224"/>
                <a:gd name="T46" fmla="*/ 56 w 220"/>
                <a:gd name="T47" fmla="*/ 188 h 224"/>
                <a:gd name="T48" fmla="*/ 157 w 220"/>
                <a:gd name="T49" fmla="*/ 197 h 224"/>
                <a:gd name="T50" fmla="*/ 178 w 220"/>
                <a:gd name="T51" fmla="*/ 158 h 224"/>
                <a:gd name="T52" fmla="*/ 189 w 220"/>
                <a:gd name="T53" fmla="*/ 122 h 224"/>
                <a:gd name="T54" fmla="*/ 164 w 220"/>
                <a:gd name="T55" fmla="*/ 96 h 224"/>
                <a:gd name="T56" fmla="*/ 101 w 220"/>
                <a:gd name="T57" fmla="*/ 53 h 224"/>
                <a:gd name="T58" fmla="*/ 88 w 220"/>
                <a:gd name="T59" fmla="*/ 63 h 224"/>
                <a:gd name="T60" fmla="*/ 86 w 220"/>
                <a:gd name="T61" fmla="*/ 47 h 224"/>
                <a:gd name="T62" fmla="*/ 43 w 220"/>
                <a:gd name="T63" fmla="*/ 2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0" h="224">
                  <a:moveTo>
                    <a:pt x="122" y="224"/>
                  </a:moveTo>
                  <a:cubicBezTo>
                    <a:pt x="97" y="224"/>
                    <a:pt x="76" y="216"/>
                    <a:pt x="50" y="206"/>
                  </a:cubicBezTo>
                  <a:cubicBezTo>
                    <a:pt x="42" y="202"/>
                    <a:pt x="42" y="202"/>
                    <a:pt x="42" y="202"/>
                  </a:cubicBezTo>
                  <a:cubicBezTo>
                    <a:pt x="2" y="186"/>
                    <a:pt x="0" y="182"/>
                    <a:pt x="7" y="142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12" y="115"/>
                    <a:pt x="12" y="102"/>
                    <a:pt x="12" y="89"/>
                  </a:cubicBezTo>
                  <a:cubicBezTo>
                    <a:pt x="12" y="59"/>
                    <a:pt x="13" y="28"/>
                    <a:pt x="30" y="6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1" y="1"/>
                    <a:pt x="48" y="0"/>
                    <a:pt x="54" y="0"/>
                  </a:cubicBezTo>
                  <a:cubicBezTo>
                    <a:pt x="76" y="0"/>
                    <a:pt x="95" y="13"/>
                    <a:pt x="102" y="33"/>
                  </a:cubicBezTo>
                  <a:cubicBezTo>
                    <a:pt x="125" y="28"/>
                    <a:pt x="154" y="58"/>
                    <a:pt x="178" y="84"/>
                  </a:cubicBezTo>
                  <a:cubicBezTo>
                    <a:pt x="189" y="96"/>
                    <a:pt x="200" y="109"/>
                    <a:pt x="207" y="112"/>
                  </a:cubicBezTo>
                  <a:cubicBezTo>
                    <a:pt x="220" y="119"/>
                    <a:pt x="220" y="119"/>
                    <a:pt x="220" y="119"/>
                  </a:cubicBezTo>
                  <a:cubicBezTo>
                    <a:pt x="209" y="128"/>
                    <a:pt x="209" y="128"/>
                    <a:pt x="209" y="128"/>
                  </a:cubicBezTo>
                  <a:cubicBezTo>
                    <a:pt x="199" y="135"/>
                    <a:pt x="198" y="146"/>
                    <a:pt x="197" y="160"/>
                  </a:cubicBezTo>
                  <a:cubicBezTo>
                    <a:pt x="194" y="179"/>
                    <a:pt x="192" y="202"/>
                    <a:pt x="165" y="214"/>
                  </a:cubicBezTo>
                  <a:cubicBezTo>
                    <a:pt x="151" y="221"/>
                    <a:pt x="136" y="224"/>
                    <a:pt x="122" y="224"/>
                  </a:cubicBezTo>
                  <a:close/>
                  <a:moveTo>
                    <a:pt x="43" y="20"/>
                  </a:moveTo>
                  <a:cubicBezTo>
                    <a:pt x="31" y="37"/>
                    <a:pt x="31" y="64"/>
                    <a:pt x="30" y="89"/>
                  </a:cubicBezTo>
                  <a:cubicBezTo>
                    <a:pt x="30" y="103"/>
                    <a:pt x="30" y="117"/>
                    <a:pt x="28" y="129"/>
                  </a:cubicBezTo>
                  <a:cubicBezTo>
                    <a:pt x="25" y="145"/>
                    <a:pt x="25" y="145"/>
                    <a:pt x="25" y="145"/>
                  </a:cubicBezTo>
                  <a:cubicBezTo>
                    <a:pt x="20" y="174"/>
                    <a:pt x="20" y="174"/>
                    <a:pt x="49" y="185"/>
                  </a:cubicBezTo>
                  <a:cubicBezTo>
                    <a:pt x="56" y="188"/>
                    <a:pt x="56" y="188"/>
                    <a:pt x="56" y="188"/>
                  </a:cubicBezTo>
                  <a:cubicBezTo>
                    <a:pt x="95" y="204"/>
                    <a:pt x="124" y="213"/>
                    <a:pt x="157" y="197"/>
                  </a:cubicBezTo>
                  <a:cubicBezTo>
                    <a:pt x="174" y="190"/>
                    <a:pt x="176" y="178"/>
                    <a:pt x="178" y="158"/>
                  </a:cubicBezTo>
                  <a:cubicBezTo>
                    <a:pt x="179" y="146"/>
                    <a:pt x="181" y="132"/>
                    <a:pt x="189" y="122"/>
                  </a:cubicBezTo>
                  <a:cubicBezTo>
                    <a:pt x="182" y="115"/>
                    <a:pt x="173" y="106"/>
                    <a:pt x="164" y="96"/>
                  </a:cubicBezTo>
                  <a:cubicBezTo>
                    <a:pt x="144" y="74"/>
                    <a:pt x="116" y="41"/>
                    <a:pt x="101" y="53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4" y="27"/>
                    <a:pt x="63" y="13"/>
                    <a:pt x="4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1" name="Freeform 163"/>
            <p:cNvSpPr>
              <a:spLocks/>
            </p:cNvSpPr>
            <p:nvPr/>
          </p:nvSpPr>
          <p:spPr bwMode="auto">
            <a:xfrm>
              <a:off x="1357" y="2480"/>
              <a:ext cx="164" cy="128"/>
            </a:xfrm>
            <a:custGeom>
              <a:avLst/>
              <a:gdLst>
                <a:gd name="T0" fmla="*/ 75 w 549"/>
                <a:gd name="T1" fmla="*/ 13 h 432"/>
                <a:gd name="T2" fmla="*/ 0 w 549"/>
                <a:gd name="T3" fmla="*/ 113 h 432"/>
                <a:gd name="T4" fmla="*/ 88 w 549"/>
                <a:gd name="T5" fmla="*/ 190 h 432"/>
                <a:gd name="T6" fmla="*/ 145 w 549"/>
                <a:gd name="T7" fmla="*/ 223 h 432"/>
                <a:gd name="T8" fmla="*/ 216 w 549"/>
                <a:gd name="T9" fmla="*/ 222 h 432"/>
                <a:gd name="T10" fmla="*/ 209 w 549"/>
                <a:gd name="T11" fmla="*/ 305 h 432"/>
                <a:gd name="T12" fmla="*/ 210 w 549"/>
                <a:gd name="T13" fmla="*/ 342 h 432"/>
                <a:gd name="T14" fmla="*/ 227 w 549"/>
                <a:gd name="T15" fmla="*/ 377 h 432"/>
                <a:gd name="T16" fmla="*/ 297 w 549"/>
                <a:gd name="T17" fmla="*/ 413 h 432"/>
                <a:gd name="T18" fmla="*/ 368 w 549"/>
                <a:gd name="T19" fmla="*/ 362 h 432"/>
                <a:gd name="T20" fmla="*/ 333 w 549"/>
                <a:gd name="T21" fmla="*/ 336 h 432"/>
                <a:gd name="T22" fmla="*/ 331 w 549"/>
                <a:gd name="T23" fmla="*/ 313 h 432"/>
                <a:gd name="T24" fmla="*/ 316 w 549"/>
                <a:gd name="T25" fmla="*/ 291 h 432"/>
                <a:gd name="T26" fmla="*/ 453 w 549"/>
                <a:gd name="T27" fmla="*/ 281 h 432"/>
                <a:gd name="T28" fmla="*/ 474 w 549"/>
                <a:gd name="T29" fmla="*/ 189 h 432"/>
                <a:gd name="T30" fmla="*/ 456 w 549"/>
                <a:gd name="T31" fmla="*/ 139 h 432"/>
                <a:gd name="T32" fmla="*/ 432 w 549"/>
                <a:gd name="T33" fmla="*/ 93 h 432"/>
                <a:gd name="T34" fmla="*/ 406 w 549"/>
                <a:gd name="T35" fmla="*/ 91 h 432"/>
                <a:gd name="T36" fmla="*/ 383 w 549"/>
                <a:gd name="T37" fmla="*/ 68 h 432"/>
                <a:gd name="T38" fmla="*/ 417 w 549"/>
                <a:gd name="T39" fmla="*/ 57 h 432"/>
                <a:gd name="T40" fmla="*/ 335 w 549"/>
                <a:gd name="T41" fmla="*/ 59 h 432"/>
                <a:gd name="T42" fmla="*/ 352 w 549"/>
                <a:gd name="T43" fmla="*/ 64 h 432"/>
                <a:gd name="T44" fmla="*/ 285 w 549"/>
                <a:gd name="T45" fmla="*/ 76 h 432"/>
                <a:gd name="T46" fmla="*/ 263 w 549"/>
                <a:gd name="T47" fmla="*/ 59 h 432"/>
                <a:gd name="T48" fmla="*/ 219 w 549"/>
                <a:gd name="T49" fmla="*/ 63 h 432"/>
                <a:gd name="T50" fmla="*/ 180 w 549"/>
                <a:gd name="T51" fmla="*/ 36 h 432"/>
                <a:gd name="T52" fmla="*/ 127 w 549"/>
                <a:gd name="T53" fmla="*/ 0 h 432"/>
                <a:gd name="T54" fmla="*/ 114 w 549"/>
                <a:gd name="T55" fmla="*/ 18 h 432"/>
                <a:gd name="T56" fmla="*/ 132 w 549"/>
                <a:gd name="T57" fmla="*/ 27 h 432"/>
                <a:gd name="T58" fmla="*/ 71 w 549"/>
                <a:gd name="T59" fmla="*/ 61 h 432"/>
                <a:gd name="T60" fmla="*/ 65 w 549"/>
                <a:gd name="T61" fmla="*/ 118 h 432"/>
                <a:gd name="T62" fmla="*/ 62 w 549"/>
                <a:gd name="T63" fmla="*/ 62 h 432"/>
                <a:gd name="T64" fmla="*/ 75 w 549"/>
                <a:gd name="T65" fmla="*/ 13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9" h="432">
                  <a:moveTo>
                    <a:pt x="75" y="13"/>
                  </a:moveTo>
                  <a:cubicBezTo>
                    <a:pt x="30" y="21"/>
                    <a:pt x="16" y="77"/>
                    <a:pt x="0" y="113"/>
                  </a:cubicBezTo>
                  <a:cubicBezTo>
                    <a:pt x="50" y="103"/>
                    <a:pt x="18" y="203"/>
                    <a:pt x="88" y="190"/>
                  </a:cubicBezTo>
                  <a:cubicBezTo>
                    <a:pt x="117" y="184"/>
                    <a:pt x="127" y="202"/>
                    <a:pt x="145" y="223"/>
                  </a:cubicBezTo>
                  <a:cubicBezTo>
                    <a:pt x="154" y="234"/>
                    <a:pt x="201" y="223"/>
                    <a:pt x="216" y="222"/>
                  </a:cubicBezTo>
                  <a:cubicBezTo>
                    <a:pt x="209" y="249"/>
                    <a:pt x="193" y="280"/>
                    <a:pt x="209" y="305"/>
                  </a:cubicBezTo>
                  <a:cubicBezTo>
                    <a:pt x="222" y="325"/>
                    <a:pt x="226" y="324"/>
                    <a:pt x="210" y="342"/>
                  </a:cubicBezTo>
                  <a:cubicBezTo>
                    <a:pt x="202" y="350"/>
                    <a:pt x="222" y="365"/>
                    <a:pt x="227" y="377"/>
                  </a:cubicBezTo>
                  <a:cubicBezTo>
                    <a:pt x="242" y="409"/>
                    <a:pt x="261" y="432"/>
                    <a:pt x="297" y="413"/>
                  </a:cubicBezTo>
                  <a:cubicBezTo>
                    <a:pt x="321" y="400"/>
                    <a:pt x="355" y="380"/>
                    <a:pt x="368" y="362"/>
                  </a:cubicBezTo>
                  <a:cubicBezTo>
                    <a:pt x="334" y="368"/>
                    <a:pt x="344" y="356"/>
                    <a:pt x="333" y="336"/>
                  </a:cubicBezTo>
                  <a:cubicBezTo>
                    <a:pt x="329" y="328"/>
                    <a:pt x="340" y="319"/>
                    <a:pt x="331" y="313"/>
                  </a:cubicBezTo>
                  <a:cubicBezTo>
                    <a:pt x="318" y="304"/>
                    <a:pt x="320" y="305"/>
                    <a:pt x="316" y="291"/>
                  </a:cubicBezTo>
                  <a:cubicBezTo>
                    <a:pt x="377" y="307"/>
                    <a:pt x="394" y="303"/>
                    <a:pt x="453" y="281"/>
                  </a:cubicBezTo>
                  <a:cubicBezTo>
                    <a:pt x="493" y="267"/>
                    <a:pt x="412" y="213"/>
                    <a:pt x="474" y="189"/>
                  </a:cubicBezTo>
                  <a:cubicBezTo>
                    <a:pt x="432" y="180"/>
                    <a:pt x="549" y="139"/>
                    <a:pt x="456" y="139"/>
                  </a:cubicBezTo>
                  <a:cubicBezTo>
                    <a:pt x="474" y="118"/>
                    <a:pt x="450" y="102"/>
                    <a:pt x="432" y="93"/>
                  </a:cubicBezTo>
                  <a:cubicBezTo>
                    <a:pt x="424" y="88"/>
                    <a:pt x="412" y="95"/>
                    <a:pt x="406" y="91"/>
                  </a:cubicBezTo>
                  <a:cubicBezTo>
                    <a:pt x="398" y="86"/>
                    <a:pt x="393" y="74"/>
                    <a:pt x="383" y="68"/>
                  </a:cubicBezTo>
                  <a:cubicBezTo>
                    <a:pt x="394" y="64"/>
                    <a:pt x="406" y="61"/>
                    <a:pt x="417" y="57"/>
                  </a:cubicBezTo>
                  <a:cubicBezTo>
                    <a:pt x="390" y="57"/>
                    <a:pt x="361" y="54"/>
                    <a:pt x="335" y="59"/>
                  </a:cubicBezTo>
                  <a:cubicBezTo>
                    <a:pt x="341" y="61"/>
                    <a:pt x="346" y="63"/>
                    <a:pt x="352" y="64"/>
                  </a:cubicBezTo>
                  <a:cubicBezTo>
                    <a:pt x="331" y="69"/>
                    <a:pt x="306" y="80"/>
                    <a:pt x="285" y="76"/>
                  </a:cubicBezTo>
                  <a:cubicBezTo>
                    <a:pt x="277" y="74"/>
                    <a:pt x="272" y="59"/>
                    <a:pt x="263" y="59"/>
                  </a:cubicBezTo>
                  <a:cubicBezTo>
                    <a:pt x="249" y="60"/>
                    <a:pt x="234" y="62"/>
                    <a:pt x="219" y="63"/>
                  </a:cubicBezTo>
                  <a:cubicBezTo>
                    <a:pt x="184" y="66"/>
                    <a:pt x="204" y="41"/>
                    <a:pt x="180" y="36"/>
                  </a:cubicBezTo>
                  <a:cubicBezTo>
                    <a:pt x="151" y="30"/>
                    <a:pt x="135" y="31"/>
                    <a:pt x="127" y="0"/>
                  </a:cubicBezTo>
                  <a:cubicBezTo>
                    <a:pt x="122" y="4"/>
                    <a:pt x="116" y="12"/>
                    <a:pt x="114" y="18"/>
                  </a:cubicBezTo>
                  <a:cubicBezTo>
                    <a:pt x="122" y="20"/>
                    <a:pt x="129" y="26"/>
                    <a:pt x="132" y="27"/>
                  </a:cubicBezTo>
                  <a:cubicBezTo>
                    <a:pt x="115" y="32"/>
                    <a:pt x="71" y="36"/>
                    <a:pt x="71" y="61"/>
                  </a:cubicBezTo>
                  <a:cubicBezTo>
                    <a:pt x="71" y="84"/>
                    <a:pt x="105" y="107"/>
                    <a:pt x="65" y="118"/>
                  </a:cubicBezTo>
                  <a:cubicBezTo>
                    <a:pt x="49" y="98"/>
                    <a:pt x="51" y="84"/>
                    <a:pt x="62" y="62"/>
                  </a:cubicBezTo>
                  <a:cubicBezTo>
                    <a:pt x="72" y="42"/>
                    <a:pt x="40" y="19"/>
                    <a:pt x="75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2" name="Freeform 164"/>
            <p:cNvSpPr>
              <a:spLocks noEditPoints="1"/>
            </p:cNvSpPr>
            <p:nvPr/>
          </p:nvSpPr>
          <p:spPr bwMode="auto">
            <a:xfrm>
              <a:off x="1353" y="2475"/>
              <a:ext cx="155" cy="133"/>
            </a:xfrm>
            <a:custGeom>
              <a:avLst/>
              <a:gdLst>
                <a:gd name="T0" fmla="*/ 226 w 522"/>
                <a:gd name="T1" fmla="*/ 386 h 446"/>
                <a:gd name="T2" fmla="*/ 222 w 522"/>
                <a:gd name="T3" fmla="*/ 334 h 446"/>
                <a:gd name="T4" fmla="*/ 218 w 522"/>
                <a:gd name="T5" fmla="*/ 250 h 446"/>
                <a:gd name="T6" fmla="*/ 152 w 522"/>
                <a:gd name="T7" fmla="*/ 246 h 446"/>
                <a:gd name="T8" fmla="*/ 41 w 522"/>
                <a:gd name="T9" fmla="*/ 167 h 446"/>
                <a:gd name="T10" fmla="*/ 7 w 522"/>
                <a:gd name="T11" fmla="*/ 126 h 446"/>
                <a:gd name="T12" fmla="*/ 87 w 522"/>
                <a:gd name="T13" fmla="*/ 21 h 446"/>
                <a:gd name="T14" fmla="*/ 91 w 522"/>
                <a:gd name="T15" fmla="*/ 39 h 446"/>
                <a:gd name="T16" fmla="*/ 82 w 522"/>
                <a:gd name="T17" fmla="*/ 42 h 446"/>
                <a:gd name="T18" fmla="*/ 116 w 522"/>
                <a:gd name="T19" fmla="*/ 42 h 446"/>
                <a:gd name="T20" fmla="*/ 136 w 522"/>
                <a:gd name="T21" fmla="*/ 9 h 446"/>
                <a:gd name="T22" fmla="*/ 186 w 522"/>
                <a:gd name="T23" fmla="*/ 42 h 446"/>
                <a:gd name="T24" fmla="*/ 233 w 522"/>
                <a:gd name="T25" fmla="*/ 71 h 446"/>
                <a:gd name="T26" fmla="*/ 297 w 522"/>
                <a:gd name="T27" fmla="*/ 79 h 446"/>
                <a:gd name="T28" fmla="*/ 313 w 522"/>
                <a:gd name="T29" fmla="*/ 74 h 446"/>
                <a:gd name="T30" fmla="*/ 410 w 522"/>
                <a:gd name="T31" fmla="*/ 64 h 446"/>
                <a:gd name="T32" fmla="*/ 435 w 522"/>
                <a:gd name="T33" fmla="*/ 83 h 446"/>
                <a:gd name="T34" fmla="*/ 425 w 522"/>
                <a:gd name="T35" fmla="*/ 100 h 446"/>
                <a:gd name="T36" fmla="*/ 486 w 522"/>
                <a:gd name="T37" fmla="*/ 136 h 446"/>
                <a:gd name="T38" fmla="*/ 500 w 522"/>
                <a:gd name="T39" fmla="*/ 189 h 446"/>
                <a:gd name="T40" fmla="*/ 493 w 522"/>
                <a:gd name="T41" fmla="*/ 214 h 446"/>
                <a:gd name="T42" fmla="*/ 487 w 522"/>
                <a:gd name="T43" fmla="*/ 293 h 446"/>
                <a:gd name="T44" fmla="*/ 352 w 522"/>
                <a:gd name="T45" fmla="*/ 323 h 446"/>
                <a:gd name="T46" fmla="*/ 362 w 522"/>
                <a:gd name="T47" fmla="*/ 365 h 446"/>
                <a:gd name="T48" fmla="*/ 382 w 522"/>
                <a:gd name="T49" fmla="*/ 370 h 446"/>
                <a:gd name="T50" fmla="*/ 317 w 522"/>
                <a:gd name="T51" fmla="*/ 438 h 446"/>
                <a:gd name="T52" fmla="*/ 240 w 522"/>
                <a:gd name="T53" fmla="*/ 375 h 446"/>
                <a:gd name="T54" fmla="*/ 361 w 522"/>
                <a:gd name="T55" fmla="*/ 389 h 446"/>
                <a:gd name="T56" fmla="*/ 340 w 522"/>
                <a:gd name="T57" fmla="*/ 339 h 446"/>
                <a:gd name="T58" fmla="*/ 322 w 522"/>
                <a:gd name="T59" fmla="*/ 311 h 446"/>
                <a:gd name="T60" fmla="*/ 465 w 522"/>
                <a:gd name="T61" fmla="*/ 289 h 446"/>
                <a:gd name="T62" fmla="*/ 458 w 522"/>
                <a:gd name="T63" fmla="*/ 220 h 446"/>
                <a:gd name="T64" fmla="*/ 487 w 522"/>
                <a:gd name="T65" fmla="*/ 176 h 446"/>
                <a:gd name="T66" fmla="*/ 450 w 522"/>
                <a:gd name="T67" fmla="*/ 165 h 446"/>
                <a:gd name="T68" fmla="*/ 443 w 522"/>
                <a:gd name="T69" fmla="*/ 118 h 446"/>
                <a:gd name="T70" fmla="*/ 403 w 522"/>
                <a:gd name="T71" fmla="*/ 103 h 446"/>
                <a:gd name="T72" fmla="*/ 369 w 522"/>
                <a:gd name="T73" fmla="*/ 91 h 446"/>
                <a:gd name="T74" fmla="*/ 283 w 522"/>
                <a:gd name="T75" fmla="*/ 90 h 446"/>
                <a:gd name="T76" fmla="*/ 201 w 522"/>
                <a:gd name="T77" fmla="*/ 70 h 446"/>
                <a:gd name="T78" fmla="*/ 155 w 522"/>
                <a:gd name="T79" fmla="*/ 52 h 446"/>
                <a:gd name="T80" fmla="*/ 95 w 522"/>
                <a:gd name="T81" fmla="*/ 78 h 446"/>
                <a:gd name="T82" fmla="*/ 83 w 522"/>
                <a:gd name="T83" fmla="*/ 144 h 446"/>
                <a:gd name="T84" fmla="*/ 69 w 522"/>
                <a:gd name="T85" fmla="*/ 75 h 446"/>
                <a:gd name="T86" fmla="*/ 31 w 522"/>
                <a:gd name="T87" fmla="*/ 115 h 446"/>
                <a:gd name="T88" fmla="*/ 101 w 522"/>
                <a:gd name="T89" fmla="*/ 198 h 446"/>
                <a:gd name="T90" fmla="*/ 167 w 522"/>
                <a:gd name="T91" fmla="*/ 234 h 446"/>
                <a:gd name="T92" fmla="*/ 231 w 522"/>
                <a:gd name="T93" fmla="*/ 230 h 446"/>
                <a:gd name="T94" fmla="*/ 235 w 522"/>
                <a:gd name="T95" fmla="*/ 259 h 446"/>
                <a:gd name="T96" fmla="*/ 233 w 522"/>
                <a:gd name="T97" fmla="*/ 364 h 446"/>
                <a:gd name="T98" fmla="*/ 90 w 522"/>
                <a:gd name="T99" fmla="*/ 12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22" h="446">
                  <a:moveTo>
                    <a:pt x="288" y="446"/>
                  </a:moveTo>
                  <a:cubicBezTo>
                    <a:pt x="260" y="446"/>
                    <a:pt x="244" y="420"/>
                    <a:pt x="234" y="398"/>
                  </a:cubicBezTo>
                  <a:cubicBezTo>
                    <a:pt x="233" y="395"/>
                    <a:pt x="229" y="390"/>
                    <a:pt x="226" y="386"/>
                  </a:cubicBezTo>
                  <a:cubicBezTo>
                    <a:pt x="218" y="377"/>
                    <a:pt x="208" y="364"/>
                    <a:pt x="218" y="353"/>
                  </a:cubicBezTo>
                  <a:cubicBezTo>
                    <a:pt x="220" y="350"/>
                    <a:pt x="226" y="344"/>
                    <a:pt x="226" y="342"/>
                  </a:cubicBezTo>
                  <a:cubicBezTo>
                    <a:pt x="226" y="341"/>
                    <a:pt x="224" y="337"/>
                    <a:pt x="222" y="334"/>
                  </a:cubicBezTo>
                  <a:cubicBezTo>
                    <a:pt x="220" y="332"/>
                    <a:pt x="218" y="330"/>
                    <a:pt x="217" y="327"/>
                  </a:cubicBezTo>
                  <a:cubicBezTo>
                    <a:pt x="201" y="303"/>
                    <a:pt x="210" y="277"/>
                    <a:pt x="217" y="253"/>
                  </a:cubicBezTo>
                  <a:cubicBezTo>
                    <a:pt x="217" y="252"/>
                    <a:pt x="218" y="251"/>
                    <a:pt x="218" y="250"/>
                  </a:cubicBezTo>
                  <a:cubicBezTo>
                    <a:pt x="218" y="250"/>
                    <a:pt x="217" y="250"/>
                    <a:pt x="217" y="250"/>
                  </a:cubicBezTo>
                  <a:cubicBezTo>
                    <a:pt x="205" y="252"/>
                    <a:pt x="191" y="254"/>
                    <a:pt x="179" y="254"/>
                  </a:cubicBezTo>
                  <a:cubicBezTo>
                    <a:pt x="165" y="254"/>
                    <a:pt x="157" y="251"/>
                    <a:pt x="152" y="246"/>
                  </a:cubicBezTo>
                  <a:cubicBezTo>
                    <a:pt x="147" y="239"/>
                    <a:pt x="147" y="239"/>
                    <a:pt x="147" y="239"/>
                  </a:cubicBezTo>
                  <a:cubicBezTo>
                    <a:pt x="132" y="220"/>
                    <a:pt x="124" y="213"/>
                    <a:pt x="104" y="216"/>
                  </a:cubicBezTo>
                  <a:cubicBezTo>
                    <a:pt x="58" y="225"/>
                    <a:pt x="48" y="191"/>
                    <a:pt x="41" y="167"/>
                  </a:cubicBezTo>
                  <a:cubicBezTo>
                    <a:pt x="34" y="144"/>
                    <a:pt x="30" y="136"/>
                    <a:pt x="17" y="139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9" y="120"/>
                    <a:pt x="12" y="114"/>
                    <a:pt x="14" y="108"/>
                  </a:cubicBezTo>
                  <a:cubicBezTo>
                    <a:pt x="27" y="74"/>
                    <a:pt x="44" y="32"/>
                    <a:pt x="84" y="21"/>
                  </a:cubicBezTo>
                  <a:cubicBezTo>
                    <a:pt x="85" y="21"/>
                    <a:pt x="86" y="21"/>
                    <a:pt x="87" y="21"/>
                  </a:cubicBezTo>
                  <a:cubicBezTo>
                    <a:pt x="88" y="21"/>
                    <a:pt x="88" y="20"/>
                    <a:pt x="88" y="20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84" y="40"/>
                    <a:pt x="82" y="42"/>
                    <a:pt x="82" y="42"/>
                  </a:cubicBezTo>
                  <a:cubicBezTo>
                    <a:pt x="82" y="43"/>
                    <a:pt x="84" y="49"/>
                    <a:pt x="85" y="52"/>
                  </a:cubicBezTo>
                  <a:cubicBezTo>
                    <a:pt x="85" y="53"/>
                    <a:pt x="86" y="55"/>
                    <a:pt x="86" y="57"/>
                  </a:cubicBezTo>
                  <a:cubicBezTo>
                    <a:pt x="94" y="50"/>
                    <a:pt x="105" y="45"/>
                    <a:pt x="116" y="42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23" y="25"/>
                    <a:pt x="130" y="15"/>
                    <a:pt x="136" y="9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36"/>
                    <a:pt x="164" y="37"/>
                    <a:pt x="186" y="42"/>
                  </a:cubicBezTo>
                  <a:cubicBezTo>
                    <a:pt x="189" y="42"/>
                    <a:pt x="193" y="43"/>
                    <a:pt x="197" y="43"/>
                  </a:cubicBezTo>
                  <a:cubicBezTo>
                    <a:pt x="213" y="47"/>
                    <a:pt x="216" y="57"/>
                    <a:pt x="218" y="64"/>
                  </a:cubicBezTo>
                  <a:cubicBezTo>
                    <a:pt x="221" y="71"/>
                    <a:pt x="222" y="72"/>
                    <a:pt x="233" y="71"/>
                  </a:cubicBezTo>
                  <a:cubicBezTo>
                    <a:pt x="277" y="67"/>
                    <a:pt x="277" y="67"/>
                    <a:pt x="277" y="67"/>
                  </a:cubicBezTo>
                  <a:cubicBezTo>
                    <a:pt x="278" y="67"/>
                    <a:pt x="278" y="67"/>
                    <a:pt x="278" y="67"/>
                  </a:cubicBezTo>
                  <a:cubicBezTo>
                    <a:pt x="288" y="67"/>
                    <a:pt x="293" y="74"/>
                    <a:pt x="297" y="79"/>
                  </a:cubicBezTo>
                  <a:cubicBezTo>
                    <a:pt x="299" y="80"/>
                    <a:pt x="301" y="83"/>
                    <a:pt x="302" y="84"/>
                  </a:cubicBezTo>
                  <a:cubicBezTo>
                    <a:pt x="310" y="85"/>
                    <a:pt x="323" y="84"/>
                    <a:pt x="335" y="81"/>
                  </a:cubicBezTo>
                  <a:cubicBezTo>
                    <a:pt x="313" y="74"/>
                    <a:pt x="313" y="74"/>
                    <a:pt x="313" y="74"/>
                  </a:cubicBezTo>
                  <a:cubicBezTo>
                    <a:pt x="348" y="67"/>
                    <a:pt x="348" y="67"/>
                    <a:pt x="348" y="67"/>
                  </a:cubicBezTo>
                  <a:cubicBezTo>
                    <a:pt x="359" y="65"/>
                    <a:pt x="372" y="64"/>
                    <a:pt x="387" y="64"/>
                  </a:cubicBezTo>
                  <a:cubicBezTo>
                    <a:pt x="395" y="64"/>
                    <a:pt x="402" y="64"/>
                    <a:pt x="410" y="64"/>
                  </a:cubicBezTo>
                  <a:cubicBezTo>
                    <a:pt x="417" y="65"/>
                    <a:pt x="424" y="65"/>
                    <a:pt x="432" y="65"/>
                  </a:cubicBezTo>
                  <a:cubicBezTo>
                    <a:pt x="486" y="65"/>
                    <a:pt x="486" y="65"/>
                    <a:pt x="486" y="65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428" y="85"/>
                    <a:pt x="422" y="87"/>
                    <a:pt x="416" y="89"/>
                  </a:cubicBezTo>
                  <a:cubicBezTo>
                    <a:pt x="416" y="90"/>
                    <a:pt x="417" y="91"/>
                    <a:pt x="418" y="92"/>
                  </a:cubicBezTo>
                  <a:cubicBezTo>
                    <a:pt x="420" y="95"/>
                    <a:pt x="423" y="98"/>
                    <a:pt x="425" y="100"/>
                  </a:cubicBezTo>
                  <a:cubicBezTo>
                    <a:pt x="429" y="100"/>
                    <a:pt x="430" y="100"/>
                    <a:pt x="432" y="99"/>
                  </a:cubicBezTo>
                  <a:cubicBezTo>
                    <a:pt x="439" y="99"/>
                    <a:pt x="447" y="99"/>
                    <a:pt x="452" y="102"/>
                  </a:cubicBezTo>
                  <a:cubicBezTo>
                    <a:pt x="467" y="110"/>
                    <a:pt x="483" y="121"/>
                    <a:pt x="486" y="136"/>
                  </a:cubicBezTo>
                  <a:cubicBezTo>
                    <a:pt x="487" y="140"/>
                    <a:pt x="487" y="144"/>
                    <a:pt x="486" y="147"/>
                  </a:cubicBezTo>
                  <a:cubicBezTo>
                    <a:pt x="504" y="149"/>
                    <a:pt x="513" y="153"/>
                    <a:pt x="516" y="160"/>
                  </a:cubicBezTo>
                  <a:cubicBezTo>
                    <a:pt x="520" y="171"/>
                    <a:pt x="510" y="181"/>
                    <a:pt x="500" y="189"/>
                  </a:cubicBezTo>
                  <a:cubicBezTo>
                    <a:pt x="497" y="192"/>
                    <a:pt x="494" y="195"/>
                    <a:pt x="492" y="197"/>
                  </a:cubicBezTo>
                  <a:cubicBezTo>
                    <a:pt x="522" y="203"/>
                    <a:pt x="522" y="203"/>
                    <a:pt x="522" y="203"/>
                  </a:cubicBezTo>
                  <a:cubicBezTo>
                    <a:pt x="493" y="214"/>
                    <a:pt x="493" y="214"/>
                    <a:pt x="493" y="214"/>
                  </a:cubicBezTo>
                  <a:cubicBezTo>
                    <a:pt x="483" y="218"/>
                    <a:pt x="477" y="223"/>
                    <a:pt x="475" y="228"/>
                  </a:cubicBezTo>
                  <a:cubicBezTo>
                    <a:pt x="472" y="236"/>
                    <a:pt x="477" y="247"/>
                    <a:pt x="481" y="258"/>
                  </a:cubicBezTo>
                  <a:cubicBezTo>
                    <a:pt x="486" y="270"/>
                    <a:pt x="492" y="282"/>
                    <a:pt x="487" y="293"/>
                  </a:cubicBezTo>
                  <a:cubicBezTo>
                    <a:pt x="484" y="299"/>
                    <a:pt x="479" y="304"/>
                    <a:pt x="471" y="307"/>
                  </a:cubicBezTo>
                  <a:cubicBezTo>
                    <a:pt x="437" y="319"/>
                    <a:pt x="414" y="327"/>
                    <a:pt x="389" y="327"/>
                  </a:cubicBezTo>
                  <a:cubicBezTo>
                    <a:pt x="378" y="327"/>
                    <a:pt x="366" y="326"/>
                    <a:pt x="352" y="323"/>
                  </a:cubicBezTo>
                  <a:cubicBezTo>
                    <a:pt x="362" y="330"/>
                    <a:pt x="359" y="340"/>
                    <a:pt x="357" y="345"/>
                  </a:cubicBezTo>
                  <a:cubicBezTo>
                    <a:pt x="357" y="346"/>
                    <a:pt x="356" y="348"/>
                    <a:pt x="356" y="348"/>
                  </a:cubicBezTo>
                  <a:cubicBezTo>
                    <a:pt x="360" y="355"/>
                    <a:pt x="361" y="360"/>
                    <a:pt x="362" y="365"/>
                  </a:cubicBezTo>
                  <a:cubicBezTo>
                    <a:pt x="363" y="367"/>
                    <a:pt x="364" y="370"/>
                    <a:pt x="365" y="371"/>
                  </a:cubicBezTo>
                  <a:cubicBezTo>
                    <a:pt x="365" y="371"/>
                    <a:pt x="365" y="371"/>
                    <a:pt x="365" y="371"/>
                  </a:cubicBezTo>
                  <a:cubicBezTo>
                    <a:pt x="365" y="371"/>
                    <a:pt x="371" y="372"/>
                    <a:pt x="382" y="370"/>
                  </a:cubicBezTo>
                  <a:cubicBezTo>
                    <a:pt x="404" y="366"/>
                    <a:pt x="404" y="366"/>
                    <a:pt x="404" y="366"/>
                  </a:cubicBezTo>
                  <a:cubicBezTo>
                    <a:pt x="391" y="384"/>
                    <a:pt x="391" y="384"/>
                    <a:pt x="391" y="384"/>
                  </a:cubicBezTo>
                  <a:cubicBezTo>
                    <a:pt x="377" y="403"/>
                    <a:pt x="346" y="422"/>
                    <a:pt x="317" y="438"/>
                  </a:cubicBezTo>
                  <a:cubicBezTo>
                    <a:pt x="306" y="443"/>
                    <a:pt x="297" y="446"/>
                    <a:pt x="288" y="446"/>
                  </a:cubicBezTo>
                  <a:close/>
                  <a:moveTo>
                    <a:pt x="233" y="364"/>
                  </a:moveTo>
                  <a:cubicBezTo>
                    <a:pt x="234" y="366"/>
                    <a:pt x="238" y="372"/>
                    <a:pt x="240" y="375"/>
                  </a:cubicBezTo>
                  <a:cubicBezTo>
                    <a:pt x="244" y="380"/>
                    <a:pt x="249" y="385"/>
                    <a:pt x="251" y="390"/>
                  </a:cubicBezTo>
                  <a:cubicBezTo>
                    <a:pt x="268" y="428"/>
                    <a:pt x="283" y="435"/>
                    <a:pt x="308" y="422"/>
                  </a:cubicBezTo>
                  <a:cubicBezTo>
                    <a:pt x="320" y="415"/>
                    <a:pt x="344" y="402"/>
                    <a:pt x="361" y="389"/>
                  </a:cubicBezTo>
                  <a:cubicBezTo>
                    <a:pt x="350" y="386"/>
                    <a:pt x="347" y="377"/>
                    <a:pt x="345" y="370"/>
                  </a:cubicBezTo>
                  <a:cubicBezTo>
                    <a:pt x="344" y="366"/>
                    <a:pt x="342" y="362"/>
                    <a:pt x="340" y="357"/>
                  </a:cubicBezTo>
                  <a:cubicBezTo>
                    <a:pt x="336" y="350"/>
                    <a:pt x="338" y="343"/>
                    <a:pt x="340" y="339"/>
                  </a:cubicBezTo>
                  <a:cubicBezTo>
                    <a:pt x="340" y="338"/>
                    <a:pt x="340" y="337"/>
                    <a:pt x="340" y="336"/>
                  </a:cubicBezTo>
                  <a:cubicBezTo>
                    <a:pt x="329" y="330"/>
                    <a:pt x="327" y="327"/>
                    <a:pt x="324" y="317"/>
                  </a:cubicBezTo>
                  <a:cubicBezTo>
                    <a:pt x="324" y="315"/>
                    <a:pt x="323" y="313"/>
                    <a:pt x="322" y="311"/>
                  </a:cubicBezTo>
                  <a:cubicBezTo>
                    <a:pt x="317" y="295"/>
                    <a:pt x="317" y="295"/>
                    <a:pt x="317" y="295"/>
                  </a:cubicBezTo>
                  <a:cubicBezTo>
                    <a:pt x="334" y="299"/>
                    <a:pt x="334" y="299"/>
                    <a:pt x="334" y="299"/>
                  </a:cubicBezTo>
                  <a:cubicBezTo>
                    <a:pt x="395" y="316"/>
                    <a:pt x="404" y="312"/>
                    <a:pt x="465" y="289"/>
                  </a:cubicBezTo>
                  <a:cubicBezTo>
                    <a:pt x="467" y="288"/>
                    <a:pt x="469" y="287"/>
                    <a:pt x="470" y="286"/>
                  </a:cubicBezTo>
                  <a:cubicBezTo>
                    <a:pt x="471" y="282"/>
                    <a:pt x="468" y="273"/>
                    <a:pt x="464" y="265"/>
                  </a:cubicBezTo>
                  <a:cubicBezTo>
                    <a:pt x="459" y="252"/>
                    <a:pt x="452" y="236"/>
                    <a:pt x="458" y="220"/>
                  </a:cubicBezTo>
                  <a:cubicBezTo>
                    <a:pt x="461" y="214"/>
                    <a:pt x="465" y="209"/>
                    <a:pt x="472" y="205"/>
                  </a:cubicBezTo>
                  <a:cubicBezTo>
                    <a:pt x="471" y="204"/>
                    <a:pt x="471" y="203"/>
                    <a:pt x="471" y="203"/>
                  </a:cubicBezTo>
                  <a:cubicBezTo>
                    <a:pt x="468" y="192"/>
                    <a:pt x="478" y="184"/>
                    <a:pt x="487" y="176"/>
                  </a:cubicBezTo>
                  <a:cubicBezTo>
                    <a:pt x="490" y="173"/>
                    <a:pt x="494" y="170"/>
                    <a:pt x="496" y="167"/>
                  </a:cubicBezTo>
                  <a:cubicBezTo>
                    <a:pt x="493" y="166"/>
                    <a:pt x="485" y="165"/>
                    <a:pt x="471" y="165"/>
                  </a:cubicBezTo>
                  <a:cubicBezTo>
                    <a:pt x="450" y="165"/>
                    <a:pt x="450" y="165"/>
                    <a:pt x="450" y="165"/>
                  </a:cubicBezTo>
                  <a:cubicBezTo>
                    <a:pt x="464" y="150"/>
                    <a:pt x="464" y="150"/>
                    <a:pt x="464" y="150"/>
                  </a:cubicBezTo>
                  <a:cubicBezTo>
                    <a:pt x="469" y="144"/>
                    <a:pt x="468" y="141"/>
                    <a:pt x="468" y="140"/>
                  </a:cubicBezTo>
                  <a:cubicBezTo>
                    <a:pt x="466" y="130"/>
                    <a:pt x="449" y="121"/>
                    <a:pt x="443" y="118"/>
                  </a:cubicBezTo>
                  <a:cubicBezTo>
                    <a:pt x="441" y="117"/>
                    <a:pt x="437" y="117"/>
                    <a:pt x="434" y="118"/>
                  </a:cubicBezTo>
                  <a:cubicBezTo>
                    <a:pt x="427" y="118"/>
                    <a:pt x="420" y="118"/>
                    <a:pt x="416" y="116"/>
                  </a:cubicBezTo>
                  <a:cubicBezTo>
                    <a:pt x="411" y="112"/>
                    <a:pt x="407" y="108"/>
                    <a:pt x="403" y="103"/>
                  </a:cubicBezTo>
                  <a:cubicBezTo>
                    <a:pt x="400" y="99"/>
                    <a:pt x="397" y="95"/>
                    <a:pt x="393" y="93"/>
                  </a:cubicBezTo>
                  <a:cubicBezTo>
                    <a:pt x="383" y="87"/>
                    <a:pt x="383" y="87"/>
                    <a:pt x="383" y="87"/>
                  </a:cubicBezTo>
                  <a:cubicBezTo>
                    <a:pt x="369" y="91"/>
                    <a:pt x="369" y="91"/>
                    <a:pt x="369" y="91"/>
                  </a:cubicBezTo>
                  <a:cubicBezTo>
                    <a:pt x="364" y="92"/>
                    <a:pt x="359" y="93"/>
                    <a:pt x="354" y="94"/>
                  </a:cubicBezTo>
                  <a:cubicBezTo>
                    <a:pt x="336" y="100"/>
                    <a:pt x="316" y="105"/>
                    <a:pt x="298" y="102"/>
                  </a:cubicBezTo>
                  <a:cubicBezTo>
                    <a:pt x="291" y="100"/>
                    <a:pt x="286" y="95"/>
                    <a:pt x="283" y="90"/>
                  </a:cubicBezTo>
                  <a:cubicBezTo>
                    <a:pt x="282" y="89"/>
                    <a:pt x="279" y="86"/>
                    <a:pt x="278" y="85"/>
                  </a:cubicBezTo>
                  <a:cubicBezTo>
                    <a:pt x="235" y="89"/>
                    <a:pt x="235" y="89"/>
                    <a:pt x="235" y="89"/>
                  </a:cubicBezTo>
                  <a:cubicBezTo>
                    <a:pt x="207" y="92"/>
                    <a:pt x="204" y="78"/>
                    <a:pt x="201" y="70"/>
                  </a:cubicBezTo>
                  <a:cubicBezTo>
                    <a:pt x="199" y="65"/>
                    <a:pt x="199" y="63"/>
                    <a:pt x="193" y="62"/>
                  </a:cubicBezTo>
                  <a:cubicBezTo>
                    <a:pt x="183" y="60"/>
                    <a:pt x="183" y="60"/>
                    <a:pt x="183" y="60"/>
                  </a:cubicBezTo>
                  <a:cubicBezTo>
                    <a:pt x="173" y="58"/>
                    <a:pt x="163" y="56"/>
                    <a:pt x="155" y="52"/>
                  </a:cubicBezTo>
                  <a:cubicBezTo>
                    <a:pt x="149" y="53"/>
                    <a:pt x="149" y="53"/>
                    <a:pt x="149" y="53"/>
                  </a:cubicBezTo>
                  <a:cubicBezTo>
                    <a:pt x="147" y="54"/>
                    <a:pt x="144" y="55"/>
                    <a:pt x="140" y="55"/>
                  </a:cubicBezTo>
                  <a:cubicBezTo>
                    <a:pt x="125" y="58"/>
                    <a:pt x="95" y="64"/>
                    <a:pt x="95" y="78"/>
                  </a:cubicBezTo>
                  <a:cubicBezTo>
                    <a:pt x="95" y="83"/>
                    <a:pt x="98" y="90"/>
                    <a:pt x="102" y="96"/>
                  </a:cubicBezTo>
                  <a:cubicBezTo>
                    <a:pt x="106" y="106"/>
                    <a:pt x="112" y="117"/>
                    <a:pt x="107" y="128"/>
                  </a:cubicBezTo>
                  <a:cubicBezTo>
                    <a:pt x="104" y="135"/>
                    <a:pt x="96" y="141"/>
                    <a:pt x="83" y="144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54" y="117"/>
                    <a:pt x="57" y="99"/>
                    <a:pt x="69" y="75"/>
                  </a:cubicBezTo>
                  <a:cubicBezTo>
                    <a:pt x="71" y="70"/>
                    <a:pt x="70" y="65"/>
                    <a:pt x="67" y="57"/>
                  </a:cubicBezTo>
                  <a:cubicBezTo>
                    <a:pt x="67" y="56"/>
                    <a:pt x="66" y="54"/>
                    <a:pt x="66" y="53"/>
                  </a:cubicBezTo>
                  <a:cubicBezTo>
                    <a:pt x="50" y="68"/>
                    <a:pt x="40" y="92"/>
                    <a:pt x="31" y="115"/>
                  </a:cubicBezTo>
                  <a:cubicBezTo>
                    <a:pt x="31" y="117"/>
                    <a:pt x="30" y="119"/>
                    <a:pt x="29" y="121"/>
                  </a:cubicBezTo>
                  <a:cubicBezTo>
                    <a:pt x="48" y="125"/>
                    <a:pt x="54" y="145"/>
                    <a:pt x="59" y="162"/>
                  </a:cubicBezTo>
                  <a:cubicBezTo>
                    <a:pt x="67" y="188"/>
                    <a:pt x="73" y="203"/>
                    <a:pt x="101" y="198"/>
                  </a:cubicBezTo>
                  <a:cubicBezTo>
                    <a:pt x="133" y="192"/>
                    <a:pt x="147" y="209"/>
                    <a:pt x="162" y="228"/>
                  </a:cubicBezTo>
                  <a:cubicBezTo>
                    <a:pt x="167" y="234"/>
                    <a:pt x="167" y="234"/>
                    <a:pt x="167" y="234"/>
                  </a:cubicBezTo>
                  <a:cubicBezTo>
                    <a:pt x="167" y="234"/>
                    <a:pt x="167" y="234"/>
                    <a:pt x="167" y="234"/>
                  </a:cubicBezTo>
                  <a:cubicBezTo>
                    <a:pt x="167" y="234"/>
                    <a:pt x="169" y="236"/>
                    <a:pt x="179" y="236"/>
                  </a:cubicBezTo>
                  <a:cubicBezTo>
                    <a:pt x="190" y="236"/>
                    <a:pt x="203" y="234"/>
                    <a:pt x="214" y="232"/>
                  </a:cubicBezTo>
                  <a:cubicBezTo>
                    <a:pt x="221" y="231"/>
                    <a:pt x="227" y="231"/>
                    <a:pt x="231" y="230"/>
                  </a:cubicBezTo>
                  <a:cubicBezTo>
                    <a:pt x="243" y="230"/>
                    <a:pt x="243" y="230"/>
                    <a:pt x="243" y="230"/>
                  </a:cubicBezTo>
                  <a:cubicBezTo>
                    <a:pt x="240" y="242"/>
                    <a:pt x="240" y="242"/>
                    <a:pt x="240" y="242"/>
                  </a:cubicBezTo>
                  <a:cubicBezTo>
                    <a:pt x="238" y="247"/>
                    <a:pt x="237" y="253"/>
                    <a:pt x="235" y="259"/>
                  </a:cubicBezTo>
                  <a:cubicBezTo>
                    <a:pt x="228" y="279"/>
                    <a:pt x="221" y="300"/>
                    <a:pt x="232" y="317"/>
                  </a:cubicBezTo>
                  <a:cubicBezTo>
                    <a:pt x="234" y="319"/>
                    <a:pt x="235" y="322"/>
                    <a:pt x="237" y="324"/>
                  </a:cubicBezTo>
                  <a:cubicBezTo>
                    <a:pt x="248" y="341"/>
                    <a:pt x="248" y="347"/>
                    <a:pt x="233" y="364"/>
                  </a:cubicBezTo>
                  <a:close/>
                  <a:moveTo>
                    <a:pt x="80" y="94"/>
                  </a:moveTo>
                  <a:cubicBezTo>
                    <a:pt x="76" y="106"/>
                    <a:pt x="76" y="114"/>
                    <a:pt x="84" y="125"/>
                  </a:cubicBezTo>
                  <a:cubicBezTo>
                    <a:pt x="89" y="123"/>
                    <a:pt x="90" y="121"/>
                    <a:pt x="90" y="120"/>
                  </a:cubicBezTo>
                  <a:cubicBezTo>
                    <a:pt x="91" y="117"/>
                    <a:pt x="88" y="110"/>
                    <a:pt x="85" y="104"/>
                  </a:cubicBezTo>
                  <a:cubicBezTo>
                    <a:pt x="83" y="101"/>
                    <a:pt x="82" y="98"/>
                    <a:pt x="80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3" name="Freeform 165"/>
            <p:cNvSpPr>
              <a:spLocks/>
            </p:cNvSpPr>
            <p:nvPr/>
          </p:nvSpPr>
          <p:spPr bwMode="auto">
            <a:xfrm>
              <a:off x="1456" y="2491"/>
              <a:ext cx="6" cy="3"/>
            </a:xfrm>
            <a:custGeom>
              <a:avLst/>
              <a:gdLst>
                <a:gd name="T0" fmla="*/ 15 w 21"/>
                <a:gd name="T1" fmla="*/ 0 h 11"/>
                <a:gd name="T2" fmla="*/ 21 w 21"/>
                <a:gd name="T3" fmla="*/ 8 h 11"/>
                <a:gd name="T4" fmla="*/ 0 w 21"/>
                <a:gd name="T5" fmla="*/ 6 h 11"/>
                <a:gd name="T6" fmla="*/ 15 w 2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15" y="0"/>
                  </a:moveTo>
                  <a:cubicBezTo>
                    <a:pt x="17" y="3"/>
                    <a:pt x="19" y="6"/>
                    <a:pt x="21" y="8"/>
                  </a:cubicBezTo>
                  <a:cubicBezTo>
                    <a:pt x="11" y="9"/>
                    <a:pt x="11" y="11"/>
                    <a:pt x="0" y="6"/>
                  </a:cubicBezTo>
                  <a:cubicBezTo>
                    <a:pt x="5" y="4"/>
                    <a:pt x="10" y="2"/>
                    <a:pt x="15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4" name="Freeform 166"/>
            <p:cNvSpPr>
              <a:spLocks/>
            </p:cNvSpPr>
            <p:nvPr/>
          </p:nvSpPr>
          <p:spPr bwMode="auto">
            <a:xfrm>
              <a:off x="1449" y="2488"/>
              <a:ext cx="18" cy="9"/>
            </a:xfrm>
            <a:custGeom>
              <a:avLst/>
              <a:gdLst>
                <a:gd name="T0" fmla="*/ 34 w 60"/>
                <a:gd name="T1" fmla="*/ 30 h 30"/>
                <a:gd name="T2" fmla="*/ 19 w 60"/>
                <a:gd name="T3" fmla="*/ 25 h 30"/>
                <a:gd name="T4" fmla="*/ 0 w 60"/>
                <a:gd name="T5" fmla="*/ 16 h 30"/>
                <a:gd name="T6" fmla="*/ 41 w 60"/>
                <a:gd name="T7" fmla="*/ 0 h 30"/>
                <a:gd name="T8" fmla="*/ 60 w 60"/>
                <a:gd name="T9" fmla="*/ 26 h 30"/>
                <a:gd name="T10" fmla="*/ 41 w 60"/>
                <a:gd name="T11" fmla="*/ 29 h 30"/>
                <a:gd name="T12" fmla="*/ 34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34" y="30"/>
                  </a:moveTo>
                  <a:cubicBezTo>
                    <a:pt x="29" y="30"/>
                    <a:pt x="25" y="28"/>
                    <a:pt x="19" y="2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38" y="29"/>
                    <a:pt x="36" y="30"/>
                    <a:pt x="34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5" name="Freeform 167"/>
            <p:cNvSpPr>
              <a:spLocks/>
            </p:cNvSpPr>
            <p:nvPr/>
          </p:nvSpPr>
          <p:spPr bwMode="auto">
            <a:xfrm>
              <a:off x="1296" y="2473"/>
              <a:ext cx="134" cy="185"/>
            </a:xfrm>
            <a:custGeom>
              <a:avLst/>
              <a:gdLst>
                <a:gd name="T0" fmla="*/ 39 w 451"/>
                <a:gd name="T1" fmla="*/ 202 h 620"/>
                <a:gd name="T2" fmla="*/ 58 w 451"/>
                <a:gd name="T3" fmla="*/ 154 h 620"/>
                <a:gd name="T4" fmla="*/ 78 w 451"/>
                <a:gd name="T5" fmla="*/ 178 h 620"/>
                <a:gd name="T6" fmla="*/ 121 w 451"/>
                <a:gd name="T7" fmla="*/ 116 h 620"/>
                <a:gd name="T8" fmla="*/ 166 w 451"/>
                <a:gd name="T9" fmla="*/ 75 h 620"/>
                <a:gd name="T10" fmla="*/ 217 w 451"/>
                <a:gd name="T11" fmla="*/ 51 h 620"/>
                <a:gd name="T12" fmla="*/ 286 w 451"/>
                <a:gd name="T13" fmla="*/ 24 h 620"/>
                <a:gd name="T14" fmla="*/ 238 w 451"/>
                <a:gd name="T15" fmla="*/ 66 h 620"/>
                <a:gd name="T16" fmla="*/ 206 w 451"/>
                <a:gd name="T17" fmla="*/ 135 h 620"/>
                <a:gd name="T18" fmla="*/ 294 w 451"/>
                <a:gd name="T19" fmla="*/ 212 h 620"/>
                <a:gd name="T20" fmla="*/ 351 w 451"/>
                <a:gd name="T21" fmla="*/ 245 h 620"/>
                <a:gd name="T22" fmla="*/ 422 w 451"/>
                <a:gd name="T23" fmla="*/ 244 h 620"/>
                <a:gd name="T24" fmla="*/ 427 w 451"/>
                <a:gd name="T25" fmla="*/ 345 h 620"/>
                <a:gd name="T26" fmla="*/ 416 w 451"/>
                <a:gd name="T27" fmla="*/ 364 h 620"/>
                <a:gd name="T28" fmla="*/ 428 w 451"/>
                <a:gd name="T29" fmla="*/ 386 h 620"/>
                <a:gd name="T30" fmla="*/ 437 w 451"/>
                <a:gd name="T31" fmla="*/ 428 h 620"/>
                <a:gd name="T32" fmla="*/ 394 w 451"/>
                <a:gd name="T33" fmla="*/ 397 h 620"/>
                <a:gd name="T34" fmla="*/ 335 w 451"/>
                <a:gd name="T35" fmla="*/ 406 h 620"/>
                <a:gd name="T36" fmla="*/ 361 w 451"/>
                <a:gd name="T37" fmla="*/ 449 h 620"/>
                <a:gd name="T38" fmla="*/ 349 w 451"/>
                <a:gd name="T39" fmla="*/ 509 h 620"/>
                <a:gd name="T40" fmla="*/ 329 w 451"/>
                <a:gd name="T41" fmla="*/ 620 h 620"/>
                <a:gd name="T42" fmla="*/ 307 w 451"/>
                <a:gd name="T43" fmla="*/ 609 h 620"/>
                <a:gd name="T44" fmla="*/ 237 w 451"/>
                <a:gd name="T45" fmla="*/ 562 h 620"/>
                <a:gd name="T46" fmla="*/ 143 w 451"/>
                <a:gd name="T47" fmla="*/ 477 h 620"/>
                <a:gd name="T48" fmla="*/ 82 w 451"/>
                <a:gd name="T49" fmla="*/ 462 h 620"/>
                <a:gd name="T50" fmla="*/ 15 w 451"/>
                <a:gd name="T51" fmla="*/ 427 h 620"/>
                <a:gd name="T52" fmla="*/ 0 w 451"/>
                <a:gd name="T53" fmla="*/ 412 h 620"/>
                <a:gd name="T54" fmla="*/ 15 w 451"/>
                <a:gd name="T55" fmla="*/ 378 h 620"/>
                <a:gd name="T56" fmla="*/ 50 w 451"/>
                <a:gd name="T57" fmla="*/ 362 h 620"/>
                <a:gd name="T58" fmla="*/ 74 w 451"/>
                <a:gd name="T59" fmla="*/ 330 h 620"/>
                <a:gd name="T60" fmla="*/ 57 w 451"/>
                <a:gd name="T61" fmla="*/ 267 h 620"/>
                <a:gd name="T62" fmla="*/ 39 w 451"/>
                <a:gd name="T63" fmla="*/ 202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1" h="620">
                  <a:moveTo>
                    <a:pt x="39" y="202"/>
                  </a:moveTo>
                  <a:cubicBezTo>
                    <a:pt x="53" y="182"/>
                    <a:pt x="67" y="183"/>
                    <a:pt x="58" y="154"/>
                  </a:cubicBezTo>
                  <a:cubicBezTo>
                    <a:pt x="63" y="162"/>
                    <a:pt x="73" y="169"/>
                    <a:pt x="78" y="178"/>
                  </a:cubicBezTo>
                  <a:cubicBezTo>
                    <a:pt x="67" y="139"/>
                    <a:pt x="120" y="145"/>
                    <a:pt x="121" y="116"/>
                  </a:cubicBezTo>
                  <a:cubicBezTo>
                    <a:pt x="122" y="97"/>
                    <a:pt x="142" y="45"/>
                    <a:pt x="166" y="75"/>
                  </a:cubicBezTo>
                  <a:cubicBezTo>
                    <a:pt x="174" y="47"/>
                    <a:pt x="196" y="60"/>
                    <a:pt x="217" y="51"/>
                  </a:cubicBezTo>
                  <a:cubicBezTo>
                    <a:pt x="229" y="46"/>
                    <a:pt x="279" y="0"/>
                    <a:pt x="286" y="24"/>
                  </a:cubicBezTo>
                  <a:cubicBezTo>
                    <a:pt x="288" y="29"/>
                    <a:pt x="244" y="60"/>
                    <a:pt x="238" y="66"/>
                  </a:cubicBezTo>
                  <a:cubicBezTo>
                    <a:pt x="222" y="83"/>
                    <a:pt x="216" y="113"/>
                    <a:pt x="206" y="135"/>
                  </a:cubicBezTo>
                  <a:cubicBezTo>
                    <a:pt x="256" y="125"/>
                    <a:pt x="224" y="225"/>
                    <a:pt x="294" y="212"/>
                  </a:cubicBezTo>
                  <a:cubicBezTo>
                    <a:pt x="323" y="206"/>
                    <a:pt x="333" y="224"/>
                    <a:pt x="351" y="245"/>
                  </a:cubicBezTo>
                  <a:cubicBezTo>
                    <a:pt x="360" y="256"/>
                    <a:pt x="407" y="245"/>
                    <a:pt x="422" y="244"/>
                  </a:cubicBezTo>
                  <a:cubicBezTo>
                    <a:pt x="411" y="287"/>
                    <a:pt x="402" y="307"/>
                    <a:pt x="427" y="345"/>
                  </a:cubicBezTo>
                  <a:cubicBezTo>
                    <a:pt x="432" y="352"/>
                    <a:pt x="421" y="358"/>
                    <a:pt x="416" y="364"/>
                  </a:cubicBezTo>
                  <a:cubicBezTo>
                    <a:pt x="405" y="375"/>
                    <a:pt x="424" y="375"/>
                    <a:pt x="428" y="386"/>
                  </a:cubicBezTo>
                  <a:cubicBezTo>
                    <a:pt x="433" y="401"/>
                    <a:pt x="451" y="417"/>
                    <a:pt x="437" y="428"/>
                  </a:cubicBezTo>
                  <a:cubicBezTo>
                    <a:pt x="428" y="391"/>
                    <a:pt x="417" y="406"/>
                    <a:pt x="394" y="397"/>
                  </a:cubicBezTo>
                  <a:cubicBezTo>
                    <a:pt x="386" y="415"/>
                    <a:pt x="353" y="406"/>
                    <a:pt x="335" y="406"/>
                  </a:cubicBezTo>
                  <a:cubicBezTo>
                    <a:pt x="328" y="439"/>
                    <a:pt x="356" y="423"/>
                    <a:pt x="361" y="449"/>
                  </a:cubicBezTo>
                  <a:cubicBezTo>
                    <a:pt x="299" y="438"/>
                    <a:pt x="342" y="484"/>
                    <a:pt x="349" y="509"/>
                  </a:cubicBezTo>
                  <a:cubicBezTo>
                    <a:pt x="358" y="539"/>
                    <a:pt x="336" y="589"/>
                    <a:pt x="329" y="620"/>
                  </a:cubicBezTo>
                  <a:cubicBezTo>
                    <a:pt x="323" y="619"/>
                    <a:pt x="312" y="613"/>
                    <a:pt x="307" y="609"/>
                  </a:cubicBezTo>
                  <a:cubicBezTo>
                    <a:pt x="353" y="537"/>
                    <a:pt x="275" y="565"/>
                    <a:pt x="237" y="562"/>
                  </a:cubicBezTo>
                  <a:cubicBezTo>
                    <a:pt x="198" y="559"/>
                    <a:pt x="191" y="486"/>
                    <a:pt x="143" y="477"/>
                  </a:cubicBezTo>
                  <a:cubicBezTo>
                    <a:pt x="116" y="471"/>
                    <a:pt x="109" y="462"/>
                    <a:pt x="82" y="462"/>
                  </a:cubicBezTo>
                  <a:cubicBezTo>
                    <a:pt x="58" y="462"/>
                    <a:pt x="39" y="438"/>
                    <a:pt x="15" y="427"/>
                  </a:cubicBezTo>
                  <a:cubicBezTo>
                    <a:pt x="7" y="422"/>
                    <a:pt x="3" y="422"/>
                    <a:pt x="0" y="412"/>
                  </a:cubicBezTo>
                  <a:cubicBezTo>
                    <a:pt x="3" y="424"/>
                    <a:pt x="21" y="373"/>
                    <a:pt x="15" y="378"/>
                  </a:cubicBezTo>
                  <a:cubicBezTo>
                    <a:pt x="25" y="368"/>
                    <a:pt x="46" y="379"/>
                    <a:pt x="50" y="362"/>
                  </a:cubicBezTo>
                  <a:cubicBezTo>
                    <a:pt x="53" y="350"/>
                    <a:pt x="65" y="338"/>
                    <a:pt x="74" y="330"/>
                  </a:cubicBezTo>
                  <a:cubicBezTo>
                    <a:pt x="43" y="335"/>
                    <a:pt x="57" y="288"/>
                    <a:pt x="57" y="267"/>
                  </a:cubicBezTo>
                  <a:cubicBezTo>
                    <a:pt x="58" y="236"/>
                    <a:pt x="55" y="228"/>
                    <a:pt x="39" y="20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6" name="Freeform 168"/>
            <p:cNvSpPr>
              <a:spLocks noEditPoints="1"/>
            </p:cNvSpPr>
            <p:nvPr/>
          </p:nvSpPr>
          <p:spPr bwMode="auto">
            <a:xfrm>
              <a:off x="1293" y="2475"/>
              <a:ext cx="139" cy="186"/>
            </a:xfrm>
            <a:custGeom>
              <a:avLst/>
              <a:gdLst>
                <a:gd name="T0" fmla="*/ 310 w 467"/>
                <a:gd name="T1" fmla="*/ 609 h 624"/>
                <a:gd name="T2" fmla="*/ 320 w 467"/>
                <a:gd name="T3" fmla="*/ 565 h 624"/>
                <a:gd name="T4" fmla="*/ 252 w 467"/>
                <a:gd name="T5" fmla="*/ 564 h 624"/>
                <a:gd name="T6" fmla="*/ 195 w 467"/>
                <a:gd name="T7" fmla="*/ 522 h 624"/>
                <a:gd name="T8" fmla="*/ 91 w 467"/>
                <a:gd name="T9" fmla="*/ 464 h 624"/>
                <a:gd name="T10" fmla="*/ 17 w 467"/>
                <a:gd name="T11" fmla="*/ 427 h 624"/>
                <a:gd name="T12" fmla="*/ 0 w 467"/>
                <a:gd name="T13" fmla="*/ 407 h 624"/>
                <a:gd name="T14" fmla="*/ 0 w 467"/>
                <a:gd name="T15" fmla="*/ 407 h 624"/>
                <a:gd name="T16" fmla="*/ 6 w 467"/>
                <a:gd name="T17" fmla="*/ 399 h 624"/>
                <a:gd name="T18" fmla="*/ 24 w 467"/>
                <a:gd name="T19" fmla="*/ 371 h 624"/>
                <a:gd name="T20" fmla="*/ 21 w 467"/>
                <a:gd name="T21" fmla="*/ 362 h 624"/>
                <a:gd name="T22" fmla="*/ 65 w 467"/>
                <a:gd name="T23" fmla="*/ 328 h 624"/>
                <a:gd name="T24" fmla="*/ 57 w 467"/>
                <a:gd name="T25" fmla="*/ 260 h 624"/>
                <a:gd name="T26" fmla="*/ 41 w 467"/>
                <a:gd name="T27" fmla="*/ 189 h 624"/>
                <a:gd name="T28" fmla="*/ 38 w 467"/>
                <a:gd name="T29" fmla="*/ 86 h 624"/>
                <a:gd name="T30" fmla="*/ 104 w 467"/>
                <a:gd name="T31" fmla="*/ 125 h 624"/>
                <a:gd name="T32" fmla="*/ 172 w 467"/>
                <a:gd name="T33" fmla="*/ 53 h 624"/>
                <a:gd name="T34" fmla="*/ 235 w 467"/>
                <a:gd name="T35" fmla="*/ 27 h 624"/>
                <a:gd name="T36" fmla="*/ 269 w 467"/>
                <a:gd name="T37" fmla="*/ 53 h 624"/>
                <a:gd name="T38" fmla="*/ 229 w 467"/>
                <a:gd name="T39" fmla="*/ 119 h 624"/>
                <a:gd name="T40" fmla="*/ 362 w 467"/>
                <a:gd name="T41" fmla="*/ 226 h 624"/>
                <a:gd name="T42" fmla="*/ 379 w 467"/>
                <a:gd name="T43" fmla="*/ 234 h 624"/>
                <a:gd name="T44" fmla="*/ 443 w 467"/>
                <a:gd name="T45" fmla="*/ 228 h 624"/>
                <a:gd name="T46" fmla="*/ 435 w 467"/>
                <a:gd name="T47" fmla="*/ 360 h 624"/>
                <a:gd name="T48" fmla="*/ 451 w 467"/>
                <a:gd name="T49" fmla="*/ 388 h 624"/>
                <a:gd name="T50" fmla="*/ 437 w 467"/>
                <a:gd name="T51" fmla="*/ 424 h 624"/>
                <a:gd name="T52" fmla="*/ 377 w 467"/>
                <a:gd name="T53" fmla="*/ 410 h 624"/>
                <a:gd name="T54" fmla="*/ 358 w 467"/>
                <a:gd name="T55" fmla="*/ 416 h 624"/>
                <a:gd name="T56" fmla="*/ 368 w 467"/>
                <a:gd name="T57" fmla="*/ 451 h 624"/>
                <a:gd name="T58" fmla="*/ 367 w 467"/>
                <a:gd name="T59" fmla="*/ 500 h 624"/>
                <a:gd name="T60" fmla="*/ 345 w 467"/>
                <a:gd name="T61" fmla="*/ 624 h 624"/>
                <a:gd name="T62" fmla="*/ 338 w 467"/>
                <a:gd name="T63" fmla="*/ 580 h 624"/>
                <a:gd name="T64" fmla="*/ 330 w 467"/>
                <a:gd name="T65" fmla="*/ 441 h 624"/>
                <a:gd name="T66" fmla="*/ 336 w 467"/>
                <a:gd name="T67" fmla="*/ 390 h 624"/>
                <a:gd name="T68" fmla="*/ 377 w 467"/>
                <a:gd name="T69" fmla="*/ 392 h 624"/>
                <a:gd name="T70" fmla="*/ 407 w 467"/>
                <a:gd name="T71" fmla="*/ 382 h 624"/>
                <a:gd name="T72" fmla="*/ 428 w 467"/>
                <a:gd name="T73" fmla="*/ 382 h 624"/>
                <a:gd name="T74" fmla="*/ 418 w 467"/>
                <a:gd name="T75" fmla="*/ 351 h 624"/>
                <a:gd name="T76" fmla="*/ 419 w 467"/>
                <a:gd name="T77" fmla="*/ 248 h 624"/>
                <a:gd name="T78" fmla="*/ 352 w 467"/>
                <a:gd name="T79" fmla="*/ 244 h 624"/>
                <a:gd name="T80" fmla="*/ 241 w 467"/>
                <a:gd name="T81" fmla="*/ 165 h 624"/>
                <a:gd name="T82" fmla="*/ 207 w 467"/>
                <a:gd name="T83" fmla="*/ 124 h 624"/>
                <a:gd name="T84" fmla="*/ 257 w 467"/>
                <a:gd name="T85" fmla="*/ 39 h 624"/>
                <a:gd name="T86" fmla="*/ 230 w 467"/>
                <a:gd name="T87" fmla="*/ 52 h 624"/>
                <a:gd name="T88" fmla="*/ 178 w 467"/>
                <a:gd name="T89" fmla="*/ 89 h 624"/>
                <a:gd name="T90" fmla="*/ 139 w 467"/>
                <a:gd name="T91" fmla="*/ 110 h 624"/>
                <a:gd name="T92" fmla="*/ 115 w 467"/>
                <a:gd name="T93" fmla="*/ 232 h 624"/>
                <a:gd name="T94" fmla="*/ 66 w 467"/>
                <a:gd name="T95" fmla="*/ 188 h 624"/>
                <a:gd name="T96" fmla="*/ 74 w 467"/>
                <a:gd name="T97" fmla="*/ 277 h 624"/>
                <a:gd name="T98" fmla="*/ 115 w 467"/>
                <a:gd name="T99" fmla="*/ 309 h 624"/>
                <a:gd name="T100" fmla="*/ 42 w 467"/>
                <a:gd name="T101" fmla="*/ 375 h 624"/>
                <a:gd name="T102" fmla="*/ 25 w 467"/>
                <a:gd name="T103" fmla="*/ 410 h 624"/>
                <a:gd name="T104" fmla="*/ 91 w 467"/>
                <a:gd name="T105" fmla="*/ 446 h 624"/>
                <a:gd name="T106" fmla="*/ 211 w 467"/>
                <a:gd name="T107" fmla="*/ 512 h 624"/>
                <a:gd name="T108" fmla="*/ 252 w 467"/>
                <a:gd name="T109" fmla="*/ 546 h 624"/>
                <a:gd name="T110" fmla="*/ 336 w 467"/>
                <a:gd name="T111" fmla="*/ 557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7" h="624">
                  <a:moveTo>
                    <a:pt x="345" y="624"/>
                  </a:moveTo>
                  <a:cubicBezTo>
                    <a:pt x="336" y="622"/>
                    <a:pt x="336" y="622"/>
                    <a:pt x="336" y="622"/>
                  </a:cubicBezTo>
                  <a:cubicBezTo>
                    <a:pt x="328" y="620"/>
                    <a:pt x="315" y="614"/>
                    <a:pt x="310" y="609"/>
                  </a:cubicBezTo>
                  <a:cubicBezTo>
                    <a:pt x="304" y="604"/>
                    <a:pt x="304" y="604"/>
                    <a:pt x="304" y="604"/>
                  </a:cubicBezTo>
                  <a:cubicBezTo>
                    <a:pt x="308" y="597"/>
                    <a:pt x="308" y="597"/>
                    <a:pt x="308" y="597"/>
                  </a:cubicBezTo>
                  <a:cubicBezTo>
                    <a:pt x="323" y="573"/>
                    <a:pt x="321" y="566"/>
                    <a:pt x="320" y="565"/>
                  </a:cubicBezTo>
                  <a:cubicBezTo>
                    <a:pt x="320" y="564"/>
                    <a:pt x="317" y="561"/>
                    <a:pt x="302" y="561"/>
                  </a:cubicBezTo>
                  <a:cubicBezTo>
                    <a:pt x="295" y="561"/>
                    <a:pt x="286" y="562"/>
                    <a:pt x="278" y="563"/>
                  </a:cubicBezTo>
                  <a:cubicBezTo>
                    <a:pt x="269" y="564"/>
                    <a:pt x="260" y="564"/>
                    <a:pt x="252" y="564"/>
                  </a:cubicBezTo>
                  <a:cubicBezTo>
                    <a:pt x="252" y="564"/>
                    <a:pt x="252" y="564"/>
                    <a:pt x="252" y="564"/>
                  </a:cubicBezTo>
                  <a:cubicBezTo>
                    <a:pt x="250" y="564"/>
                    <a:pt x="247" y="564"/>
                    <a:pt x="245" y="564"/>
                  </a:cubicBezTo>
                  <a:cubicBezTo>
                    <a:pt x="221" y="562"/>
                    <a:pt x="208" y="542"/>
                    <a:pt x="195" y="522"/>
                  </a:cubicBezTo>
                  <a:cubicBezTo>
                    <a:pt x="184" y="503"/>
                    <a:pt x="171" y="483"/>
                    <a:pt x="150" y="479"/>
                  </a:cubicBezTo>
                  <a:cubicBezTo>
                    <a:pt x="139" y="477"/>
                    <a:pt x="131" y="473"/>
                    <a:pt x="124" y="471"/>
                  </a:cubicBezTo>
                  <a:cubicBezTo>
                    <a:pt x="113" y="467"/>
                    <a:pt x="106" y="464"/>
                    <a:pt x="91" y="464"/>
                  </a:cubicBezTo>
                  <a:cubicBezTo>
                    <a:pt x="72" y="464"/>
                    <a:pt x="57" y="453"/>
                    <a:pt x="43" y="443"/>
                  </a:cubicBezTo>
                  <a:cubicBezTo>
                    <a:pt x="35" y="437"/>
                    <a:pt x="28" y="432"/>
                    <a:pt x="20" y="428"/>
                  </a:cubicBezTo>
                  <a:cubicBezTo>
                    <a:pt x="17" y="427"/>
                    <a:pt x="17" y="427"/>
                    <a:pt x="17" y="427"/>
                  </a:cubicBezTo>
                  <a:cubicBezTo>
                    <a:pt x="12" y="424"/>
                    <a:pt x="7" y="422"/>
                    <a:pt x="4" y="416"/>
                  </a:cubicBezTo>
                  <a:cubicBezTo>
                    <a:pt x="3" y="415"/>
                    <a:pt x="3" y="415"/>
                    <a:pt x="3" y="415"/>
                  </a:cubicBezTo>
                  <a:cubicBezTo>
                    <a:pt x="2" y="413"/>
                    <a:pt x="1" y="410"/>
                    <a:pt x="0" y="407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9" y="405"/>
                    <a:pt x="9" y="405"/>
                    <a:pt x="9" y="405"/>
                  </a:cubicBezTo>
                  <a:cubicBezTo>
                    <a:pt x="10" y="397"/>
                    <a:pt x="10" y="397"/>
                    <a:pt x="10" y="397"/>
                  </a:cubicBezTo>
                  <a:cubicBezTo>
                    <a:pt x="8" y="397"/>
                    <a:pt x="6" y="399"/>
                    <a:pt x="6" y="399"/>
                  </a:cubicBezTo>
                  <a:cubicBezTo>
                    <a:pt x="9" y="396"/>
                    <a:pt x="15" y="377"/>
                    <a:pt x="16" y="372"/>
                  </a:cubicBezTo>
                  <a:cubicBezTo>
                    <a:pt x="23" y="372"/>
                    <a:pt x="23" y="372"/>
                    <a:pt x="23" y="372"/>
                  </a:cubicBezTo>
                  <a:cubicBezTo>
                    <a:pt x="24" y="371"/>
                    <a:pt x="24" y="371"/>
                    <a:pt x="24" y="371"/>
                  </a:cubicBezTo>
                  <a:cubicBezTo>
                    <a:pt x="17" y="365"/>
                    <a:pt x="17" y="365"/>
                    <a:pt x="17" y="365"/>
                  </a:cubicBezTo>
                  <a:cubicBezTo>
                    <a:pt x="18" y="365"/>
                    <a:pt x="18" y="364"/>
                    <a:pt x="18" y="364"/>
                  </a:cubicBezTo>
                  <a:cubicBezTo>
                    <a:pt x="21" y="362"/>
                    <a:pt x="21" y="362"/>
                    <a:pt x="21" y="362"/>
                  </a:cubicBezTo>
                  <a:cubicBezTo>
                    <a:pt x="27" y="357"/>
                    <a:pt x="34" y="357"/>
                    <a:pt x="40" y="357"/>
                  </a:cubicBezTo>
                  <a:cubicBezTo>
                    <a:pt x="49" y="356"/>
                    <a:pt x="50" y="355"/>
                    <a:pt x="50" y="352"/>
                  </a:cubicBezTo>
                  <a:cubicBezTo>
                    <a:pt x="53" y="343"/>
                    <a:pt x="58" y="335"/>
                    <a:pt x="65" y="328"/>
                  </a:cubicBezTo>
                  <a:cubicBezTo>
                    <a:pt x="63" y="327"/>
                    <a:pt x="62" y="326"/>
                    <a:pt x="61" y="325"/>
                  </a:cubicBezTo>
                  <a:cubicBezTo>
                    <a:pt x="51" y="313"/>
                    <a:pt x="53" y="293"/>
                    <a:pt x="55" y="274"/>
                  </a:cubicBezTo>
                  <a:cubicBezTo>
                    <a:pt x="56" y="269"/>
                    <a:pt x="57" y="264"/>
                    <a:pt x="57" y="260"/>
                  </a:cubicBezTo>
                  <a:cubicBezTo>
                    <a:pt x="58" y="231"/>
                    <a:pt x="55" y="225"/>
                    <a:pt x="40" y="199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5" y="183"/>
                    <a:pt x="49" y="179"/>
                    <a:pt x="53" y="175"/>
                  </a:cubicBezTo>
                  <a:cubicBezTo>
                    <a:pt x="61" y="167"/>
                    <a:pt x="63" y="165"/>
                    <a:pt x="58" y="149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6" y="144"/>
                    <a:pt x="77" y="146"/>
                    <a:pt x="79" y="147"/>
                  </a:cubicBezTo>
                  <a:cubicBezTo>
                    <a:pt x="84" y="136"/>
                    <a:pt x="95" y="130"/>
                    <a:pt x="104" y="125"/>
                  </a:cubicBezTo>
                  <a:cubicBezTo>
                    <a:pt x="114" y="120"/>
                    <a:pt x="121" y="116"/>
                    <a:pt x="121" y="109"/>
                  </a:cubicBezTo>
                  <a:cubicBezTo>
                    <a:pt x="122" y="92"/>
                    <a:pt x="135" y="50"/>
                    <a:pt x="160" y="50"/>
                  </a:cubicBezTo>
                  <a:cubicBezTo>
                    <a:pt x="164" y="50"/>
                    <a:pt x="168" y="51"/>
                    <a:pt x="172" y="53"/>
                  </a:cubicBezTo>
                  <a:cubicBezTo>
                    <a:pt x="180" y="41"/>
                    <a:pt x="194" y="40"/>
                    <a:pt x="204" y="39"/>
                  </a:cubicBezTo>
                  <a:cubicBezTo>
                    <a:pt x="211" y="38"/>
                    <a:pt x="217" y="38"/>
                    <a:pt x="222" y="35"/>
                  </a:cubicBezTo>
                  <a:cubicBezTo>
                    <a:pt x="224" y="35"/>
                    <a:pt x="231" y="30"/>
                    <a:pt x="235" y="27"/>
                  </a:cubicBezTo>
                  <a:cubicBezTo>
                    <a:pt x="255" y="12"/>
                    <a:pt x="273" y="0"/>
                    <a:pt x="286" y="0"/>
                  </a:cubicBezTo>
                  <a:cubicBezTo>
                    <a:pt x="295" y="0"/>
                    <a:pt x="302" y="5"/>
                    <a:pt x="304" y="14"/>
                  </a:cubicBezTo>
                  <a:cubicBezTo>
                    <a:pt x="307" y="23"/>
                    <a:pt x="300" y="29"/>
                    <a:pt x="269" y="53"/>
                  </a:cubicBezTo>
                  <a:cubicBezTo>
                    <a:pt x="263" y="58"/>
                    <a:pt x="256" y="63"/>
                    <a:pt x="254" y="65"/>
                  </a:cubicBezTo>
                  <a:cubicBezTo>
                    <a:pt x="244" y="76"/>
                    <a:pt x="238" y="93"/>
                    <a:pt x="232" y="110"/>
                  </a:cubicBezTo>
                  <a:cubicBezTo>
                    <a:pt x="231" y="114"/>
                    <a:pt x="230" y="116"/>
                    <a:pt x="229" y="119"/>
                  </a:cubicBezTo>
                  <a:cubicBezTo>
                    <a:pt x="247" y="123"/>
                    <a:pt x="254" y="143"/>
                    <a:pt x="259" y="160"/>
                  </a:cubicBezTo>
                  <a:cubicBezTo>
                    <a:pt x="267" y="186"/>
                    <a:pt x="273" y="201"/>
                    <a:pt x="301" y="196"/>
                  </a:cubicBezTo>
                  <a:cubicBezTo>
                    <a:pt x="333" y="190"/>
                    <a:pt x="347" y="207"/>
                    <a:pt x="362" y="226"/>
                  </a:cubicBezTo>
                  <a:cubicBezTo>
                    <a:pt x="367" y="232"/>
                    <a:pt x="367" y="232"/>
                    <a:pt x="367" y="232"/>
                  </a:cubicBezTo>
                  <a:cubicBezTo>
                    <a:pt x="367" y="232"/>
                    <a:pt x="367" y="232"/>
                    <a:pt x="367" y="232"/>
                  </a:cubicBezTo>
                  <a:cubicBezTo>
                    <a:pt x="367" y="232"/>
                    <a:pt x="369" y="234"/>
                    <a:pt x="379" y="234"/>
                  </a:cubicBezTo>
                  <a:cubicBezTo>
                    <a:pt x="390" y="234"/>
                    <a:pt x="403" y="232"/>
                    <a:pt x="414" y="230"/>
                  </a:cubicBezTo>
                  <a:cubicBezTo>
                    <a:pt x="421" y="229"/>
                    <a:pt x="427" y="229"/>
                    <a:pt x="431" y="228"/>
                  </a:cubicBezTo>
                  <a:cubicBezTo>
                    <a:pt x="443" y="228"/>
                    <a:pt x="443" y="228"/>
                    <a:pt x="443" y="228"/>
                  </a:cubicBezTo>
                  <a:cubicBezTo>
                    <a:pt x="437" y="251"/>
                    <a:pt x="437" y="251"/>
                    <a:pt x="437" y="251"/>
                  </a:cubicBezTo>
                  <a:cubicBezTo>
                    <a:pt x="428" y="286"/>
                    <a:pt x="423" y="301"/>
                    <a:pt x="443" y="333"/>
                  </a:cubicBezTo>
                  <a:cubicBezTo>
                    <a:pt x="452" y="345"/>
                    <a:pt x="440" y="355"/>
                    <a:pt x="435" y="360"/>
                  </a:cubicBezTo>
                  <a:cubicBezTo>
                    <a:pt x="434" y="360"/>
                    <a:pt x="433" y="361"/>
                    <a:pt x="433" y="362"/>
                  </a:cubicBezTo>
                  <a:cubicBezTo>
                    <a:pt x="437" y="364"/>
                    <a:pt x="443" y="368"/>
                    <a:pt x="445" y="376"/>
                  </a:cubicBezTo>
                  <a:cubicBezTo>
                    <a:pt x="447" y="380"/>
                    <a:pt x="449" y="384"/>
                    <a:pt x="451" y="388"/>
                  </a:cubicBezTo>
                  <a:cubicBezTo>
                    <a:pt x="458" y="399"/>
                    <a:pt x="467" y="415"/>
                    <a:pt x="452" y="429"/>
                  </a:cubicBezTo>
                  <a:cubicBezTo>
                    <a:pt x="440" y="438"/>
                    <a:pt x="440" y="438"/>
                    <a:pt x="440" y="438"/>
                  </a:cubicBezTo>
                  <a:cubicBezTo>
                    <a:pt x="437" y="424"/>
                    <a:pt x="437" y="424"/>
                    <a:pt x="437" y="424"/>
                  </a:cubicBezTo>
                  <a:cubicBezTo>
                    <a:pt x="432" y="404"/>
                    <a:pt x="429" y="404"/>
                    <a:pt x="420" y="403"/>
                  </a:cubicBezTo>
                  <a:cubicBezTo>
                    <a:pt x="416" y="403"/>
                    <a:pt x="412" y="402"/>
                    <a:pt x="407" y="401"/>
                  </a:cubicBezTo>
                  <a:cubicBezTo>
                    <a:pt x="397" y="410"/>
                    <a:pt x="382" y="410"/>
                    <a:pt x="377" y="410"/>
                  </a:cubicBezTo>
                  <a:cubicBezTo>
                    <a:pt x="371" y="410"/>
                    <a:pt x="364" y="410"/>
                    <a:pt x="358" y="409"/>
                  </a:cubicBezTo>
                  <a:cubicBezTo>
                    <a:pt x="356" y="409"/>
                    <a:pt x="353" y="409"/>
                    <a:pt x="352" y="409"/>
                  </a:cubicBezTo>
                  <a:cubicBezTo>
                    <a:pt x="352" y="412"/>
                    <a:pt x="354" y="413"/>
                    <a:pt x="358" y="416"/>
                  </a:cubicBezTo>
                  <a:cubicBezTo>
                    <a:pt x="365" y="419"/>
                    <a:pt x="376" y="424"/>
                    <a:pt x="379" y="440"/>
                  </a:cubicBezTo>
                  <a:cubicBezTo>
                    <a:pt x="381" y="453"/>
                    <a:pt x="381" y="453"/>
                    <a:pt x="381" y="453"/>
                  </a:cubicBezTo>
                  <a:cubicBezTo>
                    <a:pt x="368" y="451"/>
                    <a:pt x="368" y="451"/>
                    <a:pt x="368" y="451"/>
                  </a:cubicBezTo>
                  <a:cubicBezTo>
                    <a:pt x="353" y="448"/>
                    <a:pt x="346" y="451"/>
                    <a:pt x="346" y="451"/>
                  </a:cubicBezTo>
                  <a:cubicBezTo>
                    <a:pt x="345" y="454"/>
                    <a:pt x="352" y="468"/>
                    <a:pt x="356" y="476"/>
                  </a:cubicBezTo>
                  <a:cubicBezTo>
                    <a:pt x="361" y="484"/>
                    <a:pt x="365" y="492"/>
                    <a:pt x="367" y="500"/>
                  </a:cubicBezTo>
                  <a:cubicBezTo>
                    <a:pt x="374" y="524"/>
                    <a:pt x="364" y="557"/>
                    <a:pt x="355" y="586"/>
                  </a:cubicBezTo>
                  <a:cubicBezTo>
                    <a:pt x="352" y="596"/>
                    <a:pt x="349" y="606"/>
                    <a:pt x="347" y="615"/>
                  </a:cubicBezTo>
                  <a:lnTo>
                    <a:pt x="345" y="624"/>
                  </a:lnTo>
                  <a:close/>
                  <a:moveTo>
                    <a:pt x="328" y="599"/>
                  </a:moveTo>
                  <a:cubicBezTo>
                    <a:pt x="329" y="600"/>
                    <a:pt x="330" y="600"/>
                    <a:pt x="331" y="601"/>
                  </a:cubicBezTo>
                  <a:cubicBezTo>
                    <a:pt x="333" y="594"/>
                    <a:pt x="335" y="588"/>
                    <a:pt x="338" y="580"/>
                  </a:cubicBezTo>
                  <a:cubicBezTo>
                    <a:pt x="345" y="555"/>
                    <a:pt x="355" y="523"/>
                    <a:pt x="350" y="504"/>
                  </a:cubicBezTo>
                  <a:cubicBezTo>
                    <a:pt x="348" y="499"/>
                    <a:pt x="344" y="492"/>
                    <a:pt x="340" y="485"/>
                  </a:cubicBezTo>
                  <a:cubicBezTo>
                    <a:pt x="331" y="468"/>
                    <a:pt x="323" y="453"/>
                    <a:pt x="330" y="441"/>
                  </a:cubicBezTo>
                  <a:cubicBezTo>
                    <a:pt x="334" y="436"/>
                    <a:pt x="340" y="432"/>
                    <a:pt x="348" y="431"/>
                  </a:cubicBezTo>
                  <a:cubicBezTo>
                    <a:pt x="339" y="426"/>
                    <a:pt x="330" y="419"/>
                    <a:pt x="334" y="397"/>
                  </a:cubicBezTo>
                  <a:cubicBezTo>
                    <a:pt x="336" y="390"/>
                    <a:pt x="336" y="390"/>
                    <a:pt x="336" y="390"/>
                  </a:cubicBezTo>
                  <a:cubicBezTo>
                    <a:pt x="344" y="390"/>
                    <a:pt x="344" y="390"/>
                    <a:pt x="344" y="390"/>
                  </a:cubicBezTo>
                  <a:cubicBezTo>
                    <a:pt x="348" y="390"/>
                    <a:pt x="354" y="390"/>
                    <a:pt x="359" y="391"/>
                  </a:cubicBezTo>
                  <a:cubicBezTo>
                    <a:pt x="365" y="391"/>
                    <a:pt x="371" y="392"/>
                    <a:pt x="377" y="392"/>
                  </a:cubicBezTo>
                  <a:cubicBezTo>
                    <a:pt x="392" y="392"/>
                    <a:pt x="394" y="388"/>
                    <a:pt x="395" y="386"/>
                  </a:cubicBezTo>
                  <a:cubicBezTo>
                    <a:pt x="398" y="378"/>
                    <a:pt x="398" y="378"/>
                    <a:pt x="398" y="378"/>
                  </a:cubicBezTo>
                  <a:cubicBezTo>
                    <a:pt x="407" y="382"/>
                    <a:pt x="407" y="382"/>
                    <a:pt x="407" y="382"/>
                  </a:cubicBezTo>
                  <a:cubicBezTo>
                    <a:pt x="412" y="384"/>
                    <a:pt x="417" y="384"/>
                    <a:pt x="422" y="385"/>
                  </a:cubicBezTo>
                  <a:cubicBezTo>
                    <a:pt x="425" y="385"/>
                    <a:pt x="427" y="385"/>
                    <a:pt x="429" y="386"/>
                  </a:cubicBezTo>
                  <a:cubicBezTo>
                    <a:pt x="429" y="384"/>
                    <a:pt x="428" y="383"/>
                    <a:pt x="428" y="382"/>
                  </a:cubicBezTo>
                  <a:cubicBezTo>
                    <a:pt x="427" y="380"/>
                    <a:pt x="425" y="379"/>
                    <a:pt x="423" y="377"/>
                  </a:cubicBezTo>
                  <a:cubicBezTo>
                    <a:pt x="419" y="375"/>
                    <a:pt x="413" y="371"/>
                    <a:pt x="412" y="364"/>
                  </a:cubicBezTo>
                  <a:cubicBezTo>
                    <a:pt x="411" y="357"/>
                    <a:pt x="416" y="352"/>
                    <a:pt x="418" y="351"/>
                  </a:cubicBezTo>
                  <a:cubicBezTo>
                    <a:pt x="419" y="349"/>
                    <a:pt x="421" y="347"/>
                    <a:pt x="423" y="346"/>
                  </a:cubicBezTo>
                  <a:cubicBezTo>
                    <a:pt x="424" y="344"/>
                    <a:pt x="427" y="342"/>
                    <a:pt x="428" y="340"/>
                  </a:cubicBezTo>
                  <a:cubicBezTo>
                    <a:pt x="404" y="305"/>
                    <a:pt x="409" y="284"/>
                    <a:pt x="419" y="248"/>
                  </a:cubicBezTo>
                  <a:cubicBezTo>
                    <a:pt x="418" y="248"/>
                    <a:pt x="417" y="248"/>
                    <a:pt x="417" y="248"/>
                  </a:cubicBezTo>
                  <a:cubicBezTo>
                    <a:pt x="405" y="250"/>
                    <a:pt x="391" y="252"/>
                    <a:pt x="379" y="252"/>
                  </a:cubicBezTo>
                  <a:cubicBezTo>
                    <a:pt x="365" y="252"/>
                    <a:pt x="357" y="249"/>
                    <a:pt x="352" y="244"/>
                  </a:cubicBezTo>
                  <a:cubicBezTo>
                    <a:pt x="347" y="237"/>
                    <a:pt x="347" y="237"/>
                    <a:pt x="347" y="237"/>
                  </a:cubicBezTo>
                  <a:cubicBezTo>
                    <a:pt x="332" y="218"/>
                    <a:pt x="324" y="210"/>
                    <a:pt x="304" y="214"/>
                  </a:cubicBezTo>
                  <a:cubicBezTo>
                    <a:pt x="258" y="223"/>
                    <a:pt x="248" y="189"/>
                    <a:pt x="241" y="165"/>
                  </a:cubicBezTo>
                  <a:cubicBezTo>
                    <a:pt x="234" y="142"/>
                    <a:pt x="230" y="134"/>
                    <a:pt x="217" y="137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7" y="124"/>
                    <a:pt x="207" y="124"/>
                    <a:pt x="207" y="124"/>
                  </a:cubicBezTo>
                  <a:cubicBezTo>
                    <a:pt x="209" y="118"/>
                    <a:pt x="212" y="111"/>
                    <a:pt x="214" y="104"/>
                  </a:cubicBezTo>
                  <a:cubicBezTo>
                    <a:pt x="221" y="86"/>
                    <a:pt x="228" y="66"/>
                    <a:pt x="241" y="52"/>
                  </a:cubicBezTo>
                  <a:cubicBezTo>
                    <a:pt x="243" y="50"/>
                    <a:pt x="248" y="46"/>
                    <a:pt x="257" y="39"/>
                  </a:cubicBezTo>
                  <a:cubicBezTo>
                    <a:pt x="264" y="34"/>
                    <a:pt x="273" y="26"/>
                    <a:pt x="280" y="20"/>
                  </a:cubicBezTo>
                  <a:cubicBezTo>
                    <a:pt x="270" y="24"/>
                    <a:pt x="255" y="35"/>
                    <a:pt x="246" y="41"/>
                  </a:cubicBezTo>
                  <a:cubicBezTo>
                    <a:pt x="238" y="47"/>
                    <a:pt x="234" y="51"/>
                    <a:pt x="230" y="52"/>
                  </a:cubicBezTo>
                  <a:cubicBezTo>
                    <a:pt x="221" y="56"/>
                    <a:pt x="213" y="57"/>
                    <a:pt x="205" y="57"/>
                  </a:cubicBezTo>
                  <a:cubicBezTo>
                    <a:pt x="192" y="58"/>
                    <a:pt x="187" y="59"/>
                    <a:pt x="183" y="71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67" y="74"/>
                    <a:pt x="167" y="74"/>
                    <a:pt x="167" y="74"/>
                  </a:cubicBezTo>
                  <a:cubicBezTo>
                    <a:pt x="164" y="70"/>
                    <a:pt x="162" y="68"/>
                    <a:pt x="160" y="68"/>
                  </a:cubicBezTo>
                  <a:cubicBezTo>
                    <a:pt x="152" y="68"/>
                    <a:pt x="140" y="95"/>
                    <a:pt x="139" y="110"/>
                  </a:cubicBezTo>
                  <a:cubicBezTo>
                    <a:pt x="138" y="127"/>
                    <a:pt x="124" y="135"/>
                    <a:pt x="113" y="141"/>
                  </a:cubicBezTo>
                  <a:cubicBezTo>
                    <a:pt x="98" y="150"/>
                    <a:pt x="92" y="154"/>
                    <a:pt x="96" y="168"/>
                  </a:cubicBezTo>
                  <a:cubicBezTo>
                    <a:pt x="115" y="232"/>
                    <a:pt x="115" y="232"/>
                    <a:pt x="115" y="232"/>
                  </a:cubicBezTo>
                  <a:cubicBezTo>
                    <a:pt x="79" y="175"/>
                    <a:pt x="79" y="175"/>
                    <a:pt x="79" y="175"/>
                  </a:cubicBezTo>
                  <a:cubicBezTo>
                    <a:pt x="79" y="175"/>
                    <a:pt x="78" y="174"/>
                    <a:pt x="77" y="173"/>
                  </a:cubicBezTo>
                  <a:cubicBezTo>
                    <a:pt x="75" y="178"/>
                    <a:pt x="71" y="183"/>
                    <a:pt x="66" y="188"/>
                  </a:cubicBezTo>
                  <a:cubicBezTo>
                    <a:pt x="64" y="190"/>
                    <a:pt x="62" y="193"/>
                    <a:pt x="59" y="195"/>
                  </a:cubicBezTo>
                  <a:cubicBezTo>
                    <a:pt x="73" y="219"/>
                    <a:pt x="76" y="230"/>
                    <a:pt x="75" y="260"/>
                  </a:cubicBezTo>
                  <a:cubicBezTo>
                    <a:pt x="75" y="265"/>
                    <a:pt x="75" y="271"/>
                    <a:pt x="74" y="277"/>
                  </a:cubicBezTo>
                  <a:cubicBezTo>
                    <a:pt x="72" y="289"/>
                    <a:pt x="70" y="307"/>
                    <a:pt x="75" y="313"/>
                  </a:cubicBezTo>
                  <a:cubicBezTo>
                    <a:pt x="75" y="313"/>
                    <a:pt x="77" y="315"/>
                    <a:pt x="82" y="314"/>
                  </a:cubicBezTo>
                  <a:cubicBezTo>
                    <a:pt x="115" y="309"/>
                    <a:pt x="115" y="309"/>
                    <a:pt x="115" y="309"/>
                  </a:cubicBezTo>
                  <a:cubicBezTo>
                    <a:pt x="89" y="330"/>
                    <a:pt x="89" y="330"/>
                    <a:pt x="89" y="330"/>
                  </a:cubicBezTo>
                  <a:cubicBezTo>
                    <a:pt x="78" y="339"/>
                    <a:pt x="70" y="349"/>
                    <a:pt x="68" y="357"/>
                  </a:cubicBezTo>
                  <a:cubicBezTo>
                    <a:pt x="64" y="373"/>
                    <a:pt x="50" y="374"/>
                    <a:pt x="42" y="375"/>
                  </a:cubicBezTo>
                  <a:cubicBezTo>
                    <a:pt x="38" y="375"/>
                    <a:pt x="36" y="375"/>
                    <a:pt x="33" y="376"/>
                  </a:cubicBezTo>
                  <a:cubicBezTo>
                    <a:pt x="32" y="383"/>
                    <a:pt x="28" y="399"/>
                    <a:pt x="21" y="408"/>
                  </a:cubicBezTo>
                  <a:cubicBezTo>
                    <a:pt x="23" y="409"/>
                    <a:pt x="24" y="409"/>
                    <a:pt x="25" y="410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37" y="416"/>
                    <a:pt x="45" y="422"/>
                    <a:pt x="53" y="428"/>
                  </a:cubicBezTo>
                  <a:cubicBezTo>
                    <a:pt x="66" y="437"/>
                    <a:pt x="78" y="446"/>
                    <a:pt x="91" y="446"/>
                  </a:cubicBezTo>
                  <a:cubicBezTo>
                    <a:pt x="109" y="446"/>
                    <a:pt x="119" y="449"/>
                    <a:pt x="130" y="454"/>
                  </a:cubicBezTo>
                  <a:cubicBezTo>
                    <a:pt x="137" y="456"/>
                    <a:pt x="144" y="459"/>
                    <a:pt x="154" y="461"/>
                  </a:cubicBezTo>
                  <a:cubicBezTo>
                    <a:pt x="182" y="467"/>
                    <a:pt x="198" y="491"/>
                    <a:pt x="211" y="512"/>
                  </a:cubicBezTo>
                  <a:cubicBezTo>
                    <a:pt x="222" y="529"/>
                    <a:pt x="232" y="545"/>
                    <a:pt x="246" y="546"/>
                  </a:cubicBezTo>
                  <a:cubicBezTo>
                    <a:pt x="248" y="546"/>
                    <a:pt x="250" y="546"/>
                    <a:pt x="252" y="546"/>
                  </a:cubicBezTo>
                  <a:cubicBezTo>
                    <a:pt x="252" y="546"/>
                    <a:pt x="252" y="546"/>
                    <a:pt x="252" y="546"/>
                  </a:cubicBezTo>
                  <a:cubicBezTo>
                    <a:pt x="259" y="546"/>
                    <a:pt x="268" y="545"/>
                    <a:pt x="276" y="544"/>
                  </a:cubicBezTo>
                  <a:cubicBezTo>
                    <a:pt x="285" y="544"/>
                    <a:pt x="294" y="543"/>
                    <a:pt x="302" y="543"/>
                  </a:cubicBezTo>
                  <a:cubicBezTo>
                    <a:pt x="314" y="543"/>
                    <a:pt x="330" y="544"/>
                    <a:pt x="336" y="557"/>
                  </a:cubicBezTo>
                  <a:cubicBezTo>
                    <a:pt x="342" y="566"/>
                    <a:pt x="339" y="580"/>
                    <a:pt x="328" y="5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7" name="Freeform 169"/>
            <p:cNvSpPr>
              <a:spLocks/>
            </p:cNvSpPr>
            <p:nvPr/>
          </p:nvSpPr>
          <p:spPr bwMode="auto">
            <a:xfrm>
              <a:off x="756" y="1964"/>
              <a:ext cx="58" cy="50"/>
            </a:xfrm>
            <a:custGeom>
              <a:avLst/>
              <a:gdLst>
                <a:gd name="T0" fmla="*/ 30 w 193"/>
                <a:gd name="T1" fmla="*/ 40 h 167"/>
                <a:gd name="T2" fmla="*/ 0 w 193"/>
                <a:gd name="T3" fmla="*/ 23 h 167"/>
                <a:gd name="T4" fmla="*/ 81 w 193"/>
                <a:gd name="T5" fmla="*/ 35 h 167"/>
                <a:gd name="T6" fmla="*/ 130 w 193"/>
                <a:gd name="T7" fmla="*/ 90 h 167"/>
                <a:gd name="T8" fmla="*/ 184 w 193"/>
                <a:gd name="T9" fmla="*/ 148 h 167"/>
                <a:gd name="T10" fmla="*/ 134 w 193"/>
                <a:gd name="T11" fmla="*/ 129 h 167"/>
                <a:gd name="T12" fmla="*/ 119 w 193"/>
                <a:gd name="T13" fmla="*/ 129 h 167"/>
                <a:gd name="T14" fmla="*/ 125 w 193"/>
                <a:gd name="T15" fmla="*/ 120 h 167"/>
                <a:gd name="T16" fmla="*/ 95 w 193"/>
                <a:gd name="T17" fmla="*/ 114 h 167"/>
                <a:gd name="T18" fmla="*/ 104 w 193"/>
                <a:gd name="T19" fmla="*/ 114 h 167"/>
                <a:gd name="T20" fmla="*/ 67 w 193"/>
                <a:gd name="T21" fmla="*/ 86 h 167"/>
                <a:gd name="T22" fmla="*/ 85 w 193"/>
                <a:gd name="T23" fmla="*/ 83 h 167"/>
                <a:gd name="T24" fmla="*/ 39 w 193"/>
                <a:gd name="T25" fmla="*/ 53 h 167"/>
                <a:gd name="T26" fmla="*/ 17 w 193"/>
                <a:gd name="T27" fmla="*/ 38 h 167"/>
                <a:gd name="T28" fmla="*/ 30 w 193"/>
                <a:gd name="T29" fmla="*/ 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3" h="167">
                  <a:moveTo>
                    <a:pt x="30" y="40"/>
                  </a:moveTo>
                  <a:cubicBezTo>
                    <a:pt x="31" y="23"/>
                    <a:pt x="16" y="21"/>
                    <a:pt x="0" y="23"/>
                  </a:cubicBezTo>
                  <a:cubicBezTo>
                    <a:pt x="15" y="0"/>
                    <a:pt x="60" y="29"/>
                    <a:pt x="81" y="35"/>
                  </a:cubicBezTo>
                  <a:cubicBezTo>
                    <a:pt x="111" y="45"/>
                    <a:pt x="109" y="68"/>
                    <a:pt x="130" y="90"/>
                  </a:cubicBezTo>
                  <a:cubicBezTo>
                    <a:pt x="140" y="101"/>
                    <a:pt x="193" y="123"/>
                    <a:pt x="184" y="148"/>
                  </a:cubicBezTo>
                  <a:cubicBezTo>
                    <a:pt x="177" y="167"/>
                    <a:pt x="127" y="149"/>
                    <a:pt x="134" y="129"/>
                  </a:cubicBezTo>
                  <a:cubicBezTo>
                    <a:pt x="124" y="133"/>
                    <a:pt x="130" y="130"/>
                    <a:pt x="119" y="129"/>
                  </a:cubicBezTo>
                  <a:cubicBezTo>
                    <a:pt x="121" y="126"/>
                    <a:pt x="123" y="123"/>
                    <a:pt x="125" y="120"/>
                  </a:cubicBezTo>
                  <a:cubicBezTo>
                    <a:pt x="108" y="123"/>
                    <a:pt x="107" y="120"/>
                    <a:pt x="95" y="114"/>
                  </a:cubicBezTo>
                  <a:cubicBezTo>
                    <a:pt x="98" y="114"/>
                    <a:pt x="101" y="114"/>
                    <a:pt x="104" y="114"/>
                  </a:cubicBezTo>
                  <a:cubicBezTo>
                    <a:pt x="93" y="99"/>
                    <a:pt x="74" y="103"/>
                    <a:pt x="67" y="86"/>
                  </a:cubicBezTo>
                  <a:cubicBezTo>
                    <a:pt x="73" y="85"/>
                    <a:pt x="79" y="84"/>
                    <a:pt x="85" y="83"/>
                  </a:cubicBezTo>
                  <a:cubicBezTo>
                    <a:pt x="65" y="77"/>
                    <a:pt x="45" y="77"/>
                    <a:pt x="39" y="53"/>
                  </a:cubicBezTo>
                  <a:cubicBezTo>
                    <a:pt x="28" y="61"/>
                    <a:pt x="14" y="59"/>
                    <a:pt x="17" y="38"/>
                  </a:cubicBezTo>
                  <a:cubicBezTo>
                    <a:pt x="21" y="39"/>
                    <a:pt x="25" y="39"/>
                    <a:pt x="30" y="4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8" name="Freeform 170"/>
            <p:cNvSpPr>
              <a:spLocks noEditPoints="1"/>
            </p:cNvSpPr>
            <p:nvPr/>
          </p:nvSpPr>
          <p:spPr bwMode="auto">
            <a:xfrm>
              <a:off x="750" y="1966"/>
              <a:ext cx="66" cy="48"/>
            </a:xfrm>
            <a:custGeom>
              <a:avLst/>
              <a:gdLst>
                <a:gd name="T0" fmla="*/ 188 w 221"/>
                <a:gd name="T1" fmla="*/ 160 h 160"/>
                <a:gd name="T2" fmla="*/ 148 w 221"/>
                <a:gd name="T3" fmla="*/ 142 h 160"/>
                <a:gd name="T4" fmla="*/ 144 w 221"/>
                <a:gd name="T5" fmla="*/ 135 h 160"/>
                <a:gd name="T6" fmla="*/ 141 w 221"/>
                <a:gd name="T7" fmla="*/ 134 h 160"/>
                <a:gd name="T8" fmla="*/ 137 w 221"/>
                <a:gd name="T9" fmla="*/ 133 h 160"/>
                <a:gd name="T10" fmla="*/ 122 w 221"/>
                <a:gd name="T11" fmla="*/ 132 h 160"/>
                <a:gd name="T12" fmla="*/ 127 w 221"/>
                <a:gd name="T13" fmla="*/ 124 h 160"/>
                <a:gd name="T14" fmla="*/ 115 w 221"/>
                <a:gd name="T15" fmla="*/ 120 h 160"/>
                <a:gd name="T16" fmla="*/ 110 w 221"/>
                <a:gd name="T17" fmla="*/ 118 h 160"/>
                <a:gd name="T18" fmla="*/ 70 w 221"/>
                <a:gd name="T19" fmla="*/ 100 h 160"/>
                <a:gd name="T20" fmla="*/ 91 w 221"/>
                <a:gd name="T21" fmla="*/ 100 h 160"/>
                <a:gd name="T22" fmla="*/ 77 w 221"/>
                <a:gd name="T23" fmla="*/ 85 h 160"/>
                <a:gd name="T24" fmla="*/ 75 w 221"/>
                <a:gd name="T25" fmla="*/ 79 h 160"/>
                <a:gd name="T26" fmla="*/ 53 w 221"/>
                <a:gd name="T27" fmla="*/ 61 h 160"/>
                <a:gd name="T28" fmla="*/ 31 w 221"/>
                <a:gd name="T29" fmla="*/ 55 h 160"/>
                <a:gd name="T30" fmla="*/ 27 w 221"/>
                <a:gd name="T31" fmla="*/ 32 h 160"/>
                <a:gd name="T32" fmla="*/ 27 w 221"/>
                <a:gd name="T33" fmla="*/ 27 h 160"/>
                <a:gd name="T34" fmla="*/ 20 w 221"/>
                <a:gd name="T35" fmla="*/ 27 h 160"/>
                <a:gd name="T36" fmla="*/ 0 w 221"/>
                <a:gd name="T37" fmla="*/ 30 h 160"/>
                <a:gd name="T38" fmla="*/ 11 w 221"/>
                <a:gd name="T39" fmla="*/ 13 h 160"/>
                <a:gd name="T40" fmla="*/ 38 w 221"/>
                <a:gd name="T41" fmla="*/ 0 h 160"/>
                <a:gd name="T42" fmla="*/ 87 w 221"/>
                <a:gd name="T43" fmla="*/ 15 h 160"/>
                <a:gd name="T44" fmla="*/ 103 w 221"/>
                <a:gd name="T45" fmla="*/ 22 h 160"/>
                <a:gd name="T46" fmla="*/ 140 w 221"/>
                <a:gd name="T47" fmla="*/ 56 h 160"/>
                <a:gd name="T48" fmla="*/ 156 w 221"/>
                <a:gd name="T49" fmla="*/ 79 h 160"/>
                <a:gd name="T50" fmla="*/ 169 w 221"/>
                <a:gd name="T51" fmla="*/ 88 h 160"/>
                <a:gd name="T52" fmla="*/ 212 w 221"/>
                <a:gd name="T53" fmla="*/ 146 h 160"/>
                <a:gd name="T54" fmla="*/ 188 w 221"/>
                <a:gd name="T55" fmla="*/ 160 h 160"/>
                <a:gd name="T56" fmla="*/ 168 w 221"/>
                <a:gd name="T57" fmla="*/ 109 h 160"/>
                <a:gd name="T58" fmla="*/ 161 w 221"/>
                <a:gd name="T59" fmla="*/ 127 h 160"/>
                <a:gd name="T60" fmla="*/ 163 w 221"/>
                <a:gd name="T61" fmla="*/ 131 h 160"/>
                <a:gd name="T62" fmla="*/ 188 w 221"/>
                <a:gd name="T63" fmla="*/ 142 h 160"/>
                <a:gd name="T64" fmla="*/ 194 w 221"/>
                <a:gd name="T65" fmla="*/ 140 h 160"/>
                <a:gd name="T66" fmla="*/ 168 w 221"/>
                <a:gd name="T67" fmla="*/ 109 h 160"/>
                <a:gd name="T68" fmla="*/ 132 w 221"/>
                <a:gd name="T69" fmla="*/ 107 h 160"/>
                <a:gd name="T70" fmla="*/ 142 w 221"/>
                <a:gd name="T71" fmla="*/ 106 h 160"/>
                <a:gd name="T72" fmla="*/ 158 w 221"/>
                <a:gd name="T73" fmla="*/ 103 h 160"/>
                <a:gd name="T74" fmla="*/ 142 w 221"/>
                <a:gd name="T75" fmla="*/ 92 h 160"/>
                <a:gd name="T76" fmla="*/ 133 w 221"/>
                <a:gd name="T77" fmla="*/ 81 h 160"/>
                <a:gd name="T78" fmla="*/ 106 w 221"/>
                <a:gd name="T79" fmla="*/ 87 h 160"/>
                <a:gd name="T80" fmla="*/ 105 w 221"/>
                <a:gd name="T81" fmla="*/ 87 h 160"/>
                <a:gd name="T82" fmla="*/ 108 w 221"/>
                <a:gd name="T83" fmla="*/ 88 h 160"/>
                <a:gd name="T84" fmla="*/ 130 w 221"/>
                <a:gd name="T85" fmla="*/ 104 h 160"/>
                <a:gd name="T86" fmla="*/ 132 w 221"/>
                <a:gd name="T87" fmla="*/ 107 h 160"/>
                <a:gd name="T88" fmla="*/ 64 w 221"/>
                <a:gd name="T89" fmla="*/ 32 h 160"/>
                <a:gd name="T90" fmla="*/ 67 w 221"/>
                <a:gd name="T91" fmla="*/ 46 h 160"/>
                <a:gd name="T92" fmla="*/ 96 w 221"/>
                <a:gd name="T93" fmla="*/ 66 h 160"/>
                <a:gd name="T94" fmla="*/ 107 w 221"/>
                <a:gd name="T95" fmla="*/ 69 h 160"/>
                <a:gd name="T96" fmla="*/ 130 w 221"/>
                <a:gd name="T97" fmla="*/ 76 h 160"/>
                <a:gd name="T98" fmla="*/ 124 w 221"/>
                <a:gd name="T99" fmla="*/ 65 h 160"/>
                <a:gd name="T100" fmla="*/ 97 w 221"/>
                <a:gd name="T101" fmla="*/ 39 h 160"/>
                <a:gd name="T102" fmla="*/ 80 w 221"/>
                <a:gd name="T103" fmla="*/ 32 h 160"/>
                <a:gd name="T104" fmla="*/ 56 w 221"/>
                <a:gd name="T105" fmla="*/ 22 h 160"/>
                <a:gd name="T106" fmla="*/ 58 w 221"/>
                <a:gd name="T107" fmla="*/ 36 h 160"/>
                <a:gd name="T108" fmla="*/ 58 w 221"/>
                <a:gd name="T109" fmla="*/ 36 h 160"/>
                <a:gd name="T110" fmla="*/ 64 w 221"/>
                <a:gd name="T111" fmla="*/ 3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1" h="160">
                  <a:moveTo>
                    <a:pt x="188" y="160"/>
                  </a:moveTo>
                  <a:cubicBezTo>
                    <a:pt x="172" y="160"/>
                    <a:pt x="155" y="152"/>
                    <a:pt x="148" y="142"/>
                  </a:cubicBezTo>
                  <a:cubicBezTo>
                    <a:pt x="146" y="139"/>
                    <a:pt x="145" y="137"/>
                    <a:pt x="144" y="135"/>
                  </a:cubicBezTo>
                  <a:cubicBezTo>
                    <a:pt x="141" y="134"/>
                    <a:pt x="141" y="134"/>
                    <a:pt x="141" y="134"/>
                  </a:cubicBezTo>
                  <a:cubicBezTo>
                    <a:pt x="141" y="134"/>
                    <a:pt x="140" y="133"/>
                    <a:pt x="137" y="133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22" y="124"/>
                    <a:pt x="119" y="122"/>
                    <a:pt x="115" y="120"/>
                  </a:cubicBezTo>
                  <a:cubicBezTo>
                    <a:pt x="114" y="120"/>
                    <a:pt x="112" y="119"/>
                    <a:pt x="110" y="118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91" y="100"/>
                    <a:pt x="91" y="100"/>
                    <a:pt x="91" y="100"/>
                  </a:cubicBezTo>
                  <a:cubicBezTo>
                    <a:pt x="85" y="97"/>
                    <a:pt x="81" y="92"/>
                    <a:pt x="77" y="85"/>
                  </a:cubicBezTo>
                  <a:cubicBezTo>
                    <a:pt x="75" y="79"/>
                    <a:pt x="75" y="79"/>
                    <a:pt x="75" y="79"/>
                  </a:cubicBezTo>
                  <a:cubicBezTo>
                    <a:pt x="66" y="75"/>
                    <a:pt x="58" y="70"/>
                    <a:pt x="53" y="61"/>
                  </a:cubicBezTo>
                  <a:cubicBezTo>
                    <a:pt x="45" y="63"/>
                    <a:pt x="36" y="61"/>
                    <a:pt x="31" y="55"/>
                  </a:cubicBezTo>
                  <a:cubicBezTo>
                    <a:pt x="27" y="50"/>
                    <a:pt x="25" y="42"/>
                    <a:pt x="27" y="32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5" y="27"/>
                    <a:pt x="22" y="27"/>
                    <a:pt x="20" y="2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5" y="7"/>
                    <a:pt x="23" y="0"/>
                    <a:pt x="38" y="0"/>
                  </a:cubicBezTo>
                  <a:cubicBezTo>
                    <a:pt x="53" y="0"/>
                    <a:pt x="72" y="8"/>
                    <a:pt x="87" y="15"/>
                  </a:cubicBezTo>
                  <a:cubicBezTo>
                    <a:pt x="93" y="18"/>
                    <a:pt x="99" y="20"/>
                    <a:pt x="103" y="22"/>
                  </a:cubicBezTo>
                  <a:cubicBezTo>
                    <a:pt x="125" y="29"/>
                    <a:pt x="133" y="43"/>
                    <a:pt x="140" y="56"/>
                  </a:cubicBezTo>
                  <a:cubicBezTo>
                    <a:pt x="144" y="64"/>
                    <a:pt x="149" y="71"/>
                    <a:pt x="156" y="79"/>
                  </a:cubicBezTo>
                  <a:cubicBezTo>
                    <a:pt x="158" y="81"/>
                    <a:pt x="163" y="84"/>
                    <a:pt x="169" y="88"/>
                  </a:cubicBezTo>
                  <a:cubicBezTo>
                    <a:pt x="190" y="101"/>
                    <a:pt x="221" y="121"/>
                    <a:pt x="212" y="146"/>
                  </a:cubicBezTo>
                  <a:cubicBezTo>
                    <a:pt x="208" y="155"/>
                    <a:pt x="199" y="160"/>
                    <a:pt x="188" y="160"/>
                  </a:cubicBezTo>
                  <a:close/>
                  <a:moveTo>
                    <a:pt x="168" y="109"/>
                  </a:moveTo>
                  <a:cubicBezTo>
                    <a:pt x="161" y="127"/>
                    <a:pt x="161" y="127"/>
                    <a:pt x="161" y="127"/>
                  </a:cubicBezTo>
                  <a:cubicBezTo>
                    <a:pt x="161" y="127"/>
                    <a:pt x="161" y="129"/>
                    <a:pt x="163" y="131"/>
                  </a:cubicBezTo>
                  <a:cubicBezTo>
                    <a:pt x="167" y="137"/>
                    <a:pt x="178" y="142"/>
                    <a:pt x="188" y="142"/>
                  </a:cubicBezTo>
                  <a:cubicBezTo>
                    <a:pt x="190" y="142"/>
                    <a:pt x="194" y="141"/>
                    <a:pt x="194" y="140"/>
                  </a:cubicBezTo>
                  <a:cubicBezTo>
                    <a:pt x="198" y="130"/>
                    <a:pt x="181" y="118"/>
                    <a:pt x="168" y="109"/>
                  </a:cubicBezTo>
                  <a:close/>
                  <a:moveTo>
                    <a:pt x="132" y="107"/>
                  </a:moveTo>
                  <a:cubicBezTo>
                    <a:pt x="135" y="107"/>
                    <a:pt x="138" y="106"/>
                    <a:pt x="142" y="106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1" y="99"/>
                    <a:pt x="146" y="95"/>
                    <a:pt x="142" y="92"/>
                  </a:cubicBezTo>
                  <a:cubicBezTo>
                    <a:pt x="139" y="88"/>
                    <a:pt x="136" y="84"/>
                    <a:pt x="133" y="81"/>
                  </a:cubicBezTo>
                  <a:cubicBezTo>
                    <a:pt x="106" y="87"/>
                    <a:pt x="106" y="87"/>
                    <a:pt x="106" y="87"/>
                  </a:cubicBezTo>
                  <a:cubicBezTo>
                    <a:pt x="106" y="87"/>
                    <a:pt x="106" y="87"/>
                    <a:pt x="105" y="87"/>
                  </a:cubicBezTo>
                  <a:cubicBezTo>
                    <a:pt x="106" y="87"/>
                    <a:pt x="107" y="87"/>
                    <a:pt x="108" y="88"/>
                  </a:cubicBezTo>
                  <a:cubicBezTo>
                    <a:pt x="115" y="91"/>
                    <a:pt x="124" y="95"/>
                    <a:pt x="130" y="104"/>
                  </a:cubicBezTo>
                  <a:lnTo>
                    <a:pt x="132" y="107"/>
                  </a:lnTo>
                  <a:close/>
                  <a:moveTo>
                    <a:pt x="64" y="32"/>
                  </a:moveTo>
                  <a:cubicBezTo>
                    <a:pt x="67" y="46"/>
                    <a:pt x="67" y="46"/>
                    <a:pt x="67" y="46"/>
                  </a:cubicBezTo>
                  <a:cubicBezTo>
                    <a:pt x="70" y="59"/>
                    <a:pt x="79" y="62"/>
                    <a:pt x="96" y="66"/>
                  </a:cubicBezTo>
                  <a:cubicBezTo>
                    <a:pt x="100" y="67"/>
                    <a:pt x="103" y="68"/>
                    <a:pt x="107" y="69"/>
                  </a:cubicBezTo>
                  <a:cubicBezTo>
                    <a:pt x="130" y="76"/>
                    <a:pt x="130" y="76"/>
                    <a:pt x="130" y="76"/>
                  </a:cubicBezTo>
                  <a:cubicBezTo>
                    <a:pt x="128" y="72"/>
                    <a:pt x="126" y="69"/>
                    <a:pt x="124" y="65"/>
                  </a:cubicBezTo>
                  <a:cubicBezTo>
                    <a:pt x="117" y="53"/>
                    <a:pt x="112" y="44"/>
                    <a:pt x="97" y="39"/>
                  </a:cubicBezTo>
                  <a:cubicBezTo>
                    <a:pt x="92" y="38"/>
                    <a:pt x="86" y="35"/>
                    <a:pt x="80" y="32"/>
                  </a:cubicBezTo>
                  <a:cubicBezTo>
                    <a:pt x="73" y="29"/>
                    <a:pt x="64" y="25"/>
                    <a:pt x="56" y="22"/>
                  </a:cubicBezTo>
                  <a:cubicBezTo>
                    <a:pt x="58" y="26"/>
                    <a:pt x="58" y="31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lnTo>
                    <a:pt x="64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9" name="Freeform 171"/>
            <p:cNvSpPr>
              <a:spLocks/>
            </p:cNvSpPr>
            <p:nvPr/>
          </p:nvSpPr>
          <p:spPr bwMode="auto">
            <a:xfrm>
              <a:off x="1035" y="1389"/>
              <a:ext cx="71" cy="103"/>
            </a:xfrm>
            <a:custGeom>
              <a:avLst/>
              <a:gdLst>
                <a:gd name="T0" fmla="*/ 107 w 241"/>
                <a:gd name="T1" fmla="*/ 260 h 343"/>
                <a:gd name="T2" fmla="*/ 51 w 241"/>
                <a:gd name="T3" fmla="*/ 224 h 343"/>
                <a:gd name="T4" fmla="*/ 21 w 241"/>
                <a:gd name="T5" fmla="*/ 137 h 343"/>
                <a:gd name="T6" fmla="*/ 83 w 241"/>
                <a:gd name="T7" fmla="*/ 166 h 343"/>
                <a:gd name="T8" fmla="*/ 90 w 241"/>
                <a:gd name="T9" fmla="*/ 106 h 343"/>
                <a:gd name="T10" fmla="*/ 109 w 241"/>
                <a:gd name="T11" fmla="*/ 108 h 343"/>
                <a:gd name="T12" fmla="*/ 55 w 241"/>
                <a:gd name="T13" fmla="*/ 71 h 343"/>
                <a:gd name="T14" fmla="*/ 84 w 241"/>
                <a:gd name="T15" fmla="*/ 74 h 343"/>
                <a:gd name="T16" fmla="*/ 60 w 241"/>
                <a:gd name="T17" fmla="*/ 41 h 343"/>
                <a:gd name="T18" fmla="*/ 99 w 241"/>
                <a:gd name="T19" fmla="*/ 35 h 343"/>
                <a:gd name="T20" fmla="*/ 131 w 241"/>
                <a:gd name="T21" fmla="*/ 29 h 343"/>
                <a:gd name="T22" fmla="*/ 200 w 241"/>
                <a:gd name="T23" fmla="*/ 13 h 343"/>
                <a:gd name="T24" fmla="*/ 195 w 241"/>
                <a:gd name="T25" fmla="*/ 69 h 343"/>
                <a:gd name="T26" fmla="*/ 162 w 241"/>
                <a:gd name="T27" fmla="*/ 141 h 343"/>
                <a:gd name="T28" fmla="*/ 209 w 241"/>
                <a:gd name="T29" fmla="*/ 175 h 343"/>
                <a:gd name="T30" fmla="*/ 228 w 241"/>
                <a:gd name="T31" fmla="*/ 160 h 343"/>
                <a:gd name="T32" fmla="*/ 231 w 241"/>
                <a:gd name="T33" fmla="*/ 240 h 343"/>
                <a:gd name="T34" fmla="*/ 177 w 241"/>
                <a:gd name="T35" fmla="*/ 293 h 343"/>
                <a:gd name="T36" fmla="*/ 142 w 241"/>
                <a:gd name="T37" fmla="*/ 327 h 343"/>
                <a:gd name="T38" fmla="*/ 107 w 241"/>
                <a:gd name="T39" fmla="*/ 26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1" h="343">
                  <a:moveTo>
                    <a:pt x="107" y="260"/>
                  </a:moveTo>
                  <a:cubicBezTo>
                    <a:pt x="101" y="220"/>
                    <a:pt x="64" y="246"/>
                    <a:pt x="51" y="224"/>
                  </a:cubicBezTo>
                  <a:cubicBezTo>
                    <a:pt x="41" y="206"/>
                    <a:pt x="0" y="159"/>
                    <a:pt x="21" y="137"/>
                  </a:cubicBezTo>
                  <a:cubicBezTo>
                    <a:pt x="43" y="115"/>
                    <a:pt x="51" y="179"/>
                    <a:pt x="83" y="166"/>
                  </a:cubicBezTo>
                  <a:cubicBezTo>
                    <a:pt x="107" y="157"/>
                    <a:pt x="107" y="128"/>
                    <a:pt x="90" y="106"/>
                  </a:cubicBezTo>
                  <a:cubicBezTo>
                    <a:pt x="96" y="106"/>
                    <a:pt x="102" y="107"/>
                    <a:pt x="109" y="108"/>
                  </a:cubicBezTo>
                  <a:cubicBezTo>
                    <a:pt x="91" y="95"/>
                    <a:pt x="73" y="83"/>
                    <a:pt x="55" y="71"/>
                  </a:cubicBezTo>
                  <a:cubicBezTo>
                    <a:pt x="64" y="74"/>
                    <a:pt x="75" y="72"/>
                    <a:pt x="84" y="74"/>
                  </a:cubicBezTo>
                  <a:cubicBezTo>
                    <a:pt x="85" y="58"/>
                    <a:pt x="75" y="47"/>
                    <a:pt x="60" y="41"/>
                  </a:cubicBezTo>
                  <a:cubicBezTo>
                    <a:pt x="73" y="39"/>
                    <a:pt x="86" y="37"/>
                    <a:pt x="99" y="35"/>
                  </a:cubicBezTo>
                  <a:cubicBezTo>
                    <a:pt x="74" y="0"/>
                    <a:pt x="113" y="21"/>
                    <a:pt x="131" y="29"/>
                  </a:cubicBezTo>
                  <a:cubicBezTo>
                    <a:pt x="156" y="41"/>
                    <a:pt x="179" y="6"/>
                    <a:pt x="200" y="13"/>
                  </a:cubicBezTo>
                  <a:cubicBezTo>
                    <a:pt x="236" y="26"/>
                    <a:pt x="186" y="52"/>
                    <a:pt x="195" y="69"/>
                  </a:cubicBezTo>
                  <a:cubicBezTo>
                    <a:pt x="205" y="88"/>
                    <a:pt x="174" y="116"/>
                    <a:pt x="162" y="141"/>
                  </a:cubicBezTo>
                  <a:cubicBezTo>
                    <a:pt x="193" y="117"/>
                    <a:pt x="214" y="140"/>
                    <a:pt x="209" y="175"/>
                  </a:cubicBezTo>
                  <a:cubicBezTo>
                    <a:pt x="214" y="169"/>
                    <a:pt x="222" y="166"/>
                    <a:pt x="228" y="160"/>
                  </a:cubicBezTo>
                  <a:cubicBezTo>
                    <a:pt x="241" y="189"/>
                    <a:pt x="227" y="210"/>
                    <a:pt x="231" y="240"/>
                  </a:cubicBezTo>
                  <a:cubicBezTo>
                    <a:pt x="235" y="270"/>
                    <a:pt x="216" y="307"/>
                    <a:pt x="177" y="293"/>
                  </a:cubicBezTo>
                  <a:cubicBezTo>
                    <a:pt x="188" y="317"/>
                    <a:pt x="166" y="343"/>
                    <a:pt x="142" y="327"/>
                  </a:cubicBezTo>
                  <a:cubicBezTo>
                    <a:pt x="129" y="319"/>
                    <a:pt x="123" y="275"/>
                    <a:pt x="107" y="26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0" name="Freeform 172"/>
            <p:cNvSpPr>
              <a:spLocks noEditPoints="1"/>
            </p:cNvSpPr>
            <p:nvPr/>
          </p:nvSpPr>
          <p:spPr bwMode="auto">
            <a:xfrm>
              <a:off x="1031" y="1389"/>
              <a:ext cx="77" cy="102"/>
            </a:xfrm>
            <a:custGeom>
              <a:avLst/>
              <a:gdLst>
                <a:gd name="T0" fmla="*/ 150 w 258"/>
                <a:gd name="T1" fmla="*/ 335 h 341"/>
                <a:gd name="T2" fmla="*/ 114 w 258"/>
                <a:gd name="T3" fmla="*/ 267 h 341"/>
                <a:gd name="T4" fmla="*/ 111 w 258"/>
                <a:gd name="T5" fmla="*/ 261 h 341"/>
                <a:gd name="T6" fmla="*/ 56 w 258"/>
                <a:gd name="T7" fmla="*/ 228 h 341"/>
                <a:gd name="T8" fmla="*/ 28 w 258"/>
                <a:gd name="T9" fmla="*/ 131 h 341"/>
                <a:gd name="T10" fmla="*/ 68 w 258"/>
                <a:gd name="T11" fmla="*/ 142 h 341"/>
                <a:gd name="T12" fmla="*/ 105 w 258"/>
                <a:gd name="T13" fmla="*/ 145 h 341"/>
                <a:gd name="T14" fmla="*/ 83 w 258"/>
                <a:gd name="T15" fmla="*/ 95 h 341"/>
                <a:gd name="T16" fmla="*/ 0 w 258"/>
                <a:gd name="T17" fmla="*/ 35 h 341"/>
                <a:gd name="T18" fmla="*/ 85 w 258"/>
                <a:gd name="T19" fmla="*/ 64 h 341"/>
                <a:gd name="T20" fmla="*/ 70 w 258"/>
                <a:gd name="T21" fmla="*/ 49 h 341"/>
                <a:gd name="T22" fmla="*/ 97 w 258"/>
                <a:gd name="T23" fmla="*/ 28 h 341"/>
                <a:gd name="T24" fmla="*/ 108 w 258"/>
                <a:gd name="T25" fmla="*/ 7 h 341"/>
                <a:gd name="T26" fmla="*/ 148 w 258"/>
                <a:gd name="T27" fmla="*/ 21 h 341"/>
                <a:gd name="T28" fmla="*/ 216 w 258"/>
                <a:gd name="T29" fmla="*/ 4 h 341"/>
                <a:gd name="T30" fmla="*/ 224 w 258"/>
                <a:gd name="T31" fmla="*/ 51 h 341"/>
                <a:gd name="T32" fmla="*/ 198 w 258"/>
                <a:gd name="T33" fmla="*/ 122 h 341"/>
                <a:gd name="T34" fmla="*/ 222 w 258"/>
                <a:gd name="T35" fmla="*/ 133 h 341"/>
                <a:gd name="T36" fmla="*/ 234 w 258"/>
                <a:gd name="T37" fmla="*/ 154 h 341"/>
                <a:gd name="T38" fmla="*/ 249 w 258"/>
                <a:gd name="T39" fmla="*/ 156 h 341"/>
                <a:gd name="T40" fmla="*/ 253 w 258"/>
                <a:gd name="T41" fmla="*/ 238 h 341"/>
                <a:gd name="T42" fmla="*/ 202 w 258"/>
                <a:gd name="T43" fmla="*/ 305 h 341"/>
                <a:gd name="T44" fmla="*/ 170 w 258"/>
                <a:gd name="T45" fmla="*/ 341 h 341"/>
                <a:gd name="T46" fmla="*/ 148 w 258"/>
                <a:gd name="T47" fmla="*/ 295 h 341"/>
                <a:gd name="T48" fmla="*/ 181 w 258"/>
                <a:gd name="T49" fmla="*/ 316 h 341"/>
                <a:gd name="T50" fmla="*/ 173 w 258"/>
                <a:gd name="T51" fmla="*/ 278 h 341"/>
                <a:gd name="T52" fmla="*/ 225 w 258"/>
                <a:gd name="T53" fmla="*/ 278 h 341"/>
                <a:gd name="T54" fmla="*/ 236 w 258"/>
                <a:gd name="T55" fmla="*/ 206 h 341"/>
                <a:gd name="T56" fmla="*/ 229 w 258"/>
                <a:gd name="T57" fmla="*/ 180 h 341"/>
                <a:gd name="T58" fmla="*/ 213 w 258"/>
                <a:gd name="T59" fmla="*/ 173 h 341"/>
                <a:gd name="T60" fmla="*/ 181 w 258"/>
                <a:gd name="T61" fmla="*/ 148 h 341"/>
                <a:gd name="T62" fmla="*/ 167 w 258"/>
                <a:gd name="T63" fmla="*/ 137 h 341"/>
                <a:gd name="T64" fmla="*/ 200 w 258"/>
                <a:gd name="T65" fmla="*/ 73 h 341"/>
                <a:gd name="T66" fmla="*/ 217 w 258"/>
                <a:gd name="T67" fmla="*/ 26 h 341"/>
                <a:gd name="T68" fmla="*/ 188 w 258"/>
                <a:gd name="T69" fmla="*/ 29 h 341"/>
                <a:gd name="T70" fmla="*/ 135 w 258"/>
                <a:gd name="T71" fmla="*/ 35 h 341"/>
                <a:gd name="T72" fmla="*/ 120 w 258"/>
                <a:gd name="T73" fmla="*/ 30 h 341"/>
                <a:gd name="T74" fmla="*/ 97 w 258"/>
                <a:gd name="T75" fmla="*/ 47 h 341"/>
                <a:gd name="T76" fmla="*/ 106 w 258"/>
                <a:gd name="T77" fmla="*/ 86 h 341"/>
                <a:gd name="T78" fmla="*/ 156 w 258"/>
                <a:gd name="T79" fmla="*/ 120 h 341"/>
                <a:gd name="T80" fmla="*/ 122 w 258"/>
                <a:gd name="T81" fmla="*/ 150 h 341"/>
                <a:gd name="T82" fmla="*/ 87 w 258"/>
                <a:gd name="T83" fmla="*/ 177 h 341"/>
                <a:gd name="T84" fmla="*/ 43 w 258"/>
                <a:gd name="T85" fmla="*/ 142 h 341"/>
                <a:gd name="T86" fmla="*/ 63 w 258"/>
                <a:gd name="T87" fmla="*/ 206 h 341"/>
                <a:gd name="T88" fmla="*/ 90 w 258"/>
                <a:gd name="T89" fmla="*/ 22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58" h="341">
                  <a:moveTo>
                    <a:pt x="170" y="341"/>
                  </a:moveTo>
                  <a:cubicBezTo>
                    <a:pt x="163" y="341"/>
                    <a:pt x="156" y="339"/>
                    <a:pt x="150" y="335"/>
                  </a:cubicBezTo>
                  <a:cubicBezTo>
                    <a:pt x="141" y="329"/>
                    <a:pt x="137" y="316"/>
                    <a:pt x="131" y="301"/>
                  </a:cubicBezTo>
                  <a:cubicBezTo>
                    <a:pt x="126" y="288"/>
                    <a:pt x="121" y="273"/>
                    <a:pt x="114" y="267"/>
                  </a:cubicBezTo>
                  <a:cubicBezTo>
                    <a:pt x="111" y="265"/>
                    <a:pt x="111" y="265"/>
                    <a:pt x="111" y="265"/>
                  </a:cubicBezTo>
                  <a:cubicBezTo>
                    <a:pt x="111" y="261"/>
                    <a:pt x="111" y="261"/>
                    <a:pt x="111" y="261"/>
                  </a:cubicBezTo>
                  <a:cubicBezTo>
                    <a:pt x="108" y="246"/>
                    <a:pt x="102" y="245"/>
                    <a:pt x="89" y="244"/>
                  </a:cubicBezTo>
                  <a:cubicBezTo>
                    <a:pt x="78" y="243"/>
                    <a:pt x="64" y="242"/>
                    <a:pt x="56" y="228"/>
                  </a:cubicBezTo>
                  <a:cubicBezTo>
                    <a:pt x="54" y="225"/>
                    <a:pt x="52" y="221"/>
                    <a:pt x="48" y="216"/>
                  </a:cubicBezTo>
                  <a:cubicBezTo>
                    <a:pt x="32" y="193"/>
                    <a:pt x="5" y="154"/>
                    <a:pt x="28" y="131"/>
                  </a:cubicBezTo>
                  <a:cubicBezTo>
                    <a:pt x="32" y="126"/>
                    <a:pt x="38" y="123"/>
                    <a:pt x="43" y="123"/>
                  </a:cubicBezTo>
                  <a:cubicBezTo>
                    <a:pt x="54" y="123"/>
                    <a:pt x="61" y="133"/>
                    <a:pt x="68" y="142"/>
                  </a:cubicBezTo>
                  <a:cubicBezTo>
                    <a:pt x="75" y="152"/>
                    <a:pt x="82" y="162"/>
                    <a:pt x="92" y="158"/>
                  </a:cubicBezTo>
                  <a:cubicBezTo>
                    <a:pt x="99" y="155"/>
                    <a:pt x="103" y="151"/>
                    <a:pt x="105" y="145"/>
                  </a:cubicBezTo>
                  <a:cubicBezTo>
                    <a:pt x="107" y="135"/>
                    <a:pt x="104" y="122"/>
                    <a:pt x="96" y="111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7" y="95"/>
                    <a:pt x="87" y="95"/>
                    <a:pt x="87" y="9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5" y="63"/>
                    <a:pt x="79" y="64"/>
                    <a:pt x="85" y="64"/>
                  </a:cubicBezTo>
                  <a:cubicBezTo>
                    <a:pt x="85" y="64"/>
                    <a:pt x="86" y="64"/>
                    <a:pt x="86" y="64"/>
                  </a:cubicBezTo>
                  <a:cubicBezTo>
                    <a:pt x="82" y="56"/>
                    <a:pt x="75" y="51"/>
                    <a:pt x="70" y="49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4" y="23"/>
                    <a:pt x="94" y="18"/>
                    <a:pt x="96" y="13"/>
                  </a:cubicBezTo>
                  <a:cubicBezTo>
                    <a:pt x="97" y="11"/>
                    <a:pt x="100" y="7"/>
                    <a:pt x="108" y="7"/>
                  </a:cubicBezTo>
                  <a:cubicBezTo>
                    <a:pt x="117" y="7"/>
                    <a:pt x="128" y="12"/>
                    <a:pt x="143" y="19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57" y="25"/>
                    <a:pt x="168" y="19"/>
                    <a:pt x="178" y="13"/>
                  </a:cubicBezTo>
                  <a:cubicBezTo>
                    <a:pt x="190" y="6"/>
                    <a:pt x="204" y="0"/>
                    <a:pt x="216" y="4"/>
                  </a:cubicBezTo>
                  <a:cubicBezTo>
                    <a:pt x="226" y="8"/>
                    <a:pt x="232" y="13"/>
                    <a:pt x="234" y="20"/>
                  </a:cubicBezTo>
                  <a:cubicBezTo>
                    <a:pt x="238" y="31"/>
                    <a:pt x="230" y="42"/>
                    <a:pt x="224" y="51"/>
                  </a:cubicBezTo>
                  <a:cubicBezTo>
                    <a:pt x="222" y="54"/>
                    <a:pt x="215" y="63"/>
                    <a:pt x="216" y="65"/>
                  </a:cubicBezTo>
                  <a:cubicBezTo>
                    <a:pt x="225" y="83"/>
                    <a:pt x="212" y="103"/>
                    <a:pt x="198" y="122"/>
                  </a:cubicBezTo>
                  <a:cubicBezTo>
                    <a:pt x="198" y="122"/>
                    <a:pt x="198" y="122"/>
                    <a:pt x="198" y="122"/>
                  </a:cubicBezTo>
                  <a:cubicBezTo>
                    <a:pt x="207" y="121"/>
                    <a:pt x="216" y="126"/>
                    <a:pt x="222" y="133"/>
                  </a:cubicBezTo>
                  <a:cubicBezTo>
                    <a:pt x="227" y="139"/>
                    <a:pt x="230" y="147"/>
                    <a:pt x="231" y="156"/>
                  </a:cubicBezTo>
                  <a:cubicBezTo>
                    <a:pt x="232" y="155"/>
                    <a:pt x="233" y="154"/>
                    <a:pt x="234" y="154"/>
                  </a:cubicBezTo>
                  <a:cubicBezTo>
                    <a:pt x="243" y="143"/>
                    <a:pt x="243" y="143"/>
                    <a:pt x="243" y="143"/>
                  </a:cubicBezTo>
                  <a:cubicBezTo>
                    <a:pt x="249" y="156"/>
                    <a:pt x="249" y="156"/>
                    <a:pt x="249" y="156"/>
                  </a:cubicBezTo>
                  <a:cubicBezTo>
                    <a:pt x="258" y="176"/>
                    <a:pt x="256" y="192"/>
                    <a:pt x="254" y="208"/>
                  </a:cubicBezTo>
                  <a:cubicBezTo>
                    <a:pt x="253" y="218"/>
                    <a:pt x="252" y="227"/>
                    <a:pt x="253" y="238"/>
                  </a:cubicBezTo>
                  <a:cubicBezTo>
                    <a:pt x="256" y="257"/>
                    <a:pt x="251" y="277"/>
                    <a:pt x="239" y="290"/>
                  </a:cubicBezTo>
                  <a:cubicBezTo>
                    <a:pt x="230" y="301"/>
                    <a:pt x="217" y="306"/>
                    <a:pt x="202" y="305"/>
                  </a:cubicBezTo>
                  <a:cubicBezTo>
                    <a:pt x="202" y="313"/>
                    <a:pt x="201" y="320"/>
                    <a:pt x="197" y="326"/>
                  </a:cubicBezTo>
                  <a:cubicBezTo>
                    <a:pt x="190" y="335"/>
                    <a:pt x="181" y="341"/>
                    <a:pt x="170" y="341"/>
                  </a:cubicBezTo>
                  <a:close/>
                  <a:moveTo>
                    <a:pt x="128" y="256"/>
                  </a:moveTo>
                  <a:cubicBezTo>
                    <a:pt x="137" y="265"/>
                    <a:pt x="143" y="280"/>
                    <a:pt x="148" y="295"/>
                  </a:cubicBezTo>
                  <a:cubicBezTo>
                    <a:pt x="151" y="303"/>
                    <a:pt x="157" y="317"/>
                    <a:pt x="160" y="319"/>
                  </a:cubicBezTo>
                  <a:cubicBezTo>
                    <a:pt x="168" y="325"/>
                    <a:pt x="177" y="323"/>
                    <a:pt x="181" y="316"/>
                  </a:cubicBezTo>
                  <a:cubicBezTo>
                    <a:pt x="184" y="311"/>
                    <a:pt x="185" y="304"/>
                    <a:pt x="182" y="297"/>
                  </a:cubicBezTo>
                  <a:cubicBezTo>
                    <a:pt x="173" y="278"/>
                    <a:pt x="173" y="278"/>
                    <a:pt x="173" y="278"/>
                  </a:cubicBezTo>
                  <a:cubicBezTo>
                    <a:pt x="193" y="285"/>
                    <a:pt x="193" y="285"/>
                    <a:pt x="193" y="285"/>
                  </a:cubicBezTo>
                  <a:cubicBezTo>
                    <a:pt x="207" y="289"/>
                    <a:pt x="217" y="287"/>
                    <a:pt x="225" y="278"/>
                  </a:cubicBezTo>
                  <a:cubicBezTo>
                    <a:pt x="233" y="269"/>
                    <a:pt x="237" y="255"/>
                    <a:pt x="235" y="241"/>
                  </a:cubicBezTo>
                  <a:cubicBezTo>
                    <a:pt x="233" y="228"/>
                    <a:pt x="235" y="216"/>
                    <a:pt x="236" y="206"/>
                  </a:cubicBezTo>
                  <a:cubicBezTo>
                    <a:pt x="237" y="195"/>
                    <a:pt x="238" y="185"/>
                    <a:pt x="236" y="175"/>
                  </a:cubicBezTo>
                  <a:cubicBezTo>
                    <a:pt x="233" y="177"/>
                    <a:pt x="231" y="178"/>
                    <a:pt x="229" y="180"/>
                  </a:cubicBezTo>
                  <a:cubicBezTo>
                    <a:pt x="207" y="208"/>
                    <a:pt x="207" y="208"/>
                    <a:pt x="207" y="208"/>
                  </a:cubicBezTo>
                  <a:cubicBezTo>
                    <a:pt x="213" y="173"/>
                    <a:pt x="213" y="173"/>
                    <a:pt x="213" y="173"/>
                  </a:cubicBezTo>
                  <a:cubicBezTo>
                    <a:pt x="215" y="161"/>
                    <a:pt x="213" y="150"/>
                    <a:pt x="208" y="144"/>
                  </a:cubicBezTo>
                  <a:cubicBezTo>
                    <a:pt x="202" y="138"/>
                    <a:pt x="192" y="139"/>
                    <a:pt x="181" y="148"/>
                  </a:cubicBezTo>
                  <a:cubicBezTo>
                    <a:pt x="149" y="174"/>
                    <a:pt x="149" y="174"/>
                    <a:pt x="149" y="174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71" y="128"/>
                    <a:pt x="177" y="120"/>
                    <a:pt x="183" y="111"/>
                  </a:cubicBezTo>
                  <a:cubicBezTo>
                    <a:pt x="193" y="97"/>
                    <a:pt x="204" y="81"/>
                    <a:pt x="200" y="73"/>
                  </a:cubicBezTo>
                  <a:cubicBezTo>
                    <a:pt x="194" y="61"/>
                    <a:pt x="202" y="49"/>
                    <a:pt x="209" y="40"/>
                  </a:cubicBezTo>
                  <a:cubicBezTo>
                    <a:pt x="212" y="36"/>
                    <a:pt x="217" y="28"/>
                    <a:pt x="217" y="26"/>
                  </a:cubicBezTo>
                  <a:cubicBezTo>
                    <a:pt x="217" y="25"/>
                    <a:pt x="215" y="24"/>
                    <a:pt x="210" y="21"/>
                  </a:cubicBezTo>
                  <a:cubicBezTo>
                    <a:pt x="204" y="20"/>
                    <a:pt x="196" y="24"/>
                    <a:pt x="188" y="29"/>
                  </a:cubicBezTo>
                  <a:cubicBezTo>
                    <a:pt x="174" y="37"/>
                    <a:pt x="156" y="45"/>
                    <a:pt x="141" y="38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1" y="33"/>
                    <a:pt x="124" y="30"/>
                    <a:pt x="118" y="28"/>
                  </a:cubicBezTo>
                  <a:cubicBezTo>
                    <a:pt x="119" y="28"/>
                    <a:pt x="119" y="29"/>
                    <a:pt x="120" y="30"/>
                  </a:cubicBezTo>
                  <a:cubicBezTo>
                    <a:pt x="129" y="42"/>
                    <a:pt x="129" y="42"/>
                    <a:pt x="129" y="42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103" y="54"/>
                    <a:pt x="107" y="64"/>
                    <a:pt x="107" y="74"/>
                  </a:cubicBezTo>
                  <a:cubicBezTo>
                    <a:pt x="106" y="86"/>
                    <a:pt x="106" y="86"/>
                    <a:pt x="106" y="86"/>
                  </a:cubicBezTo>
                  <a:cubicBezTo>
                    <a:pt x="106" y="86"/>
                    <a:pt x="106" y="86"/>
                    <a:pt x="106" y="86"/>
                  </a:cubicBezTo>
                  <a:cubicBezTo>
                    <a:pt x="156" y="120"/>
                    <a:pt x="156" y="120"/>
                    <a:pt x="156" y="120"/>
                  </a:cubicBezTo>
                  <a:cubicBezTo>
                    <a:pt x="120" y="117"/>
                    <a:pt x="120" y="117"/>
                    <a:pt x="120" y="117"/>
                  </a:cubicBezTo>
                  <a:cubicBezTo>
                    <a:pt x="124" y="128"/>
                    <a:pt x="125" y="140"/>
                    <a:pt x="122" y="150"/>
                  </a:cubicBezTo>
                  <a:cubicBezTo>
                    <a:pt x="119" y="161"/>
                    <a:pt x="111" y="170"/>
                    <a:pt x="99" y="175"/>
                  </a:cubicBezTo>
                  <a:cubicBezTo>
                    <a:pt x="95" y="176"/>
                    <a:pt x="91" y="177"/>
                    <a:pt x="87" y="177"/>
                  </a:cubicBezTo>
                  <a:cubicBezTo>
                    <a:pt x="71" y="177"/>
                    <a:pt x="61" y="164"/>
                    <a:pt x="53" y="153"/>
                  </a:cubicBezTo>
                  <a:cubicBezTo>
                    <a:pt x="50" y="149"/>
                    <a:pt x="45" y="142"/>
                    <a:pt x="43" y="142"/>
                  </a:cubicBezTo>
                  <a:cubicBezTo>
                    <a:pt x="43" y="142"/>
                    <a:pt x="42" y="142"/>
                    <a:pt x="41" y="144"/>
                  </a:cubicBezTo>
                  <a:cubicBezTo>
                    <a:pt x="29" y="156"/>
                    <a:pt x="51" y="188"/>
                    <a:pt x="63" y="206"/>
                  </a:cubicBezTo>
                  <a:cubicBezTo>
                    <a:pt x="67" y="211"/>
                    <a:pt x="70" y="216"/>
                    <a:pt x="72" y="219"/>
                  </a:cubicBezTo>
                  <a:cubicBezTo>
                    <a:pt x="75" y="224"/>
                    <a:pt x="80" y="225"/>
                    <a:pt x="90" y="226"/>
                  </a:cubicBezTo>
                  <a:cubicBezTo>
                    <a:pt x="103" y="227"/>
                    <a:pt x="123" y="229"/>
                    <a:pt x="128" y="2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1" name="Freeform 173"/>
            <p:cNvSpPr>
              <a:spLocks/>
            </p:cNvSpPr>
            <p:nvPr/>
          </p:nvSpPr>
          <p:spPr bwMode="auto">
            <a:xfrm>
              <a:off x="1413" y="1779"/>
              <a:ext cx="5" cy="6"/>
            </a:xfrm>
            <a:custGeom>
              <a:avLst/>
              <a:gdLst>
                <a:gd name="T0" fmla="*/ 2 w 17"/>
                <a:gd name="T1" fmla="*/ 8 h 21"/>
                <a:gd name="T2" fmla="*/ 0 w 17"/>
                <a:gd name="T3" fmla="*/ 21 h 21"/>
                <a:gd name="T4" fmla="*/ 17 w 17"/>
                <a:gd name="T5" fmla="*/ 0 h 21"/>
                <a:gd name="T6" fmla="*/ 2 w 17"/>
                <a:gd name="T7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1">
                  <a:moveTo>
                    <a:pt x="2" y="8"/>
                  </a:moveTo>
                  <a:cubicBezTo>
                    <a:pt x="1" y="12"/>
                    <a:pt x="1" y="17"/>
                    <a:pt x="0" y="21"/>
                  </a:cubicBezTo>
                  <a:cubicBezTo>
                    <a:pt x="13" y="13"/>
                    <a:pt x="14" y="12"/>
                    <a:pt x="17" y="0"/>
                  </a:cubicBezTo>
                  <a:cubicBezTo>
                    <a:pt x="12" y="3"/>
                    <a:pt x="7" y="5"/>
                    <a:pt x="2" y="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2" name="Freeform 174"/>
            <p:cNvSpPr>
              <a:spLocks/>
            </p:cNvSpPr>
            <p:nvPr/>
          </p:nvSpPr>
          <p:spPr bwMode="auto">
            <a:xfrm>
              <a:off x="1409" y="1774"/>
              <a:ext cx="13" cy="17"/>
            </a:xfrm>
            <a:custGeom>
              <a:avLst/>
              <a:gdLst>
                <a:gd name="T0" fmla="*/ 0 w 43"/>
                <a:gd name="T1" fmla="*/ 56 h 56"/>
                <a:gd name="T2" fmla="*/ 6 w 43"/>
                <a:gd name="T3" fmla="*/ 19 h 56"/>
                <a:gd name="T4" fmla="*/ 43 w 43"/>
                <a:gd name="T5" fmla="*/ 0 h 56"/>
                <a:gd name="T6" fmla="*/ 38 w 43"/>
                <a:gd name="T7" fmla="*/ 20 h 56"/>
                <a:gd name="T8" fmla="*/ 17 w 43"/>
                <a:gd name="T9" fmla="*/ 46 h 56"/>
                <a:gd name="T10" fmla="*/ 0 w 43"/>
                <a:gd name="T1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56">
                  <a:moveTo>
                    <a:pt x="0" y="56"/>
                  </a:moveTo>
                  <a:cubicBezTo>
                    <a:pt x="6" y="19"/>
                    <a:pt x="6" y="19"/>
                    <a:pt x="6" y="19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4" y="35"/>
                    <a:pt x="31" y="37"/>
                    <a:pt x="17" y="46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3" name="Freeform 175"/>
            <p:cNvSpPr>
              <a:spLocks/>
            </p:cNvSpPr>
            <p:nvPr/>
          </p:nvSpPr>
          <p:spPr bwMode="auto">
            <a:xfrm>
              <a:off x="1250" y="2050"/>
              <a:ext cx="18" cy="7"/>
            </a:xfrm>
            <a:custGeom>
              <a:avLst/>
              <a:gdLst>
                <a:gd name="T0" fmla="*/ 39 w 60"/>
                <a:gd name="T1" fmla="*/ 0 h 23"/>
                <a:gd name="T2" fmla="*/ 47 w 60"/>
                <a:gd name="T3" fmla="*/ 16 h 23"/>
                <a:gd name="T4" fmla="*/ 0 w 60"/>
                <a:gd name="T5" fmla="*/ 0 h 23"/>
                <a:gd name="T6" fmla="*/ 39 w 60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23">
                  <a:moveTo>
                    <a:pt x="39" y="0"/>
                  </a:moveTo>
                  <a:cubicBezTo>
                    <a:pt x="42" y="1"/>
                    <a:pt x="60" y="4"/>
                    <a:pt x="47" y="16"/>
                  </a:cubicBezTo>
                  <a:cubicBezTo>
                    <a:pt x="40" y="23"/>
                    <a:pt x="9" y="4"/>
                    <a:pt x="0" y="0"/>
                  </a:cubicBezTo>
                  <a:cubicBezTo>
                    <a:pt x="13" y="0"/>
                    <a:pt x="26" y="0"/>
                    <a:pt x="3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4" name="Freeform 176"/>
            <p:cNvSpPr>
              <a:spLocks/>
            </p:cNvSpPr>
            <p:nvPr/>
          </p:nvSpPr>
          <p:spPr bwMode="auto">
            <a:xfrm>
              <a:off x="1236" y="2047"/>
              <a:ext cx="32" cy="11"/>
            </a:xfrm>
            <a:custGeom>
              <a:avLst/>
              <a:gdLst>
                <a:gd name="T0" fmla="*/ 87 w 107"/>
                <a:gd name="T1" fmla="*/ 36 h 36"/>
                <a:gd name="T2" fmla="*/ 49 w 107"/>
                <a:gd name="T3" fmla="*/ 21 h 36"/>
                <a:gd name="T4" fmla="*/ 41 w 107"/>
                <a:gd name="T5" fmla="*/ 18 h 36"/>
                <a:gd name="T6" fmla="*/ 0 w 107"/>
                <a:gd name="T7" fmla="*/ 0 h 36"/>
                <a:gd name="T8" fmla="*/ 86 w 107"/>
                <a:gd name="T9" fmla="*/ 0 h 36"/>
                <a:gd name="T10" fmla="*/ 105 w 107"/>
                <a:gd name="T11" fmla="*/ 13 h 36"/>
                <a:gd name="T12" fmla="*/ 99 w 107"/>
                <a:gd name="T13" fmla="*/ 31 h 36"/>
                <a:gd name="T14" fmla="*/ 87 w 107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36">
                  <a:moveTo>
                    <a:pt x="87" y="36"/>
                  </a:moveTo>
                  <a:cubicBezTo>
                    <a:pt x="77" y="36"/>
                    <a:pt x="64" y="29"/>
                    <a:pt x="49" y="21"/>
                  </a:cubicBezTo>
                  <a:cubicBezTo>
                    <a:pt x="46" y="20"/>
                    <a:pt x="43" y="18"/>
                    <a:pt x="41" y="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2" y="2"/>
                    <a:pt x="102" y="4"/>
                    <a:pt x="105" y="13"/>
                  </a:cubicBezTo>
                  <a:cubicBezTo>
                    <a:pt x="107" y="19"/>
                    <a:pt x="105" y="25"/>
                    <a:pt x="99" y="31"/>
                  </a:cubicBezTo>
                  <a:cubicBezTo>
                    <a:pt x="97" y="33"/>
                    <a:pt x="93" y="36"/>
                    <a:pt x="8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5" name="Freeform 177"/>
            <p:cNvSpPr>
              <a:spLocks/>
            </p:cNvSpPr>
            <p:nvPr/>
          </p:nvSpPr>
          <p:spPr bwMode="auto">
            <a:xfrm>
              <a:off x="1262" y="1927"/>
              <a:ext cx="14" cy="9"/>
            </a:xfrm>
            <a:custGeom>
              <a:avLst/>
              <a:gdLst>
                <a:gd name="T0" fmla="*/ 1 w 47"/>
                <a:gd name="T1" fmla="*/ 5 h 31"/>
                <a:gd name="T2" fmla="*/ 47 w 47"/>
                <a:gd name="T3" fmla="*/ 31 h 31"/>
                <a:gd name="T4" fmla="*/ 1 w 47"/>
                <a:gd name="T5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1">
                  <a:moveTo>
                    <a:pt x="1" y="5"/>
                  </a:moveTo>
                  <a:cubicBezTo>
                    <a:pt x="24" y="0"/>
                    <a:pt x="43" y="6"/>
                    <a:pt x="47" y="31"/>
                  </a:cubicBezTo>
                  <a:cubicBezTo>
                    <a:pt x="28" y="24"/>
                    <a:pt x="0" y="21"/>
                    <a:pt x="1" y="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6" name="Freeform 178"/>
            <p:cNvSpPr>
              <a:spLocks/>
            </p:cNvSpPr>
            <p:nvPr/>
          </p:nvSpPr>
          <p:spPr bwMode="auto">
            <a:xfrm>
              <a:off x="1260" y="1924"/>
              <a:ext cx="20" cy="17"/>
            </a:xfrm>
            <a:custGeom>
              <a:avLst/>
              <a:gdLst>
                <a:gd name="T0" fmla="*/ 68 w 68"/>
                <a:gd name="T1" fmla="*/ 57 h 57"/>
                <a:gd name="T2" fmla="*/ 53 w 68"/>
                <a:gd name="T3" fmla="*/ 51 h 57"/>
                <a:gd name="T4" fmla="*/ 39 w 68"/>
                <a:gd name="T5" fmla="*/ 46 h 57"/>
                <a:gd name="T6" fmla="*/ 0 w 68"/>
                <a:gd name="T7" fmla="*/ 16 h 57"/>
                <a:gd name="T8" fmla="*/ 0 w 68"/>
                <a:gd name="T9" fmla="*/ 9 h 57"/>
                <a:gd name="T10" fmla="*/ 8 w 68"/>
                <a:gd name="T11" fmla="*/ 7 h 57"/>
                <a:gd name="T12" fmla="*/ 65 w 68"/>
                <a:gd name="T13" fmla="*/ 41 h 57"/>
                <a:gd name="T14" fmla="*/ 68 w 68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57">
                  <a:moveTo>
                    <a:pt x="68" y="57"/>
                  </a:moveTo>
                  <a:cubicBezTo>
                    <a:pt x="53" y="51"/>
                    <a:pt x="53" y="51"/>
                    <a:pt x="53" y="51"/>
                  </a:cubicBezTo>
                  <a:cubicBezTo>
                    <a:pt x="48" y="49"/>
                    <a:pt x="44" y="48"/>
                    <a:pt x="39" y="46"/>
                  </a:cubicBezTo>
                  <a:cubicBezTo>
                    <a:pt x="22" y="42"/>
                    <a:pt x="0" y="35"/>
                    <a:pt x="0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39" y="0"/>
                    <a:pt x="61" y="13"/>
                    <a:pt x="65" y="41"/>
                  </a:cubicBezTo>
                  <a:lnTo>
                    <a:pt x="68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7" name="Freeform 179"/>
            <p:cNvSpPr>
              <a:spLocks/>
            </p:cNvSpPr>
            <p:nvPr/>
          </p:nvSpPr>
          <p:spPr bwMode="auto">
            <a:xfrm>
              <a:off x="1280" y="1738"/>
              <a:ext cx="11" cy="19"/>
            </a:xfrm>
            <a:custGeom>
              <a:avLst/>
              <a:gdLst>
                <a:gd name="T0" fmla="*/ 13 w 39"/>
                <a:gd name="T1" fmla="*/ 0 h 63"/>
                <a:gd name="T2" fmla="*/ 21 w 39"/>
                <a:gd name="T3" fmla="*/ 63 h 63"/>
                <a:gd name="T4" fmla="*/ 39 w 39"/>
                <a:gd name="T5" fmla="*/ 7 h 63"/>
                <a:gd name="T6" fmla="*/ 13 w 39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63">
                  <a:moveTo>
                    <a:pt x="13" y="0"/>
                  </a:moveTo>
                  <a:cubicBezTo>
                    <a:pt x="2" y="19"/>
                    <a:pt x="0" y="49"/>
                    <a:pt x="21" y="63"/>
                  </a:cubicBezTo>
                  <a:cubicBezTo>
                    <a:pt x="27" y="44"/>
                    <a:pt x="33" y="26"/>
                    <a:pt x="39" y="7"/>
                  </a:cubicBezTo>
                  <a:cubicBezTo>
                    <a:pt x="31" y="5"/>
                    <a:pt x="21" y="0"/>
                    <a:pt x="13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8" name="Freeform 180"/>
            <p:cNvSpPr>
              <a:spLocks noEditPoints="1"/>
            </p:cNvSpPr>
            <p:nvPr/>
          </p:nvSpPr>
          <p:spPr bwMode="auto">
            <a:xfrm>
              <a:off x="1277" y="1735"/>
              <a:ext cx="18" cy="26"/>
            </a:xfrm>
            <a:custGeom>
              <a:avLst/>
              <a:gdLst>
                <a:gd name="T0" fmla="*/ 35 w 60"/>
                <a:gd name="T1" fmla="*/ 87 h 87"/>
                <a:gd name="T2" fmla="*/ 24 w 60"/>
                <a:gd name="T3" fmla="*/ 80 h 87"/>
                <a:gd name="T4" fmla="*/ 14 w 60"/>
                <a:gd name="T5" fmla="*/ 4 h 87"/>
                <a:gd name="T6" fmla="*/ 17 w 60"/>
                <a:gd name="T7" fmla="*/ 0 h 87"/>
                <a:gd name="T8" fmla="*/ 22 w 60"/>
                <a:gd name="T9" fmla="*/ 0 h 87"/>
                <a:gd name="T10" fmla="*/ 22 w 60"/>
                <a:gd name="T11" fmla="*/ 0 h 87"/>
                <a:gd name="T12" fmla="*/ 43 w 60"/>
                <a:gd name="T13" fmla="*/ 5 h 87"/>
                <a:gd name="T14" fmla="*/ 51 w 60"/>
                <a:gd name="T15" fmla="*/ 7 h 87"/>
                <a:gd name="T16" fmla="*/ 60 w 60"/>
                <a:gd name="T17" fmla="*/ 10 h 87"/>
                <a:gd name="T18" fmla="*/ 35 w 60"/>
                <a:gd name="T19" fmla="*/ 87 h 87"/>
                <a:gd name="T20" fmla="*/ 28 w 60"/>
                <a:gd name="T21" fmla="*/ 19 h 87"/>
                <a:gd name="T22" fmla="*/ 26 w 60"/>
                <a:gd name="T23" fmla="*/ 54 h 87"/>
                <a:gd name="T24" fmla="*/ 37 w 60"/>
                <a:gd name="T25" fmla="*/ 22 h 87"/>
                <a:gd name="T26" fmla="*/ 28 w 60"/>
                <a:gd name="T27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87">
                  <a:moveTo>
                    <a:pt x="35" y="87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0" y="62"/>
                    <a:pt x="1" y="29"/>
                    <a:pt x="14" y="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0" y="0"/>
                    <a:pt x="37" y="2"/>
                    <a:pt x="43" y="5"/>
                  </a:cubicBezTo>
                  <a:cubicBezTo>
                    <a:pt x="46" y="6"/>
                    <a:pt x="48" y="7"/>
                    <a:pt x="51" y="7"/>
                  </a:cubicBezTo>
                  <a:cubicBezTo>
                    <a:pt x="60" y="10"/>
                    <a:pt x="60" y="10"/>
                    <a:pt x="60" y="10"/>
                  </a:cubicBezTo>
                  <a:lnTo>
                    <a:pt x="35" y="87"/>
                  </a:lnTo>
                  <a:close/>
                  <a:moveTo>
                    <a:pt x="28" y="19"/>
                  </a:moveTo>
                  <a:cubicBezTo>
                    <a:pt x="23" y="30"/>
                    <a:pt x="22" y="43"/>
                    <a:pt x="26" y="54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4" y="21"/>
                    <a:pt x="30" y="20"/>
                    <a:pt x="2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9" name="Freeform 181"/>
            <p:cNvSpPr>
              <a:spLocks/>
            </p:cNvSpPr>
            <p:nvPr/>
          </p:nvSpPr>
          <p:spPr bwMode="auto">
            <a:xfrm>
              <a:off x="1243" y="1725"/>
              <a:ext cx="20" cy="19"/>
            </a:xfrm>
            <a:custGeom>
              <a:avLst/>
              <a:gdLst>
                <a:gd name="T0" fmla="*/ 48 w 67"/>
                <a:gd name="T1" fmla="*/ 0 h 63"/>
                <a:gd name="T2" fmla="*/ 0 w 67"/>
                <a:gd name="T3" fmla="*/ 63 h 63"/>
                <a:gd name="T4" fmla="*/ 67 w 67"/>
                <a:gd name="T5" fmla="*/ 2 h 63"/>
                <a:gd name="T6" fmla="*/ 48 w 67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63">
                  <a:moveTo>
                    <a:pt x="48" y="0"/>
                  </a:moveTo>
                  <a:cubicBezTo>
                    <a:pt x="16" y="12"/>
                    <a:pt x="12" y="33"/>
                    <a:pt x="0" y="63"/>
                  </a:cubicBezTo>
                  <a:cubicBezTo>
                    <a:pt x="28" y="62"/>
                    <a:pt x="60" y="28"/>
                    <a:pt x="67" y="2"/>
                  </a:cubicBezTo>
                  <a:cubicBezTo>
                    <a:pt x="60" y="1"/>
                    <a:pt x="54" y="1"/>
                    <a:pt x="48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0" name="Freeform 182"/>
            <p:cNvSpPr>
              <a:spLocks noEditPoints="1"/>
            </p:cNvSpPr>
            <p:nvPr/>
          </p:nvSpPr>
          <p:spPr bwMode="auto">
            <a:xfrm>
              <a:off x="1239" y="1723"/>
              <a:ext cx="27" cy="24"/>
            </a:xfrm>
            <a:custGeom>
              <a:avLst/>
              <a:gdLst>
                <a:gd name="T0" fmla="*/ 0 w 92"/>
                <a:gd name="T1" fmla="*/ 82 h 82"/>
                <a:gd name="T2" fmla="*/ 5 w 92"/>
                <a:gd name="T3" fmla="*/ 69 h 82"/>
                <a:gd name="T4" fmla="*/ 10 w 92"/>
                <a:gd name="T5" fmla="*/ 56 h 82"/>
                <a:gd name="T6" fmla="*/ 59 w 92"/>
                <a:gd name="T7" fmla="*/ 1 h 82"/>
                <a:gd name="T8" fmla="*/ 61 w 92"/>
                <a:gd name="T9" fmla="*/ 0 h 82"/>
                <a:gd name="T10" fmla="*/ 92 w 92"/>
                <a:gd name="T11" fmla="*/ 3 h 82"/>
                <a:gd name="T12" fmla="*/ 90 w 92"/>
                <a:gd name="T13" fmla="*/ 13 h 82"/>
                <a:gd name="T14" fmla="*/ 14 w 92"/>
                <a:gd name="T15" fmla="*/ 81 h 82"/>
                <a:gd name="T16" fmla="*/ 0 w 92"/>
                <a:gd name="T17" fmla="*/ 82 h 82"/>
                <a:gd name="T18" fmla="*/ 63 w 92"/>
                <a:gd name="T19" fmla="*/ 19 h 82"/>
                <a:gd name="T20" fmla="*/ 29 w 92"/>
                <a:gd name="T21" fmla="*/ 59 h 82"/>
                <a:gd name="T22" fmla="*/ 68 w 92"/>
                <a:gd name="T23" fmla="*/ 19 h 82"/>
                <a:gd name="T24" fmla="*/ 63 w 92"/>
                <a:gd name="T25" fmla="*/ 1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82">
                  <a:moveTo>
                    <a:pt x="0" y="82"/>
                  </a:moveTo>
                  <a:cubicBezTo>
                    <a:pt x="5" y="69"/>
                    <a:pt x="5" y="69"/>
                    <a:pt x="5" y="69"/>
                  </a:cubicBezTo>
                  <a:cubicBezTo>
                    <a:pt x="7" y="64"/>
                    <a:pt x="9" y="60"/>
                    <a:pt x="10" y="56"/>
                  </a:cubicBezTo>
                  <a:cubicBezTo>
                    <a:pt x="20" y="32"/>
                    <a:pt x="28" y="12"/>
                    <a:pt x="59" y="1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82" y="43"/>
                    <a:pt x="47" y="80"/>
                    <a:pt x="14" y="81"/>
                  </a:cubicBezTo>
                  <a:lnTo>
                    <a:pt x="0" y="82"/>
                  </a:lnTo>
                  <a:close/>
                  <a:moveTo>
                    <a:pt x="63" y="19"/>
                  </a:moveTo>
                  <a:cubicBezTo>
                    <a:pt x="43" y="27"/>
                    <a:pt x="37" y="39"/>
                    <a:pt x="29" y="59"/>
                  </a:cubicBezTo>
                  <a:cubicBezTo>
                    <a:pt x="45" y="51"/>
                    <a:pt x="61" y="35"/>
                    <a:pt x="68" y="19"/>
                  </a:cubicBezTo>
                  <a:lnTo>
                    <a:pt x="63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1" name="Freeform 183"/>
            <p:cNvSpPr>
              <a:spLocks/>
            </p:cNvSpPr>
            <p:nvPr/>
          </p:nvSpPr>
          <p:spPr bwMode="auto">
            <a:xfrm>
              <a:off x="1485" y="2032"/>
              <a:ext cx="24" cy="25"/>
            </a:xfrm>
            <a:custGeom>
              <a:avLst/>
              <a:gdLst>
                <a:gd name="T0" fmla="*/ 42 w 81"/>
                <a:gd name="T1" fmla="*/ 0 h 84"/>
                <a:gd name="T2" fmla="*/ 12 w 81"/>
                <a:gd name="T3" fmla="*/ 67 h 84"/>
                <a:gd name="T4" fmla="*/ 62 w 81"/>
                <a:gd name="T5" fmla="*/ 37 h 84"/>
                <a:gd name="T6" fmla="*/ 38 w 81"/>
                <a:gd name="T7" fmla="*/ 48 h 84"/>
                <a:gd name="T8" fmla="*/ 42 w 8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4">
                  <a:moveTo>
                    <a:pt x="42" y="0"/>
                  </a:moveTo>
                  <a:cubicBezTo>
                    <a:pt x="33" y="13"/>
                    <a:pt x="0" y="52"/>
                    <a:pt x="12" y="67"/>
                  </a:cubicBezTo>
                  <a:cubicBezTo>
                    <a:pt x="25" y="84"/>
                    <a:pt x="81" y="64"/>
                    <a:pt x="62" y="37"/>
                  </a:cubicBezTo>
                  <a:cubicBezTo>
                    <a:pt x="51" y="49"/>
                    <a:pt x="53" y="43"/>
                    <a:pt x="38" y="48"/>
                  </a:cubicBezTo>
                  <a:cubicBezTo>
                    <a:pt x="43" y="31"/>
                    <a:pt x="57" y="12"/>
                    <a:pt x="42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2" name="Freeform 184"/>
            <p:cNvSpPr>
              <a:spLocks noEditPoints="1"/>
            </p:cNvSpPr>
            <p:nvPr/>
          </p:nvSpPr>
          <p:spPr bwMode="auto">
            <a:xfrm>
              <a:off x="1482" y="2028"/>
              <a:ext cx="26" cy="29"/>
            </a:xfrm>
            <a:custGeom>
              <a:avLst/>
              <a:gdLst>
                <a:gd name="T0" fmla="*/ 38 w 87"/>
                <a:gd name="T1" fmla="*/ 97 h 97"/>
                <a:gd name="T2" fmla="*/ 15 w 87"/>
                <a:gd name="T3" fmla="*/ 87 h 97"/>
                <a:gd name="T4" fmla="*/ 37 w 87"/>
                <a:gd name="T5" fmla="*/ 18 h 97"/>
                <a:gd name="T6" fmla="*/ 44 w 87"/>
                <a:gd name="T7" fmla="*/ 9 h 97"/>
                <a:gd name="T8" fmla="*/ 49 w 87"/>
                <a:gd name="T9" fmla="*/ 0 h 97"/>
                <a:gd name="T10" fmla="*/ 57 w 87"/>
                <a:gd name="T11" fmla="*/ 6 h 97"/>
                <a:gd name="T12" fmla="*/ 64 w 87"/>
                <a:gd name="T13" fmla="*/ 46 h 97"/>
                <a:gd name="T14" fmla="*/ 65 w 87"/>
                <a:gd name="T15" fmla="*/ 45 h 97"/>
                <a:gd name="T16" fmla="*/ 73 w 87"/>
                <a:gd name="T17" fmla="*/ 36 h 97"/>
                <a:gd name="T18" fmla="*/ 80 w 87"/>
                <a:gd name="T19" fmla="*/ 46 h 97"/>
                <a:gd name="T20" fmla="*/ 82 w 87"/>
                <a:gd name="T21" fmla="*/ 74 h 97"/>
                <a:gd name="T22" fmla="*/ 38 w 87"/>
                <a:gd name="T23" fmla="*/ 97 h 97"/>
                <a:gd name="T24" fmla="*/ 49 w 87"/>
                <a:gd name="T25" fmla="*/ 34 h 97"/>
                <a:gd name="T26" fmla="*/ 29 w 87"/>
                <a:gd name="T27" fmla="*/ 76 h 97"/>
                <a:gd name="T28" fmla="*/ 38 w 87"/>
                <a:gd name="T29" fmla="*/ 78 h 97"/>
                <a:gd name="T30" fmla="*/ 64 w 87"/>
                <a:gd name="T31" fmla="*/ 68 h 97"/>
                <a:gd name="T32" fmla="*/ 60 w 87"/>
                <a:gd name="T33" fmla="*/ 69 h 97"/>
                <a:gd name="T34" fmla="*/ 51 w 87"/>
                <a:gd name="T35" fmla="*/ 71 h 97"/>
                <a:gd name="T36" fmla="*/ 34 w 87"/>
                <a:gd name="T37" fmla="*/ 76 h 97"/>
                <a:gd name="T38" fmla="*/ 39 w 87"/>
                <a:gd name="T39" fmla="*/ 59 h 97"/>
                <a:gd name="T40" fmla="*/ 44 w 87"/>
                <a:gd name="T41" fmla="*/ 47 h 97"/>
                <a:gd name="T42" fmla="*/ 49 w 87"/>
                <a:gd name="T43" fmla="*/ 3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7" h="97">
                  <a:moveTo>
                    <a:pt x="38" y="97"/>
                  </a:moveTo>
                  <a:cubicBezTo>
                    <a:pt x="28" y="97"/>
                    <a:pt x="19" y="93"/>
                    <a:pt x="15" y="87"/>
                  </a:cubicBezTo>
                  <a:cubicBezTo>
                    <a:pt x="0" y="69"/>
                    <a:pt x="22" y="40"/>
                    <a:pt x="37" y="18"/>
                  </a:cubicBezTo>
                  <a:cubicBezTo>
                    <a:pt x="40" y="14"/>
                    <a:pt x="42" y="11"/>
                    <a:pt x="44" y="9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72" y="18"/>
                    <a:pt x="69" y="33"/>
                    <a:pt x="64" y="46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6" y="55"/>
                    <a:pt x="87" y="65"/>
                    <a:pt x="82" y="74"/>
                  </a:cubicBezTo>
                  <a:cubicBezTo>
                    <a:pt x="74" y="89"/>
                    <a:pt x="54" y="97"/>
                    <a:pt x="38" y="97"/>
                  </a:cubicBezTo>
                  <a:close/>
                  <a:moveTo>
                    <a:pt x="49" y="34"/>
                  </a:moveTo>
                  <a:cubicBezTo>
                    <a:pt x="32" y="57"/>
                    <a:pt x="25" y="71"/>
                    <a:pt x="29" y="76"/>
                  </a:cubicBezTo>
                  <a:cubicBezTo>
                    <a:pt x="30" y="77"/>
                    <a:pt x="33" y="78"/>
                    <a:pt x="38" y="78"/>
                  </a:cubicBezTo>
                  <a:cubicBezTo>
                    <a:pt x="48" y="78"/>
                    <a:pt x="59" y="74"/>
                    <a:pt x="64" y="68"/>
                  </a:cubicBezTo>
                  <a:cubicBezTo>
                    <a:pt x="63" y="68"/>
                    <a:pt x="61" y="68"/>
                    <a:pt x="60" y="69"/>
                  </a:cubicBezTo>
                  <a:cubicBezTo>
                    <a:pt x="58" y="69"/>
                    <a:pt x="55" y="69"/>
                    <a:pt x="51" y="71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41" y="55"/>
                    <a:pt x="42" y="51"/>
                    <a:pt x="44" y="47"/>
                  </a:cubicBezTo>
                  <a:cubicBezTo>
                    <a:pt x="46" y="41"/>
                    <a:pt x="48" y="37"/>
                    <a:pt x="4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3" name="Freeform 185"/>
            <p:cNvSpPr>
              <a:spLocks/>
            </p:cNvSpPr>
            <p:nvPr/>
          </p:nvSpPr>
          <p:spPr bwMode="auto">
            <a:xfrm>
              <a:off x="1443" y="1754"/>
              <a:ext cx="10" cy="7"/>
            </a:xfrm>
            <a:custGeom>
              <a:avLst/>
              <a:gdLst>
                <a:gd name="T0" fmla="*/ 17 w 32"/>
                <a:gd name="T1" fmla="*/ 0 h 24"/>
                <a:gd name="T2" fmla="*/ 26 w 32"/>
                <a:gd name="T3" fmla="*/ 24 h 24"/>
                <a:gd name="T4" fmla="*/ 0 w 32"/>
                <a:gd name="T5" fmla="*/ 11 h 24"/>
                <a:gd name="T6" fmla="*/ 17 w 32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4">
                  <a:moveTo>
                    <a:pt x="17" y="0"/>
                  </a:moveTo>
                  <a:cubicBezTo>
                    <a:pt x="26" y="8"/>
                    <a:pt x="32" y="11"/>
                    <a:pt x="26" y="24"/>
                  </a:cubicBezTo>
                  <a:cubicBezTo>
                    <a:pt x="19" y="22"/>
                    <a:pt x="7" y="16"/>
                    <a:pt x="0" y="11"/>
                  </a:cubicBezTo>
                  <a:cubicBezTo>
                    <a:pt x="6" y="7"/>
                    <a:pt x="11" y="2"/>
                    <a:pt x="17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4" name="Freeform 186"/>
            <p:cNvSpPr>
              <a:spLocks/>
            </p:cNvSpPr>
            <p:nvPr/>
          </p:nvSpPr>
          <p:spPr bwMode="auto">
            <a:xfrm>
              <a:off x="1439" y="1750"/>
              <a:ext cx="17" cy="14"/>
            </a:xfrm>
            <a:custGeom>
              <a:avLst/>
              <a:gdLst>
                <a:gd name="T0" fmla="*/ 47 w 57"/>
                <a:gd name="T1" fmla="*/ 46 h 46"/>
                <a:gd name="T2" fmla="*/ 39 w 57"/>
                <a:gd name="T3" fmla="*/ 44 h 46"/>
                <a:gd name="T4" fmla="*/ 10 w 57"/>
                <a:gd name="T5" fmla="*/ 29 h 46"/>
                <a:gd name="T6" fmla="*/ 0 w 57"/>
                <a:gd name="T7" fmla="*/ 21 h 46"/>
                <a:gd name="T8" fmla="*/ 10 w 57"/>
                <a:gd name="T9" fmla="*/ 15 h 46"/>
                <a:gd name="T10" fmla="*/ 15 w 57"/>
                <a:gd name="T11" fmla="*/ 11 h 46"/>
                <a:gd name="T12" fmla="*/ 29 w 57"/>
                <a:gd name="T13" fmla="*/ 2 h 46"/>
                <a:gd name="T14" fmla="*/ 34 w 57"/>
                <a:gd name="T15" fmla="*/ 0 h 46"/>
                <a:gd name="T16" fmla="*/ 38 w 57"/>
                <a:gd name="T17" fmla="*/ 4 h 46"/>
                <a:gd name="T18" fmla="*/ 50 w 57"/>
                <a:gd name="T19" fmla="*/ 39 h 46"/>
                <a:gd name="T20" fmla="*/ 47 w 57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46">
                  <a:moveTo>
                    <a:pt x="47" y="46"/>
                  </a:moveTo>
                  <a:cubicBezTo>
                    <a:pt x="39" y="44"/>
                    <a:pt x="39" y="44"/>
                    <a:pt x="39" y="44"/>
                  </a:cubicBezTo>
                  <a:cubicBezTo>
                    <a:pt x="30" y="42"/>
                    <a:pt x="17" y="35"/>
                    <a:pt x="10" y="2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3"/>
                    <a:pt x="13" y="12"/>
                    <a:pt x="15" y="11"/>
                  </a:cubicBezTo>
                  <a:cubicBezTo>
                    <a:pt x="19" y="8"/>
                    <a:pt x="23" y="5"/>
                    <a:pt x="29" y="2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48" y="12"/>
                    <a:pt x="57" y="20"/>
                    <a:pt x="50" y="39"/>
                  </a:cubicBezTo>
                  <a:lnTo>
                    <a:pt x="4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5" name="Freeform 187"/>
            <p:cNvSpPr>
              <a:spLocks/>
            </p:cNvSpPr>
            <p:nvPr/>
          </p:nvSpPr>
          <p:spPr bwMode="auto">
            <a:xfrm>
              <a:off x="1455" y="1984"/>
              <a:ext cx="30" cy="17"/>
            </a:xfrm>
            <a:custGeom>
              <a:avLst/>
              <a:gdLst>
                <a:gd name="T0" fmla="*/ 16 w 100"/>
                <a:gd name="T1" fmla="*/ 0 h 56"/>
                <a:gd name="T2" fmla="*/ 100 w 100"/>
                <a:gd name="T3" fmla="*/ 45 h 56"/>
                <a:gd name="T4" fmla="*/ 0 w 100"/>
                <a:gd name="T5" fmla="*/ 5 h 56"/>
                <a:gd name="T6" fmla="*/ 16 w 100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6">
                  <a:moveTo>
                    <a:pt x="16" y="0"/>
                  </a:moveTo>
                  <a:cubicBezTo>
                    <a:pt x="40" y="9"/>
                    <a:pt x="91" y="17"/>
                    <a:pt x="100" y="45"/>
                  </a:cubicBezTo>
                  <a:cubicBezTo>
                    <a:pt x="56" y="56"/>
                    <a:pt x="36" y="16"/>
                    <a:pt x="0" y="5"/>
                  </a:cubicBezTo>
                  <a:cubicBezTo>
                    <a:pt x="5" y="4"/>
                    <a:pt x="11" y="2"/>
                    <a:pt x="16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6" name="Freeform 188"/>
            <p:cNvSpPr>
              <a:spLocks noEditPoints="1"/>
            </p:cNvSpPr>
            <p:nvPr/>
          </p:nvSpPr>
          <p:spPr bwMode="auto">
            <a:xfrm>
              <a:off x="1445" y="1981"/>
              <a:ext cx="43" cy="20"/>
            </a:xfrm>
            <a:custGeom>
              <a:avLst/>
              <a:gdLst>
                <a:gd name="T0" fmla="*/ 118 w 144"/>
                <a:gd name="T1" fmla="*/ 66 h 66"/>
                <a:gd name="T2" fmla="*/ 63 w 144"/>
                <a:gd name="T3" fmla="*/ 43 h 66"/>
                <a:gd name="T4" fmla="*/ 30 w 144"/>
                <a:gd name="T5" fmla="*/ 24 h 66"/>
                <a:gd name="T6" fmla="*/ 0 w 144"/>
                <a:gd name="T7" fmla="*/ 16 h 66"/>
                <a:gd name="T8" fmla="*/ 30 w 144"/>
                <a:gd name="T9" fmla="*/ 7 h 66"/>
                <a:gd name="T10" fmla="*/ 42 w 144"/>
                <a:gd name="T11" fmla="*/ 3 h 66"/>
                <a:gd name="T12" fmla="*/ 49 w 144"/>
                <a:gd name="T13" fmla="*/ 0 h 66"/>
                <a:gd name="T14" fmla="*/ 52 w 144"/>
                <a:gd name="T15" fmla="*/ 1 h 66"/>
                <a:gd name="T16" fmla="*/ 69 w 144"/>
                <a:gd name="T17" fmla="*/ 6 h 66"/>
                <a:gd name="T18" fmla="*/ 142 w 144"/>
                <a:gd name="T19" fmla="*/ 52 h 66"/>
                <a:gd name="T20" fmla="*/ 144 w 144"/>
                <a:gd name="T21" fmla="*/ 61 h 66"/>
                <a:gd name="T22" fmla="*/ 135 w 144"/>
                <a:gd name="T23" fmla="*/ 64 h 66"/>
                <a:gd name="T24" fmla="*/ 118 w 144"/>
                <a:gd name="T25" fmla="*/ 66 h 66"/>
                <a:gd name="T26" fmla="*/ 72 w 144"/>
                <a:gd name="T27" fmla="*/ 27 h 66"/>
                <a:gd name="T28" fmla="*/ 74 w 144"/>
                <a:gd name="T29" fmla="*/ 28 h 66"/>
                <a:gd name="T30" fmla="*/ 117 w 144"/>
                <a:gd name="T31" fmla="*/ 47 h 66"/>
                <a:gd name="T32" fmla="*/ 72 w 144"/>
                <a:gd name="T33" fmla="*/ 2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4" h="66">
                  <a:moveTo>
                    <a:pt x="118" y="66"/>
                  </a:moveTo>
                  <a:cubicBezTo>
                    <a:pt x="95" y="66"/>
                    <a:pt x="79" y="54"/>
                    <a:pt x="63" y="43"/>
                  </a:cubicBezTo>
                  <a:cubicBezTo>
                    <a:pt x="52" y="35"/>
                    <a:pt x="42" y="28"/>
                    <a:pt x="30" y="2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4" y="5"/>
                    <a:pt x="38" y="4"/>
                    <a:pt x="42" y="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7" y="3"/>
                    <a:pt x="63" y="5"/>
                    <a:pt x="69" y="6"/>
                  </a:cubicBezTo>
                  <a:cubicBezTo>
                    <a:pt x="96" y="14"/>
                    <a:pt x="133" y="25"/>
                    <a:pt x="142" y="52"/>
                  </a:cubicBezTo>
                  <a:cubicBezTo>
                    <a:pt x="144" y="61"/>
                    <a:pt x="144" y="61"/>
                    <a:pt x="144" y="61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9" y="65"/>
                    <a:pt x="124" y="66"/>
                    <a:pt x="118" y="66"/>
                  </a:cubicBezTo>
                  <a:close/>
                  <a:moveTo>
                    <a:pt x="72" y="27"/>
                  </a:moveTo>
                  <a:cubicBezTo>
                    <a:pt x="73" y="27"/>
                    <a:pt x="73" y="27"/>
                    <a:pt x="74" y="28"/>
                  </a:cubicBezTo>
                  <a:cubicBezTo>
                    <a:pt x="88" y="38"/>
                    <a:pt x="101" y="47"/>
                    <a:pt x="117" y="47"/>
                  </a:cubicBezTo>
                  <a:cubicBezTo>
                    <a:pt x="107" y="38"/>
                    <a:pt x="89" y="31"/>
                    <a:pt x="72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7" name="Freeform 189"/>
            <p:cNvSpPr>
              <a:spLocks/>
            </p:cNvSpPr>
            <p:nvPr/>
          </p:nvSpPr>
          <p:spPr bwMode="auto">
            <a:xfrm>
              <a:off x="1274" y="1400"/>
              <a:ext cx="53" cy="46"/>
            </a:xfrm>
            <a:custGeom>
              <a:avLst/>
              <a:gdLst>
                <a:gd name="T0" fmla="*/ 76 w 178"/>
                <a:gd name="T1" fmla="*/ 13 h 153"/>
                <a:gd name="T2" fmla="*/ 178 w 178"/>
                <a:gd name="T3" fmla="*/ 106 h 153"/>
                <a:gd name="T4" fmla="*/ 31 w 178"/>
                <a:gd name="T5" fmla="*/ 95 h 153"/>
                <a:gd name="T6" fmla="*/ 4 w 178"/>
                <a:gd name="T7" fmla="*/ 32 h 153"/>
                <a:gd name="T8" fmla="*/ 76 w 178"/>
                <a:gd name="T9" fmla="*/ 1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53">
                  <a:moveTo>
                    <a:pt x="76" y="13"/>
                  </a:moveTo>
                  <a:cubicBezTo>
                    <a:pt x="138" y="33"/>
                    <a:pt x="144" y="50"/>
                    <a:pt x="178" y="106"/>
                  </a:cubicBezTo>
                  <a:cubicBezTo>
                    <a:pt x="142" y="112"/>
                    <a:pt x="39" y="153"/>
                    <a:pt x="31" y="95"/>
                  </a:cubicBezTo>
                  <a:cubicBezTo>
                    <a:pt x="27" y="64"/>
                    <a:pt x="0" y="60"/>
                    <a:pt x="4" y="32"/>
                  </a:cubicBezTo>
                  <a:cubicBezTo>
                    <a:pt x="9" y="0"/>
                    <a:pt x="47" y="13"/>
                    <a:pt x="76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8" name="Freeform 190"/>
            <p:cNvSpPr>
              <a:spLocks noEditPoints="1"/>
            </p:cNvSpPr>
            <p:nvPr/>
          </p:nvSpPr>
          <p:spPr bwMode="auto">
            <a:xfrm>
              <a:off x="1271" y="1400"/>
              <a:ext cx="60" cy="40"/>
            </a:xfrm>
            <a:custGeom>
              <a:avLst/>
              <a:gdLst>
                <a:gd name="T0" fmla="*/ 85 w 201"/>
                <a:gd name="T1" fmla="*/ 134 h 134"/>
                <a:gd name="T2" fmla="*/ 30 w 201"/>
                <a:gd name="T3" fmla="*/ 96 h 134"/>
                <a:gd name="T4" fmla="*/ 17 w 201"/>
                <a:gd name="T5" fmla="*/ 69 h 134"/>
                <a:gd name="T6" fmla="*/ 3 w 201"/>
                <a:gd name="T7" fmla="*/ 29 h 134"/>
                <a:gd name="T8" fmla="*/ 43 w 201"/>
                <a:gd name="T9" fmla="*/ 0 h 134"/>
                <a:gd name="T10" fmla="*/ 64 w 201"/>
                <a:gd name="T11" fmla="*/ 2 h 134"/>
                <a:gd name="T12" fmla="*/ 84 w 201"/>
                <a:gd name="T13" fmla="*/ 3 h 134"/>
                <a:gd name="T14" fmla="*/ 87 w 201"/>
                <a:gd name="T15" fmla="*/ 3 h 134"/>
                <a:gd name="T16" fmla="*/ 188 w 201"/>
                <a:gd name="T17" fmla="*/ 90 h 134"/>
                <a:gd name="T18" fmla="*/ 201 w 201"/>
                <a:gd name="T19" fmla="*/ 112 h 134"/>
                <a:gd name="T20" fmla="*/ 188 w 201"/>
                <a:gd name="T21" fmla="*/ 114 h 134"/>
                <a:gd name="T22" fmla="*/ 162 w 201"/>
                <a:gd name="T23" fmla="*/ 120 h 134"/>
                <a:gd name="T24" fmla="*/ 85 w 201"/>
                <a:gd name="T25" fmla="*/ 134 h 134"/>
                <a:gd name="T26" fmla="*/ 43 w 201"/>
                <a:gd name="T27" fmla="*/ 19 h 134"/>
                <a:gd name="T28" fmla="*/ 21 w 201"/>
                <a:gd name="T29" fmla="*/ 32 h 134"/>
                <a:gd name="T30" fmla="*/ 31 w 201"/>
                <a:gd name="T31" fmla="*/ 58 h 134"/>
                <a:gd name="T32" fmla="*/ 49 w 201"/>
                <a:gd name="T33" fmla="*/ 93 h 134"/>
                <a:gd name="T34" fmla="*/ 85 w 201"/>
                <a:gd name="T35" fmla="*/ 116 h 134"/>
                <a:gd name="T36" fmla="*/ 158 w 201"/>
                <a:gd name="T37" fmla="*/ 102 h 134"/>
                <a:gd name="T38" fmla="*/ 172 w 201"/>
                <a:gd name="T39" fmla="*/ 99 h 134"/>
                <a:gd name="T40" fmla="*/ 82 w 201"/>
                <a:gd name="T41" fmla="*/ 21 h 134"/>
                <a:gd name="T42" fmla="*/ 62 w 201"/>
                <a:gd name="T43" fmla="*/ 20 h 134"/>
                <a:gd name="T44" fmla="*/ 43 w 201"/>
                <a:gd name="T45" fmla="*/ 1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1" h="134">
                  <a:moveTo>
                    <a:pt x="85" y="134"/>
                  </a:moveTo>
                  <a:cubicBezTo>
                    <a:pt x="44" y="134"/>
                    <a:pt x="33" y="113"/>
                    <a:pt x="30" y="96"/>
                  </a:cubicBezTo>
                  <a:cubicBezTo>
                    <a:pt x="28" y="84"/>
                    <a:pt x="23" y="76"/>
                    <a:pt x="17" y="69"/>
                  </a:cubicBezTo>
                  <a:cubicBezTo>
                    <a:pt x="9" y="59"/>
                    <a:pt x="0" y="49"/>
                    <a:pt x="3" y="29"/>
                  </a:cubicBezTo>
                  <a:cubicBezTo>
                    <a:pt x="6" y="10"/>
                    <a:pt x="20" y="0"/>
                    <a:pt x="43" y="0"/>
                  </a:cubicBezTo>
                  <a:cubicBezTo>
                    <a:pt x="49" y="0"/>
                    <a:pt x="57" y="1"/>
                    <a:pt x="64" y="2"/>
                  </a:cubicBezTo>
                  <a:cubicBezTo>
                    <a:pt x="71" y="2"/>
                    <a:pt x="77" y="3"/>
                    <a:pt x="84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148" y="23"/>
                    <a:pt x="159" y="42"/>
                    <a:pt x="188" y="90"/>
                  </a:cubicBezTo>
                  <a:cubicBezTo>
                    <a:pt x="201" y="112"/>
                    <a:pt x="201" y="112"/>
                    <a:pt x="201" y="112"/>
                  </a:cubicBezTo>
                  <a:cubicBezTo>
                    <a:pt x="188" y="114"/>
                    <a:pt x="188" y="114"/>
                    <a:pt x="188" y="114"/>
                  </a:cubicBezTo>
                  <a:cubicBezTo>
                    <a:pt x="181" y="115"/>
                    <a:pt x="172" y="118"/>
                    <a:pt x="162" y="120"/>
                  </a:cubicBezTo>
                  <a:cubicBezTo>
                    <a:pt x="139" y="126"/>
                    <a:pt x="109" y="134"/>
                    <a:pt x="85" y="134"/>
                  </a:cubicBezTo>
                  <a:close/>
                  <a:moveTo>
                    <a:pt x="43" y="19"/>
                  </a:moveTo>
                  <a:cubicBezTo>
                    <a:pt x="27" y="19"/>
                    <a:pt x="23" y="23"/>
                    <a:pt x="21" y="32"/>
                  </a:cubicBezTo>
                  <a:cubicBezTo>
                    <a:pt x="20" y="43"/>
                    <a:pt x="24" y="49"/>
                    <a:pt x="31" y="58"/>
                  </a:cubicBezTo>
                  <a:cubicBezTo>
                    <a:pt x="38" y="66"/>
                    <a:pt x="46" y="76"/>
                    <a:pt x="49" y="93"/>
                  </a:cubicBezTo>
                  <a:cubicBezTo>
                    <a:pt x="50" y="104"/>
                    <a:pt x="55" y="116"/>
                    <a:pt x="85" y="116"/>
                  </a:cubicBezTo>
                  <a:cubicBezTo>
                    <a:pt x="107" y="116"/>
                    <a:pt x="135" y="108"/>
                    <a:pt x="158" y="102"/>
                  </a:cubicBezTo>
                  <a:cubicBezTo>
                    <a:pt x="163" y="101"/>
                    <a:pt x="167" y="100"/>
                    <a:pt x="172" y="99"/>
                  </a:cubicBezTo>
                  <a:cubicBezTo>
                    <a:pt x="144" y="52"/>
                    <a:pt x="136" y="39"/>
                    <a:pt x="82" y="21"/>
                  </a:cubicBezTo>
                  <a:cubicBezTo>
                    <a:pt x="76" y="21"/>
                    <a:pt x="69" y="21"/>
                    <a:pt x="62" y="20"/>
                  </a:cubicBezTo>
                  <a:cubicBezTo>
                    <a:pt x="55" y="19"/>
                    <a:pt x="49" y="19"/>
                    <a:pt x="4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9" name="Freeform 191"/>
            <p:cNvSpPr>
              <a:spLocks/>
            </p:cNvSpPr>
            <p:nvPr/>
          </p:nvSpPr>
          <p:spPr bwMode="auto">
            <a:xfrm>
              <a:off x="1341" y="1584"/>
              <a:ext cx="14" cy="15"/>
            </a:xfrm>
            <a:custGeom>
              <a:avLst/>
              <a:gdLst>
                <a:gd name="T0" fmla="*/ 0 w 47"/>
                <a:gd name="T1" fmla="*/ 25 h 51"/>
                <a:gd name="T2" fmla="*/ 47 w 47"/>
                <a:gd name="T3" fmla="*/ 44 h 51"/>
                <a:gd name="T4" fmla="*/ 0 w 47"/>
                <a:gd name="T5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51">
                  <a:moveTo>
                    <a:pt x="0" y="25"/>
                  </a:moveTo>
                  <a:cubicBezTo>
                    <a:pt x="19" y="0"/>
                    <a:pt x="32" y="29"/>
                    <a:pt x="47" y="44"/>
                  </a:cubicBezTo>
                  <a:cubicBezTo>
                    <a:pt x="26" y="51"/>
                    <a:pt x="6" y="50"/>
                    <a:pt x="0" y="2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0" name="Freeform 192"/>
            <p:cNvSpPr>
              <a:spLocks noEditPoints="1"/>
            </p:cNvSpPr>
            <p:nvPr/>
          </p:nvSpPr>
          <p:spPr bwMode="auto">
            <a:xfrm>
              <a:off x="1338" y="1585"/>
              <a:ext cx="22" cy="16"/>
            </a:xfrm>
            <a:custGeom>
              <a:avLst/>
              <a:gdLst>
                <a:gd name="T0" fmla="*/ 36 w 72"/>
                <a:gd name="T1" fmla="*/ 51 h 51"/>
                <a:gd name="T2" fmla="*/ 0 w 72"/>
                <a:gd name="T3" fmla="*/ 22 h 51"/>
                <a:gd name="T4" fmla="*/ 0 w 72"/>
                <a:gd name="T5" fmla="*/ 17 h 51"/>
                <a:gd name="T6" fmla="*/ 2 w 72"/>
                <a:gd name="T7" fmla="*/ 14 h 51"/>
                <a:gd name="T8" fmla="*/ 24 w 72"/>
                <a:gd name="T9" fmla="*/ 0 h 51"/>
                <a:gd name="T10" fmla="*/ 55 w 72"/>
                <a:gd name="T11" fmla="*/ 22 h 51"/>
                <a:gd name="T12" fmla="*/ 63 w 72"/>
                <a:gd name="T13" fmla="*/ 32 h 51"/>
                <a:gd name="T14" fmla="*/ 72 w 72"/>
                <a:gd name="T15" fmla="*/ 42 h 51"/>
                <a:gd name="T16" fmla="*/ 59 w 72"/>
                <a:gd name="T17" fmla="*/ 47 h 51"/>
                <a:gd name="T18" fmla="*/ 36 w 72"/>
                <a:gd name="T19" fmla="*/ 51 h 51"/>
                <a:gd name="T20" fmla="*/ 20 w 72"/>
                <a:gd name="T21" fmla="*/ 21 h 51"/>
                <a:gd name="T22" fmla="*/ 39 w 72"/>
                <a:gd name="T23" fmla="*/ 32 h 51"/>
                <a:gd name="T24" fmla="*/ 24 w 72"/>
                <a:gd name="T25" fmla="*/ 18 h 51"/>
                <a:gd name="T26" fmla="*/ 20 w 72"/>
                <a:gd name="T27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51">
                  <a:moveTo>
                    <a:pt x="36" y="51"/>
                  </a:moveTo>
                  <a:cubicBezTo>
                    <a:pt x="18" y="51"/>
                    <a:pt x="5" y="41"/>
                    <a:pt x="0" y="2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9" y="5"/>
                    <a:pt x="16" y="0"/>
                    <a:pt x="24" y="0"/>
                  </a:cubicBezTo>
                  <a:cubicBezTo>
                    <a:pt x="37" y="0"/>
                    <a:pt x="46" y="11"/>
                    <a:pt x="55" y="22"/>
                  </a:cubicBezTo>
                  <a:cubicBezTo>
                    <a:pt x="57" y="26"/>
                    <a:pt x="60" y="29"/>
                    <a:pt x="63" y="3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1" y="50"/>
                    <a:pt x="43" y="51"/>
                    <a:pt x="36" y="51"/>
                  </a:cubicBezTo>
                  <a:close/>
                  <a:moveTo>
                    <a:pt x="20" y="21"/>
                  </a:moveTo>
                  <a:cubicBezTo>
                    <a:pt x="23" y="30"/>
                    <a:pt x="29" y="33"/>
                    <a:pt x="39" y="32"/>
                  </a:cubicBezTo>
                  <a:cubicBezTo>
                    <a:pt x="35" y="26"/>
                    <a:pt x="28" y="18"/>
                    <a:pt x="24" y="18"/>
                  </a:cubicBezTo>
                  <a:cubicBezTo>
                    <a:pt x="23" y="18"/>
                    <a:pt x="22" y="19"/>
                    <a:pt x="20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1" name="Freeform 193"/>
            <p:cNvSpPr>
              <a:spLocks/>
            </p:cNvSpPr>
            <p:nvPr/>
          </p:nvSpPr>
          <p:spPr bwMode="auto">
            <a:xfrm>
              <a:off x="1312" y="1582"/>
              <a:ext cx="28" cy="34"/>
            </a:xfrm>
            <a:custGeom>
              <a:avLst/>
              <a:gdLst>
                <a:gd name="T0" fmla="*/ 39 w 93"/>
                <a:gd name="T1" fmla="*/ 0 h 114"/>
                <a:gd name="T2" fmla="*/ 85 w 93"/>
                <a:gd name="T3" fmla="*/ 29 h 114"/>
                <a:gd name="T4" fmla="*/ 63 w 93"/>
                <a:gd name="T5" fmla="*/ 100 h 114"/>
                <a:gd name="T6" fmla="*/ 4 w 93"/>
                <a:gd name="T7" fmla="*/ 72 h 114"/>
                <a:gd name="T8" fmla="*/ 39 w 93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14">
                  <a:moveTo>
                    <a:pt x="39" y="0"/>
                  </a:moveTo>
                  <a:cubicBezTo>
                    <a:pt x="66" y="6"/>
                    <a:pt x="76" y="3"/>
                    <a:pt x="85" y="29"/>
                  </a:cubicBezTo>
                  <a:cubicBezTo>
                    <a:pt x="93" y="50"/>
                    <a:pt x="83" y="89"/>
                    <a:pt x="63" y="100"/>
                  </a:cubicBezTo>
                  <a:cubicBezTo>
                    <a:pt x="37" y="114"/>
                    <a:pt x="7" y="99"/>
                    <a:pt x="4" y="72"/>
                  </a:cubicBezTo>
                  <a:cubicBezTo>
                    <a:pt x="0" y="44"/>
                    <a:pt x="24" y="21"/>
                    <a:pt x="3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2" name="Freeform 194"/>
            <p:cNvSpPr>
              <a:spLocks noEditPoints="1"/>
            </p:cNvSpPr>
            <p:nvPr/>
          </p:nvSpPr>
          <p:spPr bwMode="auto">
            <a:xfrm>
              <a:off x="1310" y="1579"/>
              <a:ext cx="33" cy="38"/>
            </a:xfrm>
            <a:custGeom>
              <a:avLst/>
              <a:gdLst>
                <a:gd name="T0" fmla="*/ 51 w 112"/>
                <a:gd name="T1" fmla="*/ 126 h 126"/>
                <a:gd name="T2" fmla="*/ 3 w 112"/>
                <a:gd name="T3" fmla="*/ 84 h 126"/>
                <a:gd name="T4" fmla="*/ 31 w 112"/>
                <a:gd name="T5" fmla="*/ 18 h 126"/>
                <a:gd name="T6" fmla="*/ 40 w 112"/>
                <a:gd name="T7" fmla="*/ 5 h 126"/>
                <a:gd name="T8" fmla="*/ 44 w 112"/>
                <a:gd name="T9" fmla="*/ 0 h 126"/>
                <a:gd name="T10" fmla="*/ 50 w 112"/>
                <a:gd name="T11" fmla="*/ 2 h 126"/>
                <a:gd name="T12" fmla="*/ 62 w 112"/>
                <a:gd name="T13" fmla="*/ 4 h 126"/>
                <a:gd name="T14" fmla="*/ 103 w 112"/>
                <a:gd name="T15" fmla="*/ 37 h 126"/>
                <a:gd name="T16" fmla="*/ 77 w 112"/>
                <a:gd name="T17" fmla="*/ 119 h 126"/>
                <a:gd name="T18" fmla="*/ 51 w 112"/>
                <a:gd name="T19" fmla="*/ 126 h 126"/>
                <a:gd name="T20" fmla="*/ 52 w 112"/>
                <a:gd name="T21" fmla="*/ 21 h 126"/>
                <a:gd name="T22" fmla="*/ 46 w 112"/>
                <a:gd name="T23" fmla="*/ 29 h 126"/>
                <a:gd name="T24" fmla="*/ 22 w 112"/>
                <a:gd name="T25" fmla="*/ 82 h 126"/>
                <a:gd name="T26" fmla="*/ 68 w 112"/>
                <a:gd name="T27" fmla="*/ 103 h 126"/>
                <a:gd name="T28" fmla="*/ 86 w 112"/>
                <a:gd name="T29" fmla="*/ 44 h 126"/>
                <a:gd name="T30" fmla="*/ 58 w 112"/>
                <a:gd name="T31" fmla="*/ 22 h 126"/>
                <a:gd name="T32" fmla="*/ 52 w 112"/>
                <a:gd name="T33" fmla="*/ 2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2" h="126">
                  <a:moveTo>
                    <a:pt x="51" y="126"/>
                  </a:moveTo>
                  <a:cubicBezTo>
                    <a:pt x="27" y="126"/>
                    <a:pt x="7" y="108"/>
                    <a:pt x="3" y="84"/>
                  </a:cubicBezTo>
                  <a:cubicBezTo>
                    <a:pt x="0" y="58"/>
                    <a:pt x="16" y="37"/>
                    <a:pt x="31" y="18"/>
                  </a:cubicBezTo>
                  <a:cubicBezTo>
                    <a:pt x="34" y="14"/>
                    <a:pt x="38" y="9"/>
                    <a:pt x="40" y="5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4" y="3"/>
                    <a:pt x="58" y="4"/>
                    <a:pt x="62" y="4"/>
                  </a:cubicBezTo>
                  <a:cubicBezTo>
                    <a:pt x="81" y="8"/>
                    <a:pt x="93" y="11"/>
                    <a:pt x="103" y="37"/>
                  </a:cubicBezTo>
                  <a:cubicBezTo>
                    <a:pt x="112" y="62"/>
                    <a:pt x="101" y="106"/>
                    <a:pt x="77" y="119"/>
                  </a:cubicBezTo>
                  <a:cubicBezTo>
                    <a:pt x="68" y="124"/>
                    <a:pt x="60" y="126"/>
                    <a:pt x="51" y="126"/>
                  </a:cubicBezTo>
                  <a:close/>
                  <a:moveTo>
                    <a:pt x="52" y="21"/>
                  </a:moveTo>
                  <a:cubicBezTo>
                    <a:pt x="50" y="24"/>
                    <a:pt x="48" y="26"/>
                    <a:pt x="46" y="29"/>
                  </a:cubicBezTo>
                  <a:cubicBezTo>
                    <a:pt x="32" y="46"/>
                    <a:pt x="19" y="63"/>
                    <a:pt x="22" y="82"/>
                  </a:cubicBezTo>
                  <a:cubicBezTo>
                    <a:pt x="25" y="102"/>
                    <a:pt x="48" y="114"/>
                    <a:pt x="68" y="103"/>
                  </a:cubicBezTo>
                  <a:cubicBezTo>
                    <a:pt x="83" y="94"/>
                    <a:pt x="92" y="60"/>
                    <a:pt x="86" y="44"/>
                  </a:cubicBezTo>
                  <a:cubicBezTo>
                    <a:pt x="79" y="27"/>
                    <a:pt x="76" y="26"/>
                    <a:pt x="58" y="22"/>
                  </a:cubicBezTo>
                  <a:cubicBezTo>
                    <a:pt x="56" y="22"/>
                    <a:pt x="54" y="22"/>
                    <a:pt x="5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3" name="Freeform 195"/>
            <p:cNvSpPr>
              <a:spLocks/>
            </p:cNvSpPr>
            <p:nvPr/>
          </p:nvSpPr>
          <p:spPr bwMode="auto">
            <a:xfrm>
              <a:off x="1235" y="1644"/>
              <a:ext cx="13" cy="13"/>
            </a:xfrm>
            <a:custGeom>
              <a:avLst/>
              <a:gdLst>
                <a:gd name="T0" fmla="*/ 25 w 43"/>
                <a:gd name="T1" fmla="*/ 15 h 44"/>
                <a:gd name="T2" fmla="*/ 43 w 43"/>
                <a:gd name="T3" fmla="*/ 44 h 44"/>
                <a:gd name="T4" fmla="*/ 0 w 43"/>
                <a:gd name="T5" fmla="*/ 0 h 44"/>
                <a:gd name="T6" fmla="*/ 25 w 43"/>
                <a:gd name="T7" fmla="*/ 1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4">
                  <a:moveTo>
                    <a:pt x="25" y="15"/>
                  </a:moveTo>
                  <a:cubicBezTo>
                    <a:pt x="31" y="25"/>
                    <a:pt x="37" y="35"/>
                    <a:pt x="43" y="44"/>
                  </a:cubicBezTo>
                  <a:cubicBezTo>
                    <a:pt x="23" y="34"/>
                    <a:pt x="10" y="21"/>
                    <a:pt x="0" y="0"/>
                  </a:cubicBezTo>
                  <a:cubicBezTo>
                    <a:pt x="8" y="5"/>
                    <a:pt x="17" y="9"/>
                    <a:pt x="25" y="1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4" name="Freeform 196"/>
            <p:cNvSpPr>
              <a:spLocks/>
            </p:cNvSpPr>
            <p:nvPr/>
          </p:nvSpPr>
          <p:spPr bwMode="auto">
            <a:xfrm>
              <a:off x="1229" y="1637"/>
              <a:ext cx="27" cy="27"/>
            </a:xfrm>
            <a:custGeom>
              <a:avLst/>
              <a:gdLst>
                <a:gd name="T0" fmla="*/ 89 w 89"/>
                <a:gd name="T1" fmla="*/ 90 h 90"/>
                <a:gd name="T2" fmla="*/ 60 w 89"/>
                <a:gd name="T3" fmla="*/ 76 h 90"/>
                <a:gd name="T4" fmla="*/ 13 w 89"/>
                <a:gd name="T5" fmla="*/ 27 h 90"/>
                <a:gd name="T6" fmla="*/ 0 w 89"/>
                <a:gd name="T7" fmla="*/ 0 h 90"/>
                <a:gd name="T8" fmla="*/ 33 w 89"/>
                <a:gd name="T9" fmla="*/ 19 h 90"/>
                <a:gd name="T10" fmla="*/ 51 w 89"/>
                <a:gd name="T11" fmla="*/ 31 h 90"/>
                <a:gd name="T12" fmla="*/ 53 w 89"/>
                <a:gd name="T13" fmla="*/ 33 h 90"/>
                <a:gd name="T14" fmla="*/ 67 w 89"/>
                <a:gd name="T15" fmla="*/ 54 h 90"/>
                <a:gd name="T16" fmla="*/ 89 w 89"/>
                <a:gd name="T1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0">
                  <a:moveTo>
                    <a:pt x="89" y="90"/>
                  </a:moveTo>
                  <a:cubicBezTo>
                    <a:pt x="60" y="76"/>
                    <a:pt x="60" y="76"/>
                    <a:pt x="60" y="76"/>
                  </a:cubicBezTo>
                  <a:cubicBezTo>
                    <a:pt x="38" y="65"/>
                    <a:pt x="24" y="50"/>
                    <a:pt x="13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9" y="22"/>
                    <a:pt x="45" y="26"/>
                    <a:pt x="51" y="31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8" y="40"/>
                    <a:pt x="62" y="47"/>
                    <a:pt x="67" y="54"/>
                  </a:cubicBezTo>
                  <a:lnTo>
                    <a:pt x="89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5" name="Freeform 197"/>
            <p:cNvSpPr>
              <a:spLocks/>
            </p:cNvSpPr>
            <p:nvPr/>
          </p:nvSpPr>
          <p:spPr bwMode="auto">
            <a:xfrm>
              <a:off x="1194" y="1648"/>
              <a:ext cx="89" cy="77"/>
            </a:xfrm>
            <a:custGeom>
              <a:avLst/>
              <a:gdLst>
                <a:gd name="T0" fmla="*/ 90 w 297"/>
                <a:gd name="T1" fmla="*/ 16 h 256"/>
                <a:gd name="T2" fmla="*/ 120 w 297"/>
                <a:gd name="T3" fmla="*/ 59 h 256"/>
                <a:gd name="T4" fmla="*/ 150 w 297"/>
                <a:gd name="T5" fmla="*/ 65 h 256"/>
                <a:gd name="T6" fmla="*/ 221 w 297"/>
                <a:gd name="T7" fmla="*/ 108 h 256"/>
                <a:gd name="T8" fmla="*/ 241 w 297"/>
                <a:gd name="T9" fmla="*/ 161 h 256"/>
                <a:gd name="T10" fmla="*/ 272 w 297"/>
                <a:gd name="T11" fmla="*/ 161 h 256"/>
                <a:gd name="T12" fmla="*/ 297 w 297"/>
                <a:gd name="T13" fmla="*/ 188 h 256"/>
                <a:gd name="T14" fmla="*/ 238 w 297"/>
                <a:gd name="T15" fmla="*/ 204 h 256"/>
                <a:gd name="T16" fmla="*/ 189 w 297"/>
                <a:gd name="T17" fmla="*/ 169 h 256"/>
                <a:gd name="T18" fmla="*/ 194 w 297"/>
                <a:gd name="T19" fmla="*/ 154 h 256"/>
                <a:gd name="T20" fmla="*/ 169 w 297"/>
                <a:gd name="T21" fmla="*/ 181 h 256"/>
                <a:gd name="T22" fmla="*/ 129 w 297"/>
                <a:gd name="T23" fmla="*/ 223 h 256"/>
                <a:gd name="T24" fmla="*/ 94 w 297"/>
                <a:gd name="T25" fmla="*/ 178 h 256"/>
                <a:gd name="T26" fmla="*/ 69 w 297"/>
                <a:gd name="T27" fmla="*/ 158 h 256"/>
                <a:gd name="T28" fmla="*/ 72 w 297"/>
                <a:gd name="T29" fmla="*/ 97 h 256"/>
                <a:gd name="T30" fmla="*/ 90 w 297"/>
                <a:gd name="T31" fmla="*/ 1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7" h="256">
                  <a:moveTo>
                    <a:pt x="90" y="16"/>
                  </a:moveTo>
                  <a:cubicBezTo>
                    <a:pt x="119" y="0"/>
                    <a:pt x="121" y="39"/>
                    <a:pt x="120" y="59"/>
                  </a:cubicBezTo>
                  <a:cubicBezTo>
                    <a:pt x="142" y="24"/>
                    <a:pt x="143" y="61"/>
                    <a:pt x="150" y="65"/>
                  </a:cubicBezTo>
                  <a:cubicBezTo>
                    <a:pt x="174" y="78"/>
                    <a:pt x="198" y="94"/>
                    <a:pt x="221" y="108"/>
                  </a:cubicBezTo>
                  <a:cubicBezTo>
                    <a:pt x="240" y="120"/>
                    <a:pt x="227" y="147"/>
                    <a:pt x="241" y="161"/>
                  </a:cubicBezTo>
                  <a:cubicBezTo>
                    <a:pt x="246" y="167"/>
                    <a:pt x="264" y="153"/>
                    <a:pt x="272" y="161"/>
                  </a:cubicBezTo>
                  <a:cubicBezTo>
                    <a:pt x="280" y="170"/>
                    <a:pt x="288" y="179"/>
                    <a:pt x="297" y="188"/>
                  </a:cubicBezTo>
                  <a:cubicBezTo>
                    <a:pt x="271" y="207"/>
                    <a:pt x="267" y="216"/>
                    <a:pt x="238" y="204"/>
                  </a:cubicBezTo>
                  <a:cubicBezTo>
                    <a:pt x="210" y="193"/>
                    <a:pt x="220" y="164"/>
                    <a:pt x="189" y="169"/>
                  </a:cubicBezTo>
                  <a:cubicBezTo>
                    <a:pt x="191" y="164"/>
                    <a:pt x="192" y="159"/>
                    <a:pt x="194" y="154"/>
                  </a:cubicBezTo>
                  <a:cubicBezTo>
                    <a:pt x="173" y="154"/>
                    <a:pt x="170" y="163"/>
                    <a:pt x="169" y="181"/>
                  </a:cubicBezTo>
                  <a:cubicBezTo>
                    <a:pt x="168" y="197"/>
                    <a:pt x="140" y="213"/>
                    <a:pt x="129" y="223"/>
                  </a:cubicBezTo>
                  <a:cubicBezTo>
                    <a:pt x="92" y="256"/>
                    <a:pt x="95" y="210"/>
                    <a:pt x="94" y="178"/>
                  </a:cubicBezTo>
                  <a:cubicBezTo>
                    <a:pt x="88" y="213"/>
                    <a:pt x="0" y="213"/>
                    <a:pt x="69" y="158"/>
                  </a:cubicBezTo>
                  <a:cubicBezTo>
                    <a:pt x="77" y="151"/>
                    <a:pt x="71" y="110"/>
                    <a:pt x="72" y="97"/>
                  </a:cubicBezTo>
                  <a:cubicBezTo>
                    <a:pt x="75" y="67"/>
                    <a:pt x="76" y="44"/>
                    <a:pt x="90" y="1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6" name="Freeform 198"/>
            <p:cNvSpPr>
              <a:spLocks noEditPoints="1"/>
            </p:cNvSpPr>
            <p:nvPr/>
          </p:nvSpPr>
          <p:spPr bwMode="auto">
            <a:xfrm>
              <a:off x="1203" y="1649"/>
              <a:ext cx="84" cy="72"/>
            </a:xfrm>
            <a:custGeom>
              <a:avLst/>
              <a:gdLst>
                <a:gd name="T0" fmla="*/ 56 w 280"/>
                <a:gd name="T1" fmla="*/ 203 h 243"/>
                <a:gd name="T2" fmla="*/ 4 w 280"/>
                <a:gd name="T3" fmla="*/ 197 h 243"/>
                <a:gd name="T4" fmla="*/ 33 w 280"/>
                <a:gd name="T5" fmla="*/ 116 h 243"/>
                <a:gd name="T6" fmla="*/ 34 w 280"/>
                <a:gd name="T7" fmla="*/ 89 h 243"/>
                <a:gd name="T8" fmla="*/ 53 w 280"/>
                <a:gd name="T9" fmla="*/ 9 h 243"/>
                <a:gd name="T10" fmla="*/ 88 w 280"/>
                <a:gd name="T11" fmla="*/ 9 h 243"/>
                <a:gd name="T12" fmla="*/ 105 w 280"/>
                <a:gd name="T13" fmla="*/ 34 h 243"/>
                <a:gd name="T14" fmla="*/ 126 w 280"/>
                <a:gd name="T15" fmla="*/ 57 h 243"/>
                <a:gd name="T16" fmla="*/ 196 w 280"/>
                <a:gd name="T17" fmla="*/ 99 h 243"/>
                <a:gd name="T18" fmla="*/ 216 w 280"/>
                <a:gd name="T19" fmla="*/ 152 h 243"/>
                <a:gd name="T20" fmla="*/ 235 w 280"/>
                <a:gd name="T21" fmla="*/ 148 h 243"/>
                <a:gd name="T22" fmla="*/ 273 w 280"/>
                <a:gd name="T23" fmla="*/ 180 h 243"/>
                <a:gd name="T24" fmla="*/ 272 w 280"/>
                <a:gd name="T25" fmla="*/ 194 h 243"/>
                <a:gd name="T26" fmla="*/ 205 w 280"/>
                <a:gd name="T27" fmla="*/ 212 h 243"/>
                <a:gd name="T28" fmla="*/ 160 w 280"/>
                <a:gd name="T29" fmla="*/ 177 h 243"/>
                <a:gd name="T30" fmla="*/ 148 w 280"/>
                <a:gd name="T31" fmla="*/ 180 h 243"/>
                <a:gd name="T32" fmla="*/ 105 w 280"/>
                <a:gd name="T33" fmla="*/ 229 h 243"/>
                <a:gd name="T34" fmla="*/ 70 w 280"/>
                <a:gd name="T35" fmla="*/ 89 h 243"/>
                <a:gd name="T36" fmla="*/ 78 w 280"/>
                <a:gd name="T37" fmla="*/ 224 h 243"/>
                <a:gd name="T38" fmla="*/ 104 w 280"/>
                <a:gd name="T39" fmla="*/ 206 h 243"/>
                <a:gd name="T40" fmla="*/ 164 w 280"/>
                <a:gd name="T41" fmla="*/ 144 h 243"/>
                <a:gd name="T42" fmla="*/ 172 w 280"/>
                <a:gd name="T43" fmla="*/ 159 h 243"/>
                <a:gd name="T44" fmla="*/ 211 w 280"/>
                <a:gd name="T45" fmla="*/ 195 h 243"/>
                <a:gd name="T46" fmla="*/ 253 w 280"/>
                <a:gd name="T47" fmla="*/ 185 h 243"/>
                <a:gd name="T48" fmla="*/ 226 w 280"/>
                <a:gd name="T49" fmla="*/ 169 h 243"/>
                <a:gd name="T50" fmla="*/ 204 w 280"/>
                <a:gd name="T51" fmla="*/ 167 h 243"/>
                <a:gd name="T52" fmla="*/ 186 w 280"/>
                <a:gd name="T53" fmla="*/ 115 h 243"/>
                <a:gd name="T54" fmla="*/ 115 w 280"/>
                <a:gd name="T55" fmla="*/ 72 h 243"/>
                <a:gd name="T56" fmla="*/ 104 w 280"/>
                <a:gd name="T57" fmla="*/ 54 h 243"/>
                <a:gd name="T58" fmla="*/ 79 w 280"/>
                <a:gd name="T59" fmla="*/ 93 h 243"/>
                <a:gd name="T60" fmla="*/ 75 w 280"/>
                <a:gd name="T61" fmla="*/ 22 h 243"/>
                <a:gd name="T62" fmla="*/ 52 w 280"/>
                <a:gd name="T63" fmla="*/ 91 h 243"/>
                <a:gd name="T64" fmla="*/ 52 w 280"/>
                <a:gd name="T65" fmla="*/ 115 h 243"/>
                <a:gd name="T66" fmla="*/ 22 w 280"/>
                <a:gd name="T67" fmla="*/ 191 h 243"/>
                <a:gd name="T68" fmla="*/ 55 w 280"/>
                <a:gd name="T69" fmla="*/ 176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0" h="243">
                  <a:moveTo>
                    <a:pt x="78" y="243"/>
                  </a:moveTo>
                  <a:cubicBezTo>
                    <a:pt x="61" y="243"/>
                    <a:pt x="57" y="224"/>
                    <a:pt x="56" y="203"/>
                  </a:cubicBezTo>
                  <a:cubicBezTo>
                    <a:pt x="47" y="208"/>
                    <a:pt x="38" y="210"/>
                    <a:pt x="28" y="210"/>
                  </a:cubicBezTo>
                  <a:cubicBezTo>
                    <a:pt x="16" y="210"/>
                    <a:pt x="7" y="205"/>
                    <a:pt x="4" y="197"/>
                  </a:cubicBezTo>
                  <a:cubicBezTo>
                    <a:pt x="0" y="184"/>
                    <a:pt x="9" y="168"/>
                    <a:pt x="33" y="149"/>
                  </a:cubicBezTo>
                  <a:cubicBezTo>
                    <a:pt x="35" y="146"/>
                    <a:pt x="34" y="126"/>
                    <a:pt x="33" y="116"/>
                  </a:cubicBezTo>
                  <a:cubicBezTo>
                    <a:pt x="33" y="108"/>
                    <a:pt x="32" y="100"/>
                    <a:pt x="33" y="95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6" y="61"/>
                    <a:pt x="39" y="38"/>
                    <a:pt x="52" y="11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69" y="0"/>
                    <a:pt x="80" y="1"/>
                    <a:pt x="88" y="9"/>
                  </a:cubicBezTo>
                  <a:cubicBezTo>
                    <a:pt x="94" y="15"/>
                    <a:pt x="97" y="25"/>
                    <a:pt x="98" y="36"/>
                  </a:cubicBezTo>
                  <a:cubicBezTo>
                    <a:pt x="101" y="34"/>
                    <a:pt x="103" y="34"/>
                    <a:pt x="105" y="34"/>
                  </a:cubicBezTo>
                  <a:cubicBezTo>
                    <a:pt x="116" y="34"/>
                    <a:pt x="120" y="45"/>
                    <a:pt x="123" y="52"/>
                  </a:cubicBezTo>
                  <a:cubicBezTo>
                    <a:pt x="124" y="54"/>
                    <a:pt x="125" y="56"/>
                    <a:pt x="126" y="57"/>
                  </a:cubicBezTo>
                  <a:cubicBezTo>
                    <a:pt x="141" y="65"/>
                    <a:pt x="157" y="75"/>
                    <a:pt x="173" y="85"/>
                  </a:cubicBezTo>
                  <a:cubicBezTo>
                    <a:pt x="180" y="90"/>
                    <a:pt x="188" y="95"/>
                    <a:pt x="196" y="99"/>
                  </a:cubicBezTo>
                  <a:cubicBezTo>
                    <a:pt x="211" y="108"/>
                    <a:pt x="212" y="123"/>
                    <a:pt x="213" y="135"/>
                  </a:cubicBezTo>
                  <a:cubicBezTo>
                    <a:pt x="213" y="142"/>
                    <a:pt x="214" y="148"/>
                    <a:pt x="216" y="152"/>
                  </a:cubicBezTo>
                  <a:cubicBezTo>
                    <a:pt x="217" y="152"/>
                    <a:pt x="220" y="151"/>
                    <a:pt x="221" y="151"/>
                  </a:cubicBezTo>
                  <a:cubicBezTo>
                    <a:pt x="225" y="150"/>
                    <a:pt x="230" y="148"/>
                    <a:pt x="235" y="148"/>
                  </a:cubicBezTo>
                  <a:cubicBezTo>
                    <a:pt x="242" y="148"/>
                    <a:pt x="246" y="151"/>
                    <a:pt x="248" y="153"/>
                  </a:cubicBezTo>
                  <a:cubicBezTo>
                    <a:pt x="257" y="162"/>
                    <a:pt x="265" y="171"/>
                    <a:pt x="273" y="180"/>
                  </a:cubicBezTo>
                  <a:cubicBezTo>
                    <a:pt x="280" y="188"/>
                    <a:pt x="280" y="188"/>
                    <a:pt x="280" y="188"/>
                  </a:cubicBezTo>
                  <a:cubicBezTo>
                    <a:pt x="272" y="194"/>
                    <a:pt x="272" y="194"/>
                    <a:pt x="272" y="194"/>
                  </a:cubicBezTo>
                  <a:cubicBezTo>
                    <a:pt x="268" y="197"/>
                    <a:pt x="264" y="200"/>
                    <a:pt x="261" y="203"/>
                  </a:cubicBezTo>
                  <a:cubicBezTo>
                    <a:pt x="244" y="216"/>
                    <a:pt x="234" y="224"/>
                    <a:pt x="205" y="212"/>
                  </a:cubicBezTo>
                  <a:cubicBezTo>
                    <a:pt x="189" y="206"/>
                    <a:pt x="183" y="195"/>
                    <a:pt x="179" y="187"/>
                  </a:cubicBezTo>
                  <a:cubicBezTo>
                    <a:pt x="173" y="177"/>
                    <a:pt x="171" y="176"/>
                    <a:pt x="160" y="177"/>
                  </a:cubicBezTo>
                  <a:cubicBezTo>
                    <a:pt x="148" y="179"/>
                    <a:pt x="148" y="179"/>
                    <a:pt x="148" y="179"/>
                  </a:cubicBezTo>
                  <a:cubicBezTo>
                    <a:pt x="148" y="179"/>
                    <a:pt x="148" y="180"/>
                    <a:pt x="148" y="180"/>
                  </a:cubicBezTo>
                  <a:cubicBezTo>
                    <a:pt x="147" y="197"/>
                    <a:pt x="129" y="210"/>
                    <a:pt x="115" y="221"/>
                  </a:cubicBezTo>
                  <a:cubicBezTo>
                    <a:pt x="111" y="224"/>
                    <a:pt x="108" y="227"/>
                    <a:pt x="105" y="229"/>
                  </a:cubicBezTo>
                  <a:cubicBezTo>
                    <a:pt x="95" y="238"/>
                    <a:pt x="86" y="243"/>
                    <a:pt x="78" y="243"/>
                  </a:cubicBezTo>
                  <a:close/>
                  <a:moveTo>
                    <a:pt x="70" y="89"/>
                  </a:moveTo>
                  <a:cubicBezTo>
                    <a:pt x="73" y="187"/>
                    <a:pt x="73" y="187"/>
                    <a:pt x="73" y="187"/>
                  </a:cubicBezTo>
                  <a:cubicBezTo>
                    <a:pt x="74" y="198"/>
                    <a:pt x="74" y="221"/>
                    <a:pt x="78" y="224"/>
                  </a:cubicBezTo>
                  <a:cubicBezTo>
                    <a:pt x="79" y="224"/>
                    <a:pt x="83" y="224"/>
                    <a:pt x="93" y="215"/>
                  </a:cubicBezTo>
                  <a:cubicBezTo>
                    <a:pt x="96" y="213"/>
                    <a:pt x="100" y="210"/>
                    <a:pt x="104" y="206"/>
                  </a:cubicBezTo>
                  <a:cubicBezTo>
                    <a:pt x="114" y="199"/>
                    <a:pt x="129" y="187"/>
                    <a:pt x="130" y="179"/>
                  </a:cubicBezTo>
                  <a:cubicBezTo>
                    <a:pt x="131" y="160"/>
                    <a:pt x="135" y="144"/>
                    <a:pt x="164" y="144"/>
                  </a:cubicBezTo>
                  <a:cubicBezTo>
                    <a:pt x="177" y="144"/>
                    <a:pt x="177" y="144"/>
                    <a:pt x="177" y="144"/>
                  </a:cubicBezTo>
                  <a:cubicBezTo>
                    <a:pt x="172" y="159"/>
                    <a:pt x="172" y="159"/>
                    <a:pt x="172" y="159"/>
                  </a:cubicBezTo>
                  <a:cubicBezTo>
                    <a:pt x="185" y="161"/>
                    <a:pt x="190" y="170"/>
                    <a:pt x="195" y="178"/>
                  </a:cubicBezTo>
                  <a:cubicBezTo>
                    <a:pt x="199" y="185"/>
                    <a:pt x="202" y="191"/>
                    <a:pt x="211" y="195"/>
                  </a:cubicBezTo>
                  <a:cubicBezTo>
                    <a:pt x="230" y="202"/>
                    <a:pt x="232" y="201"/>
                    <a:pt x="250" y="188"/>
                  </a:cubicBezTo>
                  <a:cubicBezTo>
                    <a:pt x="251" y="187"/>
                    <a:pt x="252" y="186"/>
                    <a:pt x="253" y="185"/>
                  </a:cubicBezTo>
                  <a:cubicBezTo>
                    <a:pt x="247" y="179"/>
                    <a:pt x="241" y="173"/>
                    <a:pt x="235" y="166"/>
                  </a:cubicBezTo>
                  <a:cubicBezTo>
                    <a:pt x="233" y="167"/>
                    <a:pt x="229" y="168"/>
                    <a:pt x="226" y="169"/>
                  </a:cubicBezTo>
                  <a:cubicBezTo>
                    <a:pt x="223" y="170"/>
                    <a:pt x="218" y="171"/>
                    <a:pt x="215" y="171"/>
                  </a:cubicBezTo>
                  <a:cubicBezTo>
                    <a:pt x="209" y="171"/>
                    <a:pt x="206" y="169"/>
                    <a:pt x="204" y="167"/>
                  </a:cubicBezTo>
                  <a:cubicBezTo>
                    <a:pt x="196" y="158"/>
                    <a:pt x="195" y="147"/>
                    <a:pt x="194" y="136"/>
                  </a:cubicBezTo>
                  <a:cubicBezTo>
                    <a:pt x="193" y="125"/>
                    <a:pt x="193" y="119"/>
                    <a:pt x="186" y="115"/>
                  </a:cubicBezTo>
                  <a:cubicBezTo>
                    <a:pt x="179" y="110"/>
                    <a:pt x="171" y="105"/>
                    <a:pt x="163" y="100"/>
                  </a:cubicBezTo>
                  <a:cubicBezTo>
                    <a:pt x="147" y="91"/>
                    <a:pt x="132" y="81"/>
                    <a:pt x="115" y="72"/>
                  </a:cubicBezTo>
                  <a:cubicBezTo>
                    <a:pt x="110" y="69"/>
                    <a:pt x="108" y="64"/>
                    <a:pt x="106" y="59"/>
                  </a:cubicBezTo>
                  <a:cubicBezTo>
                    <a:pt x="106" y="57"/>
                    <a:pt x="105" y="56"/>
                    <a:pt x="104" y="54"/>
                  </a:cubicBezTo>
                  <a:cubicBezTo>
                    <a:pt x="103" y="56"/>
                    <a:pt x="101" y="58"/>
                    <a:pt x="98" y="6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2" y="41"/>
                    <a:pt x="79" y="26"/>
                    <a:pt x="75" y="22"/>
                  </a:cubicBezTo>
                  <a:cubicBezTo>
                    <a:pt x="73" y="20"/>
                    <a:pt x="73" y="20"/>
                    <a:pt x="67" y="22"/>
                  </a:cubicBezTo>
                  <a:cubicBezTo>
                    <a:pt x="56" y="45"/>
                    <a:pt x="54" y="65"/>
                    <a:pt x="52" y="91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101"/>
                    <a:pt x="51" y="108"/>
                    <a:pt x="52" y="115"/>
                  </a:cubicBezTo>
                  <a:cubicBezTo>
                    <a:pt x="53" y="141"/>
                    <a:pt x="53" y="157"/>
                    <a:pt x="45" y="164"/>
                  </a:cubicBezTo>
                  <a:cubicBezTo>
                    <a:pt x="21" y="182"/>
                    <a:pt x="22" y="191"/>
                    <a:pt x="22" y="191"/>
                  </a:cubicBezTo>
                  <a:cubicBezTo>
                    <a:pt x="22" y="191"/>
                    <a:pt x="24" y="192"/>
                    <a:pt x="28" y="192"/>
                  </a:cubicBezTo>
                  <a:cubicBezTo>
                    <a:pt x="38" y="192"/>
                    <a:pt x="53" y="186"/>
                    <a:pt x="55" y="176"/>
                  </a:cubicBezTo>
                  <a:lnTo>
                    <a:pt x="70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7" name="Freeform 199"/>
            <p:cNvSpPr>
              <a:spLocks/>
            </p:cNvSpPr>
            <p:nvPr/>
          </p:nvSpPr>
          <p:spPr bwMode="auto">
            <a:xfrm>
              <a:off x="1205" y="1583"/>
              <a:ext cx="8" cy="16"/>
            </a:xfrm>
            <a:custGeom>
              <a:avLst/>
              <a:gdLst>
                <a:gd name="T0" fmla="*/ 21 w 24"/>
                <a:gd name="T1" fmla="*/ 0 h 51"/>
                <a:gd name="T2" fmla="*/ 24 w 24"/>
                <a:gd name="T3" fmla="*/ 51 h 51"/>
                <a:gd name="T4" fmla="*/ 21 w 24"/>
                <a:gd name="T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51">
                  <a:moveTo>
                    <a:pt x="21" y="0"/>
                  </a:moveTo>
                  <a:cubicBezTo>
                    <a:pt x="22" y="17"/>
                    <a:pt x="23" y="34"/>
                    <a:pt x="24" y="51"/>
                  </a:cubicBezTo>
                  <a:cubicBezTo>
                    <a:pt x="5" y="41"/>
                    <a:pt x="0" y="7"/>
                    <a:pt x="21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8" name="Freeform 200"/>
            <p:cNvSpPr>
              <a:spLocks/>
            </p:cNvSpPr>
            <p:nvPr/>
          </p:nvSpPr>
          <p:spPr bwMode="auto">
            <a:xfrm>
              <a:off x="1205" y="1580"/>
              <a:ext cx="11" cy="23"/>
            </a:xfrm>
            <a:custGeom>
              <a:avLst/>
              <a:gdLst>
                <a:gd name="T0" fmla="*/ 38 w 38"/>
                <a:gd name="T1" fmla="*/ 78 h 78"/>
                <a:gd name="T2" fmla="*/ 23 w 38"/>
                <a:gd name="T3" fmla="*/ 71 h 78"/>
                <a:gd name="T4" fmla="*/ 1 w 38"/>
                <a:gd name="T5" fmla="*/ 30 h 78"/>
                <a:gd name="T6" fmla="*/ 21 w 38"/>
                <a:gd name="T7" fmla="*/ 4 h 78"/>
                <a:gd name="T8" fmla="*/ 32 w 38"/>
                <a:gd name="T9" fmla="*/ 0 h 78"/>
                <a:gd name="T10" fmla="*/ 34 w 38"/>
                <a:gd name="T11" fmla="*/ 31 h 78"/>
                <a:gd name="T12" fmla="*/ 37 w 38"/>
                <a:gd name="T13" fmla="*/ 62 h 78"/>
                <a:gd name="T14" fmla="*/ 38 w 38"/>
                <a:gd name="T1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78">
                  <a:moveTo>
                    <a:pt x="38" y="78"/>
                  </a:moveTo>
                  <a:cubicBezTo>
                    <a:pt x="23" y="71"/>
                    <a:pt x="23" y="71"/>
                    <a:pt x="23" y="71"/>
                  </a:cubicBezTo>
                  <a:cubicBezTo>
                    <a:pt x="9" y="64"/>
                    <a:pt x="0" y="46"/>
                    <a:pt x="1" y="30"/>
                  </a:cubicBezTo>
                  <a:cubicBezTo>
                    <a:pt x="2" y="17"/>
                    <a:pt x="10" y="7"/>
                    <a:pt x="21" y="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41"/>
                    <a:pt x="36" y="51"/>
                    <a:pt x="37" y="62"/>
                  </a:cubicBezTo>
                  <a:lnTo>
                    <a:pt x="3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9" name="Freeform 201"/>
            <p:cNvSpPr>
              <a:spLocks/>
            </p:cNvSpPr>
            <p:nvPr/>
          </p:nvSpPr>
          <p:spPr bwMode="auto">
            <a:xfrm>
              <a:off x="1113" y="1381"/>
              <a:ext cx="59" cy="85"/>
            </a:xfrm>
            <a:custGeom>
              <a:avLst/>
              <a:gdLst>
                <a:gd name="T0" fmla="*/ 22 w 197"/>
                <a:gd name="T1" fmla="*/ 12 h 283"/>
                <a:gd name="T2" fmla="*/ 197 w 197"/>
                <a:gd name="T3" fmla="*/ 34 h 283"/>
                <a:gd name="T4" fmla="*/ 186 w 197"/>
                <a:gd name="T5" fmla="*/ 62 h 283"/>
                <a:gd name="T6" fmla="*/ 169 w 197"/>
                <a:gd name="T7" fmla="*/ 77 h 283"/>
                <a:gd name="T8" fmla="*/ 150 w 197"/>
                <a:gd name="T9" fmla="*/ 123 h 283"/>
                <a:gd name="T10" fmla="*/ 132 w 197"/>
                <a:gd name="T11" fmla="*/ 185 h 283"/>
                <a:gd name="T12" fmla="*/ 48 w 197"/>
                <a:gd name="T13" fmla="*/ 183 h 283"/>
                <a:gd name="T14" fmla="*/ 70 w 197"/>
                <a:gd name="T15" fmla="*/ 241 h 283"/>
                <a:gd name="T16" fmla="*/ 18 w 197"/>
                <a:gd name="T17" fmla="*/ 269 h 283"/>
                <a:gd name="T18" fmla="*/ 28 w 197"/>
                <a:gd name="T19" fmla="*/ 255 h 283"/>
                <a:gd name="T20" fmla="*/ 21 w 197"/>
                <a:gd name="T21" fmla="*/ 221 h 283"/>
                <a:gd name="T22" fmla="*/ 3 w 197"/>
                <a:gd name="T23" fmla="*/ 183 h 283"/>
                <a:gd name="T24" fmla="*/ 2 w 197"/>
                <a:gd name="T25" fmla="*/ 59 h 283"/>
                <a:gd name="T26" fmla="*/ 39 w 197"/>
                <a:gd name="T27" fmla="*/ 72 h 283"/>
                <a:gd name="T28" fmla="*/ 22 w 197"/>
                <a:gd name="T29" fmla="*/ 1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7" h="283">
                  <a:moveTo>
                    <a:pt x="22" y="12"/>
                  </a:moveTo>
                  <a:cubicBezTo>
                    <a:pt x="89" y="0"/>
                    <a:pt x="131" y="15"/>
                    <a:pt x="197" y="34"/>
                  </a:cubicBezTo>
                  <a:cubicBezTo>
                    <a:pt x="193" y="43"/>
                    <a:pt x="190" y="53"/>
                    <a:pt x="186" y="62"/>
                  </a:cubicBezTo>
                  <a:cubicBezTo>
                    <a:pt x="182" y="73"/>
                    <a:pt x="170" y="75"/>
                    <a:pt x="169" y="77"/>
                  </a:cubicBezTo>
                  <a:cubicBezTo>
                    <a:pt x="161" y="96"/>
                    <a:pt x="172" y="114"/>
                    <a:pt x="150" y="123"/>
                  </a:cubicBezTo>
                  <a:cubicBezTo>
                    <a:pt x="163" y="132"/>
                    <a:pt x="139" y="169"/>
                    <a:pt x="132" y="185"/>
                  </a:cubicBezTo>
                  <a:cubicBezTo>
                    <a:pt x="127" y="196"/>
                    <a:pt x="62" y="184"/>
                    <a:pt x="48" y="183"/>
                  </a:cubicBezTo>
                  <a:cubicBezTo>
                    <a:pt x="72" y="209"/>
                    <a:pt x="86" y="210"/>
                    <a:pt x="70" y="241"/>
                  </a:cubicBezTo>
                  <a:cubicBezTo>
                    <a:pt x="59" y="261"/>
                    <a:pt x="43" y="283"/>
                    <a:pt x="18" y="269"/>
                  </a:cubicBezTo>
                  <a:cubicBezTo>
                    <a:pt x="21" y="264"/>
                    <a:pt x="25" y="260"/>
                    <a:pt x="28" y="255"/>
                  </a:cubicBezTo>
                  <a:cubicBezTo>
                    <a:pt x="16" y="248"/>
                    <a:pt x="14" y="234"/>
                    <a:pt x="21" y="221"/>
                  </a:cubicBezTo>
                  <a:cubicBezTo>
                    <a:pt x="34" y="194"/>
                    <a:pt x="5" y="206"/>
                    <a:pt x="3" y="183"/>
                  </a:cubicBezTo>
                  <a:cubicBezTo>
                    <a:pt x="0" y="142"/>
                    <a:pt x="2" y="100"/>
                    <a:pt x="2" y="59"/>
                  </a:cubicBezTo>
                  <a:cubicBezTo>
                    <a:pt x="14" y="63"/>
                    <a:pt x="26" y="67"/>
                    <a:pt x="39" y="72"/>
                  </a:cubicBezTo>
                  <a:cubicBezTo>
                    <a:pt x="24" y="52"/>
                    <a:pt x="0" y="35"/>
                    <a:pt x="22" y="1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0" name="Freeform 202"/>
            <p:cNvSpPr>
              <a:spLocks noEditPoints="1"/>
            </p:cNvSpPr>
            <p:nvPr/>
          </p:nvSpPr>
          <p:spPr bwMode="auto">
            <a:xfrm>
              <a:off x="1111" y="1381"/>
              <a:ext cx="64" cy="85"/>
            </a:xfrm>
            <a:custGeom>
              <a:avLst/>
              <a:gdLst>
                <a:gd name="T0" fmla="*/ 22 w 217"/>
                <a:gd name="T1" fmla="*/ 278 h 284"/>
                <a:gd name="T2" fmla="*/ 19 w 217"/>
                <a:gd name="T3" fmla="*/ 265 h 284"/>
                <a:gd name="T4" fmla="*/ 21 w 217"/>
                <a:gd name="T5" fmla="*/ 219 h 284"/>
                <a:gd name="T6" fmla="*/ 19 w 217"/>
                <a:gd name="T7" fmla="*/ 210 h 284"/>
                <a:gd name="T8" fmla="*/ 0 w 217"/>
                <a:gd name="T9" fmla="*/ 92 h 284"/>
                <a:gd name="T10" fmla="*/ 1 w 217"/>
                <a:gd name="T11" fmla="*/ 48 h 284"/>
                <a:gd name="T12" fmla="*/ 24 w 217"/>
                <a:gd name="T13" fmla="*/ 8 h 284"/>
                <a:gd name="T14" fmla="*/ 29 w 217"/>
                <a:gd name="T15" fmla="*/ 5 h 284"/>
                <a:gd name="T16" fmla="*/ 189 w 217"/>
                <a:gd name="T17" fmla="*/ 22 h 284"/>
                <a:gd name="T18" fmla="*/ 213 w 217"/>
                <a:gd name="T19" fmla="*/ 40 h 284"/>
                <a:gd name="T20" fmla="*/ 203 w 217"/>
                <a:gd name="T21" fmla="*/ 67 h 284"/>
                <a:gd name="T22" fmla="*/ 183 w 217"/>
                <a:gd name="T23" fmla="*/ 99 h 284"/>
                <a:gd name="T24" fmla="*/ 154 w 217"/>
                <a:gd name="T25" fmla="*/ 178 h 284"/>
                <a:gd name="T26" fmla="*/ 121 w 217"/>
                <a:gd name="T27" fmla="*/ 201 h 284"/>
                <a:gd name="T28" fmla="*/ 86 w 217"/>
                <a:gd name="T29" fmla="*/ 248 h 284"/>
                <a:gd name="T30" fmla="*/ 41 w 217"/>
                <a:gd name="T31" fmla="*/ 266 h 284"/>
                <a:gd name="T32" fmla="*/ 62 w 217"/>
                <a:gd name="T33" fmla="*/ 204 h 284"/>
                <a:gd name="T34" fmla="*/ 33 w 217"/>
                <a:gd name="T35" fmla="*/ 174 h 284"/>
                <a:gd name="T36" fmla="*/ 72 w 217"/>
                <a:gd name="T37" fmla="*/ 178 h 284"/>
                <a:gd name="T38" fmla="*/ 132 w 217"/>
                <a:gd name="T39" fmla="*/ 181 h 284"/>
                <a:gd name="T40" fmla="*/ 152 w 217"/>
                <a:gd name="T41" fmla="*/ 132 h 284"/>
                <a:gd name="T42" fmla="*/ 155 w 217"/>
                <a:gd name="T43" fmla="*/ 117 h 284"/>
                <a:gd name="T44" fmla="*/ 168 w 217"/>
                <a:gd name="T45" fmla="*/ 76 h 284"/>
                <a:gd name="T46" fmla="*/ 185 w 217"/>
                <a:gd name="T47" fmla="*/ 61 h 284"/>
                <a:gd name="T48" fmla="*/ 193 w 217"/>
                <a:gd name="T49" fmla="*/ 42 h 284"/>
                <a:gd name="T50" fmla="*/ 35 w 217"/>
                <a:gd name="T51" fmla="*/ 23 h 284"/>
                <a:gd name="T52" fmla="*/ 54 w 217"/>
                <a:gd name="T53" fmla="*/ 68 h 284"/>
                <a:gd name="T54" fmla="*/ 44 w 217"/>
                <a:gd name="T55" fmla="*/ 82 h 284"/>
                <a:gd name="T56" fmla="*/ 19 w 217"/>
                <a:gd name="T57" fmla="*/ 93 h 284"/>
                <a:gd name="T58" fmla="*/ 28 w 217"/>
                <a:gd name="T59" fmla="*/ 194 h 284"/>
                <a:gd name="T60" fmla="*/ 41 w 217"/>
                <a:gd name="T61" fmla="*/ 250 h 284"/>
                <a:gd name="T62" fmla="*/ 41 w 217"/>
                <a:gd name="T63" fmla="*/ 266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7" h="284">
                  <a:moveTo>
                    <a:pt x="42" y="284"/>
                  </a:moveTo>
                  <a:cubicBezTo>
                    <a:pt x="35" y="284"/>
                    <a:pt x="28" y="282"/>
                    <a:pt x="22" y="278"/>
                  </a:cubicBezTo>
                  <a:cubicBezTo>
                    <a:pt x="13" y="273"/>
                    <a:pt x="13" y="273"/>
                    <a:pt x="13" y="273"/>
                  </a:cubicBezTo>
                  <a:cubicBezTo>
                    <a:pt x="19" y="265"/>
                    <a:pt x="19" y="265"/>
                    <a:pt x="19" y="265"/>
                  </a:cubicBezTo>
                  <a:cubicBezTo>
                    <a:pt x="20" y="263"/>
                    <a:pt x="22" y="261"/>
                    <a:pt x="23" y="259"/>
                  </a:cubicBezTo>
                  <a:cubicBezTo>
                    <a:pt x="14" y="248"/>
                    <a:pt x="13" y="233"/>
                    <a:pt x="21" y="219"/>
                  </a:cubicBezTo>
                  <a:cubicBezTo>
                    <a:pt x="23" y="214"/>
                    <a:pt x="23" y="212"/>
                    <a:pt x="23" y="212"/>
                  </a:cubicBezTo>
                  <a:cubicBezTo>
                    <a:pt x="23" y="212"/>
                    <a:pt x="21" y="211"/>
                    <a:pt x="19" y="210"/>
                  </a:cubicBezTo>
                  <a:cubicBezTo>
                    <a:pt x="13" y="207"/>
                    <a:pt x="3" y="202"/>
                    <a:pt x="2" y="186"/>
                  </a:cubicBezTo>
                  <a:cubicBezTo>
                    <a:pt x="0" y="155"/>
                    <a:pt x="0" y="123"/>
                    <a:pt x="0" y="92"/>
                  </a:cubicBezTo>
                  <a:cubicBezTo>
                    <a:pt x="1" y="82"/>
                    <a:pt x="1" y="71"/>
                    <a:pt x="1" y="61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1" y="41"/>
                    <a:pt x="7" y="25"/>
                    <a:pt x="24" y="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45" y="2"/>
                    <a:pt x="61" y="0"/>
                    <a:pt x="76" y="0"/>
                  </a:cubicBezTo>
                  <a:cubicBezTo>
                    <a:pt x="115" y="0"/>
                    <a:pt x="148" y="10"/>
                    <a:pt x="189" y="22"/>
                  </a:cubicBezTo>
                  <a:cubicBezTo>
                    <a:pt x="217" y="30"/>
                    <a:pt x="217" y="30"/>
                    <a:pt x="217" y="30"/>
                  </a:cubicBezTo>
                  <a:cubicBezTo>
                    <a:pt x="213" y="40"/>
                    <a:pt x="213" y="40"/>
                    <a:pt x="213" y="40"/>
                  </a:cubicBezTo>
                  <a:cubicBezTo>
                    <a:pt x="211" y="46"/>
                    <a:pt x="208" y="53"/>
                    <a:pt x="206" y="59"/>
                  </a:cubicBezTo>
                  <a:cubicBezTo>
                    <a:pt x="203" y="67"/>
                    <a:pt x="203" y="67"/>
                    <a:pt x="203" y="67"/>
                  </a:cubicBezTo>
                  <a:cubicBezTo>
                    <a:pt x="198" y="78"/>
                    <a:pt x="189" y="83"/>
                    <a:pt x="185" y="85"/>
                  </a:cubicBezTo>
                  <a:cubicBezTo>
                    <a:pt x="183" y="90"/>
                    <a:pt x="183" y="94"/>
                    <a:pt x="183" y="99"/>
                  </a:cubicBezTo>
                  <a:cubicBezTo>
                    <a:pt x="182" y="109"/>
                    <a:pt x="182" y="120"/>
                    <a:pt x="171" y="129"/>
                  </a:cubicBezTo>
                  <a:cubicBezTo>
                    <a:pt x="173" y="142"/>
                    <a:pt x="163" y="161"/>
                    <a:pt x="154" y="178"/>
                  </a:cubicBezTo>
                  <a:cubicBezTo>
                    <a:pt x="152" y="183"/>
                    <a:pt x="150" y="187"/>
                    <a:pt x="148" y="191"/>
                  </a:cubicBezTo>
                  <a:cubicBezTo>
                    <a:pt x="144" y="199"/>
                    <a:pt x="132" y="201"/>
                    <a:pt x="121" y="201"/>
                  </a:cubicBezTo>
                  <a:cubicBezTo>
                    <a:pt x="109" y="201"/>
                    <a:pt x="95" y="199"/>
                    <a:pt x="82" y="198"/>
                  </a:cubicBezTo>
                  <a:cubicBezTo>
                    <a:pt x="95" y="211"/>
                    <a:pt x="99" y="222"/>
                    <a:pt x="86" y="248"/>
                  </a:cubicBezTo>
                  <a:cubicBezTo>
                    <a:pt x="73" y="272"/>
                    <a:pt x="58" y="284"/>
                    <a:pt x="42" y="284"/>
                  </a:cubicBezTo>
                  <a:close/>
                  <a:moveTo>
                    <a:pt x="41" y="266"/>
                  </a:moveTo>
                  <a:cubicBezTo>
                    <a:pt x="53" y="268"/>
                    <a:pt x="63" y="252"/>
                    <a:pt x="69" y="239"/>
                  </a:cubicBezTo>
                  <a:cubicBezTo>
                    <a:pt x="79" y="220"/>
                    <a:pt x="77" y="218"/>
                    <a:pt x="62" y="204"/>
                  </a:cubicBezTo>
                  <a:cubicBezTo>
                    <a:pt x="59" y="200"/>
                    <a:pt x="54" y="196"/>
                    <a:pt x="49" y="191"/>
                  </a:cubicBezTo>
                  <a:cubicBezTo>
                    <a:pt x="33" y="174"/>
                    <a:pt x="33" y="174"/>
                    <a:pt x="33" y="174"/>
                  </a:cubicBezTo>
                  <a:cubicBezTo>
                    <a:pt x="57" y="176"/>
                    <a:pt x="57" y="176"/>
                    <a:pt x="57" y="176"/>
                  </a:cubicBezTo>
                  <a:cubicBezTo>
                    <a:pt x="60" y="176"/>
                    <a:pt x="65" y="177"/>
                    <a:pt x="72" y="178"/>
                  </a:cubicBezTo>
                  <a:cubicBezTo>
                    <a:pt x="85" y="179"/>
                    <a:pt x="106" y="182"/>
                    <a:pt x="121" y="182"/>
                  </a:cubicBezTo>
                  <a:cubicBezTo>
                    <a:pt x="127" y="182"/>
                    <a:pt x="131" y="182"/>
                    <a:pt x="132" y="181"/>
                  </a:cubicBezTo>
                  <a:cubicBezTo>
                    <a:pt x="134" y="178"/>
                    <a:pt x="136" y="174"/>
                    <a:pt x="138" y="170"/>
                  </a:cubicBezTo>
                  <a:cubicBezTo>
                    <a:pt x="143" y="161"/>
                    <a:pt x="155" y="138"/>
                    <a:pt x="152" y="132"/>
                  </a:cubicBezTo>
                  <a:cubicBezTo>
                    <a:pt x="139" y="123"/>
                    <a:pt x="139" y="123"/>
                    <a:pt x="139" y="123"/>
                  </a:cubicBezTo>
                  <a:cubicBezTo>
                    <a:pt x="155" y="117"/>
                    <a:pt x="155" y="117"/>
                    <a:pt x="155" y="117"/>
                  </a:cubicBezTo>
                  <a:cubicBezTo>
                    <a:pt x="163" y="113"/>
                    <a:pt x="164" y="110"/>
                    <a:pt x="164" y="98"/>
                  </a:cubicBezTo>
                  <a:cubicBezTo>
                    <a:pt x="165" y="92"/>
                    <a:pt x="165" y="84"/>
                    <a:pt x="168" y="76"/>
                  </a:cubicBezTo>
                  <a:cubicBezTo>
                    <a:pt x="170" y="72"/>
                    <a:pt x="173" y="71"/>
                    <a:pt x="176" y="69"/>
                  </a:cubicBezTo>
                  <a:cubicBezTo>
                    <a:pt x="179" y="68"/>
                    <a:pt x="184" y="65"/>
                    <a:pt x="185" y="61"/>
                  </a:cubicBezTo>
                  <a:cubicBezTo>
                    <a:pt x="189" y="53"/>
                    <a:pt x="189" y="53"/>
                    <a:pt x="189" y="53"/>
                  </a:cubicBezTo>
                  <a:cubicBezTo>
                    <a:pt x="190" y="49"/>
                    <a:pt x="191" y="46"/>
                    <a:pt x="193" y="42"/>
                  </a:cubicBezTo>
                  <a:cubicBezTo>
                    <a:pt x="184" y="40"/>
                    <a:pt x="184" y="40"/>
                    <a:pt x="184" y="40"/>
                  </a:cubicBezTo>
                  <a:cubicBezTo>
                    <a:pt x="129" y="24"/>
                    <a:pt x="89" y="13"/>
                    <a:pt x="35" y="23"/>
                  </a:cubicBezTo>
                  <a:cubicBezTo>
                    <a:pt x="26" y="33"/>
                    <a:pt x="31" y="40"/>
                    <a:pt x="45" y="57"/>
                  </a:cubicBezTo>
                  <a:cubicBezTo>
                    <a:pt x="48" y="60"/>
                    <a:pt x="51" y="64"/>
                    <a:pt x="54" y="68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35" y="79"/>
                    <a:pt x="27" y="76"/>
                    <a:pt x="19" y="74"/>
                  </a:cubicBezTo>
                  <a:cubicBezTo>
                    <a:pt x="19" y="80"/>
                    <a:pt x="19" y="86"/>
                    <a:pt x="19" y="93"/>
                  </a:cubicBezTo>
                  <a:cubicBezTo>
                    <a:pt x="19" y="123"/>
                    <a:pt x="18" y="154"/>
                    <a:pt x="20" y="185"/>
                  </a:cubicBezTo>
                  <a:cubicBezTo>
                    <a:pt x="21" y="190"/>
                    <a:pt x="22" y="191"/>
                    <a:pt x="28" y="194"/>
                  </a:cubicBezTo>
                  <a:cubicBezTo>
                    <a:pt x="34" y="197"/>
                    <a:pt x="48" y="204"/>
                    <a:pt x="37" y="227"/>
                  </a:cubicBezTo>
                  <a:cubicBezTo>
                    <a:pt x="35" y="231"/>
                    <a:pt x="30" y="243"/>
                    <a:pt x="41" y="250"/>
                  </a:cubicBezTo>
                  <a:cubicBezTo>
                    <a:pt x="49" y="255"/>
                    <a:pt x="49" y="255"/>
                    <a:pt x="49" y="255"/>
                  </a:cubicBezTo>
                  <a:lnTo>
                    <a:pt x="41" y="2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1" name="Freeform 203"/>
            <p:cNvSpPr>
              <a:spLocks/>
            </p:cNvSpPr>
            <p:nvPr/>
          </p:nvSpPr>
          <p:spPr bwMode="auto">
            <a:xfrm>
              <a:off x="1449" y="2032"/>
              <a:ext cx="33" cy="16"/>
            </a:xfrm>
            <a:custGeom>
              <a:avLst/>
              <a:gdLst>
                <a:gd name="T0" fmla="*/ 35 w 108"/>
                <a:gd name="T1" fmla="*/ 0 h 53"/>
                <a:gd name="T2" fmla="*/ 108 w 108"/>
                <a:gd name="T3" fmla="*/ 31 h 53"/>
                <a:gd name="T4" fmla="*/ 87 w 108"/>
                <a:gd name="T5" fmla="*/ 53 h 53"/>
                <a:gd name="T6" fmla="*/ 35 w 108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53">
                  <a:moveTo>
                    <a:pt x="35" y="0"/>
                  </a:moveTo>
                  <a:cubicBezTo>
                    <a:pt x="29" y="37"/>
                    <a:pt x="83" y="29"/>
                    <a:pt x="108" y="31"/>
                  </a:cubicBezTo>
                  <a:cubicBezTo>
                    <a:pt x="104" y="38"/>
                    <a:pt x="94" y="49"/>
                    <a:pt x="87" y="53"/>
                  </a:cubicBezTo>
                  <a:cubicBezTo>
                    <a:pt x="78" y="37"/>
                    <a:pt x="0" y="31"/>
                    <a:pt x="35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2" name="Freeform 204"/>
            <p:cNvSpPr>
              <a:spLocks/>
            </p:cNvSpPr>
            <p:nvPr/>
          </p:nvSpPr>
          <p:spPr bwMode="auto">
            <a:xfrm>
              <a:off x="1454" y="2025"/>
              <a:ext cx="32" cy="27"/>
            </a:xfrm>
            <a:custGeom>
              <a:avLst/>
              <a:gdLst>
                <a:gd name="T0" fmla="*/ 68 w 107"/>
                <a:gd name="T1" fmla="*/ 91 h 91"/>
                <a:gd name="T2" fmla="*/ 63 w 107"/>
                <a:gd name="T3" fmla="*/ 82 h 91"/>
                <a:gd name="T4" fmla="*/ 40 w 107"/>
                <a:gd name="T5" fmla="*/ 71 h 91"/>
                <a:gd name="T6" fmla="*/ 1 w 107"/>
                <a:gd name="T7" fmla="*/ 42 h 91"/>
                <a:gd name="T8" fmla="*/ 13 w 107"/>
                <a:gd name="T9" fmla="*/ 17 h 91"/>
                <a:gd name="T10" fmla="*/ 33 w 107"/>
                <a:gd name="T11" fmla="*/ 0 h 91"/>
                <a:gd name="T12" fmla="*/ 28 w 107"/>
                <a:gd name="T13" fmla="*/ 25 h 91"/>
                <a:gd name="T14" fmla="*/ 30 w 107"/>
                <a:gd name="T15" fmla="*/ 37 h 91"/>
                <a:gd name="T16" fmla="*/ 76 w 107"/>
                <a:gd name="T17" fmla="*/ 46 h 91"/>
                <a:gd name="T18" fmla="*/ 92 w 107"/>
                <a:gd name="T19" fmla="*/ 46 h 91"/>
                <a:gd name="T20" fmla="*/ 107 w 107"/>
                <a:gd name="T21" fmla="*/ 47 h 91"/>
                <a:gd name="T22" fmla="*/ 100 w 107"/>
                <a:gd name="T23" fmla="*/ 60 h 91"/>
                <a:gd name="T24" fmla="*/ 77 w 107"/>
                <a:gd name="T25" fmla="*/ 85 h 91"/>
                <a:gd name="T26" fmla="*/ 68 w 107"/>
                <a:gd name="T2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7" h="91">
                  <a:moveTo>
                    <a:pt x="68" y="91"/>
                  </a:moveTo>
                  <a:cubicBezTo>
                    <a:pt x="63" y="82"/>
                    <a:pt x="63" y="82"/>
                    <a:pt x="63" y="82"/>
                  </a:cubicBezTo>
                  <a:cubicBezTo>
                    <a:pt x="61" y="79"/>
                    <a:pt x="48" y="74"/>
                    <a:pt x="40" y="71"/>
                  </a:cubicBezTo>
                  <a:cubicBezTo>
                    <a:pt x="22" y="64"/>
                    <a:pt x="4" y="57"/>
                    <a:pt x="1" y="42"/>
                  </a:cubicBezTo>
                  <a:cubicBezTo>
                    <a:pt x="0" y="34"/>
                    <a:pt x="4" y="25"/>
                    <a:pt x="13" y="17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7" y="33"/>
                    <a:pt x="29" y="36"/>
                    <a:pt x="30" y="37"/>
                  </a:cubicBezTo>
                  <a:cubicBezTo>
                    <a:pt x="37" y="45"/>
                    <a:pt x="59" y="45"/>
                    <a:pt x="76" y="46"/>
                  </a:cubicBezTo>
                  <a:cubicBezTo>
                    <a:pt x="82" y="46"/>
                    <a:pt x="88" y="46"/>
                    <a:pt x="92" y="46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0" y="60"/>
                    <a:pt x="100" y="60"/>
                    <a:pt x="100" y="60"/>
                  </a:cubicBezTo>
                  <a:cubicBezTo>
                    <a:pt x="95" y="68"/>
                    <a:pt x="84" y="80"/>
                    <a:pt x="77" y="85"/>
                  </a:cubicBezTo>
                  <a:lnTo>
                    <a:pt x="68" y="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63" name="Group 406"/>
          <p:cNvGrpSpPr>
            <a:grpSpLocks/>
          </p:cNvGrpSpPr>
          <p:nvPr/>
        </p:nvGrpSpPr>
        <p:grpSpPr bwMode="auto">
          <a:xfrm>
            <a:off x="2161305" y="2154240"/>
            <a:ext cx="3111500" cy="2638425"/>
            <a:chOff x="779" y="1357"/>
            <a:chExt cx="1960" cy="1662"/>
          </a:xfrm>
        </p:grpSpPr>
        <p:sp>
          <p:nvSpPr>
            <p:cNvPr id="964" name="Freeform 206"/>
            <p:cNvSpPr>
              <a:spLocks/>
            </p:cNvSpPr>
            <p:nvPr/>
          </p:nvSpPr>
          <p:spPr bwMode="auto">
            <a:xfrm>
              <a:off x="1301" y="1709"/>
              <a:ext cx="14" cy="21"/>
            </a:xfrm>
            <a:custGeom>
              <a:avLst/>
              <a:gdLst>
                <a:gd name="T0" fmla="*/ 0 w 47"/>
                <a:gd name="T1" fmla="*/ 13 h 69"/>
                <a:gd name="T2" fmla="*/ 0 w 47"/>
                <a:gd name="T3" fmla="*/ 1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7" h="69">
                  <a:moveTo>
                    <a:pt x="0" y="13"/>
                  </a:moveTo>
                  <a:cubicBezTo>
                    <a:pt x="47" y="0"/>
                    <a:pt x="28" y="69"/>
                    <a:pt x="0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5" name="Freeform 207"/>
            <p:cNvSpPr>
              <a:spLocks noEditPoints="1"/>
            </p:cNvSpPr>
            <p:nvPr/>
          </p:nvSpPr>
          <p:spPr bwMode="auto">
            <a:xfrm>
              <a:off x="1305" y="1710"/>
              <a:ext cx="8" cy="12"/>
            </a:xfrm>
            <a:custGeom>
              <a:avLst/>
              <a:gdLst>
                <a:gd name="T0" fmla="*/ 10 w 27"/>
                <a:gd name="T1" fmla="*/ 42 h 42"/>
                <a:gd name="T2" fmla="*/ 10 w 27"/>
                <a:gd name="T3" fmla="*/ 25 h 42"/>
                <a:gd name="T4" fmla="*/ 27 w 27"/>
                <a:gd name="T5" fmla="*/ 24 h 42"/>
                <a:gd name="T6" fmla="*/ 10 w 27"/>
                <a:gd name="T7" fmla="*/ 42 h 42"/>
                <a:gd name="T8" fmla="*/ 27 w 27"/>
                <a:gd name="T9" fmla="*/ 24 h 42"/>
                <a:gd name="T10" fmla="*/ 8 w 27"/>
                <a:gd name="T11" fmla="*/ 24 h 42"/>
                <a:gd name="T12" fmla="*/ 8 w 27"/>
                <a:gd name="T13" fmla="*/ 24 h 42"/>
                <a:gd name="T14" fmla="*/ 7 w 27"/>
                <a:gd name="T15" fmla="*/ 21 h 42"/>
                <a:gd name="T16" fmla="*/ 0 w 27"/>
                <a:gd name="T17" fmla="*/ 19 h 42"/>
                <a:gd name="T18" fmla="*/ 0 w 27"/>
                <a:gd name="T19" fmla="*/ 0 h 42"/>
                <a:gd name="T20" fmla="*/ 20 w 27"/>
                <a:gd name="T21" fmla="*/ 8 h 42"/>
                <a:gd name="T22" fmla="*/ 27 w 27"/>
                <a:gd name="T23" fmla="*/ 2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42">
                  <a:moveTo>
                    <a:pt x="10" y="42"/>
                  </a:moveTo>
                  <a:cubicBezTo>
                    <a:pt x="10" y="25"/>
                    <a:pt x="10" y="25"/>
                    <a:pt x="10" y="25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34"/>
                    <a:pt x="19" y="42"/>
                    <a:pt x="10" y="42"/>
                  </a:cubicBezTo>
                  <a:close/>
                  <a:moveTo>
                    <a:pt x="27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3"/>
                    <a:pt x="8" y="22"/>
                    <a:pt x="7" y="21"/>
                  </a:cubicBezTo>
                  <a:cubicBezTo>
                    <a:pt x="6" y="19"/>
                    <a:pt x="3" y="19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0"/>
                    <a:pt x="17" y="4"/>
                    <a:pt x="20" y="8"/>
                  </a:cubicBezTo>
                  <a:cubicBezTo>
                    <a:pt x="24" y="12"/>
                    <a:pt x="27" y="18"/>
                    <a:pt x="27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6" name="Freeform 208"/>
            <p:cNvSpPr>
              <a:spLocks/>
            </p:cNvSpPr>
            <p:nvPr/>
          </p:nvSpPr>
          <p:spPr bwMode="auto">
            <a:xfrm>
              <a:off x="1279" y="1537"/>
              <a:ext cx="12" cy="10"/>
            </a:xfrm>
            <a:custGeom>
              <a:avLst/>
              <a:gdLst>
                <a:gd name="T0" fmla="*/ 10 w 39"/>
                <a:gd name="T1" fmla="*/ 0 h 34"/>
                <a:gd name="T2" fmla="*/ 39 w 39"/>
                <a:gd name="T3" fmla="*/ 6 h 34"/>
                <a:gd name="T4" fmla="*/ 15 w 39"/>
                <a:gd name="T5" fmla="*/ 34 h 34"/>
                <a:gd name="T6" fmla="*/ 0 w 39"/>
                <a:gd name="T7" fmla="*/ 2 h 34"/>
                <a:gd name="T8" fmla="*/ 10 w 39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10" y="0"/>
                  </a:moveTo>
                  <a:cubicBezTo>
                    <a:pt x="19" y="1"/>
                    <a:pt x="30" y="4"/>
                    <a:pt x="39" y="6"/>
                  </a:cubicBezTo>
                  <a:cubicBezTo>
                    <a:pt x="24" y="9"/>
                    <a:pt x="12" y="18"/>
                    <a:pt x="15" y="34"/>
                  </a:cubicBezTo>
                  <a:cubicBezTo>
                    <a:pt x="9" y="25"/>
                    <a:pt x="4" y="12"/>
                    <a:pt x="0" y="2"/>
                  </a:cubicBezTo>
                  <a:cubicBezTo>
                    <a:pt x="3" y="1"/>
                    <a:pt x="7" y="1"/>
                    <a:pt x="1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7" name="Freeform 209"/>
            <p:cNvSpPr>
              <a:spLocks/>
            </p:cNvSpPr>
            <p:nvPr/>
          </p:nvSpPr>
          <p:spPr bwMode="auto">
            <a:xfrm>
              <a:off x="1276" y="1534"/>
              <a:ext cx="29" cy="25"/>
            </a:xfrm>
            <a:custGeom>
              <a:avLst/>
              <a:gdLst>
                <a:gd name="T0" fmla="*/ 44 w 99"/>
                <a:gd name="T1" fmla="*/ 83 h 83"/>
                <a:gd name="T2" fmla="*/ 20 w 99"/>
                <a:gd name="T3" fmla="*/ 48 h 83"/>
                <a:gd name="T4" fmla="*/ 4 w 99"/>
                <a:gd name="T5" fmla="*/ 14 h 83"/>
                <a:gd name="T6" fmla="*/ 0 w 99"/>
                <a:gd name="T7" fmla="*/ 4 h 83"/>
                <a:gd name="T8" fmla="*/ 21 w 99"/>
                <a:gd name="T9" fmla="*/ 0 h 83"/>
                <a:gd name="T10" fmla="*/ 22 w 99"/>
                <a:gd name="T11" fmla="*/ 0 h 83"/>
                <a:gd name="T12" fmla="*/ 44 w 99"/>
                <a:gd name="T13" fmla="*/ 4 h 83"/>
                <a:gd name="T14" fmla="*/ 53 w 99"/>
                <a:gd name="T15" fmla="*/ 6 h 83"/>
                <a:gd name="T16" fmla="*/ 99 w 99"/>
                <a:gd name="T17" fmla="*/ 15 h 83"/>
                <a:gd name="T18" fmla="*/ 53 w 99"/>
                <a:gd name="T19" fmla="*/ 24 h 83"/>
                <a:gd name="T20" fmla="*/ 36 w 99"/>
                <a:gd name="T21" fmla="*/ 41 h 83"/>
                <a:gd name="T22" fmla="*/ 44 w 99"/>
                <a:gd name="T23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83">
                  <a:moveTo>
                    <a:pt x="44" y="83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13" y="39"/>
                    <a:pt x="8" y="26"/>
                    <a:pt x="4" y="1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9" y="0"/>
                    <a:pt x="37" y="2"/>
                    <a:pt x="44" y="4"/>
                  </a:cubicBezTo>
                  <a:cubicBezTo>
                    <a:pt x="47" y="4"/>
                    <a:pt x="50" y="5"/>
                    <a:pt x="53" y="6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46" y="25"/>
                    <a:pt x="34" y="29"/>
                    <a:pt x="36" y="41"/>
                  </a:cubicBezTo>
                  <a:lnTo>
                    <a:pt x="44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8" name="Freeform 210"/>
            <p:cNvSpPr>
              <a:spLocks/>
            </p:cNvSpPr>
            <p:nvPr/>
          </p:nvSpPr>
          <p:spPr bwMode="auto">
            <a:xfrm>
              <a:off x="1383" y="1729"/>
              <a:ext cx="7" cy="5"/>
            </a:xfrm>
            <a:custGeom>
              <a:avLst/>
              <a:gdLst>
                <a:gd name="T0" fmla="*/ 0 w 24"/>
                <a:gd name="T1" fmla="*/ 0 h 18"/>
                <a:gd name="T2" fmla="*/ 24 w 24"/>
                <a:gd name="T3" fmla="*/ 10 h 18"/>
                <a:gd name="T4" fmla="*/ 0 w 24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0" y="0"/>
                  </a:moveTo>
                  <a:cubicBezTo>
                    <a:pt x="8" y="2"/>
                    <a:pt x="16" y="7"/>
                    <a:pt x="24" y="10"/>
                  </a:cubicBezTo>
                  <a:cubicBezTo>
                    <a:pt x="12" y="18"/>
                    <a:pt x="10" y="10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9" name="Freeform 211"/>
            <p:cNvSpPr>
              <a:spLocks/>
            </p:cNvSpPr>
            <p:nvPr/>
          </p:nvSpPr>
          <p:spPr bwMode="auto">
            <a:xfrm>
              <a:off x="1374" y="1724"/>
              <a:ext cx="22" cy="11"/>
            </a:xfrm>
            <a:custGeom>
              <a:avLst/>
              <a:gdLst>
                <a:gd name="T0" fmla="*/ 43 w 71"/>
                <a:gd name="T1" fmla="*/ 36 h 36"/>
                <a:gd name="T2" fmla="*/ 26 w 71"/>
                <a:gd name="T3" fmla="*/ 26 h 36"/>
                <a:gd name="T4" fmla="*/ 21 w 71"/>
                <a:gd name="T5" fmla="*/ 21 h 36"/>
                <a:gd name="T6" fmla="*/ 0 w 71"/>
                <a:gd name="T7" fmla="*/ 0 h 36"/>
                <a:gd name="T8" fmla="*/ 29 w 71"/>
                <a:gd name="T9" fmla="*/ 5 h 36"/>
                <a:gd name="T10" fmla="*/ 48 w 71"/>
                <a:gd name="T11" fmla="*/ 12 h 36"/>
                <a:gd name="T12" fmla="*/ 55 w 71"/>
                <a:gd name="T13" fmla="*/ 15 h 36"/>
                <a:gd name="T14" fmla="*/ 71 w 71"/>
                <a:gd name="T15" fmla="*/ 21 h 36"/>
                <a:gd name="T16" fmla="*/ 57 w 71"/>
                <a:gd name="T17" fmla="*/ 31 h 36"/>
                <a:gd name="T18" fmla="*/ 43 w 71"/>
                <a:gd name="T1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36">
                  <a:moveTo>
                    <a:pt x="43" y="36"/>
                  </a:moveTo>
                  <a:cubicBezTo>
                    <a:pt x="35" y="36"/>
                    <a:pt x="31" y="31"/>
                    <a:pt x="26" y="26"/>
                  </a:cubicBezTo>
                  <a:cubicBezTo>
                    <a:pt x="25" y="25"/>
                    <a:pt x="23" y="23"/>
                    <a:pt x="21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6" y="6"/>
                    <a:pt x="42" y="9"/>
                    <a:pt x="48" y="12"/>
                  </a:cubicBezTo>
                  <a:cubicBezTo>
                    <a:pt x="51" y="13"/>
                    <a:pt x="53" y="14"/>
                    <a:pt x="55" y="15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2" y="35"/>
                    <a:pt x="48" y="36"/>
                    <a:pt x="43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0" name="Freeform 212"/>
            <p:cNvSpPr>
              <a:spLocks/>
            </p:cNvSpPr>
            <p:nvPr/>
          </p:nvSpPr>
          <p:spPr bwMode="auto">
            <a:xfrm>
              <a:off x="1059" y="1534"/>
              <a:ext cx="59" cy="44"/>
            </a:xfrm>
            <a:custGeom>
              <a:avLst/>
              <a:gdLst>
                <a:gd name="T0" fmla="*/ 137 w 200"/>
                <a:gd name="T1" fmla="*/ 37 h 148"/>
                <a:gd name="T2" fmla="*/ 100 w 200"/>
                <a:gd name="T3" fmla="*/ 0 h 148"/>
                <a:gd name="T4" fmla="*/ 91 w 200"/>
                <a:gd name="T5" fmla="*/ 41 h 148"/>
                <a:gd name="T6" fmla="*/ 78 w 200"/>
                <a:gd name="T7" fmla="*/ 41 h 148"/>
                <a:gd name="T8" fmla="*/ 69 w 200"/>
                <a:gd name="T9" fmla="*/ 113 h 148"/>
                <a:gd name="T10" fmla="*/ 152 w 200"/>
                <a:gd name="T11" fmla="*/ 143 h 148"/>
                <a:gd name="T12" fmla="*/ 200 w 200"/>
                <a:gd name="T13" fmla="*/ 110 h 148"/>
                <a:gd name="T14" fmla="*/ 137 w 200"/>
                <a:gd name="T15" fmla="*/ 3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148">
                  <a:moveTo>
                    <a:pt x="137" y="37"/>
                  </a:moveTo>
                  <a:cubicBezTo>
                    <a:pt x="125" y="25"/>
                    <a:pt x="112" y="12"/>
                    <a:pt x="100" y="0"/>
                  </a:cubicBezTo>
                  <a:cubicBezTo>
                    <a:pt x="91" y="13"/>
                    <a:pt x="83" y="28"/>
                    <a:pt x="91" y="41"/>
                  </a:cubicBezTo>
                  <a:cubicBezTo>
                    <a:pt x="86" y="41"/>
                    <a:pt x="82" y="41"/>
                    <a:pt x="78" y="41"/>
                  </a:cubicBezTo>
                  <a:cubicBezTo>
                    <a:pt x="97" y="80"/>
                    <a:pt x="0" y="89"/>
                    <a:pt x="69" y="113"/>
                  </a:cubicBezTo>
                  <a:cubicBezTo>
                    <a:pt x="96" y="123"/>
                    <a:pt x="124" y="133"/>
                    <a:pt x="152" y="143"/>
                  </a:cubicBezTo>
                  <a:cubicBezTo>
                    <a:pt x="168" y="148"/>
                    <a:pt x="188" y="120"/>
                    <a:pt x="200" y="110"/>
                  </a:cubicBezTo>
                  <a:cubicBezTo>
                    <a:pt x="179" y="119"/>
                    <a:pt x="151" y="57"/>
                    <a:pt x="137" y="3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1" name="Freeform 213"/>
            <p:cNvSpPr>
              <a:spLocks noEditPoints="1"/>
            </p:cNvSpPr>
            <p:nvPr/>
          </p:nvSpPr>
          <p:spPr bwMode="auto">
            <a:xfrm>
              <a:off x="1069" y="1529"/>
              <a:ext cx="65" cy="50"/>
            </a:xfrm>
            <a:custGeom>
              <a:avLst/>
              <a:gdLst>
                <a:gd name="T0" fmla="*/ 124 w 221"/>
                <a:gd name="T1" fmla="*/ 166 h 166"/>
                <a:gd name="T2" fmla="*/ 116 w 221"/>
                <a:gd name="T3" fmla="*/ 165 h 166"/>
                <a:gd name="T4" fmla="*/ 33 w 221"/>
                <a:gd name="T5" fmla="*/ 136 h 166"/>
                <a:gd name="T6" fmla="*/ 2 w 221"/>
                <a:gd name="T7" fmla="*/ 113 h 166"/>
                <a:gd name="T8" fmla="*/ 20 w 221"/>
                <a:gd name="T9" fmla="*/ 87 h 166"/>
                <a:gd name="T10" fmla="*/ 36 w 221"/>
                <a:gd name="T11" fmla="*/ 59 h 166"/>
                <a:gd name="T12" fmla="*/ 30 w 221"/>
                <a:gd name="T13" fmla="*/ 46 h 166"/>
                <a:gd name="T14" fmla="*/ 46 w 221"/>
                <a:gd name="T15" fmla="*/ 46 h 166"/>
                <a:gd name="T16" fmla="*/ 60 w 221"/>
                <a:gd name="T17" fmla="*/ 9 h 166"/>
                <a:gd name="T18" fmla="*/ 66 w 221"/>
                <a:gd name="T19" fmla="*/ 0 h 166"/>
                <a:gd name="T20" fmla="*/ 111 w 221"/>
                <a:gd name="T21" fmla="*/ 45 h 166"/>
                <a:gd name="T22" fmla="*/ 123 w 221"/>
                <a:gd name="T23" fmla="*/ 65 h 166"/>
                <a:gd name="T24" fmla="*/ 163 w 221"/>
                <a:gd name="T25" fmla="*/ 115 h 166"/>
                <a:gd name="T26" fmla="*/ 221 w 221"/>
                <a:gd name="T27" fmla="*/ 90 h 166"/>
                <a:gd name="T28" fmla="*/ 174 w 221"/>
                <a:gd name="T29" fmla="*/ 131 h 166"/>
                <a:gd name="T30" fmla="*/ 164 w 221"/>
                <a:gd name="T31" fmla="*/ 140 h 166"/>
                <a:gd name="T32" fmla="*/ 124 w 221"/>
                <a:gd name="T33" fmla="*/ 166 h 166"/>
                <a:gd name="T34" fmla="*/ 20 w 221"/>
                <a:gd name="T35" fmla="*/ 111 h 166"/>
                <a:gd name="T36" fmla="*/ 39 w 221"/>
                <a:gd name="T37" fmla="*/ 119 h 166"/>
                <a:gd name="T38" fmla="*/ 122 w 221"/>
                <a:gd name="T39" fmla="*/ 148 h 166"/>
                <a:gd name="T40" fmla="*/ 124 w 221"/>
                <a:gd name="T41" fmla="*/ 148 h 166"/>
                <a:gd name="T42" fmla="*/ 149 w 221"/>
                <a:gd name="T43" fmla="*/ 129 h 166"/>
                <a:gd name="T44" fmla="*/ 107 w 221"/>
                <a:gd name="T45" fmla="*/ 74 h 166"/>
                <a:gd name="T46" fmla="*/ 97 w 221"/>
                <a:gd name="T47" fmla="*/ 56 h 166"/>
                <a:gd name="T48" fmla="*/ 69 w 221"/>
                <a:gd name="T49" fmla="*/ 29 h 166"/>
                <a:gd name="T50" fmla="*/ 66 w 221"/>
                <a:gd name="T51" fmla="*/ 50 h 166"/>
                <a:gd name="T52" fmla="*/ 73 w 221"/>
                <a:gd name="T53" fmla="*/ 64 h 166"/>
                <a:gd name="T54" fmla="*/ 57 w 221"/>
                <a:gd name="T55" fmla="*/ 64 h 166"/>
                <a:gd name="T56" fmla="*/ 31 w 221"/>
                <a:gd name="T57" fmla="*/ 101 h 166"/>
                <a:gd name="T58" fmla="*/ 20 w 221"/>
                <a:gd name="T59" fmla="*/ 11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1" h="166">
                  <a:moveTo>
                    <a:pt x="124" y="166"/>
                  </a:moveTo>
                  <a:cubicBezTo>
                    <a:pt x="121" y="166"/>
                    <a:pt x="118" y="166"/>
                    <a:pt x="116" y="165"/>
                  </a:cubicBezTo>
                  <a:cubicBezTo>
                    <a:pt x="88" y="155"/>
                    <a:pt x="60" y="146"/>
                    <a:pt x="33" y="136"/>
                  </a:cubicBezTo>
                  <a:cubicBezTo>
                    <a:pt x="12" y="129"/>
                    <a:pt x="3" y="122"/>
                    <a:pt x="2" y="113"/>
                  </a:cubicBezTo>
                  <a:cubicBezTo>
                    <a:pt x="0" y="102"/>
                    <a:pt x="10" y="94"/>
                    <a:pt x="20" y="87"/>
                  </a:cubicBezTo>
                  <a:cubicBezTo>
                    <a:pt x="36" y="74"/>
                    <a:pt x="41" y="68"/>
                    <a:pt x="36" y="59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4" y="29"/>
                    <a:pt x="55" y="14"/>
                    <a:pt x="60" y="9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5" y="50"/>
                    <a:pt x="119" y="57"/>
                    <a:pt x="123" y="65"/>
                  </a:cubicBezTo>
                  <a:cubicBezTo>
                    <a:pt x="132" y="80"/>
                    <a:pt x="153" y="115"/>
                    <a:pt x="163" y="115"/>
                  </a:cubicBezTo>
                  <a:cubicBezTo>
                    <a:pt x="221" y="90"/>
                    <a:pt x="221" y="90"/>
                    <a:pt x="221" y="90"/>
                  </a:cubicBezTo>
                  <a:cubicBezTo>
                    <a:pt x="174" y="131"/>
                    <a:pt x="174" y="131"/>
                    <a:pt x="174" y="131"/>
                  </a:cubicBezTo>
                  <a:cubicBezTo>
                    <a:pt x="171" y="133"/>
                    <a:pt x="168" y="136"/>
                    <a:pt x="164" y="140"/>
                  </a:cubicBezTo>
                  <a:cubicBezTo>
                    <a:pt x="153" y="152"/>
                    <a:pt x="139" y="166"/>
                    <a:pt x="124" y="166"/>
                  </a:cubicBezTo>
                  <a:close/>
                  <a:moveTo>
                    <a:pt x="20" y="111"/>
                  </a:moveTo>
                  <a:cubicBezTo>
                    <a:pt x="21" y="111"/>
                    <a:pt x="25" y="114"/>
                    <a:pt x="39" y="119"/>
                  </a:cubicBezTo>
                  <a:cubicBezTo>
                    <a:pt x="67" y="128"/>
                    <a:pt x="94" y="138"/>
                    <a:pt x="122" y="148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30" y="148"/>
                    <a:pt x="141" y="138"/>
                    <a:pt x="149" y="129"/>
                  </a:cubicBezTo>
                  <a:cubicBezTo>
                    <a:pt x="135" y="120"/>
                    <a:pt x="122" y="99"/>
                    <a:pt x="107" y="74"/>
                  </a:cubicBezTo>
                  <a:cubicBezTo>
                    <a:pt x="103" y="67"/>
                    <a:pt x="99" y="61"/>
                    <a:pt x="97" y="56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2" y="40"/>
                    <a:pt x="64" y="47"/>
                    <a:pt x="66" y="50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57" y="64"/>
                    <a:pt x="57" y="64"/>
                    <a:pt x="57" y="64"/>
                  </a:cubicBezTo>
                  <a:cubicBezTo>
                    <a:pt x="57" y="81"/>
                    <a:pt x="41" y="93"/>
                    <a:pt x="31" y="101"/>
                  </a:cubicBezTo>
                  <a:cubicBezTo>
                    <a:pt x="27" y="104"/>
                    <a:pt x="21" y="108"/>
                    <a:pt x="20" y="1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2" name="Freeform 214"/>
            <p:cNvSpPr>
              <a:spLocks/>
            </p:cNvSpPr>
            <p:nvPr/>
          </p:nvSpPr>
          <p:spPr bwMode="auto">
            <a:xfrm>
              <a:off x="1072" y="1385"/>
              <a:ext cx="17" cy="11"/>
            </a:xfrm>
            <a:custGeom>
              <a:avLst/>
              <a:gdLst>
                <a:gd name="T0" fmla="*/ 30 w 58"/>
                <a:gd name="T1" fmla="*/ 37 h 37"/>
                <a:gd name="T2" fmla="*/ 58 w 58"/>
                <a:gd name="T3" fmla="*/ 0 h 37"/>
                <a:gd name="T4" fmla="*/ 0 w 58"/>
                <a:gd name="T5" fmla="*/ 30 h 37"/>
                <a:gd name="T6" fmla="*/ 30 w 58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37">
                  <a:moveTo>
                    <a:pt x="30" y="37"/>
                  </a:moveTo>
                  <a:cubicBezTo>
                    <a:pt x="39" y="25"/>
                    <a:pt x="49" y="12"/>
                    <a:pt x="58" y="0"/>
                  </a:cubicBezTo>
                  <a:cubicBezTo>
                    <a:pt x="39" y="10"/>
                    <a:pt x="19" y="20"/>
                    <a:pt x="0" y="30"/>
                  </a:cubicBezTo>
                  <a:cubicBezTo>
                    <a:pt x="10" y="32"/>
                    <a:pt x="20" y="36"/>
                    <a:pt x="30" y="3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3" name="Freeform 215"/>
            <p:cNvSpPr>
              <a:spLocks/>
            </p:cNvSpPr>
            <p:nvPr/>
          </p:nvSpPr>
          <p:spPr bwMode="auto">
            <a:xfrm>
              <a:off x="1064" y="1377"/>
              <a:ext cx="34" cy="22"/>
            </a:xfrm>
            <a:custGeom>
              <a:avLst/>
              <a:gdLst>
                <a:gd name="T0" fmla="*/ 59 w 114"/>
                <a:gd name="T1" fmla="*/ 73 h 73"/>
                <a:gd name="T2" fmla="*/ 54 w 114"/>
                <a:gd name="T3" fmla="*/ 72 h 73"/>
                <a:gd name="T4" fmla="*/ 32 w 114"/>
                <a:gd name="T5" fmla="*/ 67 h 73"/>
                <a:gd name="T6" fmla="*/ 23 w 114"/>
                <a:gd name="T7" fmla="*/ 65 h 73"/>
                <a:gd name="T8" fmla="*/ 0 w 114"/>
                <a:gd name="T9" fmla="*/ 59 h 73"/>
                <a:gd name="T10" fmla="*/ 114 w 114"/>
                <a:gd name="T11" fmla="*/ 0 h 73"/>
                <a:gd name="T12" fmla="*/ 59 w 114"/>
                <a:gd name="T1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73">
                  <a:moveTo>
                    <a:pt x="59" y="73"/>
                  </a:moveTo>
                  <a:cubicBezTo>
                    <a:pt x="54" y="72"/>
                    <a:pt x="54" y="72"/>
                    <a:pt x="54" y="72"/>
                  </a:cubicBezTo>
                  <a:cubicBezTo>
                    <a:pt x="47" y="72"/>
                    <a:pt x="39" y="70"/>
                    <a:pt x="32" y="67"/>
                  </a:cubicBezTo>
                  <a:cubicBezTo>
                    <a:pt x="29" y="66"/>
                    <a:pt x="26" y="65"/>
                    <a:pt x="23" y="65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14" y="0"/>
                    <a:pt x="114" y="0"/>
                    <a:pt x="114" y="0"/>
                  </a:cubicBezTo>
                  <a:lnTo>
                    <a:pt x="59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4" name="Freeform 216"/>
            <p:cNvSpPr>
              <a:spLocks/>
            </p:cNvSpPr>
            <p:nvPr/>
          </p:nvSpPr>
          <p:spPr bwMode="auto">
            <a:xfrm>
              <a:off x="1095" y="1421"/>
              <a:ext cx="8" cy="11"/>
            </a:xfrm>
            <a:custGeom>
              <a:avLst/>
              <a:gdLst>
                <a:gd name="T0" fmla="*/ 24 w 24"/>
                <a:gd name="T1" fmla="*/ 22 h 35"/>
                <a:gd name="T2" fmla="*/ 18 w 24"/>
                <a:gd name="T3" fmla="*/ 0 h 35"/>
                <a:gd name="T4" fmla="*/ 11 w 24"/>
                <a:gd name="T5" fmla="*/ 35 h 35"/>
                <a:gd name="T6" fmla="*/ 24 w 24"/>
                <a:gd name="T7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5">
                  <a:moveTo>
                    <a:pt x="24" y="22"/>
                  </a:moveTo>
                  <a:cubicBezTo>
                    <a:pt x="23" y="15"/>
                    <a:pt x="20" y="7"/>
                    <a:pt x="18" y="0"/>
                  </a:cubicBezTo>
                  <a:cubicBezTo>
                    <a:pt x="0" y="6"/>
                    <a:pt x="1" y="20"/>
                    <a:pt x="11" y="35"/>
                  </a:cubicBezTo>
                  <a:cubicBezTo>
                    <a:pt x="15" y="31"/>
                    <a:pt x="19" y="26"/>
                    <a:pt x="24" y="2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5" name="Freeform 217"/>
            <p:cNvSpPr>
              <a:spLocks/>
            </p:cNvSpPr>
            <p:nvPr/>
          </p:nvSpPr>
          <p:spPr bwMode="auto">
            <a:xfrm>
              <a:off x="1093" y="1418"/>
              <a:ext cx="12" cy="18"/>
            </a:xfrm>
            <a:custGeom>
              <a:avLst/>
              <a:gdLst>
                <a:gd name="T0" fmla="*/ 16 w 40"/>
                <a:gd name="T1" fmla="*/ 62 h 62"/>
                <a:gd name="T2" fmla="*/ 10 w 40"/>
                <a:gd name="T3" fmla="*/ 52 h 62"/>
                <a:gd name="T4" fmla="*/ 3 w 40"/>
                <a:gd name="T5" fmla="*/ 20 h 62"/>
                <a:gd name="T6" fmla="*/ 22 w 40"/>
                <a:gd name="T7" fmla="*/ 3 h 62"/>
                <a:gd name="T8" fmla="*/ 32 w 40"/>
                <a:gd name="T9" fmla="*/ 0 h 62"/>
                <a:gd name="T10" fmla="*/ 34 w 40"/>
                <a:gd name="T11" fmla="*/ 10 h 62"/>
                <a:gd name="T12" fmla="*/ 36 w 40"/>
                <a:gd name="T13" fmla="*/ 16 h 62"/>
                <a:gd name="T14" fmla="*/ 40 w 40"/>
                <a:gd name="T15" fmla="*/ 34 h 62"/>
                <a:gd name="T16" fmla="*/ 40 w 40"/>
                <a:gd name="T17" fmla="*/ 38 h 62"/>
                <a:gd name="T18" fmla="*/ 37 w 40"/>
                <a:gd name="T19" fmla="*/ 41 h 62"/>
                <a:gd name="T20" fmla="*/ 27 w 40"/>
                <a:gd name="T21" fmla="*/ 50 h 62"/>
                <a:gd name="T22" fmla="*/ 16 w 40"/>
                <a:gd name="T2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62">
                  <a:moveTo>
                    <a:pt x="16" y="62"/>
                  </a:moveTo>
                  <a:cubicBezTo>
                    <a:pt x="10" y="52"/>
                    <a:pt x="10" y="52"/>
                    <a:pt x="10" y="52"/>
                  </a:cubicBezTo>
                  <a:cubicBezTo>
                    <a:pt x="2" y="40"/>
                    <a:pt x="0" y="29"/>
                    <a:pt x="3" y="20"/>
                  </a:cubicBezTo>
                  <a:cubicBezTo>
                    <a:pt x="5" y="14"/>
                    <a:pt x="10" y="7"/>
                    <a:pt x="22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5" y="12"/>
                    <a:pt x="35" y="14"/>
                    <a:pt x="36" y="16"/>
                  </a:cubicBezTo>
                  <a:cubicBezTo>
                    <a:pt x="38" y="22"/>
                    <a:pt x="40" y="28"/>
                    <a:pt x="40" y="34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4" y="44"/>
                    <a:pt x="31" y="47"/>
                    <a:pt x="27" y="50"/>
                  </a:cubicBezTo>
                  <a:lnTo>
                    <a:pt x="16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6" name="Freeform 218"/>
            <p:cNvSpPr>
              <a:spLocks/>
            </p:cNvSpPr>
            <p:nvPr/>
          </p:nvSpPr>
          <p:spPr bwMode="auto">
            <a:xfrm>
              <a:off x="988" y="1399"/>
              <a:ext cx="30" cy="31"/>
            </a:xfrm>
            <a:custGeom>
              <a:avLst/>
              <a:gdLst>
                <a:gd name="T0" fmla="*/ 79 w 100"/>
                <a:gd name="T1" fmla="*/ 84 h 106"/>
                <a:gd name="T2" fmla="*/ 28 w 100"/>
                <a:gd name="T3" fmla="*/ 1 h 106"/>
                <a:gd name="T4" fmla="*/ 9 w 100"/>
                <a:gd name="T5" fmla="*/ 43 h 106"/>
                <a:gd name="T6" fmla="*/ 66 w 100"/>
                <a:gd name="T7" fmla="*/ 106 h 106"/>
                <a:gd name="T8" fmla="*/ 79 w 100"/>
                <a:gd name="T9" fmla="*/ 8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06">
                  <a:moveTo>
                    <a:pt x="79" y="84"/>
                  </a:moveTo>
                  <a:cubicBezTo>
                    <a:pt x="97" y="16"/>
                    <a:pt x="100" y="8"/>
                    <a:pt x="28" y="1"/>
                  </a:cubicBezTo>
                  <a:cubicBezTo>
                    <a:pt x="16" y="0"/>
                    <a:pt x="0" y="33"/>
                    <a:pt x="9" y="43"/>
                  </a:cubicBezTo>
                  <a:cubicBezTo>
                    <a:pt x="28" y="64"/>
                    <a:pt x="47" y="85"/>
                    <a:pt x="66" y="106"/>
                  </a:cubicBezTo>
                  <a:cubicBezTo>
                    <a:pt x="70" y="99"/>
                    <a:pt x="77" y="92"/>
                    <a:pt x="79" y="8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7" name="Freeform 219"/>
            <p:cNvSpPr>
              <a:spLocks noEditPoints="1"/>
            </p:cNvSpPr>
            <p:nvPr/>
          </p:nvSpPr>
          <p:spPr bwMode="auto">
            <a:xfrm>
              <a:off x="987" y="1396"/>
              <a:ext cx="32" cy="39"/>
            </a:xfrm>
            <a:custGeom>
              <a:avLst/>
              <a:gdLst>
                <a:gd name="T0" fmla="*/ 71 w 108"/>
                <a:gd name="T1" fmla="*/ 130 h 130"/>
                <a:gd name="T2" fmla="*/ 63 w 108"/>
                <a:gd name="T3" fmla="*/ 120 h 130"/>
                <a:gd name="T4" fmla="*/ 28 w 108"/>
                <a:gd name="T5" fmla="*/ 82 h 130"/>
                <a:gd name="T6" fmla="*/ 6 w 108"/>
                <a:gd name="T7" fmla="*/ 57 h 130"/>
                <a:gd name="T8" fmla="*/ 6 w 108"/>
                <a:gd name="T9" fmla="*/ 23 h 130"/>
                <a:gd name="T10" fmla="*/ 31 w 108"/>
                <a:gd name="T11" fmla="*/ 0 h 130"/>
                <a:gd name="T12" fmla="*/ 98 w 108"/>
                <a:gd name="T13" fmla="*/ 20 h 130"/>
                <a:gd name="T14" fmla="*/ 92 w 108"/>
                <a:gd name="T15" fmla="*/ 93 h 130"/>
                <a:gd name="T16" fmla="*/ 82 w 108"/>
                <a:gd name="T17" fmla="*/ 112 h 130"/>
                <a:gd name="T18" fmla="*/ 78 w 108"/>
                <a:gd name="T19" fmla="*/ 119 h 130"/>
                <a:gd name="T20" fmla="*/ 71 w 108"/>
                <a:gd name="T21" fmla="*/ 130 h 130"/>
                <a:gd name="T22" fmla="*/ 31 w 108"/>
                <a:gd name="T23" fmla="*/ 18 h 130"/>
                <a:gd name="T24" fmla="*/ 22 w 108"/>
                <a:gd name="T25" fmla="*/ 33 h 130"/>
                <a:gd name="T26" fmla="*/ 20 w 108"/>
                <a:gd name="T27" fmla="*/ 45 h 130"/>
                <a:gd name="T28" fmla="*/ 42 w 108"/>
                <a:gd name="T29" fmla="*/ 70 h 130"/>
                <a:gd name="T30" fmla="*/ 69 w 108"/>
                <a:gd name="T31" fmla="*/ 99 h 130"/>
                <a:gd name="T32" fmla="*/ 74 w 108"/>
                <a:gd name="T33" fmla="*/ 90 h 130"/>
                <a:gd name="T34" fmla="*/ 83 w 108"/>
                <a:gd name="T35" fmla="*/ 31 h 130"/>
                <a:gd name="T36" fmla="*/ 31 w 108"/>
                <a:gd name="T37" fmla="*/ 1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30">
                  <a:moveTo>
                    <a:pt x="71" y="130"/>
                  </a:moveTo>
                  <a:cubicBezTo>
                    <a:pt x="63" y="120"/>
                    <a:pt x="63" y="120"/>
                    <a:pt x="63" y="120"/>
                  </a:cubicBezTo>
                  <a:cubicBezTo>
                    <a:pt x="51" y="108"/>
                    <a:pt x="40" y="95"/>
                    <a:pt x="28" y="82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0" y="50"/>
                    <a:pt x="0" y="37"/>
                    <a:pt x="6" y="23"/>
                  </a:cubicBezTo>
                  <a:cubicBezTo>
                    <a:pt x="9" y="17"/>
                    <a:pt x="18" y="0"/>
                    <a:pt x="31" y="0"/>
                  </a:cubicBezTo>
                  <a:cubicBezTo>
                    <a:pt x="70" y="3"/>
                    <a:pt x="89" y="7"/>
                    <a:pt x="98" y="20"/>
                  </a:cubicBezTo>
                  <a:cubicBezTo>
                    <a:pt x="108" y="35"/>
                    <a:pt x="102" y="56"/>
                    <a:pt x="92" y="93"/>
                  </a:cubicBezTo>
                  <a:cubicBezTo>
                    <a:pt x="90" y="101"/>
                    <a:pt x="86" y="107"/>
                    <a:pt x="82" y="112"/>
                  </a:cubicBezTo>
                  <a:cubicBezTo>
                    <a:pt x="81" y="115"/>
                    <a:pt x="79" y="117"/>
                    <a:pt x="78" y="119"/>
                  </a:cubicBezTo>
                  <a:lnTo>
                    <a:pt x="71" y="130"/>
                  </a:lnTo>
                  <a:close/>
                  <a:moveTo>
                    <a:pt x="31" y="18"/>
                  </a:moveTo>
                  <a:cubicBezTo>
                    <a:pt x="30" y="19"/>
                    <a:pt x="25" y="24"/>
                    <a:pt x="22" y="33"/>
                  </a:cubicBezTo>
                  <a:cubicBezTo>
                    <a:pt x="19" y="40"/>
                    <a:pt x="19" y="44"/>
                    <a:pt x="20" y="45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51" y="80"/>
                    <a:pt x="60" y="89"/>
                    <a:pt x="69" y="99"/>
                  </a:cubicBezTo>
                  <a:cubicBezTo>
                    <a:pt x="71" y="96"/>
                    <a:pt x="73" y="92"/>
                    <a:pt x="74" y="90"/>
                  </a:cubicBezTo>
                  <a:cubicBezTo>
                    <a:pt x="82" y="58"/>
                    <a:pt x="88" y="38"/>
                    <a:pt x="83" y="31"/>
                  </a:cubicBezTo>
                  <a:cubicBezTo>
                    <a:pt x="78" y="24"/>
                    <a:pt x="59" y="21"/>
                    <a:pt x="3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8" name="Freeform 220"/>
            <p:cNvSpPr>
              <a:spLocks/>
            </p:cNvSpPr>
            <p:nvPr/>
          </p:nvSpPr>
          <p:spPr bwMode="auto">
            <a:xfrm>
              <a:off x="855" y="1412"/>
              <a:ext cx="205" cy="165"/>
            </a:xfrm>
            <a:custGeom>
              <a:avLst/>
              <a:gdLst>
                <a:gd name="T0" fmla="*/ 164 w 688"/>
                <a:gd name="T1" fmla="*/ 470 h 554"/>
                <a:gd name="T2" fmla="*/ 71 w 688"/>
                <a:gd name="T3" fmla="*/ 392 h 554"/>
                <a:gd name="T4" fmla="*/ 179 w 688"/>
                <a:gd name="T5" fmla="*/ 359 h 554"/>
                <a:gd name="T6" fmla="*/ 265 w 688"/>
                <a:gd name="T7" fmla="*/ 351 h 554"/>
                <a:gd name="T8" fmla="*/ 202 w 688"/>
                <a:gd name="T9" fmla="*/ 321 h 554"/>
                <a:gd name="T10" fmla="*/ 142 w 688"/>
                <a:gd name="T11" fmla="*/ 338 h 554"/>
                <a:gd name="T12" fmla="*/ 40 w 688"/>
                <a:gd name="T13" fmla="*/ 283 h 554"/>
                <a:gd name="T14" fmla="*/ 129 w 688"/>
                <a:gd name="T15" fmla="*/ 245 h 554"/>
                <a:gd name="T16" fmla="*/ 120 w 688"/>
                <a:gd name="T17" fmla="*/ 238 h 554"/>
                <a:gd name="T18" fmla="*/ 138 w 688"/>
                <a:gd name="T19" fmla="*/ 225 h 554"/>
                <a:gd name="T20" fmla="*/ 53 w 688"/>
                <a:gd name="T21" fmla="*/ 243 h 554"/>
                <a:gd name="T22" fmla="*/ 55 w 688"/>
                <a:gd name="T23" fmla="*/ 210 h 554"/>
                <a:gd name="T24" fmla="*/ 37 w 688"/>
                <a:gd name="T25" fmla="*/ 155 h 554"/>
                <a:gd name="T26" fmla="*/ 34 w 688"/>
                <a:gd name="T27" fmla="*/ 121 h 554"/>
                <a:gd name="T28" fmla="*/ 60 w 688"/>
                <a:gd name="T29" fmla="*/ 82 h 554"/>
                <a:gd name="T30" fmla="*/ 170 w 688"/>
                <a:gd name="T31" fmla="*/ 4 h 554"/>
                <a:gd name="T32" fmla="*/ 174 w 688"/>
                <a:gd name="T33" fmla="*/ 102 h 554"/>
                <a:gd name="T34" fmla="*/ 210 w 688"/>
                <a:gd name="T35" fmla="*/ 74 h 554"/>
                <a:gd name="T36" fmla="*/ 232 w 688"/>
                <a:gd name="T37" fmla="*/ 48 h 554"/>
                <a:gd name="T38" fmla="*/ 292 w 688"/>
                <a:gd name="T39" fmla="*/ 87 h 554"/>
                <a:gd name="T40" fmla="*/ 268 w 688"/>
                <a:gd name="T41" fmla="*/ 132 h 554"/>
                <a:gd name="T42" fmla="*/ 343 w 688"/>
                <a:gd name="T43" fmla="*/ 102 h 554"/>
                <a:gd name="T44" fmla="*/ 335 w 688"/>
                <a:gd name="T45" fmla="*/ 87 h 554"/>
                <a:gd name="T46" fmla="*/ 346 w 688"/>
                <a:gd name="T47" fmla="*/ 87 h 554"/>
                <a:gd name="T48" fmla="*/ 322 w 688"/>
                <a:gd name="T49" fmla="*/ 50 h 554"/>
                <a:gd name="T50" fmla="*/ 392 w 688"/>
                <a:gd name="T51" fmla="*/ 112 h 554"/>
                <a:gd name="T52" fmla="*/ 412 w 688"/>
                <a:gd name="T53" fmla="*/ 210 h 554"/>
                <a:gd name="T54" fmla="*/ 420 w 688"/>
                <a:gd name="T55" fmla="*/ 122 h 554"/>
                <a:gd name="T56" fmla="*/ 409 w 688"/>
                <a:gd name="T57" fmla="*/ 47 h 554"/>
                <a:gd name="T58" fmla="*/ 412 w 688"/>
                <a:gd name="T59" fmla="*/ 9 h 554"/>
                <a:gd name="T60" fmla="*/ 454 w 688"/>
                <a:gd name="T61" fmla="*/ 30 h 554"/>
                <a:gd name="T62" fmla="*/ 452 w 688"/>
                <a:gd name="T63" fmla="*/ 15 h 554"/>
                <a:gd name="T64" fmla="*/ 517 w 688"/>
                <a:gd name="T65" fmla="*/ 108 h 554"/>
                <a:gd name="T66" fmla="*/ 544 w 688"/>
                <a:gd name="T67" fmla="*/ 273 h 554"/>
                <a:gd name="T68" fmla="*/ 584 w 688"/>
                <a:gd name="T69" fmla="*/ 327 h 554"/>
                <a:gd name="T70" fmla="*/ 610 w 688"/>
                <a:gd name="T71" fmla="*/ 328 h 554"/>
                <a:gd name="T72" fmla="*/ 640 w 688"/>
                <a:gd name="T73" fmla="*/ 361 h 554"/>
                <a:gd name="T74" fmla="*/ 677 w 688"/>
                <a:gd name="T75" fmla="*/ 394 h 554"/>
                <a:gd name="T76" fmla="*/ 657 w 688"/>
                <a:gd name="T77" fmla="*/ 402 h 554"/>
                <a:gd name="T78" fmla="*/ 651 w 688"/>
                <a:gd name="T79" fmla="*/ 429 h 554"/>
                <a:gd name="T80" fmla="*/ 634 w 688"/>
                <a:gd name="T81" fmla="*/ 403 h 554"/>
                <a:gd name="T82" fmla="*/ 618 w 688"/>
                <a:gd name="T83" fmla="*/ 442 h 554"/>
                <a:gd name="T84" fmla="*/ 595 w 688"/>
                <a:gd name="T85" fmla="*/ 440 h 554"/>
                <a:gd name="T86" fmla="*/ 597 w 688"/>
                <a:gd name="T87" fmla="*/ 474 h 554"/>
                <a:gd name="T88" fmla="*/ 629 w 688"/>
                <a:gd name="T89" fmla="*/ 478 h 554"/>
                <a:gd name="T90" fmla="*/ 653 w 688"/>
                <a:gd name="T91" fmla="*/ 485 h 554"/>
                <a:gd name="T92" fmla="*/ 598 w 688"/>
                <a:gd name="T93" fmla="*/ 522 h 554"/>
                <a:gd name="T94" fmla="*/ 517 w 688"/>
                <a:gd name="T95" fmla="*/ 505 h 554"/>
                <a:gd name="T96" fmla="*/ 527 w 688"/>
                <a:gd name="T97" fmla="*/ 489 h 554"/>
                <a:gd name="T98" fmla="*/ 480 w 688"/>
                <a:gd name="T99" fmla="*/ 479 h 554"/>
                <a:gd name="T100" fmla="*/ 467 w 688"/>
                <a:gd name="T101" fmla="*/ 448 h 554"/>
                <a:gd name="T102" fmla="*/ 434 w 688"/>
                <a:gd name="T103" fmla="*/ 499 h 554"/>
                <a:gd name="T104" fmla="*/ 363 w 688"/>
                <a:gd name="T105" fmla="*/ 532 h 554"/>
                <a:gd name="T106" fmla="*/ 224 w 688"/>
                <a:gd name="T107" fmla="*/ 552 h 554"/>
                <a:gd name="T108" fmla="*/ 209 w 688"/>
                <a:gd name="T109" fmla="*/ 511 h 554"/>
                <a:gd name="T110" fmla="*/ 199 w 688"/>
                <a:gd name="T111" fmla="*/ 487 h 554"/>
                <a:gd name="T112" fmla="*/ 164 w 688"/>
                <a:gd name="T113" fmla="*/ 47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88" h="554">
                  <a:moveTo>
                    <a:pt x="164" y="470"/>
                  </a:moveTo>
                  <a:cubicBezTo>
                    <a:pt x="104" y="452"/>
                    <a:pt x="99" y="448"/>
                    <a:pt x="71" y="392"/>
                  </a:cubicBezTo>
                  <a:cubicBezTo>
                    <a:pt x="107" y="381"/>
                    <a:pt x="143" y="370"/>
                    <a:pt x="179" y="359"/>
                  </a:cubicBezTo>
                  <a:cubicBezTo>
                    <a:pt x="208" y="351"/>
                    <a:pt x="246" y="387"/>
                    <a:pt x="265" y="351"/>
                  </a:cubicBezTo>
                  <a:cubicBezTo>
                    <a:pt x="244" y="341"/>
                    <a:pt x="223" y="331"/>
                    <a:pt x="202" y="321"/>
                  </a:cubicBezTo>
                  <a:cubicBezTo>
                    <a:pt x="188" y="314"/>
                    <a:pt x="158" y="337"/>
                    <a:pt x="142" y="338"/>
                  </a:cubicBezTo>
                  <a:cubicBezTo>
                    <a:pt x="86" y="344"/>
                    <a:pt x="64" y="326"/>
                    <a:pt x="40" y="283"/>
                  </a:cubicBezTo>
                  <a:cubicBezTo>
                    <a:pt x="70" y="270"/>
                    <a:pt x="99" y="258"/>
                    <a:pt x="129" y="245"/>
                  </a:cubicBezTo>
                  <a:cubicBezTo>
                    <a:pt x="126" y="243"/>
                    <a:pt x="123" y="240"/>
                    <a:pt x="120" y="238"/>
                  </a:cubicBezTo>
                  <a:cubicBezTo>
                    <a:pt x="126" y="234"/>
                    <a:pt x="132" y="228"/>
                    <a:pt x="138" y="225"/>
                  </a:cubicBezTo>
                  <a:cubicBezTo>
                    <a:pt x="110" y="231"/>
                    <a:pt x="82" y="237"/>
                    <a:pt x="53" y="243"/>
                  </a:cubicBezTo>
                  <a:cubicBezTo>
                    <a:pt x="29" y="249"/>
                    <a:pt x="54" y="224"/>
                    <a:pt x="55" y="210"/>
                  </a:cubicBezTo>
                  <a:cubicBezTo>
                    <a:pt x="0" y="215"/>
                    <a:pt x="8" y="193"/>
                    <a:pt x="37" y="155"/>
                  </a:cubicBezTo>
                  <a:cubicBezTo>
                    <a:pt x="52" y="135"/>
                    <a:pt x="28" y="140"/>
                    <a:pt x="34" y="121"/>
                  </a:cubicBezTo>
                  <a:cubicBezTo>
                    <a:pt x="40" y="99"/>
                    <a:pt x="41" y="95"/>
                    <a:pt x="60" y="82"/>
                  </a:cubicBezTo>
                  <a:cubicBezTo>
                    <a:pt x="78" y="69"/>
                    <a:pt x="149" y="0"/>
                    <a:pt x="170" y="4"/>
                  </a:cubicBezTo>
                  <a:cubicBezTo>
                    <a:pt x="213" y="11"/>
                    <a:pt x="181" y="82"/>
                    <a:pt x="174" y="102"/>
                  </a:cubicBezTo>
                  <a:cubicBezTo>
                    <a:pt x="194" y="95"/>
                    <a:pt x="209" y="97"/>
                    <a:pt x="210" y="74"/>
                  </a:cubicBezTo>
                  <a:cubicBezTo>
                    <a:pt x="210" y="66"/>
                    <a:pt x="219" y="40"/>
                    <a:pt x="232" y="48"/>
                  </a:cubicBezTo>
                  <a:cubicBezTo>
                    <a:pt x="252" y="61"/>
                    <a:pt x="272" y="74"/>
                    <a:pt x="292" y="87"/>
                  </a:cubicBezTo>
                  <a:cubicBezTo>
                    <a:pt x="298" y="92"/>
                    <a:pt x="273" y="125"/>
                    <a:pt x="268" y="132"/>
                  </a:cubicBezTo>
                  <a:cubicBezTo>
                    <a:pt x="293" y="122"/>
                    <a:pt x="318" y="112"/>
                    <a:pt x="343" y="102"/>
                  </a:cubicBezTo>
                  <a:cubicBezTo>
                    <a:pt x="340" y="97"/>
                    <a:pt x="338" y="92"/>
                    <a:pt x="335" y="87"/>
                  </a:cubicBezTo>
                  <a:cubicBezTo>
                    <a:pt x="339" y="87"/>
                    <a:pt x="343" y="87"/>
                    <a:pt x="346" y="87"/>
                  </a:cubicBezTo>
                  <a:cubicBezTo>
                    <a:pt x="338" y="75"/>
                    <a:pt x="330" y="63"/>
                    <a:pt x="322" y="50"/>
                  </a:cubicBezTo>
                  <a:cubicBezTo>
                    <a:pt x="350" y="59"/>
                    <a:pt x="388" y="77"/>
                    <a:pt x="392" y="112"/>
                  </a:cubicBezTo>
                  <a:cubicBezTo>
                    <a:pt x="394" y="135"/>
                    <a:pt x="395" y="197"/>
                    <a:pt x="412" y="210"/>
                  </a:cubicBezTo>
                  <a:cubicBezTo>
                    <a:pt x="441" y="174"/>
                    <a:pt x="427" y="165"/>
                    <a:pt x="420" y="122"/>
                  </a:cubicBezTo>
                  <a:cubicBezTo>
                    <a:pt x="416" y="97"/>
                    <a:pt x="412" y="72"/>
                    <a:pt x="409" y="47"/>
                  </a:cubicBezTo>
                  <a:cubicBezTo>
                    <a:pt x="405" y="26"/>
                    <a:pt x="417" y="28"/>
                    <a:pt x="412" y="9"/>
                  </a:cubicBezTo>
                  <a:cubicBezTo>
                    <a:pt x="426" y="16"/>
                    <a:pt x="440" y="23"/>
                    <a:pt x="454" y="30"/>
                  </a:cubicBezTo>
                  <a:cubicBezTo>
                    <a:pt x="454" y="25"/>
                    <a:pt x="453" y="20"/>
                    <a:pt x="452" y="15"/>
                  </a:cubicBezTo>
                  <a:cubicBezTo>
                    <a:pt x="487" y="22"/>
                    <a:pt x="513" y="76"/>
                    <a:pt x="517" y="108"/>
                  </a:cubicBezTo>
                  <a:cubicBezTo>
                    <a:pt x="525" y="167"/>
                    <a:pt x="547" y="213"/>
                    <a:pt x="544" y="273"/>
                  </a:cubicBezTo>
                  <a:cubicBezTo>
                    <a:pt x="543" y="285"/>
                    <a:pt x="574" y="321"/>
                    <a:pt x="584" y="327"/>
                  </a:cubicBezTo>
                  <a:cubicBezTo>
                    <a:pt x="591" y="331"/>
                    <a:pt x="604" y="321"/>
                    <a:pt x="610" y="328"/>
                  </a:cubicBezTo>
                  <a:cubicBezTo>
                    <a:pt x="620" y="339"/>
                    <a:pt x="630" y="350"/>
                    <a:pt x="640" y="361"/>
                  </a:cubicBezTo>
                  <a:cubicBezTo>
                    <a:pt x="658" y="381"/>
                    <a:pt x="670" y="372"/>
                    <a:pt x="677" y="394"/>
                  </a:cubicBezTo>
                  <a:cubicBezTo>
                    <a:pt x="688" y="426"/>
                    <a:pt x="655" y="446"/>
                    <a:pt x="657" y="402"/>
                  </a:cubicBezTo>
                  <a:cubicBezTo>
                    <a:pt x="657" y="410"/>
                    <a:pt x="652" y="420"/>
                    <a:pt x="651" y="429"/>
                  </a:cubicBezTo>
                  <a:cubicBezTo>
                    <a:pt x="641" y="420"/>
                    <a:pt x="637" y="422"/>
                    <a:pt x="634" y="403"/>
                  </a:cubicBezTo>
                  <a:cubicBezTo>
                    <a:pt x="618" y="411"/>
                    <a:pt x="610" y="426"/>
                    <a:pt x="618" y="442"/>
                  </a:cubicBezTo>
                  <a:cubicBezTo>
                    <a:pt x="611" y="440"/>
                    <a:pt x="602" y="443"/>
                    <a:pt x="595" y="440"/>
                  </a:cubicBezTo>
                  <a:cubicBezTo>
                    <a:pt x="595" y="450"/>
                    <a:pt x="595" y="465"/>
                    <a:pt x="597" y="474"/>
                  </a:cubicBezTo>
                  <a:cubicBezTo>
                    <a:pt x="615" y="461"/>
                    <a:pt x="657" y="431"/>
                    <a:pt x="629" y="478"/>
                  </a:cubicBezTo>
                  <a:cubicBezTo>
                    <a:pt x="637" y="479"/>
                    <a:pt x="645" y="485"/>
                    <a:pt x="653" y="485"/>
                  </a:cubicBezTo>
                  <a:cubicBezTo>
                    <a:pt x="642" y="493"/>
                    <a:pt x="611" y="524"/>
                    <a:pt x="598" y="522"/>
                  </a:cubicBezTo>
                  <a:cubicBezTo>
                    <a:pt x="571" y="516"/>
                    <a:pt x="544" y="511"/>
                    <a:pt x="517" y="505"/>
                  </a:cubicBezTo>
                  <a:cubicBezTo>
                    <a:pt x="521" y="500"/>
                    <a:pt x="524" y="495"/>
                    <a:pt x="527" y="489"/>
                  </a:cubicBezTo>
                  <a:cubicBezTo>
                    <a:pt x="511" y="485"/>
                    <a:pt x="496" y="482"/>
                    <a:pt x="480" y="479"/>
                  </a:cubicBezTo>
                  <a:cubicBezTo>
                    <a:pt x="478" y="478"/>
                    <a:pt x="472" y="454"/>
                    <a:pt x="467" y="448"/>
                  </a:cubicBezTo>
                  <a:cubicBezTo>
                    <a:pt x="461" y="460"/>
                    <a:pt x="448" y="497"/>
                    <a:pt x="434" y="499"/>
                  </a:cubicBezTo>
                  <a:cubicBezTo>
                    <a:pt x="397" y="503"/>
                    <a:pt x="390" y="506"/>
                    <a:pt x="363" y="532"/>
                  </a:cubicBezTo>
                  <a:cubicBezTo>
                    <a:pt x="340" y="554"/>
                    <a:pt x="256" y="548"/>
                    <a:pt x="224" y="552"/>
                  </a:cubicBezTo>
                  <a:cubicBezTo>
                    <a:pt x="233" y="542"/>
                    <a:pt x="217" y="523"/>
                    <a:pt x="209" y="511"/>
                  </a:cubicBezTo>
                  <a:cubicBezTo>
                    <a:pt x="199" y="497"/>
                    <a:pt x="220" y="497"/>
                    <a:pt x="199" y="487"/>
                  </a:cubicBezTo>
                  <a:cubicBezTo>
                    <a:pt x="187" y="481"/>
                    <a:pt x="176" y="476"/>
                    <a:pt x="164" y="47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9" name="Freeform 221"/>
            <p:cNvSpPr>
              <a:spLocks noEditPoints="1"/>
            </p:cNvSpPr>
            <p:nvPr/>
          </p:nvSpPr>
          <p:spPr bwMode="auto">
            <a:xfrm>
              <a:off x="855" y="1410"/>
              <a:ext cx="205" cy="170"/>
            </a:xfrm>
            <a:custGeom>
              <a:avLst/>
              <a:gdLst>
                <a:gd name="T0" fmla="*/ 201 w 690"/>
                <a:gd name="T1" fmla="*/ 524 h 572"/>
                <a:gd name="T2" fmla="*/ 63 w 690"/>
                <a:gd name="T3" fmla="*/ 404 h 572"/>
                <a:gd name="T4" fmla="*/ 251 w 690"/>
                <a:gd name="T5" fmla="*/ 363 h 572"/>
                <a:gd name="T6" fmla="*/ 32 w 690"/>
                <a:gd name="T7" fmla="*/ 295 h 572"/>
                <a:gd name="T8" fmla="*/ 89 w 690"/>
                <a:gd name="T9" fmla="*/ 253 h 572"/>
                <a:gd name="T10" fmla="*/ 41 w 690"/>
                <a:gd name="T11" fmla="*/ 228 h 572"/>
                <a:gd name="T12" fmla="*/ 31 w 690"/>
                <a:gd name="T13" fmla="*/ 151 h 572"/>
                <a:gd name="T14" fmla="*/ 168 w 690"/>
                <a:gd name="T15" fmla="*/ 2 h 572"/>
                <a:gd name="T16" fmla="*/ 201 w 690"/>
                <a:gd name="T17" fmla="*/ 82 h 572"/>
                <a:gd name="T18" fmla="*/ 292 w 690"/>
                <a:gd name="T19" fmla="*/ 120 h 572"/>
                <a:gd name="T20" fmla="*/ 330 w 690"/>
                <a:gd name="T21" fmla="*/ 86 h 572"/>
                <a:gd name="T22" fmla="*/ 402 w 690"/>
                <a:gd name="T23" fmla="*/ 133 h 572"/>
                <a:gd name="T24" fmla="*/ 399 w 690"/>
                <a:gd name="T25" fmla="*/ 56 h 572"/>
                <a:gd name="T26" fmla="*/ 443 w 690"/>
                <a:gd name="T27" fmla="*/ 22 h 572"/>
                <a:gd name="T28" fmla="*/ 539 w 690"/>
                <a:gd name="T29" fmla="*/ 177 h 572"/>
                <a:gd name="T30" fmla="*/ 605 w 690"/>
                <a:gd name="T31" fmla="*/ 324 h 572"/>
                <a:gd name="T32" fmla="*/ 686 w 690"/>
                <a:gd name="T33" fmla="*/ 399 h 572"/>
                <a:gd name="T34" fmla="*/ 659 w 690"/>
                <a:gd name="T35" fmla="*/ 458 h 572"/>
                <a:gd name="T36" fmla="*/ 626 w 690"/>
                <a:gd name="T37" fmla="*/ 447 h 572"/>
                <a:gd name="T38" fmla="*/ 644 w 690"/>
                <a:gd name="T39" fmla="*/ 481 h 572"/>
                <a:gd name="T40" fmla="*/ 647 w 690"/>
                <a:gd name="T41" fmla="*/ 510 h 572"/>
                <a:gd name="T42" fmla="*/ 513 w 690"/>
                <a:gd name="T43" fmla="*/ 503 h 572"/>
                <a:gd name="T44" fmla="*/ 369 w 690"/>
                <a:gd name="T45" fmla="*/ 547 h 572"/>
                <a:gd name="T46" fmla="*/ 85 w 690"/>
                <a:gd name="T47" fmla="*/ 406 h 572"/>
                <a:gd name="T48" fmla="*/ 216 w 690"/>
                <a:gd name="T49" fmla="*/ 514 h 572"/>
                <a:gd name="T50" fmla="*/ 357 w 690"/>
                <a:gd name="T51" fmla="*/ 533 h 572"/>
                <a:gd name="T52" fmla="*/ 466 w 690"/>
                <a:gd name="T53" fmla="*/ 439 h 572"/>
                <a:gd name="T54" fmla="*/ 541 w 690"/>
                <a:gd name="T55" fmla="*/ 491 h 572"/>
                <a:gd name="T56" fmla="*/ 634 w 690"/>
                <a:gd name="T57" fmla="*/ 497 h 572"/>
                <a:gd name="T58" fmla="*/ 625 w 690"/>
                <a:gd name="T59" fmla="*/ 474 h 572"/>
                <a:gd name="T60" fmla="*/ 586 w 690"/>
                <a:gd name="T61" fmla="*/ 448 h 572"/>
                <a:gd name="T62" fmla="*/ 606 w 690"/>
                <a:gd name="T63" fmla="*/ 440 h 572"/>
                <a:gd name="T64" fmla="*/ 646 w 690"/>
                <a:gd name="T65" fmla="*/ 420 h 572"/>
                <a:gd name="T66" fmla="*/ 666 w 690"/>
                <a:gd name="T67" fmla="*/ 414 h 572"/>
                <a:gd name="T68" fmla="*/ 633 w 690"/>
                <a:gd name="T69" fmla="*/ 375 h 572"/>
                <a:gd name="T70" fmla="*/ 535 w 690"/>
                <a:gd name="T71" fmla="*/ 280 h 572"/>
                <a:gd name="T72" fmla="*/ 465 w 690"/>
                <a:gd name="T73" fmla="*/ 53 h 572"/>
                <a:gd name="T74" fmla="*/ 429 w 690"/>
                <a:gd name="T75" fmla="*/ 129 h 572"/>
                <a:gd name="T76" fmla="*/ 406 w 690"/>
                <a:gd name="T77" fmla="*/ 225 h 572"/>
                <a:gd name="T78" fmla="*/ 364 w 690"/>
                <a:gd name="T79" fmla="*/ 105 h 572"/>
                <a:gd name="T80" fmla="*/ 346 w 690"/>
                <a:gd name="T81" fmla="*/ 119 h 572"/>
                <a:gd name="T82" fmla="*/ 266 w 690"/>
                <a:gd name="T83" fmla="*/ 128 h 572"/>
                <a:gd name="T84" fmla="*/ 189 w 690"/>
                <a:gd name="T85" fmla="*/ 115 h 572"/>
                <a:gd name="T86" fmla="*/ 180 w 690"/>
                <a:gd name="T87" fmla="*/ 28 h 572"/>
                <a:gd name="T88" fmla="*/ 43 w 690"/>
                <a:gd name="T89" fmla="*/ 130 h 572"/>
                <a:gd name="T90" fmla="*/ 40 w 690"/>
                <a:gd name="T91" fmla="*/ 210 h 572"/>
                <a:gd name="T92" fmla="*/ 56 w 690"/>
                <a:gd name="T93" fmla="*/ 240 h 572"/>
                <a:gd name="T94" fmla="*/ 221 w 690"/>
                <a:gd name="T95" fmla="*/ 205 h 572"/>
                <a:gd name="T96" fmla="*/ 53 w 690"/>
                <a:gd name="T97" fmla="*/ 295 h 572"/>
                <a:gd name="T98" fmla="*/ 277 w 690"/>
                <a:gd name="T99" fmla="*/ 355 h 572"/>
                <a:gd name="T100" fmla="*/ 182 w 690"/>
                <a:gd name="T101" fmla="*/ 37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0" h="572">
                  <a:moveTo>
                    <a:pt x="201" y="572"/>
                  </a:moveTo>
                  <a:cubicBezTo>
                    <a:pt x="217" y="554"/>
                    <a:pt x="217" y="554"/>
                    <a:pt x="217" y="554"/>
                  </a:cubicBezTo>
                  <a:cubicBezTo>
                    <a:pt x="220" y="550"/>
                    <a:pt x="209" y="535"/>
                    <a:pt x="205" y="529"/>
                  </a:cubicBezTo>
                  <a:cubicBezTo>
                    <a:pt x="201" y="524"/>
                    <a:pt x="201" y="524"/>
                    <a:pt x="201" y="524"/>
                  </a:cubicBezTo>
                  <a:cubicBezTo>
                    <a:pt x="195" y="516"/>
                    <a:pt x="197" y="509"/>
                    <a:pt x="198" y="505"/>
                  </a:cubicBezTo>
                  <a:cubicBezTo>
                    <a:pt x="197" y="504"/>
                    <a:pt x="196" y="504"/>
                    <a:pt x="195" y="503"/>
                  </a:cubicBezTo>
                  <a:cubicBezTo>
                    <a:pt x="160" y="487"/>
                    <a:pt x="160" y="487"/>
                    <a:pt x="160" y="487"/>
                  </a:cubicBezTo>
                  <a:cubicBezTo>
                    <a:pt x="99" y="469"/>
                    <a:pt x="93" y="463"/>
                    <a:pt x="63" y="404"/>
                  </a:cubicBezTo>
                  <a:cubicBezTo>
                    <a:pt x="58" y="395"/>
                    <a:pt x="58" y="395"/>
                    <a:pt x="58" y="395"/>
                  </a:cubicBezTo>
                  <a:cubicBezTo>
                    <a:pt x="176" y="359"/>
                    <a:pt x="176" y="359"/>
                    <a:pt x="176" y="359"/>
                  </a:cubicBezTo>
                  <a:cubicBezTo>
                    <a:pt x="189" y="355"/>
                    <a:pt x="204" y="358"/>
                    <a:pt x="218" y="362"/>
                  </a:cubicBezTo>
                  <a:cubicBezTo>
                    <a:pt x="230" y="365"/>
                    <a:pt x="241" y="371"/>
                    <a:pt x="251" y="363"/>
                  </a:cubicBezTo>
                  <a:cubicBezTo>
                    <a:pt x="198" y="337"/>
                    <a:pt x="198" y="337"/>
                    <a:pt x="198" y="337"/>
                  </a:cubicBezTo>
                  <a:cubicBezTo>
                    <a:pt x="194" y="335"/>
                    <a:pt x="180" y="341"/>
                    <a:pt x="169" y="346"/>
                  </a:cubicBezTo>
                  <a:cubicBezTo>
                    <a:pt x="160" y="351"/>
                    <a:pt x="151" y="355"/>
                    <a:pt x="143" y="355"/>
                  </a:cubicBezTo>
                  <a:cubicBezTo>
                    <a:pt x="80" y="362"/>
                    <a:pt x="56" y="339"/>
                    <a:pt x="32" y="295"/>
                  </a:cubicBezTo>
                  <a:cubicBezTo>
                    <a:pt x="27" y="286"/>
                    <a:pt x="27" y="286"/>
                    <a:pt x="27" y="286"/>
                  </a:cubicBezTo>
                  <a:cubicBezTo>
                    <a:pt x="111" y="251"/>
                    <a:pt x="111" y="251"/>
                    <a:pt x="111" y="251"/>
                  </a:cubicBezTo>
                  <a:cubicBezTo>
                    <a:pt x="109" y="249"/>
                    <a:pt x="109" y="249"/>
                    <a:pt x="109" y="249"/>
                  </a:cubicBezTo>
                  <a:cubicBezTo>
                    <a:pt x="102" y="250"/>
                    <a:pt x="95" y="252"/>
                    <a:pt x="89" y="253"/>
                  </a:cubicBezTo>
                  <a:cubicBezTo>
                    <a:pt x="55" y="260"/>
                    <a:pt x="55" y="260"/>
                    <a:pt x="55" y="260"/>
                  </a:cubicBezTo>
                  <a:cubicBezTo>
                    <a:pt x="42" y="263"/>
                    <a:pt x="37" y="258"/>
                    <a:pt x="35" y="255"/>
                  </a:cubicBezTo>
                  <a:cubicBezTo>
                    <a:pt x="31" y="248"/>
                    <a:pt x="35" y="240"/>
                    <a:pt x="40" y="231"/>
                  </a:cubicBezTo>
                  <a:cubicBezTo>
                    <a:pt x="40" y="230"/>
                    <a:pt x="41" y="229"/>
                    <a:pt x="41" y="228"/>
                  </a:cubicBezTo>
                  <a:cubicBezTo>
                    <a:pt x="30" y="228"/>
                    <a:pt x="13" y="227"/>
                    <a:pt x="7" y="215"/>
                  </a:cubicBezTo>
                  <a:cubicBezTo>
                    <a:pt x="0" y="201"/>
                    <a:pt x="10" y="182"/>
                    <a:pt x="29" y="157"/>
                  </a:cubicBezTo>
                  <a:cubicBezTo>
                    <a:pt x="32" y="154"/>
                    <a:pt x="32" y="152"/>
                    <a:pt x="33" y="152"/>
                  </a:cubicBezTo>
                  <a:cubicBezTo>
                    <a:pt x="32" y="152"/>
                    <a:pt x="32" y="151"/>
                    <a:pt x="31" y="151"/>
                  </a:cubicBezTo>
                  <a:cubicBezTo>
                    <a:pt x="28" y="147"/>
                    <a:pt x="21" y="140"/>
                    <a:pt x="25" y="127"/>
                  </a:cubicBezTo>
                  <a:cubicBezTo>
                    <a:pt x="32" y="102"/>
                    <a:pt x="34" y="97"/>
                    <a:pt x="54" y="83"/>
                  </a:cubicBezTo>
                  <a:cubicBezTo>
                    <a:pt x="59" y="79"/>
                    <a:pt x="67" y="72"/>
                    <a:pt x="77" y="64"/>
                  </a:cubicBezTo>
                  <a:cubicBezTo>
                    <a:pt x="117" y="29"/>
                    <a:pt x="150" y="2"/>
                    <a:pt x="168" y="2"/>
                  </a:cubicBezTo>
                  <a:cubicBezTo>
                    <a:pt x="171" y="3"/>
                    <a:pt x="171" y="3"/>
                    <a:pt x="171" y="3"/>
                  </a:cubicBezTo>
                  <a:cubicBezTo>
                    <a:pt x="183" y="4"/>
                    <a:pt x="191" y="10"/>
                    <a:pt x="196" y="19"/>
                  </a:cubicBezTo>
                  <a:cubicBezTo>
                    <a:pt x="208" y="39"/>
                    <a:pt x="198" y="72"/>
                    <a:pt x="189" y="96"/>
                  </a:cubicBezTo>
                  <a:cubicBezTo>
                    <a:pt x="198" y="93"/>
                    <a:pt x="200" y="91"/>
                    <a:pt x="201" y="82"/>
                  </a:cubicBezTo>
                  <a:cubicBezTo>
                    <a:pt x="201" y="72"/>
                    <a:pt x="209" y="45"/>
                    <a:pt x="227" y="45"/>
                  </a:cubicBezTo>
                  <a:cubicBezTo>
                    <a:pt x="230" y="45"/>
                    <a:pt x="234" y="47"/>
                    <a:pt x="237" y="49"/>
                  </a:cubicBezTo>
                  <a:cubicBezTo>
                    <a:pt x="297" y="88"/>
                    <a:pt x="297" y="88"/>
                    <a:pt x="297" y="88"/>
                  </a:cubicBezTo>
                  <a:cubicBezTo>
                    <a:pt x="306" y="94"/>
                    <a:pt x="302" y="105"/>
                    <a:pt x="292" y="120"/>
                  </a:cubicBezTo>
                  <a:cubicBezTo>
                    <a:pt x="305" y="115"/>
                    <a:pt x="317" y="111"/>
                    <a:pt x="330" y="105"/>
                  </a:cubicBezTo>
                  <a:cubicBezTo>
                    <a:pt x="330" y="105"/>
                    <a:pt x="329" y="104"/>
                    <a:pt x="329" y="103"/>
                  </a:cubicBezTo>
                  <a:cubicBezTo>
                    <a:pt x="321" y="86"/>
                    <a:pt x="321" y="86"/>
                    <a:pt x="321" y="86"/>
                  </a:cubicBezTo>
                  <a:cubicBezTo>
                    <a:pt x="330" y="86"/>
                    <a:pt x="330" y="86"/>
                    <a:pt x="330" y="86"/>
                  </a:cubicBezTo>
                  <a:cubicBezTo>
                    <a:pt x="300" y="42"/>
                    <a:pt x="300" y="42"/>
                    <a:pt x="300" y="42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57" y="60"/>
                    <a:pt x="397" y="80"/>
                    <a:pt x="401" y="119"/>
                  </a:cubicBezTo>
                  <a:cubicBezTo>
                    <a:pt x="401" y="123"/>
                    <a:pt x="401" y="128"/>
                    <a:pt x="402" y="133"/>
                  </a:cubicBezTo>
                  <a:cubicBezTo>
                    <a:pt x="403" y="150"/>
                    <a:pt x="405" y="185"/>
                    <a:pt x="412" y="202"/>
                  </a:cubicBezTo>
                  <a:cubicBezTo>
                    <a:pt x="423" y="185"/>
                    <a:pt x="421" y="177"/>
                    <a:pt x="417" y="158"/>
                  </a:cubicBezTo>
                  <a:cubicBezTo>
                    <a:pt x="415" y="151"/>
                    <a:pt x="413" y="142"/>
                    <a:pt x="411" y="132"/>
                  </a:cubicBezTo>
                  <a:cubicBezTo>
                    <a:pt x="399" y="56"/>
                    <a:pt x="399" y="56"/>
                    <a:pt x="399" y="56"/>
                  </a:cubicBezTo>
                  <a:cubicBezTo>
                    <a:pt x="398" y="43"/>
                    <a:pt x="400" y="37"/>
                    <a:pt x="402" y="32"/>
                  </a:cubicBezTo>
                  <a:cubicBezTo>
                    <a:pt x="404" y="28"/>
                    <a:pt x="404" y="26"/>
                    <a:pt x="403" y="2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3" y="22"/>
                    <a:pt x="443" y="22"/>
                    <a:pt x="443" y="22"/>
                  </a:cubicBezTo>
                  <a:cubicBezTo>
                    <a:pt x="442" y="11"/>
                    <a:pt x="442" y="11"/>
                    <a:pt x="442" y="11"/>
                  </a:cubicBezTo>
                  <a:cubicBezTo>
                    <a:pt x="454" y="14"/>
                    <a:pt x="454" y="14"/>
                    <a:pt x="454" y="14"/>
                  </a:cubicBezTo>
                  <a:cubicBezTo>
                    <a:pt x="493" y="21"/>
                    <a:pt x="521" y="79"/>
                    <a:pt x="526" y="115"/>
                  </a:cubicBezTo>
                  <a:cubicBezTo>
                    <a:pt x="529" y="137"/>
                    <a:pt x="534" y="157"/>
                    <a:pt x="539" y="177"/>
                  </a:cubicBezTo>
                  <a:cubicBezTo>
                    <a:pt x="547" y="211"/>
                    <a:pt x="555" y="243"/>
                    <a:pt x="553" y="281"/>
                  </a:cubicBezTo>
                  <a:cubicBezTo>
                    <a:pt x="553" y="289"/>
                    <a:pt x="580" y="322"/>
                    <a:pt x="589" y="327"/>
                  </a:cubicBezTo>
                  <a:cubicBezTo>
                    <a:pt x="590" y="327"/>
                    <a:pt x="592" y="326"/>
                    <a:pt x="594" y="326"/>
                  </a:cubicBezTo>
                  <a:cubicBezTo>
                    <a:pt x="597" y="325"/>
                    <a:pt x="601" y="324"/>
                    <a:pt x="605" y="324"/>
                  </a:cubicBezTo>
                  <a:cubicBezTo>
                    <a:pt x="611" y="324"/>
                    <a:pt x="615" y="327"/>
                    <a:pt x="617" y="329"/>
                  </a:cubicBezTo>
                  <a:cubicBezTo>
                    <a:pt x="647" y="363"/>
                    <a:pt x="647" y="363"/>
                    <a:pt x="647" y="363"/>
                  </a:cubicBezTo>
                  <a:cubicBezTo>
                    <a:pt x="654" y="370"/>
                    <a:pt x="659" y="373"/>
                    <a:pt x="664" y="375"/>
                  </a:cubicBezTo>
                  <a:cubicBezTo>
                    <a:pt x="672" y="379"/>
                    <a:pt x="681" y="383"/>
                    <a:pt x="686" y="399"/>
                  </a:cubicBezTo>
                  <a:cubicBezTo>
                    <a:pt x="690" y="413"/>
                    <a:pt x="689" y="427"/>
                    <a:pt x="682" y="436"/>
                  </a:cubicBezTo>
                  <a:cubicBezTo>
                    <a:pt x="678" y="442"/>
                    <a:pt x="673" y="445"/>
                    <a:pt x="667" y="445"/>
                  </a:cubicBezTo>
                  <a:cubicBezTo>
                    <a:pt x="666" y="445"/>
                    <a:pt x="663" y="444"/>
                    <a:pt x="660" y="443"/>
                  </a:cubicBezTo>
                  <a:cubicBezTo>
                    <a:pt x="659" y="458"/>
                    <a:pt x="659" y="458"/>
                    <a:pt x="659" y="458"/>
                  </a:cubicBezTo>
                  <a:cubicBezTo>
                    <a:pt x="645" y="444"/>
                    <a:pt x="645" y="444"/>
                    <a:pt x="645" y="444"/>
                  </a:cubicBezTo>
                  <a:cubicBezTo>
                    <a:pt x="642" y="442"/>
                    <a:pt x="641" y="440"/>
                    <a:pt x="639" y="439"/>
                  </a:cubicBezTo>
                  <a:cubicBezTo>
                    <a:pt x="634" y="435"/>
                    <a:pt x="631" y="432"/>
                    <a:pt x="629" y="427"/>
                  </a:cubicBezTo>
                  <a:cubicBezTo>
                    <a:pt x="624" y="431"/>
                    <a:pt x="622" y="438"/>
                    <a:pt x="626" y="447"/>
                  </a:cubicBezTo>
                  <a:cubicBezTo>
                    <a:pt x="629" y="452"/>
                    <a:pt x="629" y="452"/>
                    <a:pt x="629" y="452"/>
                  </a:cubicBezTo>
                  <a:cubicBezTo>
                    <a:pt x="637" y="449"/>
                    <a:pt x="643" y="452"/>
                    <a:pt x="646" y="457"/>
                  </a:cubicBezTo>
                  <a:cubicBezTo>
                    <a:pt x="649" y="463"/>
                    <a:pt x="648" y="469"/>
                    <a:pt x="642" y="480"/>
                  </a:cubicBezTo>
                  <a:cubicBezTo>
                    <a:pt x="643" y="481"/>
                    <a:pt x="644" y="481"/>
                    <a:pt x="644" y="481"/>
                  </a:cubicBezTo>
                  <a:cubicBezTo>
                    <a:pt x="647" y="482"/>
                    <a:pt x="651" y="484"/>
                    <a:pt x="653" y="484"/>
                  </a:cubicBezTo>
                  <a:cubicBezTo>
                    <a:pt x="681" y="485"/>
                    <a:pt x="681" y="485"/>
                    <a:pt x="681" y="485"/>
                  </a:cubicBezTo>
                  <a:cubicBezTo>
                    <a:pt x="659" y="501"/>
                    <a:pt x="659" y="501"/>
                    <a:pt x="659" y="501"/>
                  </a:cubicBezTo>
                  <a:cubicBezTo>
                    <a:pt x="656" y="503"/>
                    <a:pt x="652" y="506"/>
                    <a:pt x="647" y="510"/>
                  </a:cubicBezTo>
                  <a:cubicBezTo>
                    <a:pt x="628" y="527"/>
                    <a:pt x="612" y="539"/>
                    <a:pt x="600" y="539"/>
                  </a:cubicBezTo>
                  <a:cubicBezTo>
                    <a:pt x="596" y="539"/>
                    <a:pt x="596" y="539"/>
                    <a:pt x="596" y="539"/>
                  </a:cubicBezTo>
                  <a:cubicBezTo>
                    <a:pt x="503" y="520"/>
                    <a:pt x="503" y="520"/>
                    <a:pt x="503" y="520"/>
                  </a:cubicBezTo>
                  <a:cubicBezTo>
                    <a:pt x="513" y="503"/>
                    <a:pt x="513" y="503"/>
                    <a:pt x="513" y="503"/>
                  </a:cubicBezTo>
                  <a:cubicBezTo>
                    <a:pt x="478" y="496"/>
                    <a:pt x="478" y="496"/>
                    <a:pt x="478" y="496"/>
                  </a:cubicBezTo>
                  <a:cubicBezTo>
                    <a:pt x="472" y="494"/>
                    <a:pt x="471" y="489"/>
                    <a:pt x="467" y="479"/>
                  </a:cubicBezTo>
                  <a:cubicBezTo>
                    <a:pt x="457" y="499"/>
                    <a:pt x="449" y="514"/>
                    <a:pt x="436" y="516"/>
                  </a:cubicBezTo>
                  <a:cubicBezTo>
                    <a:pt x="400" y="520"/>
                    <a:pt x="395" y="523"/>
                    <a:pt x="369" y="547"/>
                  </a:cubicBezTo>
                  <a:cubicBezTo>
                    <a:pt x="350" y="565"/>
                    <a:pt x="302" y="566"/>
                    <a:pt x="260" y="567"/>
                  </a:cubicBezTo>
                  <a:cubicBezTo>
                    <a:pt x="246" y="568"/>
                    <a:pt x="233" y="568"/>
                    <a:pt x="225" y="569"/>
                  </a:cubicBezTo>
                  <a:lnTo>
                    <a:pt x="201" y="572"/>
                  </a:lnTo>
                  <a:close/>
                  <a:moveTo>
                    <a:pt x="85" y="406"/>
                  </a:moveTo>
                  <a:cubicBezTo>
                    <a:pt x="107" y="451"/>
                    <a:pt x="113" y="454"/>
                    <a:pt x="167" y="469"/>
                  </a:cubicBezTo>
                  <a:cubicBezTo>
                    <a:pt x="203" y="487"/>
                    <a:pt x="203" y="487"/>
                    <a:pt x="203" y="487"/>
                  </a:cubicBezTo>
                  <a:cubicBezTo>
                    <a:pt x="213" y="491"/>
                    <a:pt x="222" y="498"/>
                    <a:pt x="216" y="510"/>
                  </a:cubicBezTo>
                  <a:cubicBezTo>
                    <a:pt x="215" y="512"/>
                    <a:pt x="215" y="512"/>
                    <a:pt x="216" y="514"/>
                  </a:cubicBezTo>
                  <a:cubicBezTo>
                    <a:pt x="220" y="519"/>
                    <a:pt x="220" y="519"/>
                    <a:pt x="220" y="519"/>
                  </a:cubicBezTo>
                  <a:cubicBezTo>
                    <a:pt x="226" y="527"/>
                    <a:pt x="234" y="539"/>
                    <a:pt x="236" y="550"/>
                  </a:cubicBezTo>
                  <a:cubicBezTo>
                    <a:pt x="243" y="550"/>
                    <a:pt x="251" y="549"/>
                    <a:pt x="259" y="549"/>
                  </a:cubicBezTo>
                  <a:cubicBezTo>
                    <a:pt x="292" y="548"/>
                    <a:pt x="343" y="547"/>
                    <a:pt x="357" y="533"/>
                  </a:cubicBezTo>
                  <a:cubicBezTo>
                    <a:pt x="385" y="507"/>
                    <a:pt x="394" y="502"/>
                    <a:pt x="433" y="498"/>
                  </a:cubicBezTo>
                  <a:cubicBezTo>
                    <a:pt x="439" y="496"/>
                    <a:pt x="449" y="473"/>
                    <a:pt x="453" y="464"/>
                  </a:cubicBezTo>
                  <a:cubicBezTo>
                    <a:pt x="455" y="459"/>
                    <a:pt x="457" y="454"/>
                    <a:pt x="459" y="451"/>
                  </a:cubicBezTo>
                  <a:cubicBezTo>
                    <a:pt x="466" y="439"/>
                    <a:pt x="466" y="439"/>
                    <a:pt x="466" y="439"/>
                  </a:cubicBezTo>
                  <a:cubicBezTo>
                    <a:pt x="474" y="450"/>
                    <a:pt x="474" y="450"/>
                    <a:pt x="474" y="450"/>
                  </a:cubicBezTo>
                  <a:cubicBezTo>
                    <a:pt x="478" y="454"/>
                    <a:pt x="480" y="462"/>
                    <a:pt x="484" y="471"/>
                  </a:cubicBezTo>
                  <a:cubicBezTo>
                    <a:pt x="485" y="474"/>
                    <a:pt x="486" y="477"/>
                    <a:pt x="486" y="479"/>
                  </a:cubicBezTo>
                  <a:cubicBezTo>
                    <a:pt x="541" y="491"/>
                    <a:pt x="541" y="491"/>
                    <a:pt x="541" y="491"/>
                  </a:cubicBezTo>
                  <a:cubicBezTo>
                    <a:pt x="532" y="507"/>
                    <a:pt x="532" y="507"/>
                    <a:pt x="532" y="507"/>
                  </a:cubicBezTo>
                  <a:cubicBezTo>
                    <a:pt x="532" y="507"/>
                    <a:pt x="532" y="507"/>
                    <a:pt x="532" y="507"/>
                  </a:cubicBezTo>
                  <a:cubicBezTo>
                    <a:pt x="600" y="521"/>
                    <a:pt x="600" y="521"/>
                    <a:pt x="600" y="521"/>
                  </a:cubicBezTo>
                  <a:cubicBezTo>
                    <a:pt x="606" y="521"/>
                    <a:pt x="625" y="505"/>
                    <a:pt x="634" y="497"/>
                  </a:cubicBezTo>
                  <a:cubicBezTo>
                    <a:pt x="632" y="496"/>
                    <a:pt x="630" y="495"/>
                    <a:pt x="628" y="495"/>
                  </a:cubicBezTo>
                  <a:cubicBezTo>
                    <a:pt x="614" y="493"/>
                    <a:pt x="614" y="493"/>
                    <a:pt x="614" y="493"/>
                  </a:cubicBezTo>
                  <a:cubicBezTo>
                    <a:pt x="621" y="481"/>
                    <a:pt x="621" y="481"/>
                    <a:pt x="621" y="481"/>
                  </a:cubicBezTo>
                  <a:cubicBezTo>
                    <a:pt x="623" y="479"/>
                    <a:pt x="624" y="476"/>
                    <a:pt x="625" y="474"/>
                  </a:cubicBezTo>
                  <a:cubicBezTo>
                    <a:pt x="620" y="477"/>
                    <a:pt x="613" y="482"/>
                    <a:pt x="603" y="489"/>
                  </a:cubicBezTo>
                  <a:cubicBezTo>
                    <a:pt x="592" y="498"/>
                    <a:pt x="592" y="498"/>
                    <a:pt x="592" y="498"/>
                  </a:cubicBezTo>
                  <a:cubicBezTo>
                    <a:pt x="588" y="484"/>
                    <a:pt x="588" y="484"/>
                    <a:pt x="588" y="484"/>
                  </a:cubicBezTo>
                  <a:cubicBezTo>
                    <a:pt x="586" y="474"/>
                    <a:pt x="585" y="458"/>
                    <a:pt x="586" y="448"/>
                  </a:cubicBezTo>
                  <a:cubicBezTo>
                    <a:pt x="587" y="436"/>
                    <a:pt x="587" y="436"/>
                    <a:pt x="587" y="436"/>
                  </a:cubicBezTo>
                  <a:cubicBezTo>
                    <a:pt x="599" y="440"/>
                    <a:pt x="599" y="440"/>
                    <a:pt x="599" y="440"/>
                  </a:cubicBezTo>
                  <a:cubicBezTo>
                    <a:pt x="600" y="440"/>
                    <a:pt x="602" y="440"/>
                    <a:pt x="603" y="440"/>
                  </a:cubicBezTo>
                  <a:cubicBezTo>
                    <a:pt x="606" y="440"/>
                    <a:pt x="606" y="440"/>
                    <a:pt x="606" y="440"/>
                  </a:cubicBezTo>
                  <a:cubicBezTo>
                    <a:pt x="605" y="425"/>
                    <a:pt x="613" y="411"/>
                    <a:pt x="630" y="403"/>
                  </a:cubicBezTo>
                  <a:cubicBezTo>
                    <a:pt x="642" y="397"/>
                    <a:pt x="642" y="397"/>
                    <a:pt x="642" y="397"/>
                  </a:cubicBezTo>
                  <a:cubicBezTo>
                    <a:pt x="644" y="410"/>
                    <a:pt x="644" y="410"/>
                    <a:pt x="644" y="410"/>
                  </a:cubicBezTo>
                  <a:cubicBezTo>
                    <a:pt x="644" y="416"/>
                    <a:pt x="645" y="418"/>
                    <a:pt x="646" y="420"/>
                  </a:cubicBezTo>
                  <a:cubicBezTo>
                    <a:pt x="647" y="418"/>
                    <a:pt x="647" y="415"/>
                    <a:pt x="648" y="412"/>
                  </a:cubicBezTo>
                  <a:cubicBezTo>
                    <a:pt x="648" y="409"/>
                    <a:pt x="648" y="409"/>
                    <a:pt x="648" y="409"/>
                  </a:cubicBezTo>
                  <a:cubicBezTo>
                    <a:pt x="666" y="409"/>
                    <a:pt x="666" y="409"/>
                    <a:pt x="666" y="409"/>
                  </a:cubicBezTo>
                  <a:cubicBezTo>
                    <a:pt x="666" y="411"/>
                    <a:pt x="666" y="412"/>
                    <a:pt x="666" y="414"/>
                  </a:cubicBezTo>
                  <a:cubicBezTo>
                    <a:pt x="666" y="420"/>
                    <a:pt x="667" y="423"/>
                    <a:pt x="668" y="425"/>
                  </a:cubicBezTo>
                  <a:cubicBezTo>
                    <a:pt x="670" y="422"/>
                    <a:pt x="672" y="415"/>
                    <a:pt x="669" y="405"/>
                  </a:cubicBezTo>
                  <a:cubicBezTo>
                    <a:pt x="666" y="396"/>
                    <a:pt x="663" y="395"/>
                    <a:pt x="657" y="392"/>
                  </a:cubicBezTo>
                  <a:cubicBezTo>
                    <a:pt x="651" y="389"/>
                    <a:pt x="643" y="385"/>
                    <a:pt x="633" y="375"/>
                  </a:cubicBezTo>
                  <a:cubicBezTo>
                    <a:pt x="604" y="342"/>
                    <a:pt x="604" y="342"/>
                    <a:pt x="604" y="342"/>
                  </a:cubicBezTo>
                  <a:cubicBezTo>
                    <a:pt x="603" y="342"/>
                    <a:pt x="601" y="343"/>
                    <a:pt x="599" y="344"/>
                  </a:cubicBezTo>
                  <a:cubicBezTo>
                    <a:pt x="593" y="345"/>
                    <a:pt x="585" y="346"/>
                    <a:pt x="580" y="343"/>
                  </a:cubicBezTo>
                  <a:cubicBezTo>
                    <a:pt x="569" y="337"/>
                    <a:pt x="533" y="298"/>
                    <a:pt x="535" y="280"/>
                  </a:cubicBezTo>
                  <a:cubicBezTo>
                    <a:pt x="537" y="245"/>
                    <a:pt x="529" y="214"/>
                    <a:pt x="521" y="182"/>
                  </a:cubicBezTo>
                  <a:cubicBezTo>
                    <a:pt x="516" y="161"/>
                    <a:pt x="511" y="140"/>
                    <a:pt x="508" y="117"/>
                  </a:cubicBezTo>
                  <a:cubicBezTo>
                    <a:pt x="505" y="92"/>
                    <a:pt x="486" y="52"/>
                    <a:pt x="463" y="37"/>
                  </a:cubicBezTo>
                  <a:cubicBezTo>
                    <a:pt x="465" y="53"/>
                    <a:pt x="465" y="53"/>
                    <a:pt x="465" y="53"/>
                  </a:cubicBezTo>
                  <a:cubicBezTo>
                    <a:pt x="421" y="32"/>
                    <a:pt x="421" y="32"/>
                    <a:pt x="421" y="32"/>
                  </a:cubicBezTo>
                  <a:cubicBezTo>
                    <a:pt x="421" y="35"/>
                    <a:pt x="420" y="37"/>
                    <a:pt x="419" y="39"/>
                  </a:cubicBezTo>
                  <a:cubicBezTo>
                    <a:pt x="418" y="43"/>
                    <a:pt x="417" y="46"/>
                    <a:pt x="418" y="54"/>
                  </a:cubicBezTo>
                  <a:cubicBezTo>
                    <a:pt x="429" y="129"/>
                    <a:pt x="429" y="129"/>
                    <a:pt x="429" y="129"/>
                  </a:cubicBezTo>
                  <a:cubicBezTo>
                    <a:pt x="431" y="139"/>
                    <a:pt x="433" y="147"/>
                    <a:pt x="434" y="154"/>
                  </a:cubicBezTo>
                  <a:cubicBezTo>
                    <a:pt x="441" y="180"/>
                    <a:pt x="443" y="194"/>
                    <a:pt x="419" y="224"/>
                  </a:cubicBezTo>
                  <a:cubicBezTo>
                    <a:pt x="413" y="231"/>
                    <a:pt x="413" y="231"/>
                    <a:pt x="413" y="231"/>
                  </a:cubicBezTo>
                  <a:cubicBezTo>
                    <a:pt x="406" y="225"/>
                    <a:pt x="406" y="225"/>
                    <a:pt x="406" y="225"/>
                  </a:cubicBezTo>
                  <a:cubicBezTo>
                    <a:pt x="390" y="212"/>
                    <a:pt x="386" y="175"/>
                    <a:pt x="383" y="135"/>
                  </a:cubicBezTo>
                  <a:cubicBezTo>
                    <a:pt x="383" y="129"/>
                    <a:pt x="383" y="125"/>
                    <a:pt x="382" y="121"/>
                  </a:cubicBezTo>
                  <a:cubicBezTo>
                    <a:pt x="380" y="101"/>
                    <a:pt x="364" y="87"/>
                    <a:pt x="346" y="78"/>
                  </a:cubicBezTo>
                  <a:cubicBezTo>
                    <a:pt x="364" y="105"/>
                    <a:pt x="364" y="105"/>
                    <a:pt x="364" y="105"/>
                  </a:cubicBezTo>
                  <a:cubicBezTo>
                    <a:pt x="350" y="105"/>
                    <a:pt x="350" y="105"/>
                    <a:pt x="350" y="105"/>
                  </a:cubicBezTo>
                  <a:cubicBezTo>
                    <a:pt x="350" y="105"/>
                    <a:pt x="351" y="106"/>
                    <a:pt x="351" y="106"/>
                  </a:cubicBezTo>
                  <a:cubicBezTo>
                    <a:pt x="356" y="115"/>
                    <a:pt x="356" y="115"/>
                    <a:pt x="356" y="115"/>
                  </a:cubicBezTo>
                  <a:cubicBezTo>
                    <a:pt x="346" y="119"/>
                    <a:pt x="346" y="119"/>
                    <a:pt x="346" y="119"/>
                  </a:cubicBezTo>
                  <a:cubicBezTo>
                    <a:pt x="321" y="129"/>
                    <a:pt x="297" y="139"/>
                    <a:pt x="272" y="149"/>
                  </a:cubicBezTo>
                  <a:cubicBezTo>
                    <a:pt x="246" y="159"/>
                    <a:pt x="246" y="159"/>
                    <a:pt x="246" y="159"/>
                  </a:cubicBezTo>
                  <a:cubicBezTo>
                    <a:pt x="261" y="135"/>
                    <a:pt x="261" y="135"/>
                    <a:pt x="261" y="135"/>
                  </a:cubicBezTo>
                  <a:cubicBezTo>
                    <a:pt x="262" y="134"/>
                    <a:pt x="263" y="131"/>
                    <a:pt x="266" y="128"/>
                  </a:cubicBezTo>
                  <a:cubicBezTo>
                    <a:pt x="269" y="122"/>
                    <a:pt x="279" y="108"/>
                    <a:pt x="283" y="100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4" y="65"/>
                    <a:pt x="219" y="76"/>
                    <a:pt x="219" y="83"/>
                  </a:cubicBezTo>
                  <a:cubicBezTo>
                    <a:pt x="217" y="107"/>
                    <a:pt x="203" y="111"/>
                    <a:pt x="189" y="115"/>
                  </a:cubicBezTo>
                  <a:cubicBezTo>
                    <a:pt x="185" y="116"/>
                    <a:pt x="181" y="117"/>
                    <a:pt x="177" y="119"/>
                  </a:cubicBezTo>
                  <a:cubicBezTo>
                    <a:pt x="158" y="126"/>
                    <a:pt x="158" y="126"/>
                    <a:pt x="158" y="126"/>
                  </a:cubicBezTo>
                  <a:cubicBezTo>
                    <a:pt x="167" y="101"/>
                    <a:pt x="167" y="101"/>
                    <a:pt x="167" y="101"/>
                  </a:cubicBezTo>
                  <a:cubicBezTo>
                    <a:pt x="174" y="84"/>
                    <a:pt x="189" y="44"/>
                    <a:pt x="180" y="28"/>
                  </a:cubicBezTo>
                  <a:cubicBezTo>
                    <a:pt x="179" y="26"/>
                    <a:pt x="176" y="22"/>
                    <a:pt x="168" y="21"/>
                  </a:cubicBezTo>
                  <a:cubicBezTo>
                    <a:pt x="155" y="21"/>
                    <a:pt x="109" y="61"/>
                    <a:pt x="89" y="78"/>
                  </a:cubicBezTo>
                  <a:cubicBezTo>
                    <a:pt x="78" y="87"/>
                    <a:pt x="70" y="94"/>
                    <a:pt x="65" y="98"/>
                  </a:cubicBezTo>
                  <a:cubicBezTo>
                    <a:pt x="50" y="108"/>
                    <a:pt x="49" y="110"/>
                    <a:pt x="43" y="130"/>
                  </a:cubicBezTo>
                  <a:cubicBezTo>
                    <a:pt x="42" y="135"/>
                    <a:pt x="42" y="135"/>
                    <a:pt x="44" y="138"/>
                  </a:cubicBezTo>
                  <a:cubicBezTo>
                    <a:pt x="51" y="145"/>
                    <a:pt x="55" y="153"/>
                    <a:pt x="44" y="168"/>
                  </a:cubicBezTo>
                  <a:cubicBezTo>
                    <a:pt x="23" y="197"/>
                    <a:pt x="23" y="204"/>
                    <a:pt x="24" y="206"/>
                  </a:cubicBezTo>
                  <a:cubicBezTo>
                    <a:pt x="24" y="207"/>
                    <a:pt x="28" y="210"/>
                    <a:pt x="40" y="210"/>
                  </a:cubicBezTo>
                  <a:cubicBezTo>
                    <a:pt x="44" y="210"/>
                    <a:pt x="49" y="209"/>
                    <a:pt x="54" y="209"/>
                  </a:cubicBezTo>
                  <a:cubicBezTo>
                    <a:pt x="64" y="208"/>
                    <a:pt x="64" y="208"/>
                    <a:pt x="64" y="208"/>
                  </a:cubicBezTo>
                  <a:cubicBezTo>
                    <a:pt x="64" y="219"/>
                    <a:pt x="64" y="219"/>
                    <a:pt x="64" y="219"/>
                  </a:cubicBezTo>
                  <a:cubicBezTo>
                    <a:pt x="64" y="226"/>
                    <a:pt x="59" y="233"/>
                    <a:pt x="56" y="240"/>
                  </a:cubicBezTo>
                  <a:cubicBezTo>
                    <a:pt x="56" y="240"/>
                    <a:pt x="55" y="241"/>
                    <a:pt x="55" y="241"/>
                  </a:cubicBezTo>
                  <a:cubicBezTo>
                    <a:pt x="85" y="235"/>
                    <a:pt x="85" y="235"/>
                    <a:pt x="85" y="235"/>
                  </a:cubicBezTo>
                  <a:cubicBezTo>
                    <a:pt x="102" y="231"/>
                    <a:pt x="119" y="228"/>
                    <a:pt x="136" y="224"/>
                  </a:cubicBezTo>
                  <a:cubicBezTo>
                    <a:pt x="221" y="205"/>
                    <a:pt x="221" y="205"/>
                    <a:pt x="221" y="205"/>
                  </a:cubicBezTo>
                  <a:cubicBezTo>
                    <a:pt x="142" y="241"/>
                    <a:pt x="142" y="241"/>
                    <a:pt x="142" y="241"/>
                  </a:cubicBezTo>
                  <a:cubicBezTo>
                    <a:pt x="140" y="242"/>
                    <a:pt x="137" y="244"/>
                    <a:pt x="135" y="24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53" y="295"/>
                    <a:pt x="53" y="295"/>
                    <a:pt x="53" y="295"/>
                  </a:cubicBezTo>
                  <a:cubicBezTo>
                    <a:pt x="76" y="333"/>
                    <a:pt x="97" y="342"/>
                    <a:pt x="141" y="337"/>
                  </a:cubicBezTo>
                  <a:cubicBezTo>
                    <a:pt x="146" y="337"/>
                    <a:pt x="154" y="333"/>
                    <a:pt x="162" y="329"/>
                  </a:cubicBezTo>
                  <a:cubicBezTo>
                    <a:pt x="178" y="322"/>
                    <a:pt x="195" y="315"/>
                    <a:pt x="206" y="321"/>
                  </a:cubicBezTo>
                  <a:cubicBezTo>
                    <a:pt x="277" y="355"/>
                    <a:pt x="277" y="355"/>
                    <a:pt x="277" y="355"/>
                  </a:cubicBezTo>
                  <a:cubicBezTo>
                    <a:pt x="273" y="364"/>
                    <a:pt x="273" y="364"/>
                    <a:pt x="273" y="364"/>
                  </a:cubicBezTo>
                  <a:cubicBezTo>
                    <a:pt x="266" y="378"/>
                    <a:pt x="255" y="385"/>
                    <a:pt x="240" y="385"/>
                  </a:cubicBezTo>
                  <a:cubicBezTo>
                    <a:pt x="231" y="385"/>
                    <a:pt x="222" y="382"/>
                    <a:pt x="213" y="380"/>
                  </a:cubicBezTo>
                  <a:cubicBezTo>
                    <a:pt x="202" y="377"/>
                    <a:pt x="190" y="374"/>
                    <a:pt x="182" y="376"/>
                  </a:cubicBezTo>
                  <a:lnTo>
                    <a:pt x="85" y="4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0" name="Freeform 222"/>
            <p:cNvSpPr>
              <a:spLocks/>
            </p:cNvSpPr>
            <p:nvPr/>
          </p:nvSpPr>
          <p:spPr bwMode="auto">
            <a:xfrm>
              <a:off x="781" y="1357"/>
              <a:ext cx="117" cy="137"/>
            </a:xfrm>
            <a:custGeom>
              <a:avLst/>
              <a:gdLst>
                <a:gd name="T0" fmla="*/ 64 w 391"/>
                <a:gd name="T1" fmla="*/ 103 h 460"/>
                <a:gd name="T2" fmla="*/ 49 w 391"/>
                <a:gd name="T3" fmla="*/ 237 h 460"/>
                <a:gd name="T4" fmla="*/ 35 w 391"/>
                <a:gd name="T5" fmla="*/ 286 h 460"/>
                <a:gd name="T6" fmla="*/ 4 w 391"/>
                <a:gd name="T7" fmla="*/ 358 h 460"/>
                <a:gd name="T8" fmla="*/ 67 w 391"/>
                <a:gd name="T9" fmla="*/ 386 h 460"/>
                <a:gd name="T10" fmla="*/ 103 w 391"/>
                <a:gd name="T11" fmla="*/ 460 h 460"/>
                <a:gd name="T12" fmla="*/ 157 w 391"/>
                <a:gd name="T13" fmla="*/ 412 h 460"/>
                <a:gd name="T14" fmla="*/ 202 w 391"/>
                <a:gd name="T15" fmla="*/ 379 h 460"/>
                <a:gd name="T16" fmla="*/ 211 w 391"/>
                <a:gd name="T17" fmla="*/ 330 h 460"/>
                <a:gd name="T18" fmla="*/ 245 w 391"/>
                <a:gd name="T19" fmla="*/ 309 h 460"/>
                <a:gd name="T20" fmla="*/ 391 w 391"/>
                <a:gd name="T21" fmla="*/ 172 h 460"/>
                <a:gd name="T22" fmla="*/ 249 w 391"/>
                <a:gd name="T23" fmla="*/ 105 h 460"/>
                <a:gd name="T24" fmla="*/ 251 w 391"/>
                <a:gd name="T25" fmla="*/ 75 h 460"/>
                <a:gd name="T26" fmla="*/ 229 w 391"/>
                <a:gd name="T27" fmla="*/ 98 h 460"/>
                <a:gd name="T28" fmla="*/ 108 w 391"/>
                <a:gd name="T29" fmla="*/ 53 h 460"/>
                <a:gd name="T30" fmla="*/ 49 w 391"/>
                <a:gd name="T31" fmla="*/ 49 h 460"/>
                <a:gd name="T32" fmla="*/ 64 w 391"/>
                <a:gd name="T33" fmla="*/ 103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1" h="460">
                  <a:moveTo>
                    <a:pt x="64" y="103"/>
                  </a:moveTo>
                  <a:cubicBezTo>
                    <a:pt x="107" y="139"/>
                    <a:pt x="11" y="197"/>
                    <a:pt x="49" y="237"/>
                  </a:cubicBezTo>
                  <a:cubicBezTo>
                    <a:pt x="13" y="241"/>
                    <a:pt x="44" y="265"/>
                    <a:pt x="35" y="286"/>
                  </a:cubicBezTo>
                  <a:cubicBezTo>
                    <a:pt x="30" y="298"/>
                    <a:pt x="0" y="347"/>
                    <a:pt x="4" y="358"/>
                  </a:cubicBezTo>
                  <a:cubicBezTo>
                    <a:pt x="10" y="372"/>
                    <a:pt x="56" y="375"/>
                    <a:pt x="67" y="386"/>
                  </a:cubicBezTo>
                  <a:cubicBezTo>
                    <a:pt x="84" y="402"/>
                    <a:pt x="93" y="439"/>
                    <a:pt x="103" y="460"/>
                  </a:cubicBezTo>
                  <a:cubicBezTo>
                    <a:pt x="121" y="444"/>
                    <a:pt x="139" y="428"/>
                    <a:pt x="157" y="412"/>
                  </a:cubicBezTo>
                  <a:cubicBezTo>
                    <a:pt x="175" y="442"/>
                    <a:pt x="204" y="402"/>
                    <a:pt x="202" y="379"/>
                  </a:cubicBezTo>
                  <a:cubicBezTo>
                    <a:pt x="201" y="359"/>
                    <a:pt x="204" y="349"/>
                    <a:pt x="211" y="330"/>
                  </a:cubicBezTo>
                  <a:cubicBezTo>
                    <a:pt x="215" y="315"/>
                    <a:pt x="241" y="323"/>
                    <a:pt x="245" y="309"/>
                  </a:cubicBezTo>
                  <a:cubicBezTo>
                    <a:pt x="266" y="244"/>
                    <a:pt x="337" y="212"/>
                    <a:pt x="391" y="172"/>
                  </a:cubicBezTo>
                  <a:cubicBezTo>
                    <a:pt x="358" y="131"/>
                    <a:pt x="287" y="8"/>
                    <a:pt x="249" y="105"/>
                  </a:cubicBezTo>
                  <a:cubicBezTo>
                    <a:pt x="252" y="96"/>
                    <a:pt x="250" y="85"/>
                    <a:pt x="251" y="75"/>
                  </a:cubicBezTo>
                  <a:cubicBezTo>
                    <a:pt x="245" y="84"/>
                    <a:pt x="236" y="90"/>
                    <a:pt x="229" y="98"/>
                  </a:cubicBezTo>
                  <a:cubicBezTo>
                    <a:pt x="257" y="35"/>
                    <a:pt x="96" y="0"/>
                    <a:pt x="108" y="53"/>
                  </a:cubicBezTo>
                  <a:cubicBezTo>
                    <a:pt x="102" y="21"/>
                    <a:pt x="71" y="43"/>
                    <a:pt x="49" y="49"/>
                  </a:cubicBezTo>
                  <a:cubicBezTo>
                    <a:pt x="67" y="65"/>
                    <a:pt x="59" y="84"/>
                    <a:pt x="64" y="10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1" name="Freeform 223"/>
            <p:cNvSpPr>
              <a:spLocks noEditPoints="1"/>
            </p:cNvSpPr>
            <p:nvPr/>
          </p:nvSpPr>
          <p:spPr bwMode="auto">
            <a:xfrm>
              <a:off x="779" y="1362"/>
              <a:ext cx="123" cy="137"/>
            </a:xfrm>
            <a:custGeom>
              <a:avLst/>
              <a:gdLst>
                <a:gd name="T0" fmla="*/ 103 w 413"/>
                <a:gd name="T1" fmla="*/ 446 h 457"/>
                <a:gd name="T2" fmla="*/ 70 w 413"/>
                <a:gd name="T3" fmla="*/ 374 h 457"/>
                <a:gd name="T4" fmla="*/ 5 w 413"/>
                <a:gd name="T5" fmla="*/ 343 h 457"/>
                <a:gd name="T6" fmla="*/ 35 w 413"/>
                <a:gd name="T7" fmla="*/ 265 h 457"/>
                <a:gd name="T8" fmla="*/ 34 w 413"/>
                <a:gd name="T9" fmla="*/ 220 h 457"/>
                <a:gd name="T10" fmla="*/ 59 w 413"/>
                <a:gd name="T11" fmla="*/ 147 h 457"/>
                <a:gd name="T12" fmla="*/ 64 w 413"/>
                <a:gd name="T13" fmla="*/ 90 h 457"/>
                <a:gd name="T14" fmla="*/ 62 w 413"/>
                <a:gd name="T15" fmla="*/ 67 h 457"/>
                <a:gd name="T16" fmla="*/ 39 w 413"/>
                <a:gd name="T17" fmla="*/ 27 h 457"/>
                <a:gd name="T18" fmla="*/ 70 w 413"/>
                <a:gd name="T19" fmla="*/ 17 h 457"/>
                <a:gd name="T20" fmla="*/ 114 w 413"/>
                <a:gd name="T21" fmla="*/ 12 h 457"/>
                <a:gd name="T22" fmla="*/ 243 w 413"/>
                <a:gd name="T23" fmla="*/ 41 h 457"/>
                <a:gd name="T24" fmla="*/ 253 w 413"/>
                <a:gd name="T25" fmla="*/ 52 h 457"/>
                <a:gd name="T26" fmla="*/ 270 w 413"/>
                <a:gd name="T27" fmla="*/ 51 h 457"/>
                <a:gd name="T28" fmla="*/ 391 w 413"/>
                <a:gd name="T29" fmla="*/ 126 h 457"/>
                <a:gd name="T30" fmla="*/ 413 w 413"/>
                <a:gd name="T31" fmla="*/ 156 h 457"/>
                <a:gd name="T32" fmla="*/ 366 w 413"/>
                <a:gd name="T33" fmla="*/ 188 h 457"/>
                <a:gd name="T34" fmla="*/ 239 w 413"/>
                <a:gd name="T35" fmla="*/ 310 h 457"/>
                <a:gd name="T36" fmla="*/ 221 w 413"/>
                <a:gd name="T37" fmla="*/ 360 h 457"/>
                <a:gd name="T38" fmla="*/ 181 w 413"/>
                <a:gd name="T39" fmla="*/ 414 h 457"/>
                <a:gd name="T40" fmla="*/ 118 w 413"/>
                <a:gd name="T41" fmla="*/ 449 h 457"/>
                <a:gd name="T42" fmla="*/ 81 w 413"/>
                <a:gd name="T43" fmla="*/ 80 h 457"/>
                <a:gd name="T44" fmla="*/ 64 w 413"/>
                <a:gd name="T45" fmla="*/ 213 h 457"/>
                <a:gd name="T46" fmla="*/ 59 w 413"/>
                <a:gd name="T47" fmla="*/ 228 h 457"/>
                <a:gd name="T48" fmla="*/ 51 w 413"/>
                <a:gd name="T49" fmla="*/ 241 h 457"/>
                <a:gd name="T50" fmla="*/ 43 w 413"/>
                <a:gd name="T51" fmla="*/ 289 h 457"/>
                <a:gd name="T52" fmla="*/ 50 w 413"/>
                <a:gd name="T53" fmla="*/ 347 h 457"/>
                <a:gd name="T54" fmla="*/ 111 w 413"/>
                <a:gd name="T55" fmla="*/ 416 h 457"/>
                <a:gd name="T56" fmla="*/ 160 w 413"/>
                <a:gd name="T57" fmla="*/ 387 h 457"/>
                <a:gd name="T58" fmla="*/ 173 w 413"/>
                <a:gd name="T59" fmla="*/ 389 h 457"/>
                <a:gd name="T60" fmla="*/ 191 w 413"/>
                <a:gd name="T61" fmla="*/ 390 h 457"/>
                <a:gd name="T62" fmla="*/ 211 w 413"/>
                <a:gd name="T63" fmla="*/ 309 h 457"/>
                <a:gd name="T64" fmla="*/ 245 w 413"/>
                <a:gd name="T65" fmla="*/ 288 h 457"/>
                <a:gd name="T66" fmla="*/ 387 w 413"/>
                <a:gd name="T67" fmla="*/ 152 h 457"/>
                <a:gd name="T68" fmla="*/ 295 w 413"/>
                <a:gd name="T69" fmla="*/ 60 h 457"/>
                <a:gd name="T70" fmla="*/ 249 w 413"/>
                <a:gd name="T71" fmla="*/ 85 h 457"/>
                <a:gd name="T72" fmla="*/ 245 w 413"/>
                <a:gd name="T73" fmla="*/ 85 h 457"/>
                <a:gd name="T74" fmla="*/ 230 w 413"/>
                <a:gd name="T75" fmla="*/ 76 h 457"/>
                <a:gd name="T76" fmla="*/ 151 w 413"/>
                <a:gd name="T77" fmla="*/ 18 h 457"/>
                <a:gd name="T78" fmla="*/ 126 w 413"/>
                <a:gd name="T79" fmla="*/ 32 h 457"/>
                <a:gd name="T80" fmla="*/ 100 w 413"/>
                <a:gd name="T81" fmla="*/ 27 h 457"/>
                <a:gd name="T82" fmla="*/ 73 w 413"/>
                <a:gd name="T83" fmla="*/ 36 h 457"/>
                <a:gd name="T84" fmla="*/ 81 w 413"/>
                <a:gd name="T85" fmla="*/ 8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3" h="457">
                  <a:moveTo>
                    <a:pt x="109" y="457"/>
                  </a:moveTo>
                  <a:cubicBezTo>
                    <a:pt x="103" y="446"/>
                    <a:pt x="103" y="446"/>
                    <a:pt x="103" y="446"/>
                  </a:cubicBezTo>
                  <a:cubicBezTo>
                    <a:pt x="100" y="439"/>
                    <a:pt x="97" y="431"/>
                    <a:pt x="94" y="422"/>
                  </a:cubicBezTo>
                  <a:cubicBezTo>
                    <a:pt x="87" y="404"/>
                    <a:pt x="80" y="384"/>
                    <a:pt x="70" y="374"/>
                  </a:cubicBezTo>
                  <a:cubicBezTo>
                    <a:pt x="67" y="371"/>
                    <a:pt x="54" y="368"/>
                    <a:pt x="45" y="365"/>
                  </a:cubicBezTo>
                  <a:cubicBezTo>
                    <a:pt x="26" y="360"/>
                    <a:pt x="9" y="355"/>
                    <a:pt x="5" y="343"/>
                  </a:cubicBezTo>
                  <a:cubicBezTo>
                    <a:pt x="0" y="333"/>
                    <a:pt x="8" y="315"/>
                    <a:pt x="27" y="280"/>
                  </a:cubicBezTo>
                  <a:cubicBezTo>
                    <a:pt x="31" y="273"/>
                    <a:pt x="34" y="268"/>
                    <a:pt x="35" y="265"/>
                  </a:cubicBezTo>
                  <a:cubicBezTo>
                    <a:pt x="38" y="259"/>
                    <a:pt x="36" y="253"/>
                    <a:pt x="34" y="246"/>
                  </a:cubicBezTo>
                  <a:cubicBezTo>
                    <a:pt x="31" y="238"/>
                    <a:pt x="29" y="228"/>
                    <a:pt x="34" y="220"/>
                  </a:cubicBezTo>
                  <a:cubicBezTo>
                    <a:pt x="36" y="217"/>
                    <a:pt x="39" y="215"/>
                    <a:pt x="43" y="213"/>
                  </a:cubicBezTo>
                  <a:cubicBezTo>
                    <a:pt x="33" y="191"/>
                    <a:pt x="47" y="167"/>
                    <a:pt x="59" y="147"/>
                  </a:cubicBezTo>
                  <a:cubicBezTo>
                    <a:pt x="75" y="119"/>
                    <a:pt x="81" y="104"/>
                    <a:pt x="67" y="92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62" y="80"/>
                    <a:pt x="62" y="73"/>
                    <a:pt x="62" y="67"/>
                  </a:cubicBezTo>
                  <a:cubicBezTo>
                    <a:pt x="61" y="54"/>
                    <a:pt x="61" y="46"/>
                    <a:pt x="52" y="38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60" y="21"/>
                    <a:pt x="65" y="19"/>
                    <a:pt x="70" y="17"/>
                  </a:cubicBezTo>
                  <a:cubicBezTo>
                    <a:pt x="80" y="13"/>
                    <a:pt x="91" y="9"/>
                    <a:pt x="100" y="9"/>
                  </a:cubicBezTo>
                  <a:cubicBezTo>
                    <a:pt x="104" y="9"/>
                    <a:pt x="109" y="10"/>
                    <a:pt x="114" y="12"/>
                  </a:cubicBezTo>
                  <a:cubicBezTo>
                    <a:pt x="121" y="4"/>
                    <a:pt x="134" y="0"/>
                    <a:pt x="151" y="0"/>
                  </a:cubicBezTo>
                  <a:cubicBezTo>
                    <a:pt x="183" y="0"/>
                    <a:pt x="226" y="15"/>
                    <a:pt x="243" y="41"/>
                  </a:cubicBezTo>
                  <a:cubicBezTo>
                    <a:pt x="246" y="46"/>
                    <a:pt x="248" y="51"/>
                    <a:pt x="249" y="56"/>
                  </a:cubicBezTo>
                  <a:cubicBezTo>
                    <a:pt x="251" y="54"/>
                    <a:pt x="252" y="53"/>
                    <a:pt x="253" y="52"/>
                  </a:cubicBezTo>
                  <a:cubicBezTo>
                    <a:pt x="274" y="26"/>
                    <a:pt x="274" y="26"/>
                    <a:pt x="274" y="26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8" y="45"/>
                    <a:pt x="286" y="42"/>
                    <a:pt x="295" y="42"/>
                  </a:cubicBezTo>
                  <a:cubicBezTo>
                    <a:pt x="329" y="42"/>
                    <a:pt x="363" y="88"/>
                    <a:pt x="391" y="126"/>
                  </a:cubicBezTo>
                  <a:cubicBezTo>
                    <a:pt x="397" y="135"/>
                    <a:pt x="402" y="142"/>
                    <a:pt x="407" y="148"/>
                  </a:cubicBezTo>
                  <a:cubicBezTo>
                    <a:pt x="413" y="156"/>
                    <a:pt x="413" y="156"/>
                    <a:pt x="413" y="156"/>
                  </a:cubicBezTo>
                  <a:cubicBezTo>
                    <a:pt x="405" y="161"/>
                    <a:pt x="405" y="161"/>
                    <a:pt x="405" y="161"/>
                  </a:cubicBezTo>
                  <a:cubicBezTo>
                    <a:pt x="393" y="171"/>
                    <a:pt x="380" y="179"/>
                    <a:pt x="366" y="188"/>
                  </a:cubicBezTo>
                  <a:cubicBezTo>
                    <a:pt x="323" y="217"/>
                    <a:pt x="278" y="247"/>
                    <a:pt x="263" y="294"/>
                  </a:cubicBezTo>
                  <a:cubicBezTo>
                    <a:pt x="259" y="306"/>
                    <a:pt x="248" y="308"/>
                    <a:pt x="239" y="310"/>
                  </a:cubicBezTo>
                  <a:cubicBezTo>
                    <a:pt x="233" y="311"/>
                    <a:pt x="229" y="313"/>
                    <a:pt x="228" y="315"/>
                  </a:cubicBezTo>
                  <a:cubicBezTo>
                    <a:pt x="222" y="333"/>
                    <a:pt x="219" y="342"/>
                    <a:pt x="221" y="360"/>
                  </a:cubicBezTo>
                  <a:cubicBezTo>
                    <a:pt x="222" y="374"/>
                    <a:pt x="215" y="391"/>
                    <a:pt x="204" y="402"/>
                  </a:cubicBezTo>
                  <a:cubicBezTo>
                    <a:pt x="197" y="410"/>
                    <a:pt x="189" y="414"/>
                    <a:pt x="181" y="414"/>
                  </a:cubicBezTo>
                  <a:cubicBezTo>
                    <a:pt x="177" y="414"/>
                    <a:pt x="171" y="413"/>
                    <a:pt x="165" y="407"/>
                  </a:cubicBezTo>
                  <a:cubicBezTo>
                    <a:pt x="149" y="421"/>
                    <a:pt x="133" y="435"/>
                    <a:pt x="118" y="449"/>
                  </a:cubicBezTo>
                  <a:lnTo>
                    <a:pt x="109" y="457"/>
                  </a:lnTo>
                  <a:close/>
                  <a:moveTo>
                    <a:pt x="81" y="80"/>
                  </a:moveTo>
                  <a:cubicBezTo>
                    <a:pt x="105" y="103"/>
                    <a:pt x="88" y="132"/>
                    <a:pt x="75" y="156"/>
                  </a:cubicBezTo>
                  <a:cubicBezTo>
                    <a:pt x="60" y="182"/>
                    <a:pt x="51" y="199"/>
                    <a:pt x="64" y="213"/>
                  </a:cubicBezTo>
                  <a:cubicBezTo>
                    <a:pt x="77" y="226"/>
                    <a:pt x="77" y="226"/>
                    <a:pt x="77" y="226"/>
                  </a:cubicBezTo>
                  <a:cubicBezTo>
                    <a:pt x="59" y="228"/>
                    <a:pt x="59" y="228"/>
                    <a:pt x="59" y="228"/>
                  </a:cubicBezTo>
                  <a:cubicBezTo>
                    <a:pt x="51" y="229"/>
                    <a:pt x="49" y="231"/>
                    <a:pt x="49" y="231"/>
                  </a:cubicBezTo>
                  <a:cubicBezTo>
                    <a:pt x="49" y="232"/>
                    <a:pt x="50" y="237"/>
                    <a:pt x="51" y="241"/>
                  </a:cubicBezTo>
                  <a:cubicBezTo>
                    <a:pt x="54" y="249"/>
                    <a:pt x="57" y="261"/>
                    <a:pt x="52" y="272"/>
                  </a:cubicBezTo>
                  <a:cubicBezTo>
                    <a:pt x="51" y="275"/>
                    <a:pt x="47" y="281"/>
                    <a:pt x="43" y="289"/>
                  </a:cubicBezTo>
                  <a:cubicBezTo>
                    <a:pt x="37" y="301"/>
                    <a:pt x="21" y="330"/>
                    <a:pt x="22" y="337"/>
                  </a:cubicBezTo>
                  <a:cubicBezTo>
                    <a:pt x="24" y="340"/>
                    <a:pt x="41" y="345"/>
                    <a:pt x="50" y="347"/>
                  </a:cubicBezTo>
                  <a:cubicBezTo>
                    <a:pt x="63" y="351"/>
                    <a:pt x="76" y="355"/>
                    <a:pt x="83" y="361"/>
                  </a:cubicBezTo>
                  <a:cubicBezTo>
                    <a:pt x="96" y="374"/>
                    <a:pt x="104" y="396"/>
                    <a:pt x="111" y="416"/>
                  </a:cubicBezTo>
                  <a:cubicBezTo>
                    <a:pt x="112" y="419"/>
                    <a:pt x="114" y="423"/>
                    <a:pt x="115" y="427"/>
                  </a:cubicBezTo>
                  <a:cubicBezTo>
                    <a:pt x="130" y="413"/>
                    <a:pt x="145" y="400"/>
                    <a:pt x="160" y="387"/>
                  </a:cubicBezTo>
                  <a:cubicBezTo>
                    <a:pt x="168" y="379"/>
                    <a:pt x="168" y="379"/>
                    <a:pt x="168" y="379"/>
                  </a:cubicBezTo>
                  <a:cubicBezTo>
                    <a:pt x="173" y="389"/>
                    <a:pt x="173" y="389"/>
                    <a:pt x="173" y="389"/>
                  </a:cubicBezTo>
                  <a:cubicBezTo>
                    <a:pt x="175" y="392"/>
                    <a:pt x="178" y="396"/>
                    <a:pt x="181" y="396"/>
                  </a:cubicBezTo>
                  <a:cubicBezTo>
                    <a:pt x="184" y="396"/>
                    <a:pt x="187" y="393"/>
                    <a:pt x="191" y="390"/>
                  </a:cubicBezTo>
                  <a:cubicBezTo>
                    <a:pt x="198" y="382"/>
                    <a:pt x="203" y="370"/>
                    <a:pt x="202" y="361"/>
                  </a:cubicBezTo>
                  <a:cubicBezTo>
                    <a:pt x="201" y="340"/>
                    <a:pt x="205" y="328"/>
                    <a:pt x="211" y="309"/>
                  </a:cubicBezTo>
                  <a:cubicBezTo>
                    <a:pt x="215" y="297"/>
                    <a:pt x="227" y="294"/>
                    <a:pt x="235" y="292"/>
                  </a:cubicBezTo>
                  <a:cubicBezTo>
                    <a:pt x="240" y="291"/>
                    <a:pt x="245" y="290"/>
                    <a:pt x="245" y="288"/>
                  </a:cubicBezTo>
                  <a:cubicBezTo>
                    <a:pt x="262" y="235"/>
                    <a:pt x="310" y="204"/>
                    <a:pt x="356" y="173"/>
                  </a:cubicBezTo>
                  <a:cubicBezTo>
                    <a:pt x="366" y="166"/>
                    <a:pt x="377" y="159"/>
                    <a:pt x="387" y="152"/>
                  </a:cubicBezTo>
                  <a:cubicBezTo>
                    <a:pt x="383" y="148"/>
                    <a:pt x="379" y="142"/>
                    <a:pt x="376" y="137"/>
                  </a:cubicBezTo>
                  <a:cubicBezTo>
                    <a:pt x="353" y="106"/>
                    <a:pt x="320" y="60"/>
                    <a:pt x="295" y="60"/>
                  </a:cubicBezTo>
                  <a:cubicBezTo>
                    <a:pt x="284" y="60"/>
                    <a:pt x="275" y="70"/>
                    <a:pt x="267" y="91"/>
                  </a:cubicBezTo>
                  <a:cubicBezTo>
                    <a:pt x="249" y="85"/>
                    <a:pt x="249" y="85"/>
                    <a:pt x="249" y="85"/>
                  </a:cubicBezTo>
                  <a:cubicBezTo>
                    <a:pt x="250" y="83"/>
                    <a:pt x="250" y="82"/>
                    <a:pt x="250" y="80"/>
                  </a:cubicBezTo>
                  <a:cubicBezTo>
                    <a:pt x="248" y="82"/>
                    <a:pt x="247" y="84"/>
                    <a:pt x="245" y="85"/>
                  </a:cubicBezTo>
                  <a:cubicBezTo>
                    <a:pt x="201" y="141"/>
                    <a:pt x="201" y="141"/>
                    <a:pt x="201" y="141"/>
                  </a:cubicBezTo>
                  <a:cubicBezTo>
                    <a:pt x="230" y="76"/>
                    <a:pt x="230" y="76"/>
                    <a:pt x="230" y="76"/>
                  </a:cubicBezTo>
                  <a:cubicBezTo>
                    <a:pt x="233" y="67"/>
                    <a:pt x="233" y="59"/>
                    <a:pt x="228" y="51"/>
                  </a:cubicBezTo>
                  <a:cubicBezTo>
                    <a:pt x="215" y="31"/>
                    <a:pt x="178" y="18"/>
                    <a:pt x="151" y="18"/>
                  </a:cubicBezTo>
                  <a:cubicBezTo>
                    <a:pt x="140" y="18"/>
                    <a:pt x="131" y="21"/>
                    <a:pt x="127" y="25"/>
                  </a:cubicBezTo>
                  <a:cubicBezTo>
                    <a:pt x="127" y="26"/>
                    <a:pt x="125" y="28"/>
                    <a:pt x="126" y="32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6" y="27"/>
                    <a:pt x="103" y="27"/>
                    <a:pt x="100" y="27"/>
                  </a:cubicBezTo>
                  <a:cubicBezTo>
                    <a:pt x="94" y="27"/>
                    <a:pt x="85" y="31"/>
                    <a:pt x="77" y="34"/>
                  </a:cubicBezTo>
                  <a:cubicBezTo>
                    <a:pt x="76" y="35"/>
                    <a:pt x="75" y="35"/>
                    <a:pt x="73" y="36"/>
                  </a:cubicBezTo>
                  <a:cubicBezTo>
                    <a:pt x="79" y="46"/>
                    <a:pt x="80" y="57"/>
                    <a:pt x="80" y="67"/>
                  </a:cubicBezTo>
                  <a:cubicBezTo>
                    <a:pt x="80" y="71"/>
                    <a:pt x="80" y="76"/>
                    <a:pt x="81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2" name="Freeform 224"/>
            <p:cNvSpPr>
              <a:spLocks/>
            </p:cNvSpPr>
            <p:nvPr/>
          </p:nvSpPr>
          <p:spPr bwMode="auto">
            <a:xfrm>
              <a:off x="1298" y="1550"/>
              <a:ext cx="4" cy="5"/>
            </a:xfrm>
            <a:custGeom>
              <a:avLst/>
              <a:gdLst>
                <a:gd name="T0" fmla="*/ 12 w 13"/>
                <a:gd name="T1" fmla="*/ 15 h 15"/>
                <a:gd name="T2" fmla="*/ 2 w 13"/>
                <a:gd name="T3" fmla="*/ 0 h 15"/>
                <a:gd name="T4" fmla="*/ 13 w 13"/>
                <a:gd name="T5" fmla="*/ 0 h 15"/>
                <a:gd name="T6" fmla="*/ 12 w 13"/>
                <a:gd name="T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5">
                  <a:moveTo>
                    <a:pt x="12" y="15"/>
                  </a:moveTo>
                  <a:cubicBezTo>
                    <a:pt x="8" y="10"/>
                    <a:pt x="0" y="14"/>
                    <a:pt x="2" y="0"/>
                  </a:cubicBezTo>
                  <a:cubicBezTo>
                    <a:pt x="6" y="0"/>
                    <a:pt x="10" y="0"/>
                    <a:pt x="13" y="0"/>
                  </a:cubicBezTo>
                  <a:cubicBezTo>
                    <a:pt x="13" y="5"/>
                    <a:pt x="12" y="10"/>
                    <a:pt x="12" y="1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3" name="Freeform 225"/>
            <p:cNvSpPr>
              <a:spLocks/>
            </p:cNvSpPr>
            <p:nvPr/>
          </p:nvSpPr>
          <p:spPr bwMode="auto">
            <a:xfrm>
              <a:off x="1296" y="1548"/>
              <a:ext cx="10" cy="14"/>
            </a:xfrm>
            <a:custGeom>
              <a:avLst/>
              <a:gdLst>
                <a:gd name="T0" fmla="*/ 27 w 33"/>
                <a:gd name="T1" fmla="*/ 48 h 48"/>
                <a:gd name="T2" fmla="*/ 14 w 33"/>
                <a:gd name="T3" fmla="*/ 30 h 48"/>
                <a:gd name="T4" fmla="*/ 2 w 33"/>
                <a:gd name="T5" fmla="*/ 7 h 48"/>
                <a:gd name="T6" fmla="*/ 3 w 33"/>
                <a:gd name="T7" fmla="*/ 0 h 48"/>
                <a:gd name="T8" fmla="*/ 33 w 33"/>
                <a:gd name="T9" fmla="*/ 0 h 48"/>
                <a:gd name="T10" fmla="*/ 27 w 33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48">
                  <a:moveTo>
                    <a:pt x="27" y="48"/>
                  </a:moveTo>
                  <a:cubicBezTo>
                    <a:pt x="14" y="30"/>
                    <a:pt x="14" y="30"/>
                    <a:pt x="14" y="30"/>
                  </a:cubicBezTo>
                  <a:cubicBezTo>
                    <a:pt x="6" y="27"/>
                    <a:pt x="0" y="22"/>
                    <a:pt x="2" y="7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27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4" name="Freeform 226"/>
            <p:cNvSpPr>
              <a:spLocks/>
            </p:cNvSpPr>
            <p:nvPr/>
          </p:nvSpPr>
          <p:spPr bwMode="auto">
            <a:xfrm>
              <a:off x="1291" y="1554"/>
              <a:ext cx="9" cy="11"/>
            </a:xfrm>
            <a:custGeom>
              <a:avLst/>
              <a:gdLst>
                <a:gd name="T0" fmla="*/ 32 w 32"/>
                <a:gd name="T1" fmla="*/ 9 h 37"/>
                <a:gd name="T2" fmla="*/ 24 w 32"/>
                <a:gd name="T3" fmla="*/ 0 h 37"/>
                <a:gd name="T4" fmla="*/ 0 w 32"/>
                <a:gd name="T5" fmla="*/ 37 h 37"/>
                <a:gd name="T6" fmla="*/ 32 w 32"/>
                <a:gd name="T7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7">
                  <a:moveTo>
                    <a:pt x="32" y="9"/>
                  </a:moveTo>
                  <a:cubicBezTo>
                    <a:pt x="29" y="6"/>
                    <a:pt x="27" y="3"/>
                    <a:pt x="24" y="0"/>
                  </a:cubicBezTo>
                  <a:cubicBezTo>
                    <a:pt x="16" y="12"/>
                    <a:pt x="8" y="25"/>
                    <a:pt x="0" y="37"/>
                  </a:cubicBezTo>
                  <a:cubicBezTo>
                    <a:pt x="15" y="34"/>
                    <a:pt x="27" y="24"/>
                    <a:pt x="32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5" name="Freeform 227"/>
            <p:cNvSpPr>
              <a:spLocks/>
            </p:cNvSpPr>
            <p:nvPr/>
          </p:nvSpPr>
          <p:spPr bwMode="auto">
            <a:xfrm>
              <a:off x="1285" y="1549"/>
              <a:ext cx="18" cy="20"/>
            </a:xfrm>
            <a:custGeom>
              <a:avLst/>
              <a:gdLst>
                <a:gd name="T0" fmla="*/ 0 w 62"/>
                <a:gd name="T1" fmla="*/ 67 h 67"/>
                <a:gd name="T2" fmla="*/ 43 w 62"/>
                <a:gd name="T3" fmla="*/ 0 h 67"/>
                <a:gd name="T4" fmla="*/ 52 w 62"/>
                <a:gd name="T5" fmla="*/ 10 h 67"/>
                <a:gd name="T6" fmla="*/ 59 w 62"/>
                <a:gd name="T7" fmla="*/ 20 h 67"/>
                <a:gd name="T8" fmla="*/ 62 w 62"/>
                <a:gd name="T9" fmla="*/ 24 h 67"/>
                <a:gd name="T10" fmla="*/ 61 w 62"/>
                <a:gd name="T11" fmla="*/ 28 h 67"/>
                <a:gd name="T12" fmla="*/ 22 w 62"/>
                <a:gd name="T13" fmla="*/ 62 h 67"/>
                <a:gd name="T14" fmla="*/ 0 w 62"/>
                <a:gd name="T1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67">
                  <a:moveTo>
                    <a:pt x="0" y="67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4" y="13"/>
                    <a:pt x="57" y="16"/>
                    <a:pt x="59" y="20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1" y="28"/>
                    <a:pt x="61" y="28"/>
                    <a:pt x="61" y="28"/>
                  </a:cubicBezTo>
                  <a:cubicBezTo>
                    <a:pt x="55" y="45"/>
                    <a:pt x="41" y="58"/>
                    <a:pt x="22" y="62"/>
                  </a:cubicBez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6" name="Freeform 228"/>
            <p:cNvSpPr>
              <a:spLocks/>
            </p:cNvSpPr>
            <p:nvPr/>
          </p:nvSpPr>
          <p:spPr bwMode="auto">
            <a:xfrm>
              <a:off x="1559" y="1519"/>
              <a:ext cx="33" cy="35"/>
            </a:xfrm>
            <a:custGeom>
              <a:avLst/>
              <a:gdLst>
                <a:gd name="T0" fmla="*/ 20 w 110"/>
                <a:gd name="T1" fmla="*/ 0 h 116"/>
                <a:gd name="T2" fmla="*/ 110 w 110"/>
                <a:gd name="T3" fmla="*/ 80 h 116"/>
                <a:gd name="T4" fmla="*/ 28 w 110"/>
                <a:gd name="T5" fmla="*/ 102 h 116"/>
                <a:gd name="T6" fmla="*/ 54 w 110"/>
                <a:gd name="T7" fmla="*/ 89 h 116"/>
                <a:gd name="T8" fmla="*/ 2 w 110"/>
                <a:gd name="T9" fmla="*/ 80 h 116"/>
                <a:gd name="T10" fmla="*/ 20 w 110"/>
                <a:gd name="T11" fmla="*/ 72 h 116"/>
                <a:gd name="T12" fmla="*/ 0 w 110"/>
                <a:gd name="T13" fmla="*/ 54 h 116"/>
                <a:gd name="T14" fmla="*/ 22 w 110"/>
                <a:gd name="T15" fmla="*/ 46 h 116"/>
                <a:gd name="T16" fmla="*/ 20 w 110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16">
                  <a:moveTo>
                    <a:pt x="20" y="0"/>
                  </a:moveTo>
                  <a:cubicBezTo>
                    <a:pt x="67" y="18"/>
                    <a:pt x="80" y="39"/>
                    <a:pt x="110" y="80"/>
                  </a:cubicBezTo>
                  <a:cubicBezTo>
                    <a:pt x="80" y="97"/>
                    <a:pt x="63" y="116"/>
                    <a:pt x="28" y="102"/>
                  </a:cubicBezTo>
                  <a:cubicBezTo>
                    <a:pt x="37" y="99"/>
                    <a:pt x="45" y="92"/>
                    <a:pt x="54" y="89"/>
                  </a:cubicBezTo>
                  <a:cubicBezTo>
                    <a:pt x="36" y="86"/>
                    <a:pt x="19" y="83"/>
                    <a:pt x="2" y="80"/>
                  </a:cubicBezTo>
                  <a:cubicBezTo>
                    <a:pt x="8" y="79"/>
                    <a:pt x="14" y="74"/>
                    <a:pt x="20" y="72"/>
                  </a:cubicBezTo>
                  <a:cubicBezTo>
                    <a:pt x="13" y="68"/>
                    <a:pt x="8" y="58"/>
                    <a:pt x="0" y="54"/>
                  </a:cubicBezTo>
                  <a:cubicBezTo>
                    <a:pt x="7" y="53"/>
                    <a:pt x="14" y="47"/>
                    <a:pt x="22" y="46"/>
                  </a:cubicBezTo>
                  <a:cubicBezTo>
                    <a:pt x="1" y="33"/>
                    <a:pt x="2" y="15"/>
                    <a:pt x="2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7" name="Freeform 229"/>
            <p:cNvSpPr>
              <a:spLocks noEditPoints="1"/>
            </p:cNvSpPr>
            <p:nvPr/>
          </p:nvSpPr>
          <p:spPr bwMode="auto">
            <a:xfrm>
              <a:off x="1544" y="1516"/>
              <a:ext cx="52" cy="38"/>
            </a:xfrm>
            <a:custGeom>
              <a:avLst/>
              <a:gdLst>
                <a:gd name="T0" fmla="*/ 102 w 174"/>
                <a:gd name="T1" fmla="*/ 127 h 127"/>
                <a:gd name="T2" fmla="*/ 75 w 174"/>
                <a:gd name="T3" fmla="*/ 121 h 127"/>
                <a:gd name="T4" fmla="*/ 52 w 174"/>
                <a:gd name="T5" fmla="*/ 112 h 127"/>
                <a:gd name="T6" fmla="*/ 76 w 174"/>
                <a:gd name="T7" fmla="*/ 104 h 127"/>
                <a:gd name="T8" fmla="*/ 51 w 174"/>
                <a:gd name="T9" fmla="*/ 100 h 127"/>
                <a:gd name="T10" fmla="*/ 0 w 174"/>
                <a:gd name="T11" fmla="*/ 90 h 127"/>
                <a:gd name="T12" fmla="*/ 51 w 174"/>
                <a:gd name="T13" fmla="*/ 82 h 127"/>
                <a:gd name="T14" fmla="*/ 55 w 174"/>
                <a:gd name="T15" fmla="*/ 80 h 127"/>
                <a:gd name="T16" fmla="*/ 54 w 174"/>
                <a:gd name="T17" fmla="*/ 80 h 127"/>
                <a:gd name="T18" fmla="*/ 46 w 174"/>
                <a:gd name="T19" fmla="*/ 73 h 127"/>
                <a:gd name="T20" fmla="*/ 20 w 174"/>
                <a:gd name="T21" fmla="*/ 58 h 127"/>
                <a:gd name="T22" fmla="*/ 50 w 174"/>
                <a:gd name="T23" fmla="*/ 56 h 127"/>
                <a:gd name="T24" fmla="*/ 55 w 174"/>
                <a:gd name="T25" fmla="*/ 54 h 127"/>
                <a:gd name="T26" fmla="*/ 48 w 174"/>
                <a:gd name="T27" fmla="*/ 36 h 127"/>
                <a:gd name="T28" fmla="*/ 65 w 174"/>
                <a:gd name="T29" fmla="*/ 4 h 127"/>
                <a:gd name="T30" fmla="*/ 70 w 174"/>
                <a:gd name="T31" fmla="*/ 0 h 127"/>
                <a:gd name="T32" fmla="*/ 75 w 174"/>
                <a:gd name="T33" fmla="*/ 2 h 127"/>
                <a:gd name="T34" fmla="*/ 161 w 174"/>
                <a:gd name="T35" fmla="*/ 76 h 127"/>
                <a:gd name="T36" fmla="*/ 174 w 174"/>
                <a:gd name="T37" fmla="*/ 93 h 127"/>
                <a:gd name="T38" fmla="*/ 165 w 174"/>
                <a:gd name="T39" fmla="*/ 98 h 127"/>
                <a:gd name="T40" fmla="*/ 151 w 174"/>
                <a:gd name="T41" fmla="*/ 107 h 127"/>
                <a:gd name="T42" fmla="*/ 102 w 174"/>
                <a:gd name="T43" fmla="*/ 127 h 127"/>
                <a:gd name="T44" fmla="*/ 89 w 174"/>
                <a:gd name="T45" fmla="*/ 88 h 127"/>
                <a:gd name="T46" fmla="*/ 135 w 174"/>
                <a:gd name="T47" fmla="*/ 96 h 127"/>
                <a:gd name="T48" fmla="*/ 141 w 174"/>
                <a:gd name="T49" fmla="*/ 92 h 127"/>
                <a:gd name="T50" fmla="*/ 147 w 174"/>
                <a:gd name="T51" fmla="*/ 88 h 127"/>
                <a:gd name="T52" fmla="*/ 146 w 174"/>
                <a:gd name="T53" fmla="*/ 87 h 127"/>
                <a:gd name="T54" fmla="*/ 73 w 174"/>
                <a:gd name="T55" fmla="*/ 22 h 127"/>
                <a:gd name="T56" fmla="*/ 67 w 174"/>
                <a:gd name="T57" fmla="*/ 35 h 127"/>
                <a:gd name="T58" fmla="*/ 78 w 174"/>
                <a:gd name="T59" fmla="*/ 49 h 127"/>
                <a:gd name="T60" fmla="*/ 100 w 174"/>
                <a:gd name="T61" fmla="*/ 63 h 127"/>
                <a:gd name="T62" fmla="*/ 74 w 174"/>
                <a:gd name="T63" fmla="*/ 66 h 127"/>
                <a:gd name="T64" fmla="*/ 68 w 174"/>
                <a:gd name="T65" fmla="*/ 68 h 127"/>
                <a:gd name="T66" fmla="*/ 76 w 174"/>
                <a:gd name="T67" fmla="*/ 75 h 127"/>
                <a:gd name="T68" fmla="*/ 95 w 174"/>
                <a:gd name="T69" fmla="*/ 86 h 127"/>
                <a:gd name="T70" fmla="*/ 89 w 174"/>
                <a:gd name="T71" fmla="*/ 8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4" h="127">
                  <a:moveTo>
                    <a:pt x="102" y="127"/>
                  </a:moveTo>
                  <a:cubicBezTo>
                    <a:pt x="93" y="127"/>
                    <a:pt x="85" y="125"/>
                    <a:pt x="75" y="121"/>
                  </a:cubicBezTo>
                  <a:cubicBezTo>
                    <a:pt x="52" y="112"/>
                    <a:pt x="52" y="112"/>
                    <a:pt x="52" y="112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68" y="103"/>
                    <a:pt x="59" y="101"/>
                    <a:pt x="51" y="10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2" y="81"/>
                    <a:pt x="53" y="81"/>
                    <a:pt x="55" y="80"/>
                  </a:cubicBezTo>
                  <a:cubicBezTo>
                    <a:pt x="55" y="80"/>
                    <a:pt x="54" y="80"/>
                    <a:pt x="54" y="80"/>
                  </a:cubicBezTo>
                  <a:cubicBezTo>
                    <a:pt x="52" y="77"/>
                    <a:pt x="49" y="74"/>
                    <a:pt x="46" y="73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2" y="55"/>
                    <a:pt x="54" y="55"/>
                    <a:pt x="55" y="54"/>
                  </a:cubicBezTo>
                  <a:cubicBezTo>
                    <a:pt x="50" y="47"/>
                    <a:pt x="49" y="41"/>
                    <a:pt x="48" y="36"/>
                  </a:cubicBezTo>
                  <a:cubicBezTo>
                    <a:pt x="48" y="29"/>
                    <a:pt x="50" y="17"/>
                    <a:pt x="65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120" y="20"/>
                    <a:pt x="136" y="41"/>
                    <a:pt x="161" y="7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65" y="98"/>
                    <a:pt x="165" y="98"/>
                    <a:pt x="165" y="98"/>
                  </a:cubicBezTo>
                  <a:cubicBezTo>
                    <a:pt x="160" y="101"/>
                    <a:pt x="156" y="104"/>
                    <a:pt x="151" y="107"/>
                  </a:cubicBezTo>
                  <a:cubicBezTo>
                    <a:pt x="135" y="118"/>
                    <a:pt x="121" y="127"/>
                    <a:pt x="102" y="127"/>
                  </a:cubicBezTo>
                  <a:close/>
                  <a:moveTo>
                    <a:pt x="89" y="88"/>
                  </a:moveTo>
                  <a:cubicBezTo>
                    <a:pt x="135" y="96"/>
                    <a:pt x="135" y="96"/>
                    <a:pt x="135" y="96"/>
                  </a:cubicBezTo>
                  <a:cubicBezTo>
                    <a:pt x="137" y="95"/>
                    <a:pt x="139" y="93"/>
                    <a:pt x="141" y="92"/>
                  </a:cubicBezTo>
                  <a:cubicBezTo>
                    <a:pt x="143" y="91"/>
                    <a:pt x="145" y="89"/>
                    <a:pt x="147" y="88"/>
                  </a:cubicBezTo>
                  <a:cubicBezTo>
                    <a:pt x="146" y="87"/>
                    <a:pt x="146" y="87"/>
                    <a:pt x="146" y="87"/>
                  </a:cubicBezTo>
                  <a:cubicBezTo>
                    <a:pt x="122" y="54"/>
                    <a:pt x="110" y="37"/>
                    <a:pt x="73" y="22"/>
                  </a:cubicBezTo>
                  <a:cubicBezTo>
                    <a:pt x="69" y="26"/>
                    <a:pt x="66" y="31"/>
                    <a:pt x="67" y="35"/>
                  </a:cubicBezTo>
                  <a:cubicBezTo>
                    <a:pt x="67" y="41"/>
                    <a:pt x="73" y="46"/>
                    <a:pt x="78" y="49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3" y="67"/>
                    <a:pt x="70" y="67"/>
                    <a:pt x="68" y="68"/>
                  </a:cubicBezTo>
                  <a:cubicBezTo>
                    <a:pt x="71" y="71"/>
                    <a:pt x="73" y="74"/>
                    <a:pt x="76" y="75"/>
                  </a:cubicBezTo>
                  <a:cubicBezTo>
                    <a:pt x="95" y="86"/>
                    <a:pt x="95" y="86"/>
                    <a:pt x="95" y="86"/>
                  </a:cubicBezTo>
                  <a:lnTo>
                    <a:pt x="89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8" name="Freeform 230"/>
            <p:cNvSpPr>
              <a:spLocks/>
            </p:cNvSpPr>
            <p:nvPr/>
          </p:nvSpPr>
          <p:spPr bwMode="auto">
            <a:xfrm>
              <a:off x="2065" y="2178"/>
              <a:ext cx="230" cy="225"/>
            </a:xfrm>
            <a:custGeom>
              <a:avLst/>
              <a:gdLst>
                <a:gd name="T0" fmla="*/ 246 w 774"/>
                <a:gd name="T1" fmla="*/ 92 h 756"/>
                <a:gd name="T2" fmla="*/ 332 w 774"/>
                <a:gd name="T3" fmla="*/ 45 h 756"/>
                <a:gd name="T4" fmla="*/ 446 w 774"/>
                <a:gd name="T5" fmla="*/ 13 h 756"/>
                <a:gd name="T6" fmla="*/ 547 w 774"/>
                <a:gd name="T7" fmla="*/ 2 h 756"/>
                <a:gd name="T8" fmla="*/ 584 w 774"/>
                <a:gd name="T9" fmla="*/ 0 h 756"/>
                <a:gd name="T10" fmla="*/ 636 w 774"/>
                <a:gd name="T11" fmla="*/ 8 h 756"/>
                <a:gd name="T12" fmla="*/ 619 w 774"/>
                <a:gd name="T13" fmla="*/ 27 h 756"/>
                <a:gd name="T14" fmla="*/ 619 w 774"/>
                <a:gd name="T15" fmla="*/ 114 h 756"/>
                <a:gd name="T16" fmla="*/ 589 w 774"/>
                <a:gd name="T17" fmla="*/ 147 h 756"/>
                <a:gd name="T18" fmla="*/ 616 w 774"/>
                <a:gd name="T19" fmla="*/ 200 h 756"/>
                <a:gd name="T20" fmla="*/ 648 w 774"/>
                <a:gd name="T21" fmla="*/ 227 h 756"/>
                <a:gd name="T22" fmla="*/ 662 w 774"/>
                <a:gd name="T23" fmla="*/ 296 h 756"/>
                <a:gd name="T24" fmla="*/ 659 w 774"/>
                <a:gd name="T25" fmla="*/ 328 h 756"/>
                <a:gd name="T26" fmla="*/ 672 w 774"/>
                <a:gd name="T27" fmla="*/ 391 h 756"/>
                <a:gd name="T28" fmla="*/ 664 w 774"/>
                <a:gd name="T29" fmla="*/ 482 h 756"/>
                <a:gd name="T30" fmla="*/ 683 w 774"/>
                <a:gd name="T31" fmla="*/ 527 h 756"/>
                <a:gd name="T32" fmla="*/ 731 w 774"/>
                <a:gd name="T33" fmla="*/ 545 h 756"/>
                <a:gd name="T34" fmla="*/ 689 w 774"/>
                <a:gd name="T35" fmla="*/ 617 h 756"/>
                <a:gd name="T36" fmla="*/ 592 w 774"/>
                <a:gd name="T37" fmla="*/ 683 h 756"/>
                <a:gd name="T38" fmla="*/ 483 w 774"/>
                <a:gd name="T39" fmla="*/ 742 h 756"/>
                <a:gd name="T40" fmla="*/ 439 w 774"/>
                <a:gd name="T41" fmla="*/ 753 h 756"/>
                <a:gd name="T42" fmla="*/ 430 w 774"/>
                <a:gd name="T43" fmla="*/ 718 h 756"/>
                <a:gd name="T44" fmla="*/ 248 w 774"/>
                <a:gd name="T45" fmla="*/ 593 h 756"/>
                <a:gd name="T46" fmla="*/ 43 w 774"/>
                <a:gd name="T47" fmla="*/ 452 h 756"/>
                <a:gd name="T48" fmla="*/ 4 w 774"/>
                <a:gd name="T49" fmla="*/ 366 h 756"/>
                <a:gd name="T50" fmla="*/ 81 w 774"/>
                <a:gd name="T51" fmla="*/ 318 h 756"/>
                <a:gd name="T52" fmla="*/ 185 w 774"/>
                <a:gd name="T53" fmla="*/ 270 h 756"/>
                <a:gd name="T54" fmla="*/ 276 w 774"/>
                <a:gd name="T55" fmla="*/ 218 h 756"/>
                <a:gd name="T56" fmla="*/ 260 w 774"/>
                <a:gd name="T57" fmla="*/ 169 h 756"/>
                <a:gd name="T58" fmla="*/ 237 w 774"/>
                <a:gd name="T59" fmla="*/ 92 h 756"/>
                <a:gd name="T60" fmla="*/ 246 w 774"/>
                <a:gd name="T61" fmla="*/ 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4" h="756">
                  <a:moveTo>
                    <a:pt x="246" y="92"/>
                  </a:moveTo>
                  <a:cubicBezTo>
                    <a:pt x="276" y="87"/>
                    <a:pt x="306" y="57"/>
                    <a:pt x="332" y="45"/>
                  </a:cubicBezTo>
                  <a:cubicBezTo>
                    <a:pt x="369" y="27"/>
                    <a:pt x="404" y="21"/>
                    <a:pt x="446" y="13"/>
                  </a:cubicBezTo>
                  <a:cubicBezTo>
                    <a:pt x="486" y="5"/>
                    <a:pt x="509" y="21"/>
                    <a:pt x="547" y="2"/>
                  </a:cubicBezTo>
                  <a:cubicBezTo>
                    <a:pt x="546" y="3"/>
                    <a:pt x="586" y="1"/>
                    <a:pt x="584" y="0"/>
                  </a:cubicBezTo>
                  <a:cubicBezTo>
                    <a:pt x="606" y="3"/>
                    <a:pt x="611" y="15"/>
                    <a:pt x="636" y="8"/>
                  </a:cubicBezTo>
                  <a:cubicBezTo>
                    <a:pt x="630" y="13"/>
                    <a:pt x="626" y="21"/>
                    <a:pt x="619" y="27"/>
                  </a:cubicBezTo>
                  <a:cubicBezTo>
                    <a:pt x="629" y="34"/>
                    <a:pt x="628" y="98"/>
                    <a:pt x="619" y="114"/>
                  </a:cubicBezTo>
                  <a:cubicBezTo>
                    <a:pt x="613" y="125"/>
                    <a:pt x="586" y="133"/>
                    <a:pt x="589" y="147"/>
                  </a:cubicBezTo>
                  <a:cubicBezTo>
                    <a:pt x="595" y="174"/>
                    <a:pt x="611" y="175"/>
                    <a:pt x="616" y="200"/>
                  </a:cubicBezTo>
                  <a:cubicBezTo>
                    <a:pt x="619" y="216"/>
                    <a:pt x="645" y="213"/>
                    <a:pt x="648" y="227"/>
                  </a:cubicBezTo>
                  <a:cubicBezTo>
                    <a:pt x="653" y="250"/>
                    <a:pt x="657" y="273"/>
                    <a:pt x="662" y="296"/>
                  </a:cubicBezTo>
                  <a:cubicBezTo>
                    <a:pt x="665" y="314"/>
                    <a:pt x="646" y="309"/>
                    <a:pt x="659" y="328"/>
                  </a:cubicBezTo>
                  <a:cubicBezTo>
                    <a:pt x="672" y="347"/>
                    <a:pt x="670" y="369"/>
                    <a:pt x="672" y="391"/>
                  </a:cubicBezTo>
                  <a:cubicBezTo>
                    <a:pt x="675" y="419"/>
                    <a:pt x="655" y="468"/>
                    <a:pt x="664" y="482"/>
                  </a:cubicBezTo>
                  <a:cubicBezTo>
                    <a:pt x="670" y="492"/>
                    <a:pt x="677" y="520"/>
                    <a:pt x="683" y="527"/>
                  </a:cubicBezTo>
                  <a:cubicBezTo>
                    <a:pt x="696" y="540"/>
                    <a:pt x="718" y="534"/>
                    <a:pt x="731" y="545"/>
                  </a:cubicBezTo>
                  <a:cubicBezTo>
                    <a:pt x="774" y="580"/>
                    <a:pt x="714" y="601"/>
                    <a:pt x="689" y="617"/>
                  </a:cubicBezTo>
                  <a:cubicBezTo>
                    <a:pt x="656" y="638"/>
                    <a:pt x="623" y="659"/>
                    <a:pt x="592" y="683"/>
                  </a:cubicBezTo>
                  <a:cubicBezTo>
                    <a:pt x="553" y="711"/>
                    <a:pt x="529" y="732"/>
                    <a:pt x="483" y="742"/>
                  </a:cubicBezTo>
                  <a:cubicBezTo>
                    <a:pt x="476" y="744"/>
                    <a:pt x="444" y="756"/>
                    <a:pt x="439" y="753"/>
                  </a:cubicBezTo>
                  <a:cubicBezTo>
                    <a:pt x="427" y="745"/>
                    <a:pt x="440" y="722"/>
                    <a:pt x="430" y="718"/>
                  </a:cubicBezTo>
                  <a:cubicBezTo>
                    <a:pt x="364" y="693"/>
                    <a:pt x="311" y="636"/>
                    <a:pt x="248" y="593"/>
                  </a:cubicBezTo>
                  <a:cubicBezTo>
                    <a:pt x="179" y="547"/>
                    <a:pt x="111" y="500"/>
                    <a:pt x="43" y="452"/>
                  </a:cubicBezTo>
                  <a:cubicBezTo>
                    <a:pt x="0" y="423"/>
                    <a:pt x="4" y="417"/>
                    <a:pt x="4" y="366"/>
                  </a:cubicBezTo>
                  <a:cubicBezTo>
                    <a:pt x="4" y="342"/>
                    <a:pt x="68" y="322"/>
                    <a:pt x="81" y="318"/>
                  </a:cubicBezTo>
                  <a:cubicBezTo>
                    <a:pt x="119" y="307"/>
                    <a:pt x="146" y="287"/>
                    <a:pt x="185" y="270"/>
                  </a:cubicBezTo>
                  <a:cubicBezTo>
                    <a:pt x="153" y="224"/>
                    <a:pt x="250" y="219"/>
                    <a:pt x="276" y="218"/>
                  </a:cubicBezTo>
                  <a:cubicBezTo>
                    <a:pt x="282" y="198"/>
                    <a:pt x="262" y="190"/>
                    <a:pt x="260" y="169"/>
                  </a:cubicBezTo>
                  <a:cubicBezTo>
                    <a:pt x="258" y="142"/>
                    <a:pt x="266" y="104"/>
                    <a:pt x="237" y="92"/>
                  </a:cubicBezTo>
                  <a:cubicBezTo>
                    <a:pt x="240" y="92"/>
                    <a:pt x="243" y="92"/>
                    <a:pt x="246" y="92"/>
                  </a:cubicBezTo>
                  <a:close/>
                </a:path>
              </a:pathLst>
            </a:custGeom>
            <a:solidFill>
              <a:srgbClr val="DC6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9" name="Freeform 231"/>
            <p:cNvSpPr>
              <a:spLocks noEditPoints="1"/>
            </p:cNvSpPr>
            <p:nvPr/>
          </p:nvSpPr>
          <p:spPr bwMode="auto">
            <a:xfrm>
              <a:off x="2063" y="2173"/>
              <a:ext cx="227" cy="232"/>
            </a:xfrm>
            <a:custGeom>
              <a:avLst/>
              <a:gdLst>
                <a:gd name="T0" fmla="*/ 439 w 761"/>
                <a:gd name="T1" fmla="*/ 777 h 780"/>
                <a:gd name="T2" fmla="*/ 430 w 761"/>
                <a:gd name="T3" fmla="*/ 743 h 780"/>
                <a:gd name="T4" fmla="*/ 248 w 761"/>
                <a:gd name="T5" fmla="*/ 618 h 780"/>
                <a:gd name="T6" fmla="*/ 0 w 761"/>
                <a:gd name="T7" fmla="*/ 395 h 780"/>
                <a:gd name="T8" fmla="*/ 83 w 761"/>
                <a:gd name="T9" fmla="*/ 326 h 780"/>
                <a:gd name="T10" fmla="*/ 177 w 761"/>
                <a:gd name="T11" fmla="*/ 283 h 780"/>
                <a:gd name="T12" fmla="*/ 273 w 761"/>
                <a:gd name="T13" fmla="*/ 226 h 780"/>
                <a:gd name="T14" fmla="*/ 256 w 761"/>
                <a:gd name="T15" fmla="*/ 186 h 780"/>
                <a:gd name="T16" fmla="*/ 238 w 761"/>
                <a:gd name="T17" fmla="*/ 117 h 780"/>
                <a:gd name="T18" fmla="*/ 251 w 761"/>
                <a:gd name="T19" fmla="*/ 99 h 780"/>
                <a:gd name="T20" fmla="*/ 333 w 761"/>
                <a:gd name="T21" fmla="*/ 54 h 780"/>
                <a:gd name="T22" fmla="*/ 449 w 761"/>
                <a:gd name="T23" fmla="*/ 21 h 780"/>
                <a:gd name="T24" fmla="*/ 548 w 761"/>
                <a:gd name="T25" fmla="*/ 11 h 780"/>
                <a:gd name="T26" fmla="*/ 559 w 761"/>
                <a:gd name="T27" fmla="*/ 10 h 780"/>
                <a:gd name="T28" fmla="*/ 580 w 761"/>
                <a:gd name="T29" fmla="*/ 7 h 780"/>
                <a:gd name="T30" fmla="*/ 611 w 761"/>
                <a:gd name="T31" fmla="*/ 14 h 780"/>
                <a:gd name="T32" fmla="*/ 692 w 761"/>
                <a:gd name="T33" fmla="*/ 0 h 780"/>
                <a:gd name="T34" fmla="*/ 640 w 761"/>
                <a:gd name="T35" fmla="*/ 40 h 780"/>
                <a:gd name="T36" fmla="*/ 633 w 761"/>
                <a:gd name="T37" fmla="*/ 135 h 780"/>
                <a:gd name="T38" fmla="*/ 603 w 761"/>
                <a:gd name="T39" fmla="*/ 162 h 780"/>
                <a:gd name="T40" fmla="*/ 630 w 761"/>
                <a:gd name="T41" fmla="*/ 215 h 780"/>
                <a:gd name="T42" fmla="*/ 662 w 761"/>
                <a:gd name="T43" fmla="*/ 242 h 780"/>
                <a:gd name="T44" fmla="*/ 670 w 761"/>
                <a:gd name="T45" fmla="*/ 334 h 780"/>
                <a:gd name="T46" fmla="*/ 686 w 761"/>
                <a:gd name="T47" fmla="*/ 394 h 780"/>
                <a:gd name="T48" fmla="*/ 681 w 761"/>
                <a:gd name="T49" fmla="*/ 455 h 780"/>
                <a:gd name="T50" fmla="*/ 686 w 761"/>
                <a:gd name="T51" fmla="*/ 516 h 780"/>
                <a:gd name="T52" fmla="*/ 715 w 761"/>
                <a:gd name="T53" fmla="*/ 545 h 780"/>
                <a:gd name="T54" fmla="*/ 760 w 761"/>
                <a:gd name="T55" fmla="*/ 588 h 780"/>
                <a:gd name="T56" fmla="*/ 699 w 761"/>
                <a:gd name="T57" fmla="*/ 642 h 780"/>
                <a:gd name="T58" fmla="*/ 602 w 761"/>
                <a:gd name="T59" fmla="*/ 707 h 780"/>
                <a:gd name="T60" fmla="*/ 490 w 761"/>
                <a:gd name="T61" fmla="*/ 768 h 780"/>
                <a:gd name="T62" fmla="*/ 447 w 761"/>
                <a:gd name="T63" fmla="*/ 780 h 780"/>
                <a:gd name="T64" fmla="*/ 274 w 761"/>
                <a:gd name="T65" fmla="*/ 168 h 780"/>
                <a:gd name="T66" fmla="*/ 282 w 761"/>
                <a:gd name="T67" fmla="*/ 203 h 780"/>
                <a:gd name="T68" fmla="*/ 288 w 761"/>
                <a:gd name="T69" fmla="*/ 244 h 780"/>
                <a:gd name="T70" fmla="*/ 193 w 761"/>
                <a:gd name="T71" fmla="*/ 267 h 780"/>
                <a:gd name="T72" fmla="*/ 204 w 761"/>
                <a:gd name="T73" fmla="*/ 291 h 780"/>
                <a:gd name="T74" fmla="*/ 152 w 761"/>
                <a:gd name="T75" fmla="*/ 316 h 780"/>
                <a:gd name="T76" fmla="*/ 19 w 761"/>
                <a:gd name="T77" fmla="*/ 383 h 780"/>
                <a:gd name="T78" fmla="*/ 53 w 761"/>
                <a:gd name="T79" fmla="*/ 462 h 780"/>
                <a:gd name="T80" fmla="*/ 321 w 761"/>
                <a:gd name="T81" fmla="*/ 651 h 780"/>
                <a:gd name="T82" fmla="*/ 448 w 761"/>
                <a:gd name="T83" fmla="*/ 751 h 780"/>
                <a:gd name="T84" fmla="*/ 475 w 761"/>
                <a:gd name="T85" fmla="*/ 754 h 780"/>
                <a:gd name="T86" fmla="*/ 581 w 761"/>
                <a:gd name="T87" fmla="*/ 700 h 780"/>
                <a:gd name="T88" fmla="*/ 668 w 761"/>
                <a:gd name="T89" fmla="*/ 640 h 780"/>
                <a:gd name="T90" fmla="*/ 705 w 761"/>
                <a:gd name="T91" fmla="*/ 617 h 780"/>
                <a:gd name="T92" fmla="*/ 730 w 761"/>
                <a:gd name="T93" fmla="*/ 569 h 780"/>
                <a:gd name="T94" fmla="*/ 681 w 761"/>
                <a:gd name="T95" fmla="*/ 550 h 780"/>
                <a:gd name="T96" fmla="*/ 661 w 761"/>
                <a:gd name="T97" fmla="*/ 504 h 780"/>
                <a:gd name="T98" fmla="*/ 668 w 761"/>
                <a:gd name="T99" fmla="*/ 409 h 780"/>
                <a:gd name="T100" fmla="*/ 657 w 761"/>
                <a:gd name="T101" fmla="*/ 351 h 780"/>
                <a:gd name="T102" fmla="*/ 658 w 761"/>
                <a:gd name="T103" fmla="*/ 315 h 780"/>
                <a:gd name="T104" fmla="*/ 635 w 761"/>
                <a:gd name="T105" fmla="*/ 240 h 780"/>
                <a:gd name="T106" fmla="*/ 601 w 761"/>
                <a:gd name="T107" fmla="*/ 197 h 780"/>
                <a:gd name="T108" fmla="*/ 605 w 761"/>
                <a:gd name="T109" fmla="*/ 136 h 780"/>
                <a:gd name="T110" fmla="*/ 618 w 761"/>
                <a:gd name="T111" fmla="*/ 50 h 780"/>
                <a:gd name="T112" fmla="*/ 619 w 761"/>
                <a:gd name="T113" fmla="*/ 36 h 780"/>
                <a:gd name="T114" fmla="*/ 605 w 761"/>
                <a:gd name="T115" fmla="*/ 31 h 780"/>
                <a:gd name="T116" fmla="*/ 554 w 761"/>
                <a:gd name="T117" fmla="*/ 29 h 780"/>
                <a:gd name="T118" fmla="*/ 494 w 761"/>
                <a:gd name="T119" fmla="*/ 38 h 780"/>
                <a:gd name="T120" fmla="*/ 444 w 761"/>
                <a:gd name="T121" fmla="*/ 41 h 780"/>
                <a:gd name="T122" fmla="*/ 311 w 761"/>
                <a:gd name="T123" fmla="*/ 89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61" h="780">
                  <a:moveTo>
                    <a:pt x="447" y="780"/>
                  </a:moveTo>
                  <a:cubicBezTo>
                    <a:pt x="444" y="780"/>
                    <a:pt x="441" y="779"/>
                    <a:pt x="439" y="777"/>
                  </a:cubicBezTo>
                  <a:cubicBezTo>
                    <a:pt x="428" y="770"/>
                    <a:pt x="429" y="758"/>
                    <a:pt x="430" y="749"/>
                  </a:cubicBezTo>
                  <a:cubicBezTo>
                    <a:pt x="430" y="747"/>
                    <a:pt x="430" y="745"/>
                    <a:pt x="430" y="743"/>
                  </a:cubicBezTo>
                  <a:cubicBezTo>
                    <a:pt x="386" y="726"/>
                    <a:pt x="349" y="696"/>
                    <a:pt x="310" y="665"/>
                  </a:cubicBezTo>
                  <a:cubicBezTo>
                    <a:pt x="290" y="649"/>
                    <a:pt x="269" y="632"/>
                    <a:pt x="248" y="618"/>
                  </a:cubicBezTo>
                  <a:cubicBezTo>
                    <a:pt x="179" y="571"/>
                    <a:pt x="111" y="524"/>
                    <a:pt x="42" y="477"/>
                  </a:cubicBezTo>
                  <a:cubicBezTo>
                    <a:pt x="1" y="449"/>
                    <a:pt x="0" y="438"/>
                    <a:pt x="0" y="395"/>
                  </a:cubicBezTo>
                  <a:cubicBezTo>
                    <a:pt x="0" y="383"/>
                    <a:pt x="0" y="383"/>
                    <a:pt x="0" y="383"/>
                  </a:cubicBezTo>
                  <a:cubicBezTo>
                    <a:pt x="0" y="355"/>
                    <a:pt x="52" y="336"/>
                    <a:pt x="83" y="326"/>
                  </a:cubicBezTo>
                  <a:cubicBezTo>
                    <a:pt x="106" y="320"/>
                    <a:pt x="124" y="310"/>
                    <a:pt x="144" y="299"/>
                  </a:cubicBezTo>
                  <a:cubicBezTo>
                    <a:pt x="154" y="294"/>
                    <a:pt x="165" y="288"/>
                    <a:pt x="177" y="283"/>
                  </a:cubicBezTo>
                  <a:cubicBezTo>
                    <a:pt x="172" y="272"/>
                    <a:pt x="174" y="264"/>
                    <a:pt x="177" y="259"/>
                  </a:cubicBezTo>
                  <a:cubicBezTo>
                    <a:pt x="188" y="235"/>
                    <a:pt x="233" y="229"/>
                    <a:pt x="273" y="226"/>
                  </a:cubicBezTo>
                  <a:cubicBezTo>
                    <a:pt x="272" y="222"/>
                    <a:pt x="270" y="219"/>
                    <a:pt x="267" y="214"/>
                  </a:cubicBezTo>
                  <a:cubicBezTo>
                    <a:pt x="262" y="207"/>
                    <a:pt x="257" y="198"/>
                    <a:pt x="256" y="186"/>
                  </a:cubicBezTo>
                  <a:cubicBezTo>
                    <a:pt x="255" y="181"/>
                    <a:pt x="255" y="174"/>
                    <a:pt x="255" y="168"/>
                  </a:cubicBezTo>
                  <a:cubicBezTo>
                    <a:pt x="256" y="141"/>
                    <a:pt x="255" y="124"/>
                    <a:pt x="238" y="117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51" y="99"/>
                    <a:pt x="251" y="99"/>
                    <a:pt x="251" y="99"/>
                  </a:cubicBezTo>
                  <a:cubicBezTo>
                    <a:pt x="266" y="97"/>
                    <a:pt x="284" y="85"/>
                    <a:pt x="301" y="73"/>
                  </a:cubicBezTo>
                  <a:cubicBezTo>
                    <a:pt x="312" y="66"/>
                    <a:pt x="322" y="59"/>
                    <a:pt x="333" y="54"/>
                  </a:cubicBezTo>
                  <a:cubicBezTo>
                    <a:pt x="369" y="37"/>
                    <a:pt x="402" y="30"/>
                    <a:pt x="441" y="23"/>
                  </a:cubicBezTo>
                  <a:cubicBezTo>
                    <a:pt x="449" y="21"/>
                    <a:pt x="449" y="21"/>
                    <a:pt x="449" y="21"/>
                  </a:cubicBezTo>
                  <a:cubicBezTo>
                    <a:pt x="464" y="18"/>
                    <a:pt x="480" y="18"/>
                    <a:pt x="495" y="19"/>
                  </a:cubicBezTo>
                  <a:cubicBezTo>
                    <a:pt x="510" y="20"/>
                    <a:pt x="525" y="23"/>
                    <a:pt x="548" y="11"/>
                  </a:cubicBezTo>
                  <a:cubicBezTo>
                    <a:pt x="558" y="6"/>
                    <a:pt x="558" y="6"/>
                    <a:pt x="558" y="6"/>
                  </a:cubicBezTo>
                  <a:cubicBezTo>
                    <a:pt x="559" y="10"/>
                    <a:pt x="559" y="10"/>
                    <a:pt x="559" y="10"/>
                  </a:cubicBezTo>
                  <a:cubicBezTo>
                    <a:pt x="565" y="10"/>
                    <a:pt x="574" y="9"/>
                    <a:pt x="580" y="9"/>
                  </a:cubicBezTo>
                  <a:cubicBezTo>
                    <a:pt x="580" y="7"/>
                    <a:pt x="580" y="7"/>
                    <a:pt x="580" y="7"/>
                  </a:cubicBezTo>
                  <a:cubicBezTo>
                    <a:pt x="590" y="8"/>
                    <a:pt x="590" y="8"/>
                    <a:pt x="590" y="8"/>
                  </a:cubicBezTo>
                  <a:cubicBezTo>
                    <a:pt x="599" y="10"/>
                    <a:pt x="606" y="12"/>
                    <a:pt x="611" y="14"/>
                  </a:cubicBezTo>
                  <a:cubicBezTo>
                    <a:pt x="621" y="18"/>
                    <a:pt x="627" y="20"/>
                    <a:pt x="639" y="16"/>
                  </a:cubicBezTo>
                  <a:cubicBezTo>
                    <a:pt x="692" y="0"/>
                    <a:pt x="692" y="0"/>
                    <a:pt x="692" y="0"/>
                  </a:cubicBezTo>
                  <a:cubicBezTo>
                    <a:pt x="647" y="32"/>
                    <a:pt x="647" y="32"/>
                    <a:pt x="647" y="32"/>
                  </a:cubicBezTo>
                  <a:cubicBezTo>
                    <a:pt x="644" y="34"/>
                    <a:pt x="642" y="37"/>
                    <a:pt x="640" y="40"/>
                  </a:cubicBezTo>
                  <a:cubicBezTo>
                    <a:pt x="639" y="42"/>
                    <a:pt x="637" y="43"/>
                    <a:pt x="636" y="45"/>
                  </a:cubicBezTo>
                  <a:cubicBezTo>
                    <a:pt x="644" y="68"/>
                    <a:pt x="640" y="122"/>
                    <a:pt x="633" y="135"/>
                  </a:cubicBezTo>
                  <a:cubicBezTo>
                    <a:pt x="629" y="142"/>
                    <a:pt x="622" y="146"/>
                    <a:pt x="615" y="151"/>
                  </a:cubicBezTo>
                  <a:cubicBezTo>
                    <a:pt x="612" y="153"/>
                    <a:pt x="603" y="159"/>
                    <a:pt x="603" y="162"/>
                  </a:cubicBezTo>
                  <a:cubicBezTo>
                    <a:pt x="606" y="173"/>
                    <a:pt x="610" y="179"/>
                    <a:pt x="616" y="186"/>
                  </a:cubicBezTo>
                  <a:cubicBezTo>
                    <a:pt x="621" y="193"/>
                    <a:pt x="627" y="201"/>
                    <a:pt x="630" y="215"/>
                  </a:cubicBezTo>
                  <a:cubicBezTo>
                    <a:pt x="631" y="218"/>
                    <a:pt x="635" y="220"/>
                    <a:pt x="642" y="223"/>
                  </a:cubicBezTo>
                  <a:cubicBezTo>
                    <a:pt x="649" y="226"/>
                    <a:pt x="660" y="231"/>
                    <a:pt x="662" y="242"/>
                  </a:cubicBezTo>
                  <a:cubicBezTo>
                    <a:pt x="676" y="312"/>
                    <a:pt x="676" y="312"/>
                    <a:pt x="676" y="312"/>
                  </a:cubicBezTo>
                  <a:cubicBezTo>
                    <a:pt x="678" y="324"/>
                    <a:pt x="673" y="330"/>
                    <a:pt x="670" y="334"/>
                  </a:cubicBezTo>
                  <a:cubicBezTo>
                    <a:pt x="669" y="334"/>
                    <a:pt x="669" y="336"/>
                    <a:pt x="672" y="340"/>
                  </a:cubicBezTo>
                  <a:cubicBezTo>
                    <a:pt x="684" y="357"/>
                    <a:pt x="685" y="376"/>
                    <a:pt x="686" y="394"/>
                  </a:cubicBezTo>
                  <a:cubicBezTo>
                    <a:pt x="686" y="398"/>
                    <a:pt x="686" y="403"/>
                    <a:pt x="686" y="407"/>
                  </a:cubicBezTo>
                  <a:cubicBezTo>
                    <a:pt x="688" y="421"/>
                    <a:pt x="684" y="439"/>
                    <a:pt x="681" y="455"/>
                  </a:cubicBezTo>
                  <a:cubicBezTo>
                    <a:pt x="678" y="469"/>
                    <a:pt x="674" y="490"/>
                    <a:pt x="677" y="494"/>
                  </a:cubicBezTo>
                  <a:cubicBezTo>
                    <a:pt x="680" y="500"/>
                    <a:pt x="683" y="508"/>
                    <a:pt x="686" y="516"/>
                  </a:cubicBezTo>
                  <a:cubicBezTo>
                    <a:pt x="688" y="523"/>
                    <a:pt x="692" y="535"/>
                    <a:pt x="695" y="537"/>
                  </a:cubicBezTo>
                  <a:cubicBezTo>
                    <a:pt x="699" y="542"/>
                    <a:pt x="707" y="544"/>
                    <a:pt x="715" y="545"/>
                  </a:cubicBezTo>
                  <a:cubicBezTo>
                    <a:pt x="724" y="547"/>
                    <a:pt x="734" y="548"/>
                    <a:pt x="742" y="555"/>
                  </a:cubicBezTo>
                  <a:cubicBezTo>
                    <a:pt x="755" y="566"/>
                    <a:pt x="761" y="577"/>
                    <a:pt x="760" y="588"/>
                  </a:cubicBezTo>
                  <a:cubicBezTo>
                    <a:pt x="758" y="609"/>
                    <a:pt x="735" y="622"/>
                    <a:pt x="714" y="633"/>
                  </a:cubicBezTo>
                  <a:cubicBezTo>
                    <a:pt x="708" y="636"/>
                    <a:pt x="703" y="639"/>
                    <a:pt x="699" y="642"/>
                  </a:cubicBezTo>
                  <a:cubicBezTo>
                    <a:pt x="678" y="655"/>
                    <a:pt x="678" y="655"/>
                    <a:pt x="678" y="655"/>
                  </a:cubicBezTo>
                  <a:cubicBezTo>
                    <a:pt x="653" y="672"/>
                    <a:pt x="627" y="689"/>
                    <a:pt x="602" y="707"/>
                  </a:cubicBezTo>
                  <a:cubicBezTo>
                    <a:pt x="592" y="715"/>
                    <a:pt x="592" y="715"/>
                    <a:pt x="592" y="715"/>
                  </a:cubicBezTo>
                  <a:cubicBezTo>
                    <a:pt x="559" y="740"/>
                    <a:pt x="534" y="758"/>
                    <a:pt x="490" y="768"/>
                  </a:cubicBezTo>
                  <a:cubicBezTo>
                    <a:pt x="489" y="769"/>
                    <a:pt x="485" y="770"/>
                    <a:pt x="480" y="772"/>
                  </a:cubicBezTo>
                  <a:cubicBezTo>
                    <a:pt x="465" y="776"/>
                    <a:pt x="454" y="780"/>
                    <a:pt x="447" y="780"/>
                  </a:cubicBezTo>
                  <a:close/>
                  <a:moveTo>
                    <a:pt x="264" y="115"/>
                  </a:moveTo>
                  <a:cubicBezTo>
                    <a:pt x="274" y="130"/>
                    <a:pt x="274" y="150"/>
                    <a:pt x="274" y="168"/>
                  </a:cubicBezTo>
                  <a:cubicBezTo>
                    <a:pt x="274" y="174"/>
                    <a:pt x="274" y="180"/>
                    <a:pt x="274" y="185"/>
                  </a:cubicBezTo>
                  <a:cubicBezTo>
                    <a:pt x="275" y="192"/>
                    <a:pt x="278" y="198"/>
                    <a:pt x="282" y="203"/>
                  </a:cubicBezTo>
                  <a:cubicBezTo>
                    <a:pt x="287" y="212"/>
                    <a:pt x="294" y="222"/>
                    <a:pt x="290" y="238"/>
                  </a:cubicBezTo>
                  <a:cubicBezTo>
                    <a:pt x="288" y="244"/>
                    <a:pt x="288" y="244"/>
                    <a:pt x="288" y="244"/>
                  </a:cubicBezTo>
                  <a:cubicBezTo>
                    <a:pt x="281" y="244"/>
                    <a:pt x="281" y="244"/>
                    <a:pt x="281" y="244"/>
                  </a:cubicBezTo>
                  <a:cubicBezTo>
                    <a:pt x="216" y="248"/>
                    <a:pt x="197" y="258"/>
                    <a:pt x="193" y="267"/>
                  </a:cubicBezTo>
                  <a:cubicBezTo>
                    <a:pt x="192" y="270"/>
                    <a:pt x="193" y="275"/>
                    <a:pt x="197" y="282"/>
                  </a:cubicBezTo>
                  <a:cubicBezTo>
                    <a:pt x="204" y="291"/>
                    <a:pt x="204" y="291"/>
                    <a:pt x="204" y="291"/>
                  </a:cubicBezTo>
                  <a:cubicBezTo>
                    <a:pt x="193" y="296"/>
                    <a:pt x="193" y="296"/>
                    <a:pt x="193" y="296"/>
                  </a:cubicBezTo>
                  <a:cubicBezTo>
                    <a:pt x="178" y="302"/>
                    <a:pt x="165" y="309"/>
                    <a:pt x="152" y="316"/>
                  </a:cubicBezTo>
                  <a:cubicBezTo>
                    <a:pt x="132" y="327"/>
                    <a:pt x="113" y="337"/>
                    <a:pt x="88" y="344"/>
                  </a:cubicBezTo>
                  <a:cubicBezTo>
                    <a:pt x="43" y="358"/>
                    <a:pt x="19" y="374"/>
                    <a:pt x="19" y="383"/>
                  </a:cubicBezTo>
                  <a:cubicBezTo>
                    <a:pt x="19" y="395"/>
                    <a:pt x="19" y="395"/>
                    <a:pt x="19" y="395"/>
                  </a:cubicBezTo>
                  <a:cubicBezTo>
                    <a:pt x="18" y="435"/>
                    <a:pt x="18" y="438"/>
                    <a:pt x="53" y="462"/>
                  </a:cubicBezTo>
                  <a:cubicBezTo>
                    <a:pt x="121" y="509"/>
                    <a:pt x="189" y="556"/>
                    <a:pt x="258" y="603"/>
                  </a:cubicBezTo>
                  <a:cubicBezTo>
                    <a:pt x="280" y="618"/>
                    <a:pt x="301" y="634"/>
                    <a:pt x="321" y="651"/>
                  </a:cubicBezTo>
                  <a:cubicBezTo>
                    <a:pt x="360" y="681"/>
                    <a:pt x="397" y="711"/>
                    <a:pt x="439" y="727"/>
                  </a:cubicBezTo>
                  <a:cubicBezTo>
                    <a:pt x="450" y="731"/>
                    <a:pt x="449" y="743"/>
                    <a:pt x="448" y="751"/>
                  </a:cubicBezTo>
                  <a:cubicBezTo>
                    <a:pt x="448" y="755"/>
                    <a:pt x="447" y="759"/>
                    <a:pt x="449" y="761"/>
                  </a:cubicBezTo>
                  <a:cubicBezTo>
                    <a:pt x="454" y="761"/>
                    <a:pt x="467" y="756"/>
                    <a:pt x="475" y="754"/>
                  </a:cubicBezTo>
                  <a:cubicBezTo>
                    <a:pt x="480" y="752"/>
                    <a:pt x="484" y="751"/>
                    <a:pt x="486" y="751"/>
                  </a:cubicBezTo>
                  <a:cubicBezTo>
                    <a:pt x="526" y="741"/>
                    <a:pt x="549" y="724"/>
                    <a:pt x="581" y="700"/>
                  </a:cubicBezTo>
                  <a:cubicBezTo>
                    <a:pt x="591" y="692"/>
                    <a:pt x="591" y="692"/>
                    <a:pt x="591" y="692"/>
                  </a:cubicBezTo>
                  <a:cubicBezTo>
                    <a:pt x="616" y="674"/>
                    <a:pt x="643" y="656"/>
                    <a:pt x="668" y="640"/>
                  </a:cubicBezTo>
                  <a:cubicBezTo>
                    <a:pt x="689" y="627"/>
                    <a:pt x="689" y="627"/>
                    <a:pt x="689" y="627"/>
                  </a:cubicBezTo>
                  <a:cubicBezTo>
                    <a:pt x="694" y="624"/>
                    <a:pt x="699" y="620"/>
                    <a:pt x="705" y="617"/>
                  </a:cubicBezTo>
                  <a:cubicBezTo>
                    <a:pt x="720" y="609"/>
                    <a:pt x="741" y="597"/>
                    <a:pt x="742" y="587"/>
                  </a:cubicBezTo>
                  <a:cubicBezTo>
                    <a:pt x="742" y="581"/>
                    <a:pt x="736" y="574"/>
                    <a:pt x="730" y="569"/>
                  </a:cubicBezTo>
                  <a:cubicBezTo>
                    <a:pt x="726" y="566"/>
                    <a:pt x="719" y="564"/>
                    <a:pt x="712" y="563"/>
                  </a:cubicBezTo>
                  <a:cubicBezTo>
                    <a:pt x="702" y="561"/>
                    <a:pt x="690" y="559"/>
                    <a:pt x="681" y="550"/>
                  </a:cubicBezTo>
                  <a:cubicBezTo>
                    <a:pt x="677" y="545"/>
                    <a:pt x="673" y="536"/>
                    <a:pt x="668" y="522"/>
                  </a:cubicBezTo>
                  <a:cubicBezTo>
                    <a:pt x="666" y="515"/>
                    <a:pt x="663" y="508"/>
                    <a:pt x="661" y="504"/>
                  </a:cubicBezTo>
                  <a:cubicBezTo>
                    <a:pt x="654" y="493"/>
                    <a:pt x="658" y="474"/>
                    <a:pt x="663" y="452"/>
                  </a:cubicBezTo>
                  <a:cubicBezTo>
                    <a:pt x="666" y="436"/>
                    <a:pt x="669" y="420"/>
                    <a:pt x="668" y="409"/>
                  </a:cubicBezTo>
                  <a:cubicBezTo>
                    <a:pt x="668" y="404"/>
                    <a:pt x="667" y="399"/>
                    <a:pt x="667" y="395"/>
                  </a:cubicBezTo>
                  <a:cubicBezTo>
                    <a:pt x="666" y="378"/>
                    <a:pt x="666" y="363"/>
                    <a:pt x="657" y="351"/>
                  </a:cubicBezTo>
                  <a:cubicBezTo>
                    <a:pt x="647" y="337"/>
                    <a:pt x="649" y="329"/>
                    <a:pt x="656" y="321"/>
                  </a:cubicBezTo>
                  <a:cubicBezTo>
                    <a:pt x="658" y="319"/>
                    <a:pt x="658" y="319"/>
                    <a:pt x="658" y="315"/>
                  </a:cubicBezTo>
                  <a:cubicBezTo>
                    <a:pt x="644" y="246"/>
                    <a:pt x="644" y="246"/>
                    <a:pt x="644" y="246"/>
                  </a:cubicBezTo>
                  <a:cubicBezTo>
                    <a:pt x="644" y="244"/>
                    <a:pt x="638" y="241"/>
                    <a:pt x="635" y="240"/>
                  </a:cubicBezTo>
                  <a:cubicBezTo>
                    <a:pt x="626" y="236"/>
                    <a:pt x="615" y="232"/>
                    <a:pt x="612" y="219"/>
                  </a:cubicBezTo>
                  <a:cubicBezTo>
                    <a:pt x="610" y="209"/>
                    <a:pt x="606" y="204"/>
                    <a:pt x="601" y="197"/>
                  </a:cubicBezTo>
                  <a:cubicBezTo>
                    <a:pt x="595" y="190"/>
                    <a:pt x="589" y="181"/>
                    <a:pt x="585" y="166"/>
                  </a:cubicBezTo>
                  <a:cubicBezTo>
                    <a:pt x="582" y="151"/>
                    <a:pt x="595" y="142"/>
                    <a:pt x="605" y="136"/>
                  </a:cubicBezTo>
                  <a:cubicBezTo>
                    <a:pt x="610" y="133"/>
                    <a:pt x="615" y="129"/>
                    <a:pt x="616" y="126"/>
                  </a:cubicBezTo>
                  <a:cubicBezTo>
                    <a:pt x="623" y="113"/>
                    <a:pt x="624" y="58"/>
                    <a:pt x="618" y="50"/>
                  </a:cubicBezTo>
                  <a:cubicBezTo>
                    <a:pt x="609" y="43"/>
                    <a:pt x="609" y="43"/>
                    <a:pt x="609" y="43"/>
                  </a:cubicBezTo>
                  <a:cubicBezTo>
                    <a:pt x="619" y="36"/>
                    <a:pt x="619" y="36"/>
                    <a:pt x="619" y="36"/>
                  </a:cubicBezTo>
                  <a:cubicBezTo>
                    <a:pt x="619" y="36"/>
                    <a:pt x="619" y="36"/>
                    <a:pt x="619" y="36"/>
                  </a:cubicBezTo>
                  <a:cubicBezTo>
                    <a:pt x="614" y="35"/>
                    <a:pt x="609" y="33"/>
                    <a:pt x="605" y="31"/>
                  </a:cubicBezTo>
                  <a:cubicBezTo>
                    <a:pt x="600" y="30"/>
                    <a:pt x="596" y="28"/>
                    <a:pt x="590" y="27"/>
                  </a:cubicBezTo>
                  <a:cubicBezTo>
                    <a:pt x="584" y="28"/>
                    <a:pt x="573" y="29"/>
                    <a:pt x="554" y="29"/>
                  </a:cubicBezTo>
                  <a:cubicBezTo>
                    <a:pt x="536" y="37"/>
                    <a:pt x="521" y="38"/>
                    <a:pt x="510" y="38"/>
                  </a:cubicBezTo>
                  <a:cubicBezTo>
                    <a:pt x="505" y="38"/>
                    <a:pt x="499" y="38"/>
                    <a:pt x="494" y="38"/>
                  </a:cubicBezTo>
                  <a:cubicBezTo>
                    <a:pt x="480" y="37"/>
                    <a:pt x="465" y="37"/>
                    <a:pt x="452" y="39"/>
                  </a:cubicBezTo>
                  <a:cubicBezTo>
                    <a:pt x="444" y="41"/>
                    <a:pt x="444" y="41"/>
                    <a:pt x="444" y="41"/>
                  </a:cubicBezTo>
                  <a:cubicBezTo>
                    <a:pt x="407" y="48"/>
                    <a:pt x="375" y="54"/>
                    <a:pt x="340" y="70"/>
                  </a:cubicBezTo>
                  <a:cubicBezTo>
                    <a:pt x="331" y="75"/>
                    <a:pt x="321" y="81"/>
                    <a:pt x="311" y="89"/>
                  </a:cubicBezTo>
                  <a:cubicBezTo>
                    <a:pt x="296" y="99"/>
                    <a:pt x="280" y="109"/>
                    <a:pt x="264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0" name="Freeform 232"/>
            <p:cNvSpPr>
              <a:spLocks/>
            </p:cNvSpPr>
            <p:nvPr/>
          </p:nvSpPr>
          <p:spPr bwMode="auto">
            <a:xfrm>
              <a:off x="2286" y="2668"/>
              <a:ext cx="137" cy="143"/>
            </a:xfrm>
            <a:custGeom>
              <a:avLst/>
              <a:gdLst>
                <a:gd name="T0" fmla="*/ 0 w 461"/>
                <a:gd name="T1" fmla="*/ 455 h 477"/>
                <a:gd name="T2" fmla="*/ 25 w 461"/>
                <a:gd name="T3" fmla="*/ 332 h 477"/>
                <a:gd name="T4" fmla="*/ 74 w 461"/>
                <a:gd name="T5" fmla="*/ 247 h 477"/>
                <a:gd name="T6" fmla="*/ 72 w 461"/>
                <a:gd name="T7" fmla="*/ 196 h 477"/>
                <a:gd name="T8" fmla="*/ 58 w 461"/>
                <a:gd name="T9" fmla="*/ 144 h 477"/>
                <a:gd name="T10" fmla="*/ 26 w 461"/>
                <a:gd name="T11" fmla="*/ 43 h 477"/>
                <a:gd name="T12" fmla="*/ 191 w 461"/>
                <a:gd name="T13" fmla="*/ 66 h 477"/>
                <a:gd name="T14" fmla="*/ 266 w 461"/>
                <a:gd name="T15" fmla="*/ 106 h 477"/>
                <a:gd name="T16" fmla="*/ 290 w 461"/>
                <a:gd name="T17" fmla="*/ 76 h 477"/>
                <a:gd name="T18" fmla="*/ 337 w 461"/>
                <a:gd name="T19" fmla="*/ 65 h 477"/>
                <a:gd name="T20" fmla="*/ 335 w 461"/>
                <a:gd name="T21" fmla="*/ 80 h 477"/>
                <a:gd name="T22" fmla="*/ 380 w 461"/>
                <a:gd name="T23" fmla="*/ 174 h 477"/>
                <a:gd name="T24" fmla="*/ 391 w 461"/>
                <a:gd name="T25" fmla="*/ 229 h 477"/>
                <a:gd name="T26" fmla="*/ 455 w 461"/>
                <a:gd name="T27" fmla="*/ 212 h 477"/>
                <a:gd name="T28" fmla="*/ 461 w 461"/>
                <a:gd name="T29" fmla="*/ 290 h 477"/>
                <a:gd name="T30" fmla="*/ 391 w 461"/>
                <a:gd name="T31" fmla="*/ 290 h 477"/>
                <a:gd name="T32" fmla="*/ 381 w 461"/>
                <a:gd name="T33" fmla="*/ 344 h 477"/>
                <a:gd name="T34" fmla="*/ 426 w 461"/>
                <a:gd name="T35" fmla="*/ 465 h 477"/>
                <a:gd name="T36" fmla="*/ 311 w 461"/>
                <a:gd name="T37" fmla="*/ 472 h 477"/>
                <a:gd name="T38" fmla="*/ 210 w 461"/>
                <a:gd name="T39" fmla="*/ 454 h 477"/>
                <a:gd name="T40" fmla="*/ 78 w 461"/>
                <a:gd name="T41" fmla="*/ 453 h 477"/>
                <a:gd name="T42" fmla="*/ 0 w 461"/>
                <a:gd name="T43" fmla="*/ 455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1" h="477">
                  <a:moveTo>
                    <a:pt x="0" y="455"/>
                  </a:moveTo>
                  <a:cubicBezTo>
                    <a:pt x="2" y="409"/>
                    <a:pt x="10" y="376"/>
                    <a:pt x="25" y="332"/>
                  </a:cubicBezTo>
                  <a:cubicBezTo>
                    <a:pt x="35" y="300"/>
                    <a:pt x="71" y="276"/>
                    <a:pt x="74" y="247"/>
                  </a:cubicBezTo>
                  <a:cubicBezTo>
                    <a:pt x="75" y="233"/>
                    <a:pt x="82" y="208"/>
                    <a:pt x="72" y="196"/>
                  </a:cubicBezTo>
                  <a:cubicBezTo>
                    <a:pt x="62" y="183"/>
                    <a:pt x="48" y="160"/>
                    <a:pt x="58" y="144"/>
                  </a:cubicBezTo>
                  <a:cubicBezTo>
                    <a:pt x="72" y="120"/>
                    <a:pt x="36" y="65"/>
                    <a:pt x="26" y="43"/>
                  </a:cubicBezTo>
                  <a:cubicBezTo>
                    <a:pt x="78" y="21"/>
                    <a:pt x="175" y="0"/>
                    <a:pt x="191" y="66"/>
                  </a:cubicBezTo>
                  <a:cubicBezTo>
                    <a:pt x="202" y="109"/>
                    <a:pt x="229" y="111"/>
                    <a:pt x="266" y="106"/>
                  </a:cubicBezTo>
                  <a:cubicBezTo>
                    <a:pt x="286" y="104"/>
                    <a:pt x="284" y="95"/>
                    <a:pt x="290" y="76"/>
                  </a:cubicBezTo>
                  <a:cubicBezTo>
                    <a:pt x="294" y="64"/>
                    <a:pt x="325" y="67"/>
                    <a:pt x="337" y="65"/>
                  </a:cubicBezTo>
                  <a:cubicBezTo>
                    <a:pt x="336" y="70"/>
                    <a:pt x="335" y="75"/>
                    <a:pt x="335" y="80"/>
                  </a:cubicBezTo>
                  <a:cubicBezTo>
                    <a:pt x="396" y="68"/>
                    <a:pt x="364" y="137"/>
                    <a:pt x="380" y="174"/>
                  </a:cubicBezTo>
                  <a:cubicBezTo>
                    <a:pt x="388" y="195"/>
                    <a:pt x="378" y="221"/>
                    <a:pt x="391" y="229"/>
                  </a:cubicBezTo>
                  <a:cubicBezTo>
                    <a:pt x="381" y="223"/>
                    <a:pt x="452" y="212"/>
                    <a:pt x="455" y="212"/>
                  </a:cubicBezTo>
                  <a:cubicBezTo>
                    <a:pt x="454" y="236"/>
                    <a:pt x="443" y="275"/>
                    <a:pt x="461" y="290"/>
                  </a:cubicBezTo>
                  <a:cubicBezTo>
                    <a:pt x="438" y="290"/>
                    <a:pt x="415" y="290"/>
                    <a:pt x="391" y="290"/>
                  </a:cubicBezTo>
                  <a:cubicBezTo>
                    <a:pt x="371" y="290"/>
                    <a:pt x="381" y="327"/>
                    <a:pt x="381" y="344"/>
                  </a:cubicBezTo>
                  <a:cubicBezTo>
                    <a:pt x="381" y="411"/>
                    <a:pt x="375" y="421"/>
                    <a:pt x="426" y="465"/>
                  </a:cubicBezTo>
                  <a:cubicBezTo>
                    <a:pt x="378" y="477"/>
                    <a:pt x="358" y="477"/>
                    <a:pt x="311" y="472"/>
                  </a:cubicBezTo>
                  <a:cubicBezTo>
                    <a:pt x="273" y="469"/>
                    <a:pt x="248" y="454"/>
                    <a:pt x="210" y="454"/>
                  </a:cubicBezTo>
                  <a:cubicBezTo>
                    <a:pt x="180" y="455"/>
                    <a:pt x="102" y="470"/>
                    <a:pt x="78" y="453"/>
                  </a:cubicBezTo>
                  <a:cubicBezTo>
                    <a:pt x="47" y="431"/>
                    <a:pt x="28" y="440"/>
                    <a:pt x="0" y="45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1" name="Freeform 233"/>
            <p:cNvSpPr>
              <a:spLocks noEditPoints="1"/>
            </p:cNvSpPr>
            <p:nvPr/>
          </p:nvSpPr>
          <p:spPr bwMode="auto">
            <a:xfrm>
              <a:off x="2283" y="2672"/>
              <a:ext cx="148" cy="141"/>
            </a:xfrm>
            <a:custGeom>
              <a:avLst/>
              <a:gdLst>
                <a:gd name="T0" fmla="*/ 320 w 497"/>
                <a:gd name="T1" fmla="*/ 468 h 471"/>
                <a:gd name="T2" fmla="*/ 221 w 497"/>
                <a:gd name="T3" fmla="*/ 450 h 471"/>
                <a:gd name="T4" fmla="*/ 130 w 497"/>
                <a:gd name="T5" fmla="*/ 457 h 471"/>
                <a:gd name="T6" fmla="*/ 15 w 497"/>
                <a:gd name="T7" fmla="*/ 450 h 471"/>
                <a:gd name="T8" fmla="*/ 1 w 497"/>
                <a:gd name="T9" fmla="*/ 442 h 471"/>
                <a:gd name="T10" fmla="*/ 53 w 497"/>
                <a:gd name="T11" fmla="*/ 273 h 471"/>
                <a:gd name="T12" fmla="*/ 76 w 497"/>
                <a:gd name="T13" fmla="*/ 223 h 471"/>
                <a:gd name="T14" fmla="*/ 60 w 497"/>
                <a:gd name="T15" fmla="*/ 127 h 471"/>
                <a:gd name="T16" fmla="*/ 28 w 497"/>
                <a:gd name="T17" fmla="*/ 34 h 471"/>
                <a:gd name="T18" fmla="*/ 33 w 497"/>
                <a:gd name="T19" fmla="*/ 22 h 471"/>
                <a:gd name="T20" fmla="*/ 210 w 497"/>
                <a:gd name="T21" fmla="*/ 51 h 471"/>
                <a:gd name="T22" fmla="*/ 275 w 497"/>
                <a:gd name="T23" fmla="*/ 84 h 471"/>
                <a:gd name="T24" fmla="*/ 292 w 497"/>
                <a:gd name="T25" fmla="*/ 60 h 471"/>
                <a:gd name="T26" fmla="*/ 346 w 497"/>
                <a:gd name="T27" fmla="*/ 43 h 471"/>
                <a:gd name="T28" fmla="*/ 355 w 497"/>
                <a:gd name="T29" fmla="*/ 57 h 471"/>
                <a:gd name="T30" fmla="*/ 394 w 497"/>
                <a:gd name="T31" fmla="*/ 117 h 471"/>
                <a:gd name="T32" fmla="*/ 403 w 497"/>
                <a:gd name="T33" fmla="*/ 190 h 471"/>
                <a:gd name="T34" fmla="*/ 465 w 497"/>
                <a:gd name="T35" fmla="*/ 190 h 471"/>
                <a:gd name="T36" fmla="*/ 475 w 497"/>
                <a:gd name="T37" fmla="*/ 200 h 471"/>
                <a:gd name="T38" fmla="*/ 477 w 497"/>
                <a:gd name="T39" fmla="*/ 270 h 471"/>
                <a:gd name="T40" fmla="*/ 401 w 497"/>
                <a:gd name="T41" fmla="*/ 286 h 471"/>
                <a:gd name="T42" fmla="*/ 400 w 497"/>
                <a:gd name="T43" fmla="*/ 331 h 471"/>
                <a:gd name="T44" fmla="*/ 442 w 497"/>
                <a:gd name="T45" fmla="*/ 445 h 471"/>
                <a:gd name="T46" fmla="*/ 438 w 497"/>
                <a:gd name="T47" fmla="*/ 461 h 471"/>
                <a:gd name="T48" fmla="*/ 220 w 497"/>
                <a:gd name="T49" fmla="*/ 432 h 471"/>
                <a:gd name="T50" fmla="*/ 321 w 497"/>
                <a:gd name="T51" fmla="*/ 450 h 471"/>
                <a:gd name="T52" fmla="*/ 382 w 497"/>
                <a:gd name="T53" fmla="*/ 348 h 471"/>
                <a:gd name="T54" fmla="*/ 381 w 497"/>
                <a:gd name="T55" fmla="*/ 318 h 471"/>
                <a:gd name="T56" fmla="*/ 401 w 497"/>
                <a:gd name="T57" fmla="*/ 268 h 471"/>
                <a:gd name="T58" fmla="*/ 454 w 497"/>
                <a:gd name="T59" fmla="*/ 217 h 471"/>
                <a:gd name="T60" fmla="*/ 406 w 497"/>
                <a:gd name="T61" fmla="*/ 221 h 471"/>
                <a:gd name="T62" fmla="*/ 401 w 497"/>
                <a:gd name="T63" fmla="*/ 215 h 471"/>
                <a:gd name="T64" fmla="*/ 396 w 497"/>
                <a:gd name="T65" fmla="*/ 224 h 471"/>
                <a:gd name="T66" fmla="*/ 390 w 497"/>
                <a:gd name="T67" fmla="*/ 219 h 471"/>
                <a:gd name="T68" fmla="*/ 381 w 497"/>
                <a:gd name="T69" fmla="*/ 165 h 471"/>
                <a:gd name="T70" fmla="*/ 370 w 497"/>
                <a:gd name="T71" fmla="*/ 79 h 471"/>
                <a:gd name="T72" fmla="*/ 335 w 497"/>
                <a:gd name="T73" fmla="*/ 79 h 471"/>
                <a:gd name="T74" fmla="*/ 309 w 497"/>
                <a:gd name="T75" fmla="*/ 66 h 471"/>
                <a:gd name="T76" fmla="*/ 278 w 497"/>
                <a:gd name="T77" fmla="*/ 102 h 471"/>
                <a:gd name="T78" fmla="*/ 192 w 497"/>
                <a:gd name="T79" fmla="*/ 55 h 471"/>
                <a:gd name="T80" fmla="*/ 49 w 497"/>
                <a:gd name="T81" fmla="*/ 35 h 471"/>
                <a:gd name="T82" fmla="*/ 76 w 497"/>
                <a:gd name="T83" fmla="*/ 136 h 471"/>
                <a:gd name="T84" fmla="*/ 94 w 497"/>
                <a:gd name="T85" fmla="*/ 225 h 471"/>
                <a:gd name="T86" fmla="*/ 67 w 497"/>
                <a:gd name="T87" fmla="*/ 284 h 471"/>
                <a:gd name="T88" fmla="*/ 20 w 497"/>
                <a:gd name="T89" fmla="*/ 426 h 471"/>
                <a:gd name="T90" fmla="*/ 130 w 497"/>
                <a:gd name="T91" fmla="*/ 439 h 471"/>
                <a:gd name="T92" fmla="*/ 220 w 497"/>
                <a:gd name="T93" fmla="*/ 432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97" h="471">
                  <a:moveTo>
                    <a:pt x="366" y="471"/>
                  </a:moveTo>
                  <a:cubicBezTo>
                    <a:pt x="353" y="471"/>
                    <a:pt x="338" y="470"/>
                    <a:pt x="320" y="468"/>
                  </a:cubicBezTo>
                  <a:cubicBezTo>
                    <a:pt x="302" y="467"/>
                    <a:pt x="287" y="463"/>
                    <a:pt x="273" y="459"/>
                  </a:cubicBezTo>
                  <a:cubicBezTo>
                    <a:pt x="256" y="454"/>
                    <a:pt x="240" y="450"/>
                    <a:pt x="221" y="450"/>
                  </a:cubicBezTo>
                  <a:cubicBezTo>
                    <a:pt x="212" y="450"/>
                    <a:pt x="201" y="451"/>
                    <a:pt x="189" y="453"/>
                  </a:cubicBezTo>
                  <a:cubicBezTo>
                    <a:pt x="170" y="455"/>
                    <a:pt x="149" y="457"/>
                    <a:pt x="130" y="457"/>
                  </a:cubicBezTo>
                  <a:cubicBezTo>
                    <a:pt x="107" y="457"/>
                    <a:pt x="92" y="454"/>
                    <a:pt x="82" y="447"/>
                  </a:cubicBezTo>
                  <a:cubicBezTo>
                    <a:pt x="57" y="429"/>
                    <a:pt x="40" y="436"/>
                    <a:pt x="15" y="450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3" y="396"/>
                    <a:pt x="11" y="363"/>
                    <a:pt x="26" y="316"/>
                  </a:cubicBezTo>
                  <a:cubicBezTo>
                    <a:pt x="31" y="300"/>
                    <a:pt x="42" y="286"/>
                    <a:pt x="53" y="273"/>
                  </a:cubicBezTo>
                  <a:cubicBezTo>
                    <a:pt x="63" y="259"/>
                    <a:pt x="74" y="246"/>
                    <a:pt x="75" y="233"/>
                  </a:cubicBezTo>
                  <a:cubicBezTo>
                    <a:pt x="75" y="231"/>
                    <a:pt x="76" y="227"/>
                    <a:pt x="76" y="223"/>
                  </a:cubicBezTo>
                  <a:cubicBezTo>
                    <a:pt x="78" y="212"/>
                    <a:pt x="80" y="195"/>
                    <a:pt x="75" y="189"/>
                  </a:cubicBezTo>
                  <a:cubicBezTo>
                    <a:pt x="64" y="175"/>
                    <a:pt x="47" y="148"/>
                    <a:pt x="60" y="127"/>
                  </a:cubicBezTo>
                  <a:cubicBezTo>
                    <a:pt x="68" y="112"/>
                    <a:pt x="49" y="75"/>
                    <a:pt x="37" y="53"/>
                  </a:cubicBezTo>
                  <a:cubicBezTo>
                    <a:pt x="33" y="46"/>
                    <a:pt x="30" y="39"/>
                    <a:pt x="28" y="34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45" y="16"/>
                    <a:pt x="88" y="0"/>
                    <a:pt x="131" y="0"/>
                  </a:cubicBezTo>
                  <a:cubicBezTo>
                    <a:pt x="186" y="0"/>
                    <a:pt x="204" y="27"/>
                    <a:pt x="210" y="51"/>
                  </a:cubicBezTo>
                  <a:cubicBezTo>
                    <a:pt x="217" y="80"/>
                    <a:pt x="232" y="86"/>
                    <a:pt x="252" y="86"/>
                  </a:cubicBezTo>
                  <a:cubicBezTo>
                    <a:pt x="259" y="86"/>
                    <a:pt x="266" y="85"/>
                    <a:pt x="275" y="84"/>
                  </a:cubicBezTo>
                  <a:cubicBezTo>
                    <a:pt x="285" y="83"/>
                    <a:pt x="285" y="82"/>
                    <a:pt x="288" y="71"/>
                  </a:cubicBezTo>
                  <a:cubicBezTo>
                    <a:pt x="289" y="68"/>
                    <a:pt x="290" y="64"/>
                    <a:pt x="292" y="60"/>
                  </a:cubicBezTo>
                  <a:cubicBezTo>
                    <a:pt x="296" y="45"/>
                    <a:pt x="318" y="44"/>
                    <a:pt x="336" y="44"/>
                  </a:cubicBezTo>
                  <a:cubicBezTo>
                    <a:pt x="340" y="44"/>
                    <a:pt x="343" y="43"/>
                    <a:pt x="346" y="43"/>
                  </a:cubicBezTo>
                  <a:cubicBezTo>
                    <a:pt x="357" y="42"/>
                    <a:pt x="357" y="42"/>
                    <a:pt x="357" y="42"/>
                  </a:cubicBezTo>
                  <a:cubicBezTo>
                    <a:pt x="355" y="57"/>
                    <a:pt x="355" y="57"/>
                    <a:pt x="355" y="57"/>
                  </a:cubicBezTo>
                  <a:cubicBezTo>
                    <a:pt x="367" y="56"/>
                    <a:pt x="376" y="59"/>
                    <a:pt x="383" y="66"/>
                  </a:cubicBezTo>
                  <a:cubicBezTo>
                    <a:pt x="394" y="77"/>
                    <a:pt x="394" y="97"/>
                    <a:pt x="394" y="117"/>
                  </a:cubicBezTo>
                  <a:cubicBezTo>
                    <a:pt x="394" y="132"/>
                    <a:pt x="394" y="147"/>
                    <a:pt x="398" y="158"/>
                  </a:cubicBezTo>
                  <a:cubicBezTo>
                    <a:pt x="403" y="169"/>
                    <a:pt x="403" y="180"/>
                    <a:pt x="403" y="190"/>
                  </a:cubicBezTo>
                  <a:cubicBezTo>
                    <a:pt x="403" y="194"/>
                    <a:pt x="403" y="199"/>
                    <a:pt x="403" y="202"/>
                  </a:cubicBezTo>
                  <a:cubicBezTo>
                    <a:pt x="424" y="194"/>
                    <a:pt x="464" y="190"/>
                    <a:pt x="465" y="190"/>
                  </a:cubicBezTo>
                  <a:cubicBezTo>
                    <a:pt x="475" y="189"/>
                    <a:pt x="475" y="189"/>
                    <a:pt x="475" y="189"/>
                  </a:cubicBezTo>
                  <a:cubicBezTo>
                    <a:pt x="475" y="200"/>
                    <a:pt x="475" y="200"/>
                    <a:pt x="475" y="200"/>
                  </a:cubicBezTo>
                  <a:cubicBezTo>
                    <a:pt x="474" y="206"/>
                    <a:pt x="473" y="212"/>
                    <a:pt x="472" y="219"/>
                  </a:cubicBezTo>
                  <a:cubicBezTo>
                    <a:pt x="470" y="238"/>
                    <a:pt x="467" y="262"/>
                    <a:pt x="477" y="270"/>
                  </a:cubicBezTo>
                  <a:cubicBezTo>
                    <a:pt x="497" y="286"/>
                    <a:pt x="497" y="286"/>
                    <a:pt x="497" y="286"/>
                  </a:cubicBezTo>
                  <a:cubicBezTo>
                    <a:pt x="401" y="286"/>
                    <a:pt x="401" y="286"/>
                    <a:pt x="401" y="286"/>
                  </a:cubicBezTo>
                  <a:cubicBezTo>
                    <a:pt x="396" y="291"/>
                    <a:pt x="398" y="307"/>
                    <a:pt x="399" y="316"/>
                  </a:cubicBezTo>
                  <a:cubicBezTo>
                    <a:pt x="400" y="321"/>
                    <a:pt x="400" y="327"/>
                    <a:pt x="400" y="331"/>
                  </a:cubicBezTo>
                  <a:cubicBezTo>
                    <a:pt x="400" y="348"/>
                    <a:pt x="400" y="348"/>
                    <a:pt x="400" y="348"/>
                  </a:cubicBezTo>
                  <a:cubicBezTo>
                    <a:pt x="400" y="400"/>
                    <a:pt x="400" y="408"/>
                    <a:pt x="442" y="445"/>
                  </a:cubicBezTo>
                  <a:cubicBezTo>
                    <a:pt x="455" y="456"/>
                    <a:pt x="455" y="456"/>
                    <a:pt x="455" y="456"/>
                  </a:cubicBezTo>
                  <a:cubicBezTo>
                    <a:pt x="438" y="461"/>
                    <a:pt x="438" y="461"/>
                    <a:pt x="438" y="461"/>
                  </a:cubicBezTo>
                  <a:cubicBezTo>
                    <a:pt x="408" y="468"/>
                    <a:pt x="389" y="471"/>
                    <a:pt x="366" y="471"/>
                  </a:cubicBezTo>
                  <a:close/>
                  <a:moveTo>
                    <a:pt x="220" y="432"/>
                  </a:moveTo>
                  <a:cubicBezTo>
                    <a:pt x="243" y="432"/>
                    <a:pt x="261" y="437"/>
                    <a:pt x="278" y="441"/>
                  </a:cubicBezTo>
                  <a:cubicBezTo>
                    <a:pt x="291" y="445"/>
                    <a:pt x="305" y="449"/>
                    <a:pt x="321" y="450"/>
                  </a:cubicBezTo>
                  <a:cubicBezTo>
                    <a:pt x="363" y="454"/>
                    <a:pt x="382" y="454"/>
                    <a:pt x="417" y="447"/>
                  </a:cubicBezTo>
                  <a:cubicBezTo>
                    <a:pt x="381" y="413"/>
                    <a:pt x="381" y="397"/>
                    <a:pt x="382" y="348"/>
                  </a:cubicBezTo>
                  <a:cubicBezTo>
                    <a:pt x="382" y="331"/>
                    <a:pt x="382" y="331"/>
                    <a:pt x="382" y="331"/>
                  </a:cubicBezTo>
                  <a:cubicBezTo>
                    <a:pt x="382" y="327"/>
                    <a:pt x="381" y="323"/>
                    <a:pt x="381" y="318"/>
                  </a:cubicBezTo>
                  <a:cubicBezTo>
                    <a:pt x="379" y="302"/>
                    <a:pt x="377" y="284"/>
                    <a:pt x="386" y="274"/>
                  </a:cubicBezTo>
                  <a:cubicBezTo>
                    <a:pt x="390" y="270"/>
                    <a:pt x="395" y="268"/>
                    <a:pt x="401" y="268"/>
                  </a:cubicBezTo>
                  <a:cubicBezTo>
                    <a:pt x="455" y="268"/>
                    <a:pt x="455" y="268"/>
                    <a:pt x="455" y="268"/>
                  </a:cubicBezTo>
                  <a:cubicBezTo>
                    <a:pt x="450" y="253"/>
                    <a:pt x="452" y="234"/>
                    <a:pt x="454" y="217"/>
                  </a:cubicBezTo>
                  <a:cubicBezTo>
                    <a:pt x="455" y="215"/>
                    <a:pt x="455" y="212"/>
                    <a:pt x="455" y="210"/>
                  </a:cubicBezTo>
                  <a:cubicBezTo>
                    <a:pt x="439" y="213"/>
                    <a:pt x="411" y="218"/>
                    <a:pt x="406" y="221"/>
                  </a:cubicBezTo>
                  <a:cubicBezTo>
                    <a:pt x="407" y="220"/>
                    <a:pt x="409" y="218"/>
                    <a:pt x="409" y="215"/>
                  </a:cubicBezTo>
                  <a:cubicBezTo>
                    <a:pt x="401" y="215"/>
                    <a:pt x="401" y="215"/>
                    <a:pt x="401" y="215"/>
                  </a:cubicBezTo>
                  <a:cubicBezTo>
                    <a:pt x="396" y="224"/>
                    <a:pt x="396" y="224"/>
                    <a:pt x="396" y="224"/>
                  </a:cubicBezTo>
                  <a:cubicBezTo>
                    <a:pt x="396" y="224"/>
                    <a:pt x="396" y="224"/>
                    <a:pt x="396" y="224"/>
                  </a:cubicBezTo>
                  <a:cubicBezTo>
                    <a:pt x="390" y="220"/>
                    <a:pt x="390" y="220"/>
                    <a:pt x="390" y="220"/>
                  </a:cubicBezTo>
                  <a:cubicBezTo>
                    <a:pt x="390" y="219"/>
                    <a:pt x="390" y="219"/>
                    <a:pt x="390" y="219"/>
                  </a:cubicBezTo>
                  <a:cubicBezTo>
                    <a:pt x="384" y="211"/>
                    <a:pt x="384" y="200"/>
                    <a:pt x="384" y="190"/>
                  </a:cubicBezTo>
                  <a:cubicBezTo>
                    <a:pt x="384" y="182"/>
                    <a:pt x="384" y="172"/>
                    <a:pt x="381" y="165"/>
                  </a:cubicBezTo>
                  <a:cubicBezTo>
                    <a:pt x="375" y="151"/>
                    <a:pt x="376" y="134"/>
                    <a:pt x="376" y="117"/>
                  </a:cubicBezTo>
                  <a:cubicBezTo>
                    <a:pt x="376" y="101"/>
                    <a:pt x="376" y="85"/>
                    <a:pt x="370" y="79"/>
                  </a:cubicBezTo>
                  <a:cubicBezTo>
                    <a:pt x="368" y="77"/>
                    <a:pt x="361" y="73"/>
                    <a:pt x="347" y="76"/>
                  </a:cubicBezTo>
                  <a:cubicBezTo>
                    <a:pt x="335" y="79"/>
                    <a:pt x="335" y="79"/>
                    <a:pt x="335" y="79"/>
                  </a:cubicBezTo>
                  <a:cubicBezTo>
                    <a:pt x="336" y="62"/>
                    <a:pt x="336" y="62"/>
                    <a:pt x="336" y="62"/>
                  </a:cubicBezTo>
                  <a:cubicBezTo>
                    <a:pt x="329" y="62"/>
                    <a:pt x="312" y="63"/>
                    <a:pt x="309" y="66"/>
                  </a:cubicBezTo>
                  <a:cubicBezTo>
                    <a:pt x="308" y="70"/>
                    <a:pt x="307" y="73"/>
                    <a:pt x="306" y="76"/>
                  </a:cubicBezTo>
                  <a:cubicBezTo>
                    <a:pt x="302" y="89"/>
                    <a:pt x="299" y="99"/>
                    <a:pt x="278" y="102"/>
                  </a:cubicBezTo>
                  <a:cubicBezTo>
                    <a:pt x="267" y="104"/>
                    <a:pt x="260" y="104"/>
                    <a:pt x="252" y="104"/>
                  </a:cubicBezTo>
                  <a:cubicBezTo>
                    <a:pt x="219" y="104"/>
                    <a:pt x="201" y="89"/>
                    <a:pt x="192" y="55"/>
                  </a:cubicBezTo>
                  <a:cubicBezTo>
                    <a:pt x="186" y="31"/>
                    <a:pt x="165" y="18"/>
                    <a:pt x="131" y="18"/>
                  </a:cubicBezTo>
                  <a:cubicBezTo>
                    <a:pt x="107" y="18"/>
                    <a:pt x="77" y="24"/>
                    <a:pt x="49" y="35"/>
                  </a:cubicBezTo>
                  <a:cubicBezTo>
                    <a:pt x="50" y="38"/>
                    <a:pt x="52" y="41"/>
                    <a:pt x="54" y="45"/>
                  </a:cubicBezTo>
                  <a:cubicBezTo>
                    <a:pt x="69" y="73"/>
                    <a:pt x="89" y="112"/>
                    <a:pt x="76" y="136"/>
                  </a:cubicBezTo>
                  <a:cubicBezTo>
                    <a:pt x="70" y="146"/>
                    <a:pt x="79" y="164"/>
                    <a:pt x="90" y="177"/>
                  </a:cubicBezTo>
                  <a:cubicBezTo>
                    <a:pt x="99" y="189"/>
                    <a:pt x="97" y="209"/>
                    <a:pt x="94" y="225"/>
                  </a:cubicBezTo>
                  <a:cubicBezTo>
                    <a:pt x="94" y="229"/>
                    <a:pt x="93" y="232"/>
                    <a:pt x="93" y="235"/>
                  </a:cubicBezTo>
                  <a:cubicBezTo>
                    <a:pt x="92" y="253"/>
                    <a:pt x="79" y="269"/>
                    <a:pt x="67" y="284"/>
                  </a:cubicBezTo>
                  <a:cubicBezTo>
                    <a:pt x="57" y="296"/>
                    <a:pt x="48" y="309"/>
                    <a:pt x="43" y="322"/>
                  </a:cubicBezTo>
                  <a:cubicBezTo>
                    <a:pt x="31" y="362"/>
                    <a:pt x="23" y="390"/>
                    <a:pt x="20" y="426"/>
                  </a:cubicBezTo>
                  <a:cubicBezTo>
                    <a:pt x="43" y="415"/>
                    <a:pt x="67" y="414"/>
                    <a:pt x="93" y="432"/>
                  </a:cubicBezTo>
                  <a:cubicBezTo>
                    <a:pt x="97" y="435"/>
                    <a:pt x="107" y="439"/>
                    <a:pt x="130" y="439"/>
                  </a:cubicBezTo>
                  <a:cubicBezTo>
                    <a:pt x="148" y="439"/>
                    <a:pt x="168" y="437"/>
                    <a:pt x="187" y="435"/>
                  </a:cubicBezTo>
                  <a:cubicBezTo>
                    <a:pt x="200" y="433"/>
                    <a:pt x="212" y="432"/>
                    <a:pt x="220" y="4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2" name="Freeform 234"/>
            <p:cNvSpPr>
              <a:spLocks/>
            </p:cNvSpPr>
            <p:nvPr/>
          </p:nvSpPr>
          <p:spPr bwMode="auto">
            <a:xfrm>
              <a:off x="2289" y="2656"/>
              <a:ext cx="12" cy="21"/>
            </a:xfrm>
            <a:custGeom>
              <a:avLst/>
              <a:gdLst>
                <a:gd name="T0" fmla="*/ 14 w 38"/>
                <a:gd name="T1" fmla="*/ 69 h 69"/>
                <a:gd name="T2" fmla="*/ 38 w 38"/>
                <a:gd name="T3" fmla="*/ 25 h 69"/>
                <a:gd name="T4" fmla="*/ 14 w 38"/>
                <a:gd name="T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69">
                  <a:moveTo>
                    <a:pt x="14" y="69"/>
                  </a:moveTo>
                  <a:cubicBezTo>
                    <a:pt x="0" y="48"/>
                    <a:pt x="14" y="0"/>
                    <a:pt x="38" y="25"/>
                  </a:cubicBezTo>
                  <a:cubicBezTo>
                    <a:pt x="18" y="37"/>
                    <a:pt x="28" y="57"/>
                    <a:pt x="14" y="6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3" name="Freeform 235"/>
            <p:cNvSpPr>
              <a:spLocks/>
            </p:cNvSpPr>
            <p:nvPr/>
          </p:nvSpPr>
          <p:spPr bwMode="auto">
            <a:xfrm>
              <a:off x="2289" y="2657"/>
              <a:ext cx="16" cy="24"/>
            </a:xfrm>
            <a:custGeom>
              <a:avLst/>
              <a:gdLst>
                <a:gd name="T0" fmla="*/ 15 w 56"/>
                <a:gd name="T1" fmla="*/ 79 h 79"/>
                <a:gd name="T2" fmla="*/ 10 w 56"/>
                <a:gd name="T3" fmla="*/ 70 h 79"/>
                <a:gd name="T4" fmla="*/ 8 w 56"/>
                <a:gd name="T5" fmla="*/ 18 h 79"/>
                <a:gd name="T6" fmla="*/ 48 w 56"/>
                <a:gd name="T7" fmla="*/ 14 h 79"/>
                <a:gd name="T8" fmla="*/ 56 w 56"/>
                <a:gd name="T9" fmla="*/ 22 h 79"/>
                <a:gd name="T10" fmla="*/ 46 w 56"/>
                <a:gd name="T11" fmla="*/ 28 h 79"/>
                <a:gd name="T12" fmla="*/ 35 w 56"/>
                <a:gd name="T13" fmla="*/ 48 h 79"/>
                <a:gd name="T14" fmla="*/ 23 w 56"/>
                <a:gd name="T15" fmla="*/ 72 h 79"/>
                <a:gd name="T16" fmla="*/ 15 w 56"/>
                <a:gd name="T1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79">
                  <a:moveTo>
                    <a:pt x="15" y="79"/>
                  </a:moveTo>
                  <a:cubicBezTo>
                    <a:pt x="10" y="70"/>
                    <a:pt x="10" y="70"/>
                    <a:pt x="10" y="70"/>
                  </a:cubicBezTo>
                  <a:cubicBezTo>
                    <a:pt x="0" y="54"/>
                    <a:pt x="1" y="31"/>
                    <a:pt x="8" y="18"/>
                  </a:cubicBezTo>
                  <a:cubicBezTo>
                    <a:pt x="17" y="2"/>
                    <a:pt x="34" y="0"/>
                    <a:pt x="48" y="14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38" y="33"/>
                    <a:pt x="37" y="39"/>
                    <a:pt x="35" y="48"/>
                  </a:cubicBezTo>
                  <a:cubicBezTo>
                    <a:pt x="34" y="55"/>
                    <a:pt x="32" y="65"/>
                    <a:pt x="23" y="72"/>
                  </a:cubicBezTo>
                  <a:lnTo>
                    <a:pt x="15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4" name="Freeform 236"/>
            <p:cNvSpPr>
              <a:spLocks/>
            </p:cNvSpPr>
            <p:nvPr/>
          </p:nvSpPr>
          <p:spPr bwMode="auto">
            <a:xfrm>
              <a:off x="2376" y="2809"/>
              <a:ext cx="103" cy="112"/>
            </a:xfrm>
            <a:custGeom>
              <a:avLst/>
              <a:gdLst>
                <a:gd name="T0" fmla="*/ 346 w 346"/>
                <a:gd name="T1" fmla="*/ 168 h 375"/>
                <a:gd name="T2" fmla="*/ 265 w 346"/>
                <a:gd name="T3" fmla="*/ 226 h 375"/>
                <a:gd name="T4" fmla="*/ 192 w 346"/>
                <a:gd name="T5" fmla="*/ 308 h 375"/>
                <a:gd name="T6" fmla="*/ 100 w 346"/>
                <a:gd name="T7" fmla="*/ 330 h 375"/>
                <a:gd name="T8" fmla="*/ 31 w 346"/>
                <a:gd name="T9" fmla="*/ 324 h 375"/>
                <a:gd name="T10" fmla="*/ 0 w 346"/>
                <a:gd name="T11" fmla="*/ 243 h 375"/>
                <a:gd name="T12" fmla="*/ 0 w 346"/>
                <a:gd name="T13" fmla="*/ 170 h 375"/>
                <a:gd name="T14" fmla="*/ 37 w 346"/>
                <a:gd name="T15" fmla="*/ 160 h 375"/>
                <a:gd name="T16" fmla="*/ 37 w 346"/>
                <a:gd name="T17" fmla="*/ 26 h 375"/>
                <a:gd name="T18" fmla="*/ 134 w 346"/>
                <a:gd name="T19" fmla="*/ 32 h 375"/>
                <a:gd name="T20" fmla="*/ 187 w 346"/>
                <a:gd name="T21" fmla="*/ 0 h 375"/>
                <a:gd name="T22" fmla="*/ 227 w 346"/>
                <a:gd name="T23" fmla="*/ 62 h 375"/>
                <a:gd name="T24" fmla="*/ 289 w 346"/>
                <a:gd name="T25" fmla="*/ 115 h 375"/>
                <a:gd name="T26" fmla="*/ 346 w 346"/>
                <a:gd name="T27" fmla="*/ 168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6" h="375">
                  <a:moveTo>
                    <a:pt x="346" y="168"/>
                  </a:moveTo>
                  <a:cubicBezTo>
                    <a:pt x="318" y="186"/>
                    <a:pt x="289" y="202"/>
                    <a:pt x="265" y="226"/>
                  </a:cubicBezTo>
                  <a:cubicBezTo>
                    <a:pt x="248" y="244"/>
                    <a:pt x="210" y="304"/>
                    <a:pt x="192" y="308"/>
                  </a:cubicBezTo>
                  <a:cubicBezTo>
                    <a:pt x="143" y="317"/>
                    <a:pt x="139" y="282"/>
                    <a:pt x="100" y="330"/>
                  </a:cubicBezTo>
                  <a:cubicBezTo>
                    <a:pt x="75" y="360"/>
                    <a:pt x="29" y="375"/>
                    <a:pt x="31" y="324"/>
                  </a:cubicBezTo>
                  <a:cubicBezTo>
                    <a:pt x="33" y="292"/>
                    <a:pt x="0" y="280"/>
                    <a:pt x="0" y="243"/>
                  </a:cubicBezTo>
                  <a:cubicBezTo>
                    <a:pt x="0" y="219"/>
                    <a:pt x="0" y="194"/>
                    <a:pt x="0" y="170"/>
                  </a:cubicBezTo>
                  <a:cubicBezTo>
                    <a:pt x="0" y="150"/>
                    <a:pt x="37" y="170"/>
                    <a:pt x="37" y="160"/>
                  </a:cubicBezTo>
                  <a:cubicBezTo>
                    <a:pt x="37" y="135"/>
                    <a:pt x="22" y="44"/>
                    <a:pt x="37" y="26"/>
                  </a:cubicBezTo>
                  <a:cubicBezTo>
                    <a:pt x="52" y="9"/>
                    <a:pt x="130" y="1"/>
                    <a:pt x="134" y="32"/>
                  </a:cubicBezTo>
                  <a:cubicBezTo>
                    <a:pt x="147" y="18"/>
                    <a:pt x="167" y="0"/>
                    <a:pt x="187" y="0"/>
                  </a:cubicBezTo>
                  <a:cubicBezTo>
                    <a:pt x="207" y="0"/>
                    <a:pt x="212" y="49"/>
                    <a:pt x="227" y="62"/>
                  </a:cubicBezTo>
                  <a:cubicBezTo>
                    <a:pt x="242" y="74"/>
                    <a:pt x="286" y="96"/>
                    <a:pt x="289" y="115"/>
                  </a:cubicBezTo>
                  <a:cubicBezTo>
                    <a:pt x="295" y="152"/>
                    <a:pt x="312" y="152"/>
                    <a:pt x="346" y="16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5" name="Freeform 237"/>
            <p:cNvSpPr>
              <a:spLocks noEditPoints="1"/>
            </p:cNvSpPr>
            <p:nvPr/>
          </p:nvSpPr>
          <p:spPr bwMode="auto">
            <a:xfrm>
              <a:off x="2374" y="2806"/>
              <a:ext cx="111" cy="113"/>
            </a:xfrm>
            <a:custGeom>
              <a:avLst/>
              <a:gdLst>
                <a:gd name="T0" fmla="*/ 62 w 374"/>
                <a:gd name="T1" fmla="*/ 376 h 376"/>
                <a:gd name="T2" fmla="*/ 41 w 374"/>
                <a:gd name="T3" fmla="*/ 367 h 376"/>
                <a:gd name="T4" fmla="*/ 31 w 374"/>
                <a:gd name="T5" fmla="*/ 333 h 376"/>
                <a:gd name="T6" fmla="*/ 18 w 374"/>
                <a:gd name="T7" fmla="*/ 300 h 376"/>
                <a:gd name="T8" fmla="*/ 0 w 374"/>
                <a:gd name="T9" fmla="*/ 252 h 376"/>
                <a:gd name="T10" fmla="*/ 0 w 374"/>
                <a:gd name="T11" fmla="*/ 179 h 376"/>
                <a:gd name="T12" fmla="*/ 21 w 374"/>
                <a:gd name="T13" fmla="*/ 160 h 376"/>
                <a:gd name="T14" fmla="*/ 34 w 374"/>
                <a:gd name="T15" fmla="*/ 162 h 376"/>
                <a:gd name="T16" fmla="*/ 37 w 374"/>
                <a:gd name="T17" fmla="*/ 162 h 376"/>
                <a:gd name="T18" fmla="*/ 35 w 374"/>
                <a:gd name="T19" fmla="*/ 137 h 376"/>
                <a:gd name="T20" fmla="*/ 39 w 374"/>
                <a:gd name="T21" fmla="*/ 29 h 376"/>
                <a:gd name="T22" fmla="*/ 100 w 374"/>
                <a:gd name="T23" fmla="*/ 11 h 376"/>
                <a:gd name="T24" fmla="*/ 145 w 374"/>
                <a:gd name="T25" fmla="*/ 25 h 376"/>
                <a:gd name="T26" fmla="*/ 196 w 374"/>
                <a:gd name="T27" fmla="*/ 0 h 376"/>
                <a:gd name="T28" fmla="*/ 229 w 374"/>
                <a:gd name="T29" fmla="*/ 39 h 376"/>
                <a:gd name="T30" fmla="*/ 242 w 374"/>
                <a:gd name="T31" fmla="*/ 63 h 376"/>
                <a:gd name="T32" fmla="*/ 257 w 374"/>
                <a:gd name="T33" fmla="*/ 74 h 376"/>
                <a:gd name="T34" fmla="*/ 307 w 374"/>
                <a:gd name="T35" fmla="*/ 123 h 376"/>
                <a:gd name="T36" fmla="*/ 342 w 374"/>
                <a:gd name="T37" fmla="*/ 161 h 376"/>
                <a:gd name="T38" fmla="*/ 359 w 374"/>
                <a:gd name="T39" fmla="*/ 168 h 376"/>
                <a:gd name="T40" fmla="*/ 374 w 374"/>
                <a:gd name="T41" fmla="*/ 175 h 376"/>
                <a:gd name="T42" fmla="*/ 360 w 374"/>
                <a:gd name="T43" fmla="*/ 184 h 376"/>
                <a:gd name="T44" fmla="*/ 341 w 374"/>
                <a:gd name="T45" fmla="*/ 197 h 376"/>
                <a:gd name="T46" fmla="*/ 281 w 374"/>
                <a:gd name="T47" fmla="*/ 241 h 376"/>
                <a:gd name="T48" fmla="*/ 260 w 374"/>
                <a:gd name="T49" fmla="*/ 268 h 376"/>
                <a:gd name="T50" fmla="*/ 202 w 374"/>
                <a:gd name="T51" fmla="*/ 326 h 376"/>
                <a:gd name="T52" fmla="*/ 158 w 374"/>
                <a:gd name="T53" fmla="*/ 324 h 376"/>
                <a:gd name="T54" fmla="*/ 146 w 374"/>
                <a:gd name="T55" fmla="*/ 322 h 376"/>
                <a:gd name="T56" fmla="*/ 116 w 374"/>
                <a:gd name="T57" fmla="*/ 345 h 376"/>
                <a:gd name="T58" fmla="*/ 62 w 374"/>
                <a:gd name="T59" fmla="*/ 376 h 376"/>
                <a:gd name="T60" fmla="*/ 21 w 374"/>
                <a:gd name="T61" fmla="*/ 179 h 376"/>
                <a:gd name="T62" fmla="*/ 18 w 374"/>
                <a:gd name="T63" fmla="*/ 179 h 376"/>
                <a:gd name="T64" fmla="*/ 18 w 374"/>
                <a:gd name="T65" fmla="*/ 252 h 376"/>
                <a:gd name="T66" fmla="*/ 33 w 374"/>
                <a:gd name="T67" fmla="*/ 290 h 376"/>
                <a:gd name="T68" fmla="*/ 49 w 374"/>
                <a:gd name="T69" fmla="*/ 334 h 376"/>
                <a:gd name="T70" fmla="*/ 54 w 374"/>
                <a:gd name="T71" fmla="*/ 354 h 376"/>
                <a:gd name="T72" fmla="*/ 102 w 374"/>
                <a:gd name="T73" fmla="*/ 333 h 376"/>
                <a:gd name="T74" fmla="*/ 146 w 374"/>
                <a:gd name="T75" fmla="*/ 304 h 376"/>
                <a:gd name="T76" fmla="*/ 162 w 374"/>
                <a:gd name="T77" fmla="*/ 306 h 376"/>
                <a:gd name="T78" fmla="*/ 199 w 374"/>
                <a:gd name="T79" fmla="*/ 308 h 376"/>
                <a:gd name="T80" fmla="*/ 245 w 374"/>
                <a:gd name="T81" fmla="*/ 257 h 376"/>
                <a:gd name="T82" fmla="*/ 268 w 374"/>
                <a:gd name="T83" fmla="*/ 228 h 376"/>
                <a:gd name="T84" fmla="*/ 331 w 374"/>
                <a:gd name="T85" fmla="*/ 181 h 376"/>
                <a:gd name="T86" fmla="*/ 335 w 374"/>
                <a:gd name="T87" fmla="*/ 178 h 376"/>
                <a:gd name="T88" fmla="*/ 335 w 374"/>
                <a:gd name="T89" fmla="*/ 178 h 376"/>
                <a:gd name="T90" fmla="*/ 289 w 374"/>
                <a:gd name="T91" fmla="*/ 126 h 376"/>
                <a:gd name="T92" fmla="*/ 247 w 374"/>
                <a:gd name="T93" fmla="*/ 89 h 376"/>
                <a:gd name="T94" fmla="*/ 231 w 374"/>
                <a:gd name="T95" fmla="*/ 78 h 376"/>
                <a:gd name="T96" fmla="*/ 212 w 374"/>
                <a:gd name="T97" fmla="*/ 46 h 376"/>
                <a:gd name="T98" fmla="*/ 196 w 374"/>
                <a:gd name="T99" fmla="*/ 18 h 376"/>
                <a:gd name="T100" fmla="*/ 150 w 374"/>
                <a:gd name="T101" fmla="*/ 47 h 376"/>
                <a:gd name="T102" fmla="*/ 136 w 374"/>
                <a:gd name="T103" fmla="*/ 62 h 376"/>
                <a:gd name="T104" fmla="*/ 134 w 374"/>
                <a:gd name="T105" fmla="*/ 42 h 376"/>
                <a:gd name="T106" fmla="*/ 100 w 374"/>
                <a:gd name="T107" fmla="*/ 29 h 376"/>
                <a:gd name="T108" fmla="*/ 53 w 374"/>
                <a:gd name="T109" fmla="*/ 41 h 376"/>
                <a:gd name="T110" fmla="*/ 53 w 374"/>
                <a:gd name="T111" fmla="*/ 135 h 376"/>
                <a:gd name="T112" fmla="*/ 55 w 374"/>
                <a:gd name="T113" fmla="*/ 169 h 376"/>
                <a:gd name="T114" fmla="*/ 42 w 374"/>
                <a:gd name="T115" fmla="*/ 181 h 376"/>
                <a:gd name="T116" fmla="*/ 31 w 374"/>
                <a:gd name="T117" fmla="*/ 180 h 376"/>
                <a:gd name="T118" fmla="*/ 21 w 374"/>
                <a:gd name="T119" fmla="*/ 17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4" h="376">
                  <a:moveTo>
                    <a:pt x="62" y="376"/>
                  </a:moveTo>
                  <a:cubicBezTo>
                    <a:pt x="54" y="376"/>
                    <a:pt x="46" y="373"/>
                    <a:pt x="41" y="367"/>
                  </a:cubicBezTo>
                  <a:cubicBezTo>
                    <a:pt x="33" y="360"/>
                    <a:pt x="30" y="348"/>
                    <a:pt x="31" y="333"/>
                  </a:cubicBezTo>
                  <a:cubicBezTo>
                    <a:pt x="31" y="320"/>
                    <a:pt x="25" y="311"/>
                    <a:pt x="18" y="300"/>
                  </a:cubicBezTo>
                  <a:cubicBezTo>
                    <a:pt x="9" y="287"/>
                    <a:pt x="0" y="273"/>
                    <a:pt x="0" y="25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75"/>
                    <a:pt x="1" y="160"/>
                    <a:pt x="21" y="160"/>
                  </a:cubicBezTo>
                  <a:cubicBezTo>
                    <a:pt x="25" y="160"/>
                    <a:pt x="30" y="161"/>
                    <a:pt x="34" y="162"/>
                  </a:cubicBezTo>
                  <a:cubicBezTo>
                    <a:pt x="35" y="162"/>
                    <a:pt x="36" y="162"/>
                    <a:pt x="37" y="162"/>
                  </a:cubicBezTo>
                  <a:cubicBezTo>
                    <a:pt x="36" y="156"/>
                    <a:pt x="36" y="147"/>
                    <a:pt x="35" y="137"/>
                  </a:cubicBezTo>
                  <a:cubicBezTo>
                    <a:pt x="30" y="85"/>
                    <a:pt x="27" y="44"/>
                    <a:pt x="39" y="29"/>
                  </a:cubicBezTo>
                  <a:cubicBezTo>
                    <a:pt x="50" y="17"/>
                    <a:pt x="78" y="11"/>
                    <a:pt x="100" y="11"/>
                  </a:cubicBezTo>
                  <a:cubicBezTo>
                    <a:pt x="122" y="11"/>
                    <a:pt x="137" y="16"/>
                    <a:pt x="145" y="25"/>
                  </a:cubicBezTo>
                  <a:cubicBezTo>
                    <a:pt x="159" y="12"/>
                    <a:pt x="177" y="0"/>
                    <a:pt x="196" y="0"/>
                  </a:cubicBezTo>
                  <a:cubicBezTo>
                    <a:pt x="214" y="0"/>
                    <a:pt x="222" y="21"/>
                    <a:pt x="229" y="39"/>
                  </a:cubicBezTo>
                  <a:cubicBezTo>
                    <a:pt x="233" y="48"/>
                    <a:pt x="238" y="60"/>
                    <a:pt x="242" y="63"/>
                  </a:cubicBezTo>
                  <a:cubicBezTo>
                    <a:pt x="246" y="66"/>
                    <a:pt x="251" y="70"/>
                    <a:pt x="257" y="74"/>
                  </a:cubicBezTo>
                  <a:cubicBezTo>
                    <a:pt x="284" y="91"/>
                    <a:pt x="304" y="106"/>
                    <a:pt x="307" y="123"/>
                  </a:cubicBezTo>
                  <a:cubicBezTo>
                    <a:pt x="311" y="148"/>
                    <a:pt x="319" y="152"/>
                    <a:pt x="342" y="161"/>
                  </a:cubicBezTo>
                  <a:cubicBezTo>
                    <a:pt x="347" y="163"/>
                    <a:pt x="353" y="165"/>
                    <a:pt x="359" y="168"/>
                  </a:cubicBezTo>
                  <a:cubicBezTo>
                    <a:pt x="374" y="175"/>
                    <a:pt x="374" y="175"/>
                    <a:pt x="374" y="175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354" y="188"/>
                    <a:pt x="347" y="193"/>
                    <a:pt x="341" y="197"/>
                  </a:cubicBezTo>
                  <a:cubicBezTo>
                    <a:pt x="320" y="210"/>
                    <a:pt x="298" y="224"/>
                    <a:pt x="281" y="241"/>
                  </a:cubicBezTo>
                  <a:cubicBezTo>
                    <a:pt x="276" y="247"/>
                    <a:pt x="268" y="257"/>
                    <a:pt x="260" y="268"/>
                  </a:cubicBezTo>
                  <a:cubicBezTo>
                    <a:pt x="235" y="301"/>
                    <a:pt x="217" y="323"/>
                    <a:pt x="202" y="326"/>
                  </a:cubicBezTo>
                  <a:cubicBezTo>
                    <a:pt x="184" y="329"/>
                    <a:pt x="169" y="327"/>
                    <a:pt x="158" y="324"/>
                  </a:cubicBezTo>
                  <a:cubicBezTo>
                    <a:pt x="153" y="323"/>
                    <a:pt x="150" y="322"/>
                    <a:pt x="146" y="322"/>
                  </a:cubicBezTo>
                  <a:cubicBezTo>
                    <a:pt x="140" y="322"/>
                    <a:pt x="132" y="325"/>
                    <a:pt x="116" y="345"/>
                  </a:cubicBezTo>
                  <a:cubicBezTo>
                    <a:pt x="101" y="363"/>
                    <a:pt x="79" y="376"/>
                    <a:pt x="62" y="376"/>
                  </a:cubicBezTo>
                  <a:close/>
                  <a:moveTo>
                    <a:pt x="21" y="179"/>
                  </a:moveTo>
                  <a:cubicBezTo>
                    <a:pt x="18" y="179"/>
                    <a:pt x="18" y="179"/>
                    <a:pt x="18" y="179"/>
                  </a:cubicBezTo>
                  <a:cubicBezTo>
                    <a:pt x="18" y="252"/>
                    <a:pt x="18" y="252"/>
                    <a:pt x="18" y="252"/>
                  </a:cubicBezTo>
                  <a:cubicBezTo>
                    <a:pt x="18" y="267"/>
                    <a:pt x="25" y="278"/>
                    <a:pt x="33" y="290"/>
                  </a:cubicBezTo>
                  <a:cubicBezTo>
                    <a:pt x="41" y="301"/>
                    <a:pt x="50" y="315"/>
                    <a:pt x="49" y="334"/>
                  </a:cubicBezTo>
                  <a:cubicBezTo>
                    <a:pt x="49" y="343"/>
                    <a:pt x="50" y="351"/>
                    <a:pt x="54" y="354"/>
                  </a:cubicBezTo>
                  <a:cubicBezTo>
                    <a:pt x="62" y="363"/>
                    <a:pt x="87" y="352"/>
                    <a:pt x="102" y="333"/>
                  </a:cubicBezTo>
                  <a:cubicBezTo>
                    <a:pt x="118" y="312"/>
                    <a:pt x="131" y="304"/>
                    <a:pt x="146" y="304"/>
                  </a:cubicBezTo>
                  <a:cubicBezTo>
                    <a:pt x="152" y="304"/>
                    <a:pt x="157" y="305"/>
                    <a:pt x="162" y="306"/>
                  </a:cubicBezTo>
                  <a:cubicBezTo>
                    <a:pt x="172" y="309"/>
                    <a:pt x="184" y="311"/>
                    <a:pt x="199" y="308"/>
                  </a:cubicBezTo>
                  <a:cubicBezTo>
                    <a:pt x="208" y="306"/>
                    <a:pt x="232" y="274"/>
                    <a:pt x="245" y="257"/>
                  </a:cubicBezTo>
                  <a:cubicBezTo>
                    <a:pt x="254" y="245"/>
                    <a:pt x="262" y="235"/>
                    <a:pt x="268" y="228"/>
                  </a:cubicBezTo>
                  <a:cubicBezTo>
                    <a:pt x="286" y="209"/>
                    <a:pt x="309" y="195"/>
                    <a:pt x="331" y="181"/>
                  </a:cubicBezTo>
                  <a:cubicBezTo>
                    <a:pt x="332" y="180"/>
                    <a:pt x="334" y="179"/>
                    <a:pt x="335" y="178"/>
                  </a:cubicBezTo>
                  <a:cubicBezTo>
                    <a:pt x="335" y="178"/>
                    <a:pt x="335" y="178"/>
                    <a:pt x="335" y="178"/>
                  </a:cubicBezTo>
                  <a:cubicBezTo>
                    <a:pt x="311" y="168"/>
                    <a:pt x="295" y="161"/>
                    <a:pt x="289" y="126"/>
                  </a:cubicBezTo>
                  <a:cubicBezTo>
                    <a:pt x="287" y="115"/>
                    <a:pt x="261" y="98"/>
                    <a:pt x="247" y="89"/>
                  </a:cubicBezTo>
                  <a:cubicBezTo>
                    <a:pt x="240" y="85"/>
                    <a:pt x="235" y="81"/>
                    <a:pt x="231" y="78"/>
                  </a:cubicBezTo>
                  <a:cubicBezTo>
                    <a:pt x="222" y="71"/>
                    <a:pt x="217" y="59"/>
                    <a:pt x="212" y="46"/>
                  </a:cubicBezTo>
                  <a:cubicBezTo>
                    <a:pt x="208" y="35"/>
                    <a:pt x="201" y="18"/>
                    <a:pt x="196" y="18"/>
                  </a:cubicBezTo>
                  <a:cubicBezTo>
                    <a:pt x="178" y="18"/>
                    <a:pt x="159" y="37"/>
                    <a:pt x="150" y="47"/>
                  </a:cubicBezTo>
                  <a:cubicBezTo>
                    <a:pt x="136" y="62"/>
                    <a:pt x="136" y="62"/>
                    <a:pt x="136" y="62"/>
                  </a:cubicBezTo>
                  <a:cubicBezTo>
                    <a:pt x="134" y="42"/>
                    <a:pt x="134" y="42"/>
                    <a:pt x="134" y="42"/>
                  </a:cubicBezTo>
                  <a:cubicBezTo>
                    <a:pt x="133" y="33"/>
                    <a:pt x="115" y="29"/>
                    <a:pt x="100" y="29"/>
                  </a:cubicBezTo>
                  <a:cubicBezTo>
                    <a:pt x="79" y="29"/>
                    <a:pt x="58" y="36"/>
                    <a:pt x="53" y="41"/>
                  </a:cubicBezTo>
                  <a:cubicBezTo>
                    <a:pt x="45" y="51"/>
                    <a:pt x="50" y="108"/>
                    <a:pt x="53" y="135"/>
                  </a:cubicBezTo>
                  <a:cubicBezTo>
                    <a:pt x="54" y="149"/>
                    <a:pt x="55" y="162"/>
                    <a:pt x="55" y="169"/>
                  </a:cubicBezTo>
                  <a:cubicBezTo>
                    <a:pt x="55" y="173"/>
                    <a:pt x="53" y="181"/>
                    <a:pt x="42" y="181"/>
                  </a:cubicBezTo>
                  <a:cubicBezTo>
                    <a:pt x="39" y="181"/>
                    <a:pt x="35" y="181"/>
                    <a:pt x="31" y="180"/>
                  </a:cubicBezTo>
                  <a:cubicBezTo>
                    <a:pt x="28" y="180"/>
                    <a:pt x="24" y="179"/>
                    <a:pt x="21" y="1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6" name="Freeform 238"/>
            <p:cNvSpPr>
              <a:spLocks/>
            </p:cNvSpPr>
            <p:nvPr/>
          </p:nvSpPr>
          <p:spPr bwMode="auto">
            <a:xfrm>
              <a:off x="2250" y="2472"/>
              <a:ext cx="86" cy="124"/>
            </a:xfrm>
            <a:custGeom>
              <a:avLst/>
              <a:gdLst>
                <a:gd name="T0" fmla="*/ 211 w 288"/>
                <a:gd name="T1" fmla="*/ 13 h 414"/>
                <a:gd name="T2" fmla="*/ 201 w 288"/>
                <a:gd name="T3" fmla="*/ 60 h 414"/>
                <a:gd name="T4" fmla="*/ 174 w 288"/>
                <a:gd name="T5" fmla="*/ 114 h 414"/>
                <a:gd name="T6" fmla="*/ 116 w 288"/>
                <a:gd name="T7" fmla="*/ 229 h 414"/>
                <a:gd name="T8" fmla="*/ 75 w 288"/>
                <a:gd name="T9" fmla="*/ 219 h 414"/>
                <a:gd name="T10" fmla="*/ 21 w 288"/>
                <a:gd name="T11" fmla="*/ 254 h 414"/>
                <a:gd name="T12" fmla="*/ 48 w 288"/>
                <a:gd name="T13" fmla="*/ 325 h 414"/>
                <a:gd name="T14" fmla="*/ 59 w 288"/>
                <a:gd name="T15" fmla="*/ 352 h 414"/>
                <a:gd name="T16" fmla="*/ 48 w 288"/>
                <a:gd name="T17" fmla="*/ 393 h 414"/>
                <a:gd name="T18" fmla="*/ 278 w 288"/>
                <a:gd name="T19" fmla="*/ 414 h 414"/>
                <a:gd name="T20" fmla="*/ 284 w 288"/>
                <a:gd name="T21" fmla="*/ 367 h 414"/>
                <a:gd name="T22" fmla="*/ 252 w 288"/>
                <a:gd name="T23" fmla="*/ 337 h 414"/>
                <a:gd name="T24" fmla="*/ 232 w 288"/>
                <a:gd name="T25" fmla="*/ 245 h 414"/>
                <a:gd name="T26" fmla="*/ 232 w 288"/>
                <a:gd name="T27" fmla="*/ 146 h 414"/>
                <a:gd name="T28" fmla="*/ 256 w 288"/>
                <a:gd name="T29" fmla="*/ 105 h 414"/>
                <a:gd name="T30" fmla="*/ 230 w 288"/>
                <a:gd name="T31" fmla="*/ 0 h 414"/>
                <a:gd name="T32" fmla="*/ 211 w 288"/>
                <a:gd name="T33" fmla="*/ 13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" h="414">
                  <a:moveTo>
                    <a:pt x="211" y="13"/>
                  </a:moveTo>
                  <a:cubicBezTo>
                    <a:pt x="236" y="31"/>
                    <a:pt x="217" y="46"/>
                    <a:pt x="201" y="60"/>
                  </a:cubicBezTo>
                  <a:cubicBezTo>
                    <a:pt x="184" y="75"/>
                    <a:pt x="181" y="93"/>
                    <a:pt x="174" y="114"/>
                  </a:cubicBezTo>
                  <a:cubicBezTo>
                    <a:pt x="160" y="155"/>
                    <a:pt x="134" y="188"/>
                    <a:pt x="116" y="229"/>
                  </a:cubicBezTo>
                  <a:cubicBezTo>
                    <a:pt x="107" y="249"/>
                    <a:pt x="86" y="218"/>
                    <a:pt x="75" y="219"/>
                  </a:cubicBezTo>
                  <a:cubicBezTo>
                    <a:pt x="41" y="221"/>
                    <a:pt x="41" y="225"/>
                    <a:pt x="21" y="254"/>
                  </a:cubicBezTo>
                  <a:cubicBezTo>
                    <a:pt x="0" y="283"/>
                    <a:pt x="2" y="334"/>
                    <a:pt x="48" y="325"/>
                  </a:cubicBezTo>
                  <a:cubicBezTo>
                    <a:pt x="44" y="344"/>
                    <a:pt x="57" y="337"/>
                    <a:pt x="59" y="352"/>
                  </a:cubicBezTo>
                  <a:cubicBezTo>
                    <a:pt x="60" y="364"/>
                    <a:pt x="51" y="382"/>
                    <a:pt x="48" y="393"/>
                  </a:cubicBezTo>
                  <a:cubicBezTo>
                    <a:pt x="94" y="391"/>
                    <a:pt x="253" y="369"/>
                    <a:pt x="278" y="414"/>
                  </a:cubicBezTo>
                  <a:cubicBezTo>
                    <a:pt x="280" y="403"/>
                    <a:pt x="288" y="377"/>
                    <a:pt x="284" y="367"/>
                  </a:cubicBezTo>
                  <a:cubicBezTo>
                    <a:pt x="279" y="356"/>
                    <a:pt x="259" y="349"/>
                    <a:pt x="252" y="337"/>
                  </a:cubicBezTo>
                  <a:cubicBezTo>
                    <a:pt x="236" y="308"/>
                    <a:pt x="214" y="277"/>
                    <a:pt x="232" y="245"/>
                  </a:cubicBezTo>
                  <a:cubicBezTo>
                    <a:pt x="250" y="214"/>
                    <a:pt x="274" y="170"/>
                    <a:pt x="232" y="146"/>
                  </a:cubicBezTo>
                  <a:cubicBezTo>
                    <a:pt x="187" y="120"/>
                    <a:pt x="223" y="107"/>
                    <a:pt x="256" y="105"/>
                  </a:cubicBezTo>
                  <a:cubicBezTo>
                    <a:pt x="237" y="68"/>
                    <a:pt x="243" y="38"/>
                    <a:pt x="230" y="0"/>
                  </a:cubicBezTo>
                  <a:cubicBezTo>
                    <a:pt x="224" y="3"/>
                    <a:pt x="216" y="7"/>
                    <a:pt x="211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7" name="Freeform 239"/>
            <p:cNvSpPr>
              <a:spLocks noEditPoints="1"/>
            </p:cNvSpPr>
            <p:nvPr/>
          </p:nvSpPr>
          <p:spPr bwMode="auto">
            <a:xfrm>
              <a:off x="2249" y="2468"/>
              <a:ext cx="89" cy="137"/>
            </a:xfrm>
            <a:custGeom>
              <a:avLst/>
              <a:gdLst>
                <a:gd name="T0" fmla="*/ 275 w 301"/>
                <a:gd name="T1" fmla="*/ 433 h 458"/>
                <a:gd name="T2" fmla="*/ 78 w 301"/>
                <a:gd name="T3" fmla="*/ 416 h 458"/>
                <a:gd name="T4" fmla="*/ 40 w 301"/>
                <a:gd name="T5" fmla="*/ 418 h 458"/>
                <a:gd name="T6" fmla="*/ 48 w 301"/>
                <a:gd name="T7" fmla="*/ 393 h 458"/>
                <a:gd name="T8" fmla="*/ 52 w 301"/>
                <a:gd name="T9" fmla="*/ 363 h 458"/>
                <a:gd name="T10" fmla="*/ 9 w 301"/>
                <a:gd name="T11" fmla="*/ 331 h 458"/>
                <a:gd name="T12" fmla="*/ 23 w 301"/>
                <a:gd name="T13" fmla="*/ 257 h 458"/>
                <a:gd name="T14" fmla="*/ 80 w 301"/>
                <a:gd name="T15" fmla="*/ 224 h 458"/>
                <a:gd name="T16" fmla="*/ 112 w 301"/>
                <a:gd name="T17" fmla="*/ 242 h 458"/>
                <a:gd name="T18" fmla="*/ 170 w 301"/>
                <a:gd name="T19" fmla="*/ 126 h 458"/>
                <a:gd name="T20" fmla="*/ 200 w 301"/>
                <a:gd name="T21" fmla="*/ 68 h 458"/>
                <a:gd name="T22" fmla="*/ 211 w 301"/>
                <a:gd name="T23" fmla="*/ 35 h 458"/>
                <a:gd name="T24" fmla="*/ 209 w 301"/>
                <a:gd name="T25" fmla="*/ 22 h 458"/>
                <a:gd name="T26" fmla="*/ 230 w 301"/>
                <a:gd name="T27" fmla="*/ 7 h 458"/>
                <a:gd name="T28" fmla="*/ 243 w 301"/>
                <a:gd name="T29" fmla="*/ 11 h 458"/>
                <a:gd name="T30" fmla="*/ 269 w 301"/>
                <a:gd name="T31" fmla="*/ 116 h 458"/>
                <a:gd name="T32" fmla="*/ 261 w 301"/>
                <a:gd name="T33" fmla="*/ 129 h 458"/>
                <a:gd name="T34" fmla="*/ 225 w 301"/>
                <a:gd name="T35" fmla="*/ 139 h 458"/>
                <a:gd name="T36" fmla="*/ 245 w 301"/>
                <a:gd name="T37" fmla="*/ 264 h 458"/>
                <a:gd name="T38" fmla="*/ 265 w 301"/>
                <a:gd name="T39" fmla="*/ 347 h 458"/>
                <a:gd name="T40" fmla="*/ 297 w 301"/>
                <a:gd name="T41" fmla="*/ 379 h 458"/>
                <a:gd name="T42" fmla="*/ 292 w 301"/>
                <a:gd name="T43" fmla="*/ 430 h 458"/>
                <a:gd name="T44" fmla="*/ 177 w 301"/>
                <a:gd name="T45" fmla="*/ 392 h 458"/>
                <a:gd name="T46" fmla="*/ 280 w 301"/>
                <a:gd name="T47" fmla="*/ 386 h 458"/>
                <a:gd name="T48" fmla="*/ 249 w 301"/>
                <a:gd name="T49" fmla="*/ 356 h 458"/>
                <a:gd name="T50" fmla="*/ 230 w 301"/>
                <a:gd name="T51" fmla="*/ 255 h 458"/>
                <a:gd name="T52" fmla="*/ 207 w 301"/>
                <a:gd name="T53" fmla="*/ 135 h 458"/>
                <a:gd name="T54" fmla="*/ 235 w 301"/>
                <a:gd name="T55" fmla="*/ 62 h 458"/>
                <a:gd name="T56" fmla="*/ 212 w 301"/>
                <a:gd name="T57" fmla="*/ 82 h 458"/>
                <a:gd name="T58" fmla="*/ 187 w 301"/>
                <a:gd name="T59" fmla="*/ 132 h 458"/>
                <a:gd name="T60" fmla="*/ 129 w 301"/>
                <a:gd name="T61" fmla="*/ 248 h 458"/>
                <a:gd name="T62" fmla="*/ 89 w 301"/>
                <a:gd name="T63" fmla="*/ 249 h 458"/>
                <a:gd name="T64" fmla="*/ 38 w 301"/>
                <a:gd name="T65" fmla="*/ 267 h 458"/>
                <a:gd name="T66" fmla="*/ 25 w 301"/>
                <a:gd name="T67" fmla="*/ 322 h 458"/>
                <a:gd name="T68" fmla="*/ 65 w 301"/>
                <a:gd name="T69" fmla="*/ 328 h 458"/>
                <a:gd name="T70" fmla="*/ 63 w 301"/>
                <a:gd name="T71" fmla="*/ 349 h 458"/>
                <a:gd name="T72" fmla="*/ 66 w 301"/>
                <a:gd name="T73" fmla="*/ 398 h 458"/>
                <a:gd name="T74" fmla="*/ 177 w 301"/>
                <a:gd name="T75" fmla="*/ 392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58">
                  <a:moveTo>
                    <a:pt x="289" y="458"/>
                  </a:moveTo>
                  <a:cubicBezTo>
                    <a:pt x="275" y="433"/>
                    <a:pt x="275" y="433"/>
                    <a:pt x="275" y="433"/>
                  </a:cubicBezTo>
                  <a:cubicBezTo>
                    <a:pt x="269" y="423"/>
                    <a:pt x="247" y="410"/>
                    <a:pt x="177" y="410"/>
                  </a:cubicBezTo>
                  <a:cubicBezTo>
                    <a:pt x="142" y="410"/>
                    <a:pt x="105" y="413"/>
                    <a:pt x="78" y="416"/>
                  </a:cubicBezTo>
                  <a:cubicBezTo>
                    <a:pt x="68" y="416"/>
                    <a:pt x="60" y="417"/>
                    <a:pt x="53" y="418"/>
                  </a:cubicBezTo>
                  <a:cubicBezTo>
                    <a:pt x="40" y="418"/>
                    <a:pt x="40" y="418"/>
                    <a:pt x="40" y="418"/>
                  </a:cubicBezTo>
                  <a:cubicBezTo>
                    <a:pt x="44" y="406"/>
                    <a:pt x="44" y="406"/>
                    <a:pt x="44" y="406"/>
                  </a:cubicBezTo>
                  <a:cubicBezTo>
                    <a:pt x="45" y="402"/>
                    <a:pt x="47" y="398"/>
                    <a:pt x="48" y="393"/>
                  </a:cubicBezTo>
                  <a:cubicBezTo>
                    <a:pt x="51" y="385"/>
                    <a:pt x="55" y="374"/>
                    <a:pt x="55" y="368"/>
                  </a:cubicBezTo>
                  <a:cubicBezTo>
                    <a:pt x="54" y="366"/>
                    <a:pt x="54" y="365"/>
                    <a:pt x="52" y="363"/>
                  </a:cubicBezTo>
                  <a:cubicBezTo>
                    <a:pt x="48" y="360"/>
                    <a:pt x="44" y="357"/>
                    <a:pt x="43" y="350"/>
                  </a:cubicBezTo>
                  <a:cubicBezTo>
                    <a:pt x="27" y="351"/>
                    <a:pt x="16" y="343"/>
                    <a:pt x="9" y="331"/>
                  </a:cubicBezTo>
                  <a:cubicBezTo>
                    <a:pt x="0" y="313"/>
                    <a:pt x="3" y="284"/>
                    <a:pt x="18" y="263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40" y="232"/>
                    <a:pt x="45" y="226"/>
                    <a:pt x="80" y="224"/>
                  </a:cubicBezTo>
                  <a:cubicBezTo>
                    <a:pt x="80" y="224"/>
                    <a:pt x="80" y="224"/>
                    <a:pt x="80" y="224"/>
                  </a:cubicBezTo>
                  <a:cubicBezTo>
                    <a:pt x="87" y="224"/>
                    <a:pt x="93" y="229"/>
                    <a:pt x="100" y="234"/>
                  </a:cubicBezTo>
                  <a:cubicBezTo>
                    <a:pt x="103" y="237"/>
                    <a:pt x="110" y="242"/>
                    <a:pt x="112" y="242"/>
                  </a:cubicBezTo>
                  <a:cubicBezTo>
                    <a:pt x="121" y="222"/>
                    <a:pt x="130" y="205"/>
                    <a:pt x="139" y="188"/>
                  </a:cubicBezTo>
                  <a:cubicBezTo>
                    <a:pt x="151" y="168"/>
                    <a:pt x="163" y="148"/>
                    <a:pt x="170" y="126"/>
                  </a:cubicBezTo>
                  <a:cubicBezTo>
                    <a:pt x="171" y="122"/>
                    <a:pt x="173" y="118"/>
                    <a:pt x="174" y="114"/>
                  </a:cubicBezTo>
                  <a:cubicBezTo>
                    <a:pt x="179" y="98"/>
                    <a:pt x="184" y="81"/>
                    <a:pt x="200" y="68"/>
                  </a:cubicBezTo>
                  <a:cubicBezTo>
                    <a:pt x="208" y="61"/>
                    <a:pt x="219" y="52"/>
                    <a:pt x="219" y="45"/>
                  </a:cubicBezTo>
                  <a:cubicBezTo>
                    <a:pt x="219" y="41"/>
                    <a:pt x="215" y="38"/>
                    <a:pt x="211" y="35"/>
                  </a:cubicBezTo>
                  <a:cubicBezTo>
                    <a:pt x="203" y="29"/>
                    <a:pt x="203" y="29"/>
                    <a:pt x="203" y="29"/>
                  </a:cubicBezTo>
                  <a:cubicBezTo>
                    <a:pt x="209" y="22"/>
                    <a:pt x="209" y="22"/>
                    <a:pt x="209" y="22"/>
                  </a:cubicBezTo>
                  <a:cubicBezTo>
                    <a:pt x="213" y="17"/>
                    <a:pt x="219" y="13"/>
                    <a:pt x="224" y="10"/>
                  </a:cubicBezTo>
                  <a:cubicBezTo>
                    <a:pt x="226" y="9"/>
                    <a:pt x="228" y="8"/>
                    <a:pt x="230" y="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3" y="11"/>
                    <a:pt x="243" y="11"/>
                    <a:pt x="243" y="11"/>
                  </a:cubicBezTo>
                  <a:cubicBezTo>
                    <a:pt x="249" y="29"/>
                    <a:pt x="252" y="44"/>
                    <a:pt x="254" y="59"/>
                  </a:cubicBezTo>
                  <a:cubicBezTo>
                    <a:pt x="256" y="78"/>
                    <a:pt x="259" y="96"/>
                    <a:pt x="269" y="116"/>
                  </a:cubicBezTo>
                  <a:cubicBezTo>
                    <a:pt x="275" y="129"/>
                    <a:pt x="275" y="129"/>
                    <a:pt x="275" y="129"/>
                  </a:cubicBezTo>
                  <a:cubicBezTo>
                    <a:pt x="261" y="129"/>
                    <a:pt x="261" y="129"/>
                    <a:pt x="261" y="129"/>
                  </a:cubicBezTo>
                  <a:cubicBezTo>
                    <a:pt x="239" y="130"/>
                    <a:pt x="226" y="136"/>
                    <a:pt x="225" y="139"/>
                  </a:cubicBezTo>
                  <a:cubicBezTo>
                    <a:pt x="225" y="139"/>
                    <a:pt x="225" y="139"/>
                    <a:pt x="225" y="139"/>
                  </a:cubicBezTo>
                  <a:cubicBezTo>
                    <a:pt x="225" y="139"/>
                    <a:pt x="226" y="144"/>
                    <a:pt x="241" y="153"/>
                  </a:cubicBezTo>
                  <a:cubicBezTo>
                    <a:pt x="292" y="182"/>
                    <a:pt x="263" y="234"/>
                    <a:pt x="245" y="264"/>
                  </a:cubicBezTo>
                  <a:cubicBezTo>
                    <a:pt x="231" y="289"/>
                    <a:pt x="245" y="314"/>
                    <a:pt x="261" y="340"/>
                  </a:cubicBezTo>
                  <a:cubicBezTo>
                    <a:pt x="265" y="347"/>
                    <a:pt x="265" y="347"/>
                    <a:pt x="265" y="347"/>
                  </a:cubicBezTo>
                  <a:cubicBezTo>
                    <a:pt x="268" y="351"/>
                    <a:pt x="273" y="356"/>
                    <a:pt x="279" y="360"/>
                  </a:cubicBezTo>
                  <a:cubicBezTo>
                    <a:pt x="286" y="365"/>
                    <a:pt x="294" y="371"/>
                    <a:pt x="297" y="379"/>
                  </a:cubicBezTo>
                  <a:cubicBezTo>
                    <a:pt x="301" y="388"/>
                    <a:pt x="299" y="400"/>
                    <a:pt x="295" y="418"/>
                  </a:cubicBezTo>
                  <a:cubicBezTo>
                    <a:pt x="294" y="422"/>
                    <a:pt x="293" y="427"/>
                    <a:pt x="292" y="430"/>
                  </a:cubicBezTo>
                  <a:lnTo>
                    <a:pt x="289" y="458"/>
                  </a:lnTo>
                  <a:close/>
                  <a:moveTo>
                    <a:pt x="177" y="392"/>
                  </a:moveTo>
                  <a:cubicBezTo>
                    <a:pt x="226" y="392"/>
                    <a:pt x="259" y="397"/>
                    <a:pt x="278" y="410"/>
                  </a:cubicBezTo>
                  <a:cubicBezTo>
                    <a:pt x="280" y="401"/>
                    <a:pt x="282" y="389"/>
                    <a:pt x="280" y="386"/>
                  </a:cubicBezTo>
                  <a:cubicBezTo>
                    <a:pt x="279" y="383"/>
                    <a:pt x="273" y="378"/>
                    <a:pt x="268" y="375"/>
                  </a:cubicBezTo>
                  <a:cubicBezTo>
                    <a:pt x="261" y="370"/>
                    <a:pt x="253" y="364"/>
                    <a:pt x="249" y="356"/>
                  </a:cubicBezTo>
                  <a:cubicBezTo>
                    <a:pt x="244" y="349"/>
                    <a:pt x="244" y="349"/>
                    <a:pt x="244" y="349"/>
                  </a:cubicBezTo>
                  <a:cubicBezTo>
                    <a:pt x="229" y="322"/>
                    <a:pt x="210" y="289"/>
                    <a:pt x="230" y="255"/>
                  </a:cubicBezTo>
                  <a:cubicBezTo>
                    <a:pt x="250" y="219"/>
                    <a:pt x="264" y="187"/>
                    <a:pt x="232" y="169"/>
                  </a:cubicBezTo>
                  <a:cubicBezTo>
                    <a:pt x="225" y="165"/>
                    <a:pt x="203" y="152"/>
                    <a:pt x="207" y="135"/>
                  </a:cubicBezTo>
                  <a:cubicBezTo>
                    <a:pt x="211" y="120"/>
                    <a:pt x="232" y="114"/>
                    <a:pt x="247" y="112"/>
                  </a:cubicBezTo>
                  <a:cubicBezTo>
                    <a:pt x="240" y="94"/>
                    <a:pt x="238" y="78"/>
                    <a:pt x="235" y="62"/>
                  </a:cubicBezTo>
                  <a:cubicBezTo>
                    <a:pt x="235" y="60"/>
                    <a:pt x="235" y="59"/>
                    <a:pt x="235" y="57"/>
                  </a:cubicBezTo>
                  <a:cubicBezTo>
                    <a:pt x="230" y="67"/>
                    <a:pt x="220" y="75"/>
                    <a:pt x="212" y="82"/>
                  </a:cubicBezTo>
                  <a:cubicBezTo>
                    <a:pt x="200" y="92"/>
                    <a:pt x="196" y="104"/>
                    <a:pt x="191" y="120"/>
                  </a:cubicBezTo>
                  <a:cubicBezTo>
                    <a:pt x="190" y="124"/>
                    <a:pt x="189" y="128"/>
                    <a:pt x="187" y="132"/>
                  </a:cubicBezTo>
                  <a:cubicBezTo>
                    <a:pt x="179" y="156"/>
                    <a:pt x="167" y="177"/>
                    <a:pt x="155" y="198"/>
                  </a:cubicBezTo>
                  <a:cubicBezTo>
                    <a:pt x="146" y="213"/>
                    <a:pt x="137" y="230"/>
                    <a:pt x="129" y="248"/>
                  </a:cubicBezTo>
                  <a:cubicBezTo>
                    <a:pt x="124" y="258"/>
                    <a:pt x="117" y="260"/>
                    <a:pt x="112" y="260"/>
                  </a:cubicBezTo>
                  <a:cubicBezTo>
                    <a:pt x="104" y="260"/>
                    <a:pt x="96" y="254"/>
                    <a:pt x="89" y="249"/>
                  </a:cubicBezTo>
                  <a:cubicBezTo>
                    <a:pt x="86" y="247"/>
                    <a:pt x="82" y="243"/>
                    <a:pt x="80" y="243"/>
                  </a:cubicBezTo>
                  <a:cubicBezTo>
                    <a:pt x="54" y="244"/>
                    <a:pt x="53" y="246"/>
                    <a:pt x="38" y="267"/>
                  </a:cubicBezTo>
                  <a:cubicBezTo>
                    <a:pt x="33" y="274"/>
                    <a:pt x="33" y="274"/>
                    <a:pt x="33" y="274"/>
                  </a:cubicBezTo>
                  <a:cubicBezTo>
                    <a:pt x="23" y="289"/>
                    <a:pt x="19" y="310"/>
                    <a:pt x="25" y="322"/>
                  </a:cubicBezTo>
                  <a:cubicBezTo>
                    <a:pt x="30" y="331"/>
                    <a:pt x="38" y="333"/>
                    <a:pt x="51" y="331"/>
                  </a:cubicBezTo>
                  <a:cubicBezTo>
                    <a:pt x="65" y="328"/>
                    <a:pt x="65" y="328"/>
                    <a:pt x="65" y="328"/>
                  </a:cubicBezTo>
                  <a:cubicBezTo>
                    <a:pt x="62" y="341"/>
                    <a:pt x="62" y="341"/>
                    <a:pt x="62" y="341"/>
                  </a:cubicBezTo>
                  <a:cubicBezTo>
                    <a:pt x="61" y="347"/>
                    <a:pt x="61" y="347"/>
                    <a:pt x="63" y="349"/>
                  </a:cubicBezTo>
                  <a:cubicBezTo>
                    <a:pt x="67" y="352"/>
                    <a:pt x="72" y="356"/>
                    <a:pt x="73" y="367"/>
                  </a:cubicBezTo>
                  <a:cubicBezTo>
                    <a:pt x="74" y="376"/>
                    <a:pt x="70" y="388"/>
                    <a:pt x="66" y="398"/>
                  </a:cubicBezTo>
                  <a:cubicBezTo>
                    <a:pt x="69" y="398"/>
                    <a:pt x="73" y="397"/>
                    <a:pt x="76" y="397"/>
                  </a:cubicBezTo>
                  <a:cubicBezTo>
                    <a:pt x="104" y="395"/>
                    <a:pt x="141" y="392"/>
                    <a:pt x="177" y="3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8" name="Freeform 240"/>
            <p:cNvSpPr>
              <a:spLocks/>
            </p:cNvSpPr>
            <p:nvPr/>
          </p:nvSpPr>
          <p:spPr bwMode="auto">
            <a:xfrm>
              <a:off x="2315" y="2491"/>
              <a:ext cx="146" cy="94"/>
            </a:xfrm>
            <a:custGeom>
              <a:avLst/>
              <a:gdLst>
                <a:gd name="T0" fmla="*/ 309 w 488"/>
                <a:gd name="T1" fmla="*/ 5 h 315"/>
                <a:gd name="T2" fmla="*/ 256 w 488"/>
                <a:gd name="T3" fmla="*/ 49 h 315"/>
                <a:gd name="T4" fmla="*/ 175 w 488"/>
                <a:gd name="T5" fmla="*/ 81 h 315"/>
                <a:gd name="T6" fmla="*/ 90 w 488"/>
                <a:gd name="T7" fmla="*/ 126 h 315"/>
                <a:gd name="T8" fmla="*/ 8 w 488"/>
                <a:gd name="T9" fmla="*/ 193 h 315"/>
                <a:gd name="T10" fmla="*/ 53 w 488"/>
                <a:gd name="T11" fmla="*/ 294 h 315"/>
                <a:gd name="T12" fmla="*/ 101 w 488"/>
                <a:gd name="T13" fmla="*/ 276 h 315"/>
                <a:gd name="T14" fmla="*/ 154 w 488"/>
                <a:gd name="T15" fmla="*/ 277 h 315"/>
                <a:gd name="T16" fmla="*/ 216 w 488"/>
                <a:gd name="T17" fmla="*/ 224 h 315"/>
                <a:gd name="T18" fmla="*/ 312 w 488"/>
                <a:gd name="T19" fmla="*/ 237 h 315"/>
                <a:gd name="T20" fmla="*/ 375 w 488"/>
                <a:gd name="T21" fmla="*/ 224 h 315"/>
                <a:gd name="T22" fmla="*/ 387 w 488"/>
                <a:gd name="T23" fmla="*/ 230 h 315"/>
                <a:gd name="T24" fmla="*/ 402 w 488"/>
                <a:gd name="T25" fmla="*/ 219 h 315"/>
                <a:gd name="T26" fmla="*/ 488 w 488"/>
                <a:gd name="T27" fmla="*/ 220 h 315"/>
                <a:gd name="T28" fmla="*/ 448 w 488"/>
                <a:gd name="T29" fmla="*/ 171 h 315"/>
                <a:gd name="T30" fmla="*/ 428 w 488"/>
                <a:gd name="T31" fmla="*/ 148 h 315"/>
                <a:gd name="T32" fmla="*/ 400 w 488"/>
                <a:gd name="T33" fmla="*/ 113 h 315"/>
                <a:gd name="T34" fmla="*/ 339 w 488"/>
                <a:gd name="T35" fmla="*/ 83 h 315"/>
                <a:gd name="T36" fmla="*/ 339 w 488"/>
                <a:gd name="T37" fmla="*/ 39 h 315"/>
                <a:gd name="T38" fmla="*/ 309 w 488"/>
                <a:gd name="T39" fmla="*/ 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315">
                  <a:moveTo>
                    <a:pt x="309" y="5"/>
                  </a:moveTo>
                  <a:cubicBezTo>
                    <a:pt x="277" y="0"/>
                    <a:pt x="276" y="31"/>
                    <a:pt x="256" y="49"/>
                  </a:cubicBezTo>
                  <a:cubicBezTo>
                    <a:pt x="227" y="74"/>
                    <a:pt x="214" y="76"/>
                    <a:pt x="175" y="81"/>
                  </a:cubicBezTo>
                  <a:cubicBezTo>
                    <a:pt x="182" y="111"/>
                    <a:pt x="102" y="138"/>
                    <a:pt x="90" y="126"/>
                  </a:cubicBezTo>
                  <a:cubicBezTo>
                    <a:pt x="67" y="103"/>
                    <a:pt x="14" y="170"/>
                    <a:pt x="8" y="193"/>
                  </a:cubicBezTo>
                  <a:cubicBezTo>
                    <a:pt x="0" y="228"/>
                    <a:pt x="26" y="274"/>
                    <a:pt x="53" y="294"/>
                  </a:cubicBezTo>
                  <a:cubicBezTo>
                    <a:pt x="79" y="315"/>
                    <a:pt x="75" y="282"/>
                    <a:pt x="101" y="276"/>
                  </a:cubicBezTo>
                  <a:cubicBezTo>
                    <a:pt x="122" y="272"/>
                    <a:pt x="131" y="285"/>
                    <a:pt x="154" y="277"/>
                  </a:cubicBezTo>
                  <a:cubicBezTo>
                    <a:pt x="168" y="272"/>
                    <a:pt x="184" y="189"/>
                    <a:pt x="216" y="224"/>
                  </a:cubicBezTo>
                  <a:cubicBezTo>
                    <a:pt x="238" y="248"/>
                    <a:pt x="287" y="265"/>
                    <a:pt x="312" y="237"/>
                  </a:cubicBezTo>
                  <a:cubicBezTo>
                    <a:pt x="315" y="233"/>
                    <a:pt x="364" y="228"/>
                    <a:pt x="375" y="224"/>
                  </a:cubicBezTo>
                  <a:cubicBezTo>
                    <a:pt x="383" y="221"/>
                    <a:pt x="382" y="231"/>
                    <a:pt x="387" y="230"/>
                  </a:cubicBezTo>
                  <a:cubicBezTo>
                    <a:pt x="392" y="229"/>
                    <a:pt x="401" y="219"/>
                    <a:pt x="402" y="219"/>
                  </a:cubicBezTo>
                  <a:cubicBezTo>
                    <a:pt x="436" y="214"/>
                    <a:pt x="456" y="220"/>
                    <a:pt x="488" y="220"/>
                  </a:cubicBezTo>
                  <a:cubicBezTo>
                    <a:pt x="481" y="197"/>
                    <a:pt x="458" y="193"/>
                    <a:pt x="448" y="171"/>
                  </a:cubicBezTo>
                  <a:cubicBezTo>
                    <a:pt x="441" y="158"/>
                    <a:pt x="440" y="157"/>
                    <a:pt x="428" y="148"/>
                  </a:cubicBezTo>
                  <a:cubicBezTo>
                    <a:pt x="415" y="139"/>
                    <a:pt x="408" y="118"/>
                    <a:pt x="400" y="113"/>
                  </a:cubicBezTo>
                  <a:cubicBezTo>
                    <a:pt x="387" y="104"/>
                    <a:pt x="347" y="99"/>
                    <a:pt x="339" y="83"/>
                  </a:cubicBezTo>
                  <a:cubicBezTo>
                    <a:pt x="333" y="72"/>
                    <a:pt x="344" y="51"/>
                    <a:pt x="339" y="39"/>
                  </a:cubicBezTo>
                  <a:cubicBezTo>
                    <a:pt x="335" y="27"/>
                    <a:pt x="318" y="14"/>
                    <a:pt x="309" y="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9" name="Freeform 241"/>
            <p:cNvSpPr>
              <a:spLocks noEditPoints="1"/>
            </p:cNvSpPr>
            <p:nvPr/>
          </p:nvSpPr>
          <p:spPr bwMode="auto">
            <a:xfrm>
              <a:off x="2312" y="2489"/>
              <a:ext cx="152" cy="95"/>
            </a:xfrm>
            <a:custGeom>
              <a:avLst/>
              <a:gdLst>
                <a:gd name="T0" fmla="*/ 57 w 510"/>
                <a:gd name="T1" fmla="*/ 310 h 318"/>
                <a:gd name="T2" fmla="*/ 89 w 510"/>
                <a:gd name="T3" fmla="*/ 120 h 318"/>
                <a:gd name="T4" fmla="*/ 111 w 510"/>
                <a:gd name="T5" fmla="*/ 128 h 318"/>
                <a:gd name="T6" fmla="*/ 176 w 510"/>
                <a:gd name="T7" fmla="*/ 91 h 318"/>
                <a:gd name="T8" fmla="*/ 184 w 510"/>
                <a:gd name="T9" fmla="*/ 80 h 318"/>
                <a:gd name="T10" fmla="*/ 274 w 510"/>
                <a:gd name="T11" fmla="*/ 32 h 318"/>
                <a:gd name="T12" fmla="*/ 324 w 510"/>
                <a:gd name="T13" fmla="*/ 5 h 318"/>
                <a:gd name="T14" fmla="*/ 335 w 510"/>
                <a:gd name="T15" fmla="*/ 16 h 318"/>
                <a:gd name="T16" fmla="*/ 358 w 510"/>
                <a:gd name="T17" fmla="*/ 69 h 318"/>
                <a:gd name="T18" fmla="*/ 390 w 510"/>
                <a:gd name="T19" fmla="*/ 103 h 318"/>
                <a:gd name="T20" fmla="*/ 428 w 510"/>
                <a:gd name="T21" fmla="*/ 129 h 318"/>
                <a:gd name="T22" fmla="*/ 466 w 510"/>
                <a:gd name="T23" fmla="*/ 176 h 318"/>
                <a:gd name="T24" fmla="*/ 506 w 510"/>
                <a:gd name="T25" fmla="*/ 226 h 318"/>
                <a:gd name="T26" fmla="*/ 497 w 510"/>
                <a:gd name="T27" fmla="*/ 238 h 318"/>
                <a:gd name="T28" fmla="*/ 416 w 510"/>
                <a:gd name="T29" fmla="*/ 236 h 318"/>
                <a:gd name="T30" fmla="*/ 397 w 510"/>
                <a:gd name="T31" fmla="*/ 247 h 318"/>
                <a:gd name="T32" fmla="*/ 357 w 510"/>
                <a:gd name="T33" fmla="*/ 247 h 318"/>
                <a:gd name="T34" fmla="*/ 287 w 510"/>
                <a:gd name="T35" fmla="*/ 269 h 318"/>
                <a:gd name="T36" fmla="*/ 210 w 510"/>
                <a:gd name="T37" fmla="*/ 233 h 318"/>
                <a:gd name="T38" fmla="*/ 167 w 510"/>
                <a:gd name="T39" fmla="*/ 294 h 318"/>
                <a:gd name="T40" fmla="*/ 113 w 510"/>
                <a:gd name="T41" fmla="*/ 294 h 318"/>
                <a:gd name="T42" fmla="*/ 77 w 510"/>
                <a:gd name="T43" fmla="*/ 318 h 318"/>
                <a:gd name="T44" fmla="*/ 27 w 510"/>
                <a:gd name="T45" fmla="*/ 203 h 318"/>
                <a:gd name="T46" fmla="*/ 77 w 510"/>
                <a:gd name="T47" fmla="*/ 299 h 318"/>
                <a:gd name="T48" fmla="*/ 109 w 510"/>
                <a:gd name="T49" fmla="*/ 275 h 318"/>
                <a:gd name="T50" fmla="*/ 161 w 510"/>
                <a:gd name="T51" fmla="*/ 276 h 318"/>
                <a:gd name="T52" fmla="*/ 210 w 510"/>
                <a:gd name="T53" fmla="*/ 214 h 318"/>
                <a:gd name="T54" fmla="*/ 287 w 510"/>
                <a:gd name="T55" fmla="*/ 250 h 318"/>
                <a:gd name="T56" fmla="*/ 354 w 510"/>
                <a:gd name="T57" fmla="*/ 228 h 318"/>
                <a:gd name="T58" fmla="*/ 398 w 510"/>
                <a:gd name="T59" fmla="*/ 227 h 318"/>
                <a:gd name="T60" fmla="*/ 410 w 510"/>
                <a:gd name="T61" fmla="*/ 218 h 318"/>
                <a:gd name="T62" fmla="*/ 481 w 510"/>
                <a:gd name="T63" fmla="*/ 219 h 318"/>
                <a:gd name="T64" fmla="*/ 449 w 510"/>
                <a:gd name="T65" fmla="*/ 183 h 318"/>
                <a:gd name="T66" fmla="*/ 412 w 510"/>
                <a:gd name="T67" fmla="*/ 139 h 318"/>
                <a:gd name="T68" fmla="*/ 384 w 510"/>
                <a:gd name="T69" fmla="*/ 120 h 318"/>
                <a:gd name="T70" fmla="*/ 339 w 510"/>
                <a:gd name="T71" fmla="*/ 67 h 318"/>
                <a:gd name="T72" fmla="*/ 323 w 510"/>
                <a:gd name="T73" fmla="*/ 30 h 318"/>
                <a:gd name="T74" fmla="*/ 289 w 510"/>
                <a:gd name="T75" fmla="*/ 41 h 318"/>
                <a:gd name="T76" fmla="*/ 195 w 510"/>
                <a:gd name="T77" fmla="*/ 97 h 318"/>
                <a:gd name="T78" fmla="*/ 111 w 510"/>
                <a:gd name="T79" fmla="*/ 146 h 318"/>
                <a:gd name="T80" fmla="*/ 89 w 510"/>
                <a:gd name="T81" fmla="*/ 13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0" h="318">
                  <a:moveTo>
                    <a:pt x="77" y="318"/>
                  </a:moveTo>
                  <a:cubicBezTo>
                    <a:pt x="71" y="318"/>
                    <a:pt x="64" y="315"/>
                    <a:pt x="57" y="310"/>
                  </a:cubicBezTo>
                  <a:cubicBezTo>
                    <a:pt x="27" y="286"/>
                    <a:pt x="0" y="237"/>
                    <a:pt x="9" y="199"/>
                  </a:cubicBezTo>
                  <a:cubicBezTo>
                    <a:pt x="14" y="177"/>
                    <a:pt x="57" y="120"/>
                    <a:pt x="89" y="120"/>
                  </a:cubicBezTo>
                  <a:cubicBezTo>
                    <a:pt x="95" y="120"/>
                    <a:pt x="102" y="123"/>
                    <a:pt x="106" y="127"/>
                  </a:cubicBezTo>
                  <a:cubicBezTo>
                    <a:pt x="106" y="127"/>
                    <a:pt x="108" y="128"/>
                    <a:pt x="111" y="128"/>
                  </a:cubicBezTo>
                  <a:cubicBezTo>
                    <a:pt x="129" y="128"/>
                    <a:pt x="162" y="115"/>
                    <a:pt x="173" y="101"/>
                  </a:cubicBezTo>
                  <a:cubicBezTo>
                    <a:pt x="177" y="95"/>
                    <a:pt x="176" y="92"/>
                    <a:pt x="176" y="9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84" y="80"/>
                    <a:pt x="184" y="80"/>
                    <a:pt x="184" y="80"/>
                  </a:cubicBezTo>
                  <a:cubicBezTo>
                    <a:pt x="223" y="75"/>
                    <a:pt x="233" y="73"/>
                    <a:pt x="260" y="50"/>
                  </a:cubicBezTo>
                  <a:cubicBezTo>
                    <a:pt x="265" y="45"/>
                    <a:pt x="270" y="38"/>
                    <a:pt x="274" y="32"/>
                  </a:cubicBezTo>
                  <a:cubicBezTo>
                    <a:pt x="283" y="17"/>
                    <a:pt x="293" y="0"/>
                    <a:pt x="321" y="4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6" y="7"/>
                    <a:pt x="326" y="7"/>
                    <a:pt x="326" y="7"/>
                  </a:cubicBezTo>
                  <a:cubicBezTo>
                    <a:pt x="329" y="10"/>
                    <a:pt x="332" y="13"/>
                    <a:pt x="335" y="16"/>
                  </a:cubicBezTo>
                  <a:cubicBezTo>
                    <a:pt x="344" y="24"/>
                    <a:pt x="354" y="33"/>
                    <a:pt x="358" y="44"/>
                  </a:cubicBezTo>
                  <a:cubicBezTo>
                    <a:pt x="361" y="52"/>
                    <a:pt x="359" y="61"/>
                    <a:pt x="358" y="69"/>
                  </a:cubicBezTo>
                  <a:cubicBezTo>
                    <a:pt x="357" y="76"/>
                    <a:pt x="355" y="83"/>
                    <a:pt x="357" y="87"/>
                  </a:cubicBezTo>
                  <a:cubicBezTo>
                    <a:pt x="360" y="93"/>
                    <a:pt x="377" y="99"/>
                    <a:pt x="390" y="103"/>
                  </a:cubicBezTo>
                  <a:cubicBezTo>
                    <a:pt x="400" y="106"/>
                    <a:pt x="409" y="109"/>
                    <a:pt x="416" y="113"/>
                  </a:cubicBezTo>
                  <a:cubicBezTo>
                    <a:pt x="420" y="117"/>
                    <a:pt x="424" y="122"/>
                    <a:pt x="428" y="129"/>
                  </a:cubicBezTo>
                  <a:cubicBezTo>
                    <a:pt x="432" y="137"/>
                    <a:pt x="438" y="145"/>
                    <a:pt x="444" y="149"/>
                  </a:cubicBezTo>
                  <a:cubicBezTo>
                    <a:pt x="456" y="158"/>
                    <a:pt x="459" y="161"/>
                    <a:pt x="466" y="176"/>
                  </a:cubicBezTo>
                  <a:cubicBezTo>
                    <a:pt x="469" y="183"/>
                    <a:pt x="476" y="189"/>
                    <a:pt x="483" y="195"/>
                  </a:cubicBezTo>
                  <a:cubicBezTo>
                    <a:pt x="492" y="202"/>
                    <a:pt x="502" y="211"/>
                    <a:pt x="506" y="226"/>
                  </a:cubicBezTo>
                  <a:cubicBezTo>
                    <a:pt x="510" y="238"/>
                    <a:pt x="510" y="238"/>
                    <a:pt x="510" y="238"/>
                  </a:cubicBezTo>
                  <a:cubicBezTo>
                    <a:pt x="497" y="238"/>
                    <a:pt x="497" y="238"/>
                    <a:pt x="497" y="238"/>
                  </a:cubicBezTo>
                  <a:cubicBezTo>
                    <a:pt x="487" y="238"/>
                    <a:pt x="477" y="237"/>
                    <a:pt x="468" y="236"/>
                  </a:cubicBezTo>
                  <a:cubicBezTo>
                    <a:pt x="451" y="234"/>
                    <a:pt x="434" y="233"/>
                    <a:pt x="416" y="236"/>
                  </a:cubicBezTo>
                  <a:cubicBezTo>
                    <a:pt x="409" y="242"/>
                    <a:pt x="405" y="246"/>
                    <a:pt x="399" y="247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1" y="247"/>
                    <a:pt x="388" y="244"/>
                    <a:pt x="386" y="241"/>
                  </a:cubicBezTo>
                  <a:cubicBezTo>
                    <a:pt x="381" y="243"/>
                    <a:pt x="371" y="245"/>
                    <a:pt x="357" y="247"/>
                  </a:cubicBezTo>
                  <a:cubicBezTo>
                    <a:pt x="347" y="249"/>
                    <a:pt x="333" y="251"/>
                    <a:pt x="328" y="252"/>
                  </a:cubicBezTo>
                  <a:cubicBezTo>
                    <a:pt x="317" y="263"/>
                    <a:pt x="303" y="269"/>
                    <a:pt x="287" y="269"/>
                  </a:cubicBezTo>
                  <a:cubicBezTo>
                    <a:pt x="263" y="269"/>
                    <a:pt x="236" y="256"/>
                    <a:pt x="219" y="238"/>
                  </a:cubicBezTo>
                  <a:cubicBezTo>
                    <a:pt x="216" y="235"/>
                    <a:pt x="213" y="233"/>
                    <a:pt x="210" y="233"/>
                  </a:cubicBezTo>
                  <a:cubicBezTo>
                    <a:pt x="203" y="233"/>
                    <a:pt x="193" y="254"/>
                    <a:pt x="188" y="265"/>
                  </a:cubicBezTo>
                  <a:cubicBezTo>
                    <a:pt x="180" y="280"/>
                    <a:pt x="175" y="291"/>
                    <a:pt x="167" y="294"/>
                  </a:cubicBezTo>
                  <a:cubicBezTo>
                    <a:pt x="154" y="298"/>
                    <a:pt x="142" y="297"/>
                    <a:pt x="133" y="295"/>
                  </a:cubicBezTo>
                  <a:cubicBezTo>
                    <a:pt x="126" y="293"/>
                    <a:pt x="120" y="292"/>
                    <a:pt x="113" y="294"/>
                  </a:cubicBezTo>
                  <a:cubicBezTo>
                    <a:pt x="105" y="295"/>
                    <a:pt x="101" y="300"/>
                    <a:pt x="97" y="305"/>
                  </a:cubicBezTo>
                  <a:cubicBezTo>
                    <a:pt x="92" y="311"/>
                    <a:pt x="87" y="318"/>
                    <a:pt x="77" y="318"/>
                  </a:cubicBezTo>
                  <a:close/>
                  <a:moveTo>
                    <a:pt x="89" y="139"/>
                  </a:moveTo>
                  <a:cubicBezTo>
                    <a:pt x="68" y="139"/>
                    <a:pt x="31" y="186"/>
                    <a:pt x="27" y="203"/>
                  </a:cubicBezTo>
                  <a:cubicBezTo>
                    <a:pt x="20" y="233"/>
                    <a:pt x="42" y="275"/>
                    <a:pt x="68" y="295"/>
                  </a:cubicBezTo>
                  <a:cubicBezTo>
                    <a:pt x="74" y="299"/>
                    <a:pt x="76" y="299"/>
                    <a:pt x="77" y="299"/>
                  </a:cubicBezTo>
                  <a:cubicBezTo>
                    <a:pt x="78" y="299"/>
                    <a:pt x="81" y="296"/>
                    <a:pt x="83" y="294"/>
                  </a:cubicBezTo>
                  <a:cubicBezTo>
                    <a:pt x="88" y="287"/>
                    <a:pt x="95" y="278"/>
                    <a:pt x="109" y="275"/>
                  </a:cubicBezTo>
                  <a:cubicBezTo>
                    <a:pt x="119" y="273"/>
                    <a:pt x="129" y="275"/>
                    <a:pt x="137" y="276"/>
                  </a:cubicBezTo>
                  <a:cubicBezTo>
                    <a:pt x="145" y="278"/>
                    <a:pt x="152" y="279"/>
                    <a:pt x="161" y="276"/>
                  </a:cubicBezTo>
                  <a:cubicBezTo>
                    <a:pt x="163" y="275"/>
                    <a:pt x="167" y="264"/>
                    <a:pt x="171" y="257"/>
                  </a:cubicBezTo>
                  <a:cubicBezTo>
                    <a:pt x="180" y="237"/>
                    <a:pt x="191" y="214"/>
                    <a:pt x="210" y="214"/>
                  </a:cubicBezTo>
                  <a:cubicBezTo>
                    <a:pt x="218" y="214"/>
                    <a:pt x="225" y="218"/>
                    <a:pt x="233" y="226"/>
                  </a:cubicBezTo>
                  <a:cubicBezTo>
                    <a:pt x="245" y="240"/>
                    <a:pt x="268" y="250"/>
                    <a:pt x="287" y="250"/>
                  </a:cubicBezTo>
                  <a:cubicBezTo>
                    <a:pt x="299" y="250"/>
                    <a:pt x="309" y="246"/>
                    <a:pt x="315" y="239"/>
                  </a:cubicBezTo>
                  <a:cubicBezTo>
                    <a:pt x="319" y="235"/>
                    <a:pt x="323" y="234"/>
                    <a:pt x="354" y="228"/>
                  </a:cubicBezTo>
                  <a:cubicBezTo>
                    <a:pt x="365" y="227"/>
                    <a:pt x="378" y="225"/>
                    <a:pt x="382" y="223"/>
                  </a:cubicBezTo>
                  <a:cubicBezTo>
                    <a:pt x="389" y="221"/>
                    <a:pt x="395" y="224"/>
                    <a:pt x="398" y="227"/>
                  </a:cubicBezTo>
                  <a:cubicBezTo>
                    <a:pt x="400" y="226"/>
                    <a:pt x="402" y="223"/>
                    <a:pt x="403" y="222"/>
                  </a:cubicBezTo>
                  <a:cubicBezTo>
                    <a:pt x="406" y="220"/>
                    <a:pt x="407" y="218"/>
                    <a:pt x="410" y="218"/>
                  </a:cubicBezTo>
                  <a:cubicBezTo>
                    <a:pt x="432" y="214"/>
                    <a:pt x="451" y="216"/>
                    <a:pt x="470" y="218"/>
                  </a:cubicBezTo>
                  <a:cubicBezTo>
                    <a:pt x="474" y="218"/>
                    <a:pt x="478" y="218"/>
                    <a:pt x="481" y="219"/>
                  </a:cubicBezTo>
                  <a:cubicBezTo>
                    <a:pt x="479" y="215"/>
                    <a:pt x="475" y="212"/>
                    <a:pt x="471" y="209"/>
                  </a:cubicBezTo>
                  <a:cubicBezTo>
                    <a:pt x="463" y="202"/>
                    <a:pt x="455" y="195"/>
                    <a:pt x="449" y="183"/>
                  </a:cubicBezTo>
                  <a:cubicBezTo>
                    <a:pt x="444" y="172"/>
                    <a:pt x="444" y="171"/>
                    <a:pt x="433" y="164"/>
                  </a:cubicBezTo>
                  <a:cubicBezTo>
                    <a:pt x="424" y="158"/>
                    <a:pt x="418" y="147"/>
                    <a:pt x="412" y="139"/>
                  </a:cubicBezTo>
                  <a:cubicBezTo>
                    <a:pt x="410" y="135"/>
                    <a:pt x="407" y="129"/>
                    <a:pt x="405" y="129"/>
                  </a:cubicBezTo>
                  <a:cubicBezTo>
                    <a:pt x="401" y="126"/>
                    <a:pt x="392" y="123"/>
                    <a:pt x="384" y="120"/>
                  </a:cubicBezTo>
                  <a:cubicBezTo>
                    <a:pt x="366" y="115"/>
                    <a:pt x="347" y="108"/>
                    <a:pt x="341" y="95"/>
                  </a:cubicBezTo>
                  <a:cubicBezTo>
                    <a:pt x="336" y="87"/>
                    <a:pt x="338" y="76"/>
                    <a:pt x="339" y="67"/>
                  </a:cubicBezTo>
                  <a:cubicBezTo>
                    <a:pt x="340" y="60"/>
                    <a:pt x="342" y="54"/>
                    <a:pt x="340" y="50"/>
                  </a:cubicBezTo>
                  <a:cubicBezTo>
                    <a:pt x="338" y="44"/>
                    <a:pt x="330" y="36"/>
                    <a:pt x="323" y="30"/>
                  </a:cubicBezTo>
                  <a:cubicBezTo>
                    <a:pt x="320" y="27"/>
                    <a:pt x="317" y="24"/>
                    <a:pt x="315" y="22"/>
                  </a:cubicBezTo>
                  <a:cubicBezTo>
                    <a:pt x="302" y="21"/>
                    <a:pt x="298" y="28"/>
                    <a:pt x="289" y="41"/>
                  </a:cubicBezTo>
                  <a:cubicBezTo>
                    <a:pt x="285" y="49"/>
                    <a:pt x="279" y="57"/>
                    <a:pt x="272" y="64"/>
                  </a:cubicBezTo>
                  <a:cubicBezTo>
                    <a:pt x="243" y="89"/>
                    <a:pt x="228" y="93"/>
                    <a:pt x="195" y="97"/>
                  </a:cubicBezTo>
                  <a:cubicBezTo>
                    <a:pt x="194" y="102"/>
                    <a:pt x="192" y="107"/>
                    <a:pt x="188" y="112"/>
                  </a:cubicBezTo>
                  <a:cubicBezTo>
                    <a:pt x="171" y="133"/>
                    <a:pt x="131" y="146"/>
                    <a:pt x="111" y="146"/>
                  </a:cubicBezTo>
                  <a:cubicBezTo>
                    <a:pt x="103" y="146"/>
                    <a:pt x="97" y="144"/>
                    <a:pt x="93" y="141"/>
                  </a:cubicBezTo>
                  <a:cubicBezTo>
                    <a:pt x="92" y="139"/>
                    <a:pt x="91" y="139"/>
                    <a:pt x="89" y="1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0" name="Freeform 242"/>
            <p:cNvSpPr>
              <a:spLocks/>
            </p:cNvSpPr>
            <p:nvPr/>
          </p:nvSpPr>
          <p:spPr bwMode="auto">
            <a:xfrm>
              <a:off x="2303" y="2350"/>
              <a:ext cx="123" cy="182"/>
            </a:xfrm>
            <a:custGeom>
              <a:avLst/>
              <a:gdLst>
                <a:gd name="T0" fmla="*/ 69 w 411"/>
                <a:gd name="T1" fmla="*/ 17 h 611"/>
                <a:gd name="T2" fmla="*/ 213 w 411"/>
                <a:gd name="T3" fmla="*/ 61 h 611"/>
                <a:gd name="T4" fmla="*/ 397 w 411"/>
                <a:gd name="T5" fmla="*/ 156 h 611"/>
                <a:gd name="T6" fmla="*/ 397 w 411"/>
                <a:gd name="T7" fmla="*/ 234 h 611"/>
                <a:gd name="T8" fmla="*/ 372 w 411"/>
                <a:gd name="T9" fmla="*/ 302 h 611"/>
                <a:gd name="T10" fmla="*/ 319 w 411"/>
                <a:gd name="T11" fmla="*/ 415 h 611"/>
                <a:gd name="T12" fmla="*/ 345 w 411"/>
                <a:gd name="T13" fmla="*/ 446 h 611"/>
                <a:gd name="T14" fmla="*/ 321 w 411"/>
                <a:gd name="T15" fmla="*/ 482 h 611"/>
                <a:gd name="T16" fmla="*/ 311 w 411"/>
                <a:gd name="T17" fmla="*/ 508 h 611"/>
                <a:gd name="T18" fmla="*/ 277 w 411"/>
                <a:gd name="T19" fmla="*/ 539 h 611"/>
                <a:gd name="T20" fmla="*/ 215 w 411"/>
                <a:gd name="T21" fmla="*/ 554 h 611"/>
                <a:gd name="T22" fmla="*/ 162 w 411"/>
                <a:gd name="T23" fmla="*/ 592 h 611"/>
                <a:gd name="T24" fmla="*/ 140 w 411"/>
                <a:gd name="T25" fmla="*/ 602 h 611"/>
                <a:gd name="T26" fmla="*/ 124 w 411"/>
                <a:gd name="T27" fmla="*/ 593 h 611"/>
                <a:gd name="T28" fmla="*/ 86 w 411"/>
                <a:gd name="T29" fmla="*/ 610 h 611"/>
                <a:gd name="T30" fmla="*/ 68 w 411"/>
                <a:gd name="T31" fmla="*/ 569 h 611"/>
                <a:gd name="T32" fmla="*/ 41 w 411"/>
                <a:gd name="T33" fmla="*/ 549 h 611"/>
                <a:gd name="T34" fmla="*/ 78 w 411"/>
                <a:gd name="T35" fmla="*/ 515 h 611"/>
                <a:gd name="T36" fmla="*/ 52 w 411"/>
                <a:gd name="T37" fmla="*/ 410 h 611"/>
                <a:gd name="T38" fmla="*/ 38 w 411"/>
                <a:gd name="T39" fmla="*/ 382 h 611"/>
                <a:gd name="T40" fmla="*/ 7 w 411"/>
                <a:gd name="T41" fmla="*/ 352 h 611"/>
                <a:gd name="T42" fmla="*/ 80 w 411"/>
                <a:gd name="T43" fmla="*/ 250 h 611"/>
                <a:gd name="T44" fmla="*/ 101 w 411"/>
                <a:gd name="T45" fmla="*/ 124 h 611"/>
                <a:gd name="T46" fmla="*/ 72 w 411"/>
                <a:gd name="T47" fmla="*/ 86 h 611"/>
                <a:gd name="T48" fmla="*/ 69 w 411"/>
                <a:gd name="T49" fmla="*/ 17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1" h="611">
                  <a:moveTo>
                    <a:pt x="69" y="17"/>
                  </a:moveTo>
                  <a:cubicBezTo>
                    <a:pt x="125" y="0"/>
                    <a:pt x="161" y="35"/>
                    <a:pt x="213" y="61"/>
                  </a:cubicBezTo>
                  <a:cubicBezTo>
                    <a:pt x="274" y="93"/>
                    <a:pt x="336" y="125"/>
                    <a:pt x="397" y="156"/>
                  </a:cubicBezTo>
                  <a:cubicBezTo>
                    <a:pt x="403" y="160"/>
                    <a:pt x="397" y="226"/>
                    <a:pt x="397" y="234"/>
                  </a:cubicBezTo>
                  <a:cubicBezTo>
                    <a:pt x="397" y="272"/>
                    <a:pt x="411" y="296"/>
                    <a:pt x="372" y="302"/>
                  </a:cubicBezTo>
                  <a:cubicBezTo>
                    <a:pt x="343" y="306"/>
                    <a:pt x="320" y="386"/>
                    <a:pt x="319" y="415"/>
                  </a:cubicBezTo>
                  <a:cubicBezTo>
                    <a:pt x="340" y="408"/>
                    <a:pt x="337" y="431"/>
                    <a:pt x="345" y="446"/>
                  </a:cubicBezTo>
                  <a:cubicBezTo>
                    <a:pt x="367" y="488"/>
                    <a:pt x="343" y="462"/>
                    <a:pt x="321" y="482"/>
                  </a:cubicBezTo>
                  <a:cubicBezTo>
                    <a:pt x="315" y="487"/>
                    <a:pt x="318" y="502"/>
                    <a:pt x="311" y="508"/>
                  </a:cubicBezTo>
                  <a:cubicBezTo>
                    <a:pt x="300" y="519"/>
                    <a:pt x="288" y="529"/>
                    <a:pt x="277" y="539"/>
                  </a:cubicBezTo>
                  <a:cubicBezTo>
                    <a:pt x="260" y="553"/>
                    <a:pt x="237" y="551"/>
                    <a:pt x="215" y="554"/>
                  </a:cubicBezTo>
                  <a:cubicBezTo>
                    <a:pt x="224" y="591"/>
                    <a:pt x="182" y="582"/>
                    <a:pt x="162" y="592"/>
                  </a:cubicBezTo>
                  <a:cubicBezTo>
                    <a:pt x="155" y="595"/>
                    <a:pt x="148" y="599"/>
                    <a:pt x="140" y="602"/>
                  </a:cubicBezTo>
                  <a:cubicBezTo>
                    <a:pt x="129" y="607"/>
                    <a:pt x="132" y="592"/>
                    <a:pt x="124" y="593"/>
                  </a:cubicBezTo>
                  <a:cubicBezTo>
                    <a:pt x="109" y="597"/>
                    <a:pt x="104" y="608"/>
                    <a:pt x="86" y="610"/>
                  </a:cubicBezTo>
                  <a:cubicBezTo>
                    <a:pt x="73" y="611"/>
                    <a:pt x="71" y="580"/>
                    <a:pt x="68" y="569"/>
                  </a:cubicBezTo>
                  <a:cubicBezTo>
                    <a:pt x="65" y="557"/>
                    <a:pt x="44" y="558"/>
                    <a:pt x="41" y="549"/>
                  </a:cubicBezTo>
                  <a:cubicBezTo>
                    <a:pt x="26" y="513"/>
                    <a:pt x="44" y="517"/>
                    <a:pt x="78" y="515"/>
                  </a:cubicBezTo>
                  <a:cubicBezTo>
                    <a:pt x="59" y="478"/>
                    <a:pt x="65" y="448"/>
                    <a:pt x="52" y="410"/>
                  </a:cubicBezTo>
                  <a:cubicBezTo>
                    <a:pt x="89" y="406"/>
                    <a:pt x="59" y="384"/>
                    <a:pt x="38" y="382"/>
                  </a:cubicBezTo>
                  <a:cubicBezTo>
                    <a:pt x="42" y="383"/>
                    <a:pt x="7" y="349"/>
                    <a:pt x="7" y="352"/>
                  </a:cubicBezTo>
                  <a:cubicBezTo>
                    <a:pt x="0" y="309"/>
                    <a:pt x="77" y="285"/>
                    <a:pt x="80" y="250"/>
                  </a:cubicBezTo>
                  <a:cubicBezTo>
                    <a:pt x="84" y="212"/>
                    <a:pt x="80" y="156"/>
                    <a:pt x="101" y="124"/>
                  </a:cubicBezTo>
                  <a:cubicBezTo>
                    <a:pt x="104" y="120"/>
                    <a:pt x="77" y="96"/>
                    <a:pt x="72" y="86"/>
                  </a:cubicBezTo>
                  <a:cubicBezTo>
                    <a:pt x="62" y="68"/>
                    <a:pt x="69" y="37"/>
                    <a:pt x="69" y="1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1" name="Freeform 243"/>
            <p:cNvSpPr>
              <a:spLocks noEditPoints="1"/>
            </p:cNvSpPr>
            <p:nvPr/>
          </p:nvSpPr>
          <p:spPr bwMode="auto">
            <a:xfrm>
              <a:off x="2302" y="2351"/>
              <a:ext cx="124" cy="184"/>
            </a:xfrm>
            <a:custGeom>
              <a:avLst/>
              <a:gdLst>
                <a:gd name="T0" fmla="*/ 65 w 416"/>
                <a:gd name="T1" fmla="*/ 577 h 616"/>
                <a:gd name="T2" fmla="*/ 54 w 416"/>
                <a:gd name="T3" fmla="*/ 563 h 616"/>
                <a:gd name="T4" fmla="*/ 33 w 416"/>
                <a:gd name="T5" fmla="*/ 514 h 616"/>
                <a:gd name="T6" fmla="*/ 56 w 416"/>
                <a:gd name="T7" fmla="*/ 454 h 616"/>
                <a:gd name="T8" fmla="*/ 43 w 416"/>
                <a:gd name="T9" fmla="*/ 398 h 616"/>
                <a:gd name="T10" fmla="*/ 61 w 416"/>
                <a:gd name="T11" fmla="*/ 396 h 616"/>
                <a:gd name="T12" fmla="*/ 42 w 416"/>
                <a:gd name="T13" fmla="*/ 379 h 616"/>
                <a:gd name="T14" fmla="*/ 7 w 416"/>
                <a:gd name="T15" fmla="*/ 357 h 616"/>
                <a:gd name="T16" fmla="*/ 2 w 416"/>
                <a:gd name="T17" fmla="*/ 350 h 616"/>
                <a:gd name="T18" fmla="*/ 2 w 416"/>
                <a:gd name="T19" fmla="*/ 346 h 616"/>
                <a:gd name="T20" fmla="*/ 43 w 416"/>
                <a:gd name="T21" fmla="*/ 283 h 616"/>
                <a:gd name="T22" fmla="*/ 76 w 416"/>
                <a:gd name="T23" fmla="*/ 218 h 616"/>
                <a:gd name="T24" fmla="*/ 84 w 416"/>
                <a:gd name="T25" fmla="*/ 108 h 616"/>
                <a:gd name="T26" fmla="*/ 62 w 416"/>
                <a:gd name="T27" fmla="*/ 32 h 616"/>
                <a:gd name="T28" fmla="*/ 63 w 416"/>
                <a:gd name="T29" fmla="*/ 7 h 616"/>
                <a:gd name="T30" fmla="*/ 102 w 416"/>
                <a:gd name="T31" fmla="*/ 0 h 616"/>
                <a:gd name="T32" fmla="*/ 222 w 416"/>
                <a:gd name="T33" fmla="*/ 50 h 616"/>
                <a:gd name="T34" fmla="*/ 405 w 416"/>
                <a:gd name="T35" fmla="*/ 145 h 616"/>
                <a:gd name="T36" fmla="*/ 411 w 416"/>
                <a:gd name="T37" fmla="*/ 231 h 616"/>
                <a:gd name="T38" fmla="*/ 378 w 416"/>
                <a:gd name="T39" fmla="*/ 307 h 616"/>
                <a:gd name="T40" fmla="*/ 352 w 416"/>
                <a:gd name="T41" fmla="*/ 426 h 616"/>
                <a:gd name="T42" fmla="*/ 365 w 416"/>
                <a:gd name="T43" fmla="*/ 472 h 616"/>
                <a:gd name="T44" fmla="*/ 331 w 416"/>
                <a:gd name="T45" fmla="*/ 486 h 616"/>
                <a:gd name="T46" fmla="*/ 321 w 416"/>
                <a:gd name="T47" fmla="*/ 512 h 616"/>
                <a:gd name="T48" fmla="*/ 287 w 416"/>
                <a:gd name="T49" fmla="*/ 542 h 616"/>
                <a:gd name="T50" fmla="*/ 230 w 416"/>
                <a:gd name="T51" fmla="*/ 559 h 616"/>
                <a:gd name="T52" fmla="*/ 189 w 416"/>
                <a:gd name="T53" fmla="*/ 593 h 616"/>
                <a:gd name="T54" fmla="*/ 149 w 416"/>
                <a:gd name="T55" fmla="*/ 607 h 616"/>
                <a:gd name="T56" fmla="*/ 117 w 416"/>
                <a:gd name="T57" fmla="*/ 606 h 616"/>
                <a:gd name="T58" fmla="*/ 89 w 416"/>
                <a:gd name="T59" fmla="*/ 616 h 616"/>
                <a:gd name="T60" fmla="*/ 75 w 416"/>
                <a:gd name="T61" fmla="*/ 451 h 616"/>
                <a:gd name="T62" fmla="*/ 96 w 416"/>
                <a:gd name="T63" fmla="*/ 521 h 616"/>
                <a:gd name="T64" fmla="*/ 49 w 416"/>
                <a:gd name="T65" fmla="*/ 524 h 616"/>
                <a:gd name="T66" fmla="*/ 61 w 416"/>
                <a:gd name="T67" fmla="*/ 546 h 616"/>
                <a:gd name="T68" fmla="*/ 83 w 416"/>
                <a:gd name="T69" fmla="*/ 573 h 616"/>
                <a:gd name="T70" fmla="*/ 107 w 416"/>
                <a:gd name="T71" fmla="*/ 591 h 616"/>
                <a:gd name="T72" fmla="*/ 129 w 416"/>
                <a:gd name="T73" fmla="*/ 581 h 616"/>
                <a:gd name="T74" fmla="*/ 162 w 416"/>
                <a:gd name="T75" fmla="*/ 580 h 616"/>
                <a:gd name="T76" fmla="*/ 210 w 416"/>
                <a:gd name="T77" fmla="*/ 566 h 616"/>
                <a:gd name="T78" fmla="*/ 208 w 416"/>
                <a:gd name="T79" fmla="*/ 543 h 616"/>
                <a:gd name="T80" fmla="*/ 234 w 416"/>
                <a:gd name="T81" fmla="*/ 541 h 616"/>
                <a:gd name="T82" fmla="*/ 281 w 416"/>
                <a:gd name="T83" fmla="*/ 523 h 616"/>
                <a:gd name="T84" fmla="*/ 312 w 416"/>
                <a:gd name="T85" fmla="*/ 490 h 616"/>
                <a:gd name="T86" fmla="*/ 347 w 416"/>
                <a:gd name="T87" fmla="*/ 461 h 616"/>
                <a:gd name="T88" fmla="*/ 335 w 416"/>
                <a:gd name="T89" fmla="*/ 431 h 616"/>
                <a:gd name="T90" fmla="*/ 326 w 416"/>
                <a:gd name="T91" fmla="*/ 421 h 616"/>
                <a:gd name="T92" fmla="*/ 314 w 416"/>
                <a:gd name="T93" fmla="*/ 412 h 616"/>
                <a:gd name="T94" fmla="*/ 393 w 416"/>
                <a:gd name="T95" fmla="*/ 256 h 616"/>
                <a:gd name="T96" fmla="*/ 393 w 416"/>
                <a:gd name="T97" fmla="*/ 218 h 616"/>
                <a:gd name="T98" fmla="*/ 314 w 416"/>
                <a:gd name="T99" fmla="*/ 118 h 616"/>
                <a:gd name="T100" fmla="*/ 181 w 416"/>
                <a:gd name="T101" fmla="*/ 49 h 616"/>
                <a:gd name="T102" fmla="*/ 81 w 416"/>
                <a:gd name="T103" fmla="*/ 33 h 616"/>
                <a:gd name="T104" fmla="*/ 98 w 416"/>
                <a:gd name="T105" fmla="*/ 96 h 616"/>
                <a:gd name="T106" fmla="*/ 95 w 416"/>
                <a:gd name="T107" fmla="*/ 219 h 616"/>
                <a:gd name="T108" fmla="*/ 55 w 416"/>
                <a:gd name="T109" fmla="*/ 298 h 616"/>
                <a:gd name="T110" fmla="*/ 48 w 416"/>
                <a:gd name="T111" fmla="*/ 371 h 616"/>
                <a:gd name="T112" fmla="*/ 68 w 416"/>
                <a:gd name="T113" fmla="*/ 414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6" h="616">
                  <a:moveTo>
                    <a:pt x="89" y="616"/>
                  </a:moveTo>
                  <a:cubicBezTo>
                    <a:pt x="72" y="616"/>
                    <a:pt x="68" y="593"/>
                    <a:pt x="65" y="577"/>
                  </a:cubicBezTo>
                  <a:cubicBezTo>
                    <a:pt x="64" y="573"/>
                    <a:pt x="64" y="570"/>
                    <a:pt x="63" y="568"/>
                  </a:cubicBezTo>
                  <a:cubicBezTo>
                    <a:pt x="63" y="566"/>
                    <a:pt x="58" y="564"/>
                    <a:pt x="54" y="563"/>
                  </a:cubicBezTo>
                  <a:cubicBezTo>
                    <a:pt x="48" y="561"/>
                    <a:pt x="40" y="557"/>
                    <a:pt x="36" y="549"/>
                  </a:cubicBezTo>
                  <a:cubicBezTo>
                    <a:pt x="31" y="537"/>
                    <a:pt x="27" y="524"/>
                    <a:pt x="33" y="514"/>
                  </a:cubicBezTo>
                  <a:cubicBezTo>
                    <a:pt x="40" y="505"/>
                    <a:pt x="52" y="504"/>
                    <a:pt x="68" y="504"/>
                  </a:cubicBezTo>
                  <a:cubicBezTo>
                    <a:pt x="61" y="486"/>
                    <a:pt x="59" y="469"/>
                    <a:pt x="56" y="454"/>
                  </a:cubicBezTo>
                  <a:cubicBezTo>
                    <a:pt x="54" y="440"/>
                    <a:pt x="52" y="425"/>
                    <a:pt x="47" y="409"/>
                  </a:cubicBezTo>
                  <a:cubicBezTo>
                    <a:pt x="43" y="398"/>
                    <a:pt x="43" y="398"/>
                    <a:pt x="43" y="398"/>
                  </a:cubicBezTo>
                  <a:cubicBezTo>
                    <a:pt x="55" y="397"/>
                    <a:pt x="55" y="397"/>
                    <a:pt x="55" y="397"/>
                  </a:cubicBezTo>
                  <a:cubicBezTo>
                    <a:pt x="58" y="397"/>
                    <a:pt x="60" y="397"/>
                    <a:pt x="61" y="396"/>
                  </a:cubicBezTo>
                  <a:cubicBezTo>
                    <a:pt x="57" y="393"/>
                    <a:pt x="49" y="389"/>
                    <a:pt x="41" y="388"/>
                  </a:cubicBezTo>
                  <a:cubicBezTo>
                    <a:pt x="42" y="379"/>
                    <a:pt x="42" y="379"/>
                    <a:pt x="42" y="379"/>
                  </a:cubicBezTo>
                  <a:cubicBezTo>
                    <a:pt x="34" y="383"/>
                    <a:pt x="34" y="383"/>
                    <a:pt x="34" y="383"/>
                  </a:cubicBezTo>
                  <a:cubicBezTo>
                    <a:pt x="32" y="379"/>
                    <a:pt x="11" y="359"/>
                    <a:pt x="7" y="357"/>
                  </a:cubicBezTo>
                  <a:cubicBezTo>
                    <a:pt x="11" y="349"/>
                    <a:pt x="11" y="349"/>
                    <a:pt x="11" y="349"/>
                  </a:cubicBezTo>
                  <a:cubicBezTo>
                    <a:pt x="2" y="350"/>
                    <a:pt x="2" y="350"/>
                    <a:pt x="2" y="350"/>
                  </a:cubicBezTo>
                  <a:cubicBezTo>
                    <a:pt x="2" y="349"/>
                    <a:pt x="2" y="348"/>
                    <a:pt x="2" y="346"/>
                  </a:cubicBezTo>
                  <a:cubicBezTo>
                    <a:pt x="2" y="346"/>
                    <a:pt x="2" y="346"/>
                    <a:pt x="2" y="346"/>
                  </a:cubicBezTo>
                  <a:cubicBezTo>
                    <a:pt x="2" y="346"/>
                    <a:pt x="2" y="346"/>
                    <a:pt x="2" y="346"/>
                  </a:cubicBezTo>
                  <a:cubicBezTo>
                    <a:pt x="0" y="319"/>
                    <a:pt x="23" y="300"/>
                    <a:pt x="43" y="283"/>
                  </a:cubicBezTo>
                  <a:cubicBezTo>
                    <a:pt x="58" y="271"/>
                    <a:pt x="74" y="258"/>
                    <a:pt x="75" y="246"/>
                  </a:cubicBezTo>
                  <a:cubicBezTo>
                    <a:pt x="76" y="238"/>
                    <a:pt x="76" y="228"/>
                    <a:pt x="76" y="218"/>
                  </a:cubicBezTo>
                  <a:cubicBezTo>
                    <a:pt x="78" y="184"/>
                    <a:pt x="79" y="147"/>
                    <a:pt x="95" y="120"/>
                  </a:cubicBezTo>
                  <a:cubicBezTo>
                    <a:pt x="92" y="117"/>
                    <a:pt x="88" y="112"/>
                    <a:pt x="84" y="108"/>
                  </a:cubicBezTo>
                  <a:cubicBezTo>
                    <a:pt x="77" y="100"/>
                    <a:pt x="70" y="93"/>
                    <a:pt x="67" y="87"/>
                  </a:cubicBezTo>
                  <a:cubicBezTo>
                    <a:pt x="59" y="72"/>
                    <a:pt x="61" y="51"/>
                    <a:pt x="62" y="32"/>
                  </a:cubicBezTo>
                  <a:cubicBezTo>
                    <a:pt x="63" y="26"/>
                    <a:pt x="63" y="20"/>
                    <a:pt x="63" y="14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81" y="2"/>
                    <a:pt x="91" y="0"/>
                    <a:pt x="102" y="0"/>
                  </a:cubicBezTo>
                  <a:cubicBezTo>
                    <a:pt x="135" y="0"/>
                    <a:pt x="162" y="16"/>
                    <a:pt x="191" y="33"/>
                  </a:cubicBezTo>
                  <a:cubicBezTo>
                    <a:pt x="201" y="39"/>
                    <a:pt x="211" y="45"/>
                    <a:pt x="222" y="50"/>
                  </a:cubicBezTo>
                  <a:cubicBezTo>
                    <a:pt x="255" y="68"/>
                    <a:pt x="289" y="85"/>
                    <a:pt x="322" y="102"/>
                  </a:cubicBezTo>
                  <a:cubicBezTo>
                    <a:pt x="405" y="145"/>
                    <a:pt x="405" y="145"/>
                    <a:pt x="405" y="145"/>
                  </a:cubicBezTo>
                  <a:cubicBezTo>
                    <a:pt x="413" y="149"/>
                    <a:pt x="415" y="160"/>
                    <a:pt x="411" y="220"/>
                  </a:cubicBezTo>
                  <a:cubicBezTo>
                    <a:pt x="411" y="225"/>
                    <a:pt x="411" y="229"/>
                    <a:pt x="411" y="231"/>
                  </a:cubicBezTo>
                  <a:cubicBezTo>
                    <a:pt x="411" y="239"/>
                    <a:pt x="411" y="247"/>
                    <a:pt x="412" y="254"/>
                  </a:cubicBezTo>
                  <a:cubicBezTo>
                    <a:pt x="414" y="277"/>
                    <a:pt x="416" y="302"/>
                    <a:pt x="378" y="307"/>
                  </a:cubicBezTo>
                  <a:cubicBezTo>
                    <a:pt x="359" y="310"/>
                    <a:pt x="338" y="369"/>
                    <a:pt x="333" y="402"/>
                  </a:cubicBezTo>
                  <a:cubicBezTo>
                    <a:pt x="347" y="403"/>
                    <a:pt x="350" y="417"/>
                    <a:pt x="352" y="426"/>
                  </a:cubicBezTo>
                  <a:cubicBezTo>
                    <a:pt x="354" y="431"/>
                    <a:pt x="355" y="435"/>
                    <a:pt x="357" y="439"/>
                  </a:cubicBezTo>
                  <a:cubicBezTo>
                    <a:pt x="366" y="456"/>
                    <a:pt x="369" y="465"/>
                    <a:pt x="365" y="472"/>
                  </a:cubicBezTo>
                  <a:cubicBezTo>
                    <a:pt x="362" y="478"/>
                    <a:pt x="355" y="479"/>
                    <a:pt x="350" y="479"/>
                  </a:cubicBezTo>
                  <a:cubicBezTo>
                    <a:pt x="344" y="480"/>
                    <a:pt x="338" y="480"/>
                    <a:pt x="331" y="486"/>
                  </a:cubicBezTo>
                  <a:cubicBezTo>
                    <a:pt x="331" y="487"/>
                    <a:pt x="330" y="491"/>
                    <a:pt x="330" y="493"/>
                  </a:cubicBezTo>
                  <a:cubicBezTo>
                    <a:pt x="329" y="499"/>
                    <a:pt x="328" y="507"/>
                    <a:pt x="321" y="512"/>
                  </a:cubicBezTo>
                  <a:cubicBezTo>
                    <a:pt x="312" y="520"/>
                    <a:pt x="302" y="529"/>
                    <a:pt x="293" y="537"/>
                  </a:cubicBezTo>
                  <a:cubicBezTo>
                    <a:pt x="287" y="542"/>
                    <a:pt x="287" y="542"/>
                    <a:pt x="287" y="542"/>
                  </a:cubicBezTo>
                  <a:cubicBezTo>
                    <a:pt x="272" y="556"/>
                    <a:pt x="252" y="557"/>
                    <a:pt x="235" y="559"/>
                  </a:cubicBezTo>
                  <a:cubicBezTo>
                    <a:pt x="233" y="559"/>
                    <a:pt x="232" y="559"/>
                    <a:pt x="230" y="559"/>
                  </a:cubicBezTo>
                  <a:cubicBezTo>
                    <a:pt x="230" y="566"/>
                    <a:pt x="228" y="572"/>
                    <a:pt x="225" y="576"/>
                  </a:cubicBezTo>
                  <a:cubicBezTo>
                    <a:pt x="217" y="588"/>
                    <a:pt x="202" y="591"/>
                    <a:pt x="189" y="593"/>
                  </a:cubicBezTo>
                  <a:cubicBezTo>
                    <a:pt x="182" y="594"/>
                    <a:pt x="175" y="595"/>
                    <a:pt x="170" y="597"/>
                  </a:cubicBezTo>
                  <a:cubicBezTo>
                    <a:pt x="163" y="601"/>
                    <a:pt x="156" y="604"/>
                    <a:pt x="149" y="607"/>
                  </a:cubicBezTo>
                  <a:cubicBezTo>
                    <a:pt x="137" y="613"/>
                    <a:pt x="129" y="605"/>
                    <a:pt x="127" y="600"/>
                  </a:cubicBezTo>
                  <a:cubicBezTo>
                    <a:pt x="124" y="602"/>
                    <a:pt x="120" y="603"/>
                    <a:pt x="117" y="606"/>
                  </a:cubicBezTo>
                  <a:cubicBezTo>
                    <a:pt x="111" y="610"/>
                    <a:pt x="103" y="615"/>
                    <a:pt x="91" y="616"/>
                  </a:cubicBezTo>
                  <a:lnTo>
                    <a:pt x="89" y="616"/>
                  </a:lnTo>
                  <a:close/>
                  <a:moveTo>
                    <a:pt x="68" y="414"/>
                  </a:moveTo>
                  <a:cubicBezTo>
                    <a:pt x="71" y="427"/>
                    <a:pt x="73" y="439"/>
                    <a:pt x="75" y="451"/>
                  </a:cubicBezTo>
                  <a:cubicBezTo>
                    <a:pt x="77" y="470"/>
                    <a:pt x="80" y="488"/>
                    <a:pt x="90" y="508"/>
                  </a:cubicBezTo>
                  <a:cubicBezTo>
                    <a:pt x="96" y="521"/>
                    <a:pt x="96" y="521"/>
                    <a:pt x="96" y="521"/>
                  </a:cubicBezTo>
                  <a:cubicBezTo>
                    <a:pt x="71" y="522"/>
                    <a:pt x="71" y="522"/>
                    <a:pt x="71" y="522"/>
                  </a:cubicBezTo>
                  <a:cubicBezTo>
                    <a:pt x="62" y="522"/>
                    <a:pt x="51" y="522"/>
                    <a:pt x="49" y="524"/>
                  </a:cubicBezTo>
                  <a:cubicBezTo>
                    <a:pt x="49" y="524"/>
                    <a:pt x="47" y="528"/>
                    <a:pt x="53" y="542"/>
                  </a:cubicBezTo>
                  <a:cubicBezTo>
                    <a:pt x="54" y="543"/>
                    <a:pt x="58" y="545"/>
                    <a:pt x="61" y="546"/>
                  </a:cubicBezTo>
                  <a:cubicBezTo>
                    <a:pt x="68" y="548"/>
                    <a:pt x="78" y="552"/>
                    <a:pt x="81" y="563"/>
                  </a:cubicBezTo>
                  <a:cubicBezTo>
                    <a:pt x="82" y="566"/>
                    <a:pt x="82" y="569"/>
                    <a:pt x="83" y="573"/>
                  </a:cubicBezTo>
                  <a:cubicBezTo>
                    <a:pt x="84" y="579"/>
                    <a:pt x="87" y="594"/>
                    <a:pt x="90" y="597"/>
                  </a:cubicBezTo>
                  <a:cubicBezTo>
                    <a:pt x="97" y="597"/>
                    <a:pt x="101" y="594"/>
                    <a:pt x="107" y="591"/>
                  </a:cubicBezTo>
                  <a:cubicBezTo>
                    <a:pt x="112" y="587"/>
                    <a:pt x="118" y="583"/>
                    <a:pt x="126" y="581"/>
                  </a:cubicBezTo>
                  <a:cubicBezTo>
                    <a:pt x="129" y="581"/>
                    <a:pt x="129" y="581"/>
                    <a:pt x="129" y="581"/>
                  </a:cubicBezTo>
                  <a:cubicBezTo>
                    <a:pt x="137" y="581"/>
                    <a:pt x="141" y="587"/>
                    <a:pt x="142" y="590"/>
                  </a:cubicBezTo>
                  <a:cubicBezTo>
                    <a:pt x="149" y="587"/>
                    <a:pt x="156" y="584"/>
                    <a:pt x="162" y="580"/>
                  </a:cubicBezTo>
                  <a:cubicBezTo>
                    <a:pt x="169" y="577"/>
                    <a:pt x="178" y="576"/>
                    <a:pt x="186" y="575"/>
                  </a:cubicBezTo>
                  <a:cubicBezTo>
                    <a:pt x="196" y="573"/>
                    <a:pt x="206" y="571"/>
                    <a:pt x="210" y="566"/>
                  </a:cubicBezTo>
                  <a:cubicBezTo>
                    <a:pt x="211" y="564"/>
                    <a:pt x="212" y="559"/>
                    <a:pt x="210" y="553"/>
                  </a:cubicBezTo>
                  <a:cubicBezTo>
                    <a:pt x="208" y="543"/>
                    <a:pt x="208" y="543"/>
                    <a:pt x="208" y="543"/>
                  </a:cubicBezTo>
                  <a:cubicBezTo>
                    <a:pt x="218" y="542"/>
                    <a:pt x="218" y="542"/>
                    <a:pt x="218" y="542"/>
                  </a:cubicBezTo>
                  <a:cubicBezTo>
                    <a:pt x="223" y="542"/>
                    <a:pt x="228" y="541"/>
                    <a:pt x="234" y="541"/>
                  </a:cubicBezTo>
                  <a:cubicBezTo>
                    <a:pt x="249" y="539"/>
                    <a:pt x="264" y="538"/>
                    <a:pt x="274" y="529"/>
                  </a:cubicBezTo>
                  <a:cubicBezTo>
                    <a:pt x="281" y="523"/>
                    <a:pt x="281" y="523"/>
                    <a:pt x="281" y="523"/>
                  </a:cubicBezTo>
                  <a:cubicBezTo>
                    <a:pt x="290" y="515"/>
                    <a:pt x="300" y="507"/>
                    <a:pt x="309" y="498"/>
                  </a:cubicBezTo>
                  <a:cubicBezTo>
                    <a:pt x="310" y="497"/>
                    <a:pt x="311" y="493"/>
                    <a:pt x="312" y="490"/>
                  </a:cubicBezTo>
                  <a:cubicBezTo>
                    <a:pt x="313" y="484"/>
                    <a:pt x="314" y="477"/>
                    <a:pt x="319" y="472"/>
                  </a:cubicBezTo>
                  <a:cubicBezTo>
                    <a:pt x="329" y="463"/>
                    <a:pt x="340" y="462"/>
                    <a:pt x="347" y="461"/>
                  </a:cubicBezTo>
                  <a:cubicBezTo>
                    <a:pt x="346" y="458"/>
                    <a:pt x="344" y="454"/>
                    <a:pt x="341" y="447"/>
                  </a:cubicBezTo>
                  <a:cubicBezTo>
                    <a:pt x="338" y="442"/>
                    <a:pt x="336" y="436"/>
                    <a:pt x="335" y="431"/>
                  </a:cubicBezTo>
                  <a:cubicBezTo>
                    <a:pt x="334" y="427"/>
                    <a:pt x="332" y="421"/>
                    <a:pt x="331" y="420"/>
                  </a:cubicBezTo>
                  <a:cubicBezTo>
                    <a:pt x="329" y="420"/>
                    <a:pt x="328" y="420"/>
                    <a:pt x="326" y="421"/>
                  </a:cubicBezTo>
                  <a:cubicBezTo>
                    <a:pt x="314" y="424"/>
                    <a:pt x="314" y="424"/>
                    <a:pt x="314" y="424"/>
                  </a:cubicBezTo>
                  <a:cubicBezTo>
                    <a:pt x="314" y="412"/>
                    <a:pt x="314" y="412"/>
                    <a:pt x="314" y="412"/>
                  </a:cubicBezTo>
                  <a:cubicBezTo>
                    <a:pt x="314" y="384"/>
                    <a:pt x="337" y="295"/>
                    <a:pt x="375" y="289"/>
                  </a:cubicBezTo>
                  <a:cubicBezTo>
                    <a:pt x="396" y="286"/>
                    <a:pt x="396" y="280"/>
                    <a:pt x="393" y="256"/>
                  </a:cubicBezTo>
                  <a:cubicBezTo>
                    <a:pt x="393" y="248"/>
                    <a:pt x="392" y="240"/>
                    <a:pt x="392" y="231"/>
                  </a:cubicBezTo>
                  <a:cubicBezTo>
                    <a:pt x="392" y="229"/>
                    <a:pt x="393" y="225"/>
                    <a:pt x="393" y="218"/>
                  </a:cubicBezTo>
                  <a:cubicBezTo>
                    <a:pt x="393" y="206"/>
                    <a:pt x="396" y="170"/>
                    <a:pt x="394" y="160"/>
                  </a:cubicBezTo>
                  <a:cubicBezTo>
                    <a:pt x="314" y="118"/>
                    <a:pt x="314" y="118"/>
                    <a:pt x="314" y="118"/>
                  </a:cubicBezTo>
                  <a:cubicBezTo>
                    <a:pt x="280" y="101"/>
                    <a:pt x="247" y="84"/>
                    <a:pt x="213" y="67"/>
                  </a:cubicBezTo>
                  <a:cubicBezTo>
                    <a:pt x="202" y="61"/>
                    <a:pt x="192" y="55"/>
                    <a:pt x="181" y="49"/>
                  </a:cubicBezTo>
                  <a:cubicBezTo>
                    <a:pt x="147" y="29"/>
                    <a:pt x="117" y="13"/>
                    <a:pt x="82" y="21"/>
                  </a:cubicBezTo>
                  <a:cubicBezTo>
                    <a:pt x="81" y="25"/>
                    <a:pt x="81" y="29"/>
                    <a:pt x="81" y="33"/>
                  </a:cubicBezTo>
                  <a:cubicBezTo>
                    <a:pt x="79" y="50"/>
                    <a:pt x="78" y="68"/>
                    <a:pt x="84" y="79"/>
                  </a:cubicBezTo>
                  <a:cubicBezTo>
                    <a:pt x="85" y="82"/>
                    <a:pt x="93" y="90"/>
                    <a:pt x="98" y="96"/>
                  </a:cubicBezTo>
                  <a:cubicBezTo>
                    <a:pt x="111" y="110"/>
                    <a:pt x="118" y="118"/>
                    <a:pt x="112" y="126"/>
                  </a:cubicBezTo>
                  <a:cubicBezTo>
                    <a:pt x="98" y="148"/>
                    <a:pt x="96" y="186"/>
                    <a:pt x="95" y="219"/>
                  </a:cubicBezTo>
                  <a:cubicBezTo>
                    <a:pt x="94" y="229"/>
                    <a:pt x="94" y="239"/>
                    <a:pt x="93" y="248"/>
                  </a:cubicBezTo>
                  <a:cubicBezTo>
                    <a:pt x="91" y="268"/>
                    <a:pt x="73" y="283"/>
                    <a:pt x="55" y="298"/>
                  </a:cubicBezTo>
                  <a:cubicBezTo>
                    <a:pt x="37" y="312"/>
                    <a:pt x="19" y="327"/>
                    <a:pt x="20" y="344"/>
                  </a:cubicBezTo>
                  <a:cubicBezTo>
                    <a:pt x="29" y="350"/>
                    <a:pt x="41" y="362"/>
                    <a:pt x="48" y="371"/>
                  </a:cubicBezTo>
                  <a:cubicBezTo>
                    <a:pt x="62" y="373"/>
                    <a:pt x="83" y="384"/>
                    <a:pt x="82" y="398"/>
                  </a:cubicBezTo>
                  <a:cubicBezTo>
                    <a:pt x="82" y="404"/>
                    <a:pt x="79" y="410"/>
                    <a:pt x="68" y="4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2" name="Freeform 244"/>
            <p:cNvSpPr>
              <a:spLocks/>
            </p:cNvSpPr>
            <p:nvPr/>
          </p:nvSpPr>
          <p:spPr bwMode="auto">
            <a:xfrm>
              <a:off x="2280" y="2570"/>
              <a:ext cx="84" cy="102"/>
            </a:xfrm>
            <a:custGeom>
              <a:avLst/>
              <a:gdLst>
                <a:gd name="T0" fmla="*/ 279 w 282"/>
                <a:gd name="T1" fmla="*/ 10 h 340"/>
                <a:gd name="T2" fmla="*/ 216 w 282"/>
                <a:gd name="T3" fmla="*/ 14 h 340"/>
                <a:gd name="T4" fmla="*/ 179 w 282"/>
                <a:gd name="T5" fmla="*/ 86 h 340"/>
                <a:gd name="T6" fmla="*/ 82 w 282"/>
                <a:gd name="T7" fmla="*/ 102 h 340"/>
                <a:gd name="T8" fmla="*/ 116 w 282"/>
                <a:gd name="T9" fmla="*/ 94 h 340"/>
                <a:gd name="T10" fmla="*/ 109 w 282"/>
                <a:gd name="T11" fmla="*/ 134 h 340"/>
                <a:gd name="T12" fmla="*/ 104 w 282"/>
                <a:gd name="T13" fmla="*/ 230 h 340"/>
                <a:gd name="T14" fmla="*/ 58 w 282"/>
                <a:gd name="T15" fmla="*/ 210 h 340"/>
                <a:gd name="T16" fmla="*/ 23 w 282"/>
                <a:gd name="T17" fmla="*/ 242 h 340"/>
                <a:gd name="T18" fmla="*/ 6 w 282"/>
                <a:gd name="T19" fmla="*/ 281 h 340"/>
                <a:gd name="T20" fmla="*/ 36 w 282"/>
                <a:gd name="T21" fmla="*/ 327 h 340"/>
                <a:gd name="T22" fmla="*/ 71 w 282"/>
                <a:gd name="T23" fmla="*/ 313 h 340"/>
                <a:gd name="T24" fmla="*/ 92 w 282"/>
                <a:gd name="T25" fmla="*/ 318 h 340"/>
                <a:gd name="T26" fmla="*/ 120 w 282"/>
                <a:gd name="T27" fmla="*/ 301 h 340"/>
                <a:gd name="T28" fmla="*/ 177 w 282"/>
                <a:gd name="T29" fmla="*/ 284 h 340"/>
                <a:gd name="T30" fmla="*/ 212 w 282"/>
                <a:gd name="T31" fmla="*/ 193 h 340"/>
                <a:gd name="T32" fmla="*/ 253 w 282"/>
                <a:gd name="T33" fmla="*/ 100 h 340"/>
                <a:gd name="T34" fmla="*/ 279 w 282"/>
                <a:gd name="T35" fmla="*/ 1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340">
                  <a:moveTo>
                    <a:pt x="279" y="10"/>
                  </a:moveTo>
                  <a:cubicBezTo>
                    <a:pt x="256" y="26"/>
                    <a:pt x="235" y="0"/>
                    <a:pt x="216" y="14"/>
                  </a:cubicBezTo>
                  <a:cubicBezTo>
                    <a:pt x="185" y="39"/>
                    <a:pt x="184" y="45"/>
                    <a:pt x="179" y="86"/>
                  </a:cubicBezTo>
                  <a:cubicBezTo>
                    <a:pt x="160" y="51"/>
                    <a:pt x="44" y="59"/>
                    <a:pt x="82" y="102"/>
                  </a:cubicBezTo>
                  <a:cubicBezTo>
                    <a:pt x="88" y="87"/>
                    <a:pt x="104" y="79"/>
                    <a:pt x="116" y="94"/>
                  </a:cubicBezTo>
                  <a:cubicBezTo>
                    <a:pt x="129" y="111"/>
                    <a:pt x="109" y="119"/>
                    <a:pt x="109" y="134"/>
                  </a:cubicBezTo>
                  <a:cubicBezTo>
                    <a:pt x="107" y="156"/>
                    <a:pt x="131" y="218"/>
                    <a:pt x="104" y="230"/>
                  </a:cubicBezTo>
                  <a:cubicBezTo>
                    <a:pt x="86" y="237"/>
                    <a:pt x="75" y="209"/>
                    <a:pt x="58" y="210"/>
                  </a:cubicBezTo>
                  <a:cubicBezTo>
                    <a:pt x="50" y="211"/>
                    <a:pt x="23" y="233"/>
                    <a:pt x="23" y="242"/>
                  </a:cubicBezTo>
                  <a:cubicBezTo>
                    <a:pt x="23" y="274"/>
                    <a:pt x="13" y="260"/>
                    <a:pt x="6" y="281"/>
                  </a:cubicBezTo>
                  <a:cubicBezTo>
                    <a:pt x="0" y="294"/>
                    <a:pt x="28" y="314"/>
                    <a:pt x="36" y="327"/>
                  </a:cubicBezTo>
                  <a:cubicBezTo>
                    <a:pt x="52" y="301"/>
                    <a:pt x="59" y="316"/>
                    <a:pt x="71" y="313"/>
                  </a:cubicBezTo>
                  <a:cubicBezTo>
                    <a:pt x="77" y="311"/>
                    <a:pt x="86" y="317"/>
                    <a:pt x="92" y="318"/>
                  </a:cubicBezTo>
                  <a:cubicBezTo>
                    <a:pt x="90" y="318"/>
                    <a:pt x="118" y="302"/>
                    <a:pt x="120" y="301"/>
                  </a:cubicBezTo>
                  <a:cubicBezTo>
                    <a:pt x="119" y="340"/>
                    <a:pt x="166" y="299"/>
                    <a:pt x="177" y="284"/>
                  </a:cubicBezTo>
                  <a:cubicBezTo>
                    <a:pt x="198" y="258"/>
                    <a:pt x="185" y="213"/>
                    <a:pt x="212" y="193"/>
                  </a:cubicBezTo>
                  <a:cubicBezTo>
                    <a:pt x="251" y="164"/>
                    <a:pt x="247" y="148"/>
                    <a:pt x="253" y="100"/>
                  </a:cubicBezTo>
                  <a:cubicBezTo>
                    <a:pt x="258" y="69"/>
                    <a:pt x="282" y="41"/>
                    <a:pt x="279" y="1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3" name="Freeform 245"/>
            <p:cNvSpPr>
              <a:spLocks noEditPoints="1"/>
            </p:cNvSpPr>
            <p:nvPr/>
          </p:nvSpPr>
          <p:spPr bwMode="auto">
            <a:xfrm>
              <a:off x="2277" y="2568"/>
              <a:ext cx="89" cy="105"/>
            </a:xfrm>
            <a:custGeom>
              <a:avLst/>
              <a:gdLst>
                <a:gd name="T0" fmla="*/ 36 w 298"/>
                <a:gd name="T1" fmla="*/ 339 h 352"/>
                <a:gd name="T2" fmla="*/ 5 w 298"/>
                <a:gd name="T3" fmla="*/ 285 h 352"/>
                <a:gd name="T4" fmla="*/ 22 w 298"/>
                <a:gd name="T5" fmla="*/ 249 h 352"/>
                <a:gd name="T6" fmla="*/ 66 w 298"/>
                <a:gd name="T7" fmla="*/ 208 h 352"/>
                <a:gd name="T8" fmla="*/ 108 w 298"/>
                <a:gd name="T9" fmla="*/ 228 h 352"/>
                <a:gd name="T10" fmla="*/ 107 w 298"/>
                <a:gd name="T11" fmla="*/ 140 h 352"/>
                <a:gd name="T12" fmla="*/ 117 w 298"/>
                <a:gd name="T13" fmla="*/ 107 h 352"/>
                <a:gd name="T14" fmla="*/ 99 w 298"/>
                <a:gd name="T15" fmla="*/ 112 h 352"/>
                <a:gd name="T16" fmla="*/ 84 w 298"/>
                <a:gd name="T17" fmla="*/ 116 h 352"/>
                <a:gd name="T18" fmla="*/ 130 w 298"/>
                <a:gd name="T19" fmla="*/ 62 h 352"/>
                <a:gd name="T20" fmla="*/ 219 w 298"/>
                <a:gd name="T21" fmla="*/ 14 h 352"/>
                <a:gd name="T22" fmla="*/ 282 w 298"/>
                <a:gd name="T23" fmla="*/ 9 h 352"/>
                <a:gd name="T24" fmla="*/ 297 w 298"/>
                <a:gd name="T25" fmla="*/ 16 h 352"/>
                <a:gd name="T26" fmla="*/ 270 w 298"/>
                <a:gd name="T27" fmla="*/ 109 h 352"/>
                <a:gd name="T28" fmla="*/ 226 w 298"/>
                <a:gd name="T29" fmla="*/ 207 h 352"/>
                <a:gd name="T30" fmla="*/ 193 w 298"/>
                <a:gd name="T31" fmla="*/ 297 h 352"/>
                <a:gd name="T32" fmla="*/ 138 w 298"/>
                <a:gd name="T33" fmla="*/ 334 h 352"/>
                <a:gd name="T34" fmla="*/ 121 w 298"/>
                <a:gd name="T35" fmla="*/ 323 h 352"/>
                <a:gd name="T36" fmla="*/ 101 w 298"/>
                <a:gd name="T37" fmla="*/ 325 h 352"/>
                <a:gd name="T38" fmla="*/ 99 w 298"/>
                <a:gd name="T39" fmla="*/ 334 h 352"/>
                <a:gd name="T40" fmla="*/ 91 w 298"/>
                <a:gd name="T41" fmla="*/ 332 h 352"/>
                <a:gd name="T42" fmla="*/ 81 w 298"/>
                <a:gd name="T43" fmla="*/ 329 h 352"/>
                <a:gd name="T44" fmla="*/ 63 w 298"/>
                <a:gd name="T45" fmla="*/ 327 h 352"/>
                <a:gd name="T46" fmla="*/ 44 w 298"/>
                <a:gd name="T47" fmla="*/ 352 h 352"/>
                <a:gd name="T48" fmla="*/ 40 w 298"/>
                <a:gd name="T49" fmla="*/ 250 h 352"/>
                <a:gd name="T50" fmla="*/ 22 w 298"/>
                <a:gd name="T51" fmla="*/ 291 h 352"/>
                <a:gd name="T52" fmla="*/ 44 w 298"/>
                <a:gd name="T53" fmla="*/ 319 h 352"/>
                <a:gd name="T54" fmla="*/ 71 w 298"/>
                <a:gd name="T55" fmla="*/ 310 h 352"/>
                <a:gd name="T56" fmla="*/ 81 w 298"/>
                <a:gd name="T57" fmla="*/ 310 h 352"/>
                <a:gd name="T58" fmla="*/ 98 w 298"/>
                <a:gd name="T59" fmla="*/ 315 h 352"/>
                <a:gd name="T60" fmla="*/ 137 w 298"/>
                <a:gd name="T61" fmla="*/ 295 h 352"/>
                <a:gd name="T62" fmla="*/ 138 w 298"/>
                <a:gd name="T63" fmla="*/ 316 h 352"/>
                <a:gd name="T64" fmla="*/ 190 w 298"/>
                <a:gd name="T65" fmla="*/ 248 h 352"/>
                <a:gd name="T66" fmla="*/ 250 w 298"/>
                <a:gd name="T67" fmla="*/ 125 h 352"/>
                <a:gd name="T68" fmla="*/ 266 w 298"/>
                <a:gd name="T69" fmla="*/ 64 h 352"/>
                <a:gd name="T70" fmla="*/ 251 w 298"/>
                <a:gd name="T71" fmla="*/ 28 h 352"/>
                <a:gd name="T72" fmla="*/ 196 w 298"/>
                <a:gd name="T73" fmla="*/ 93 h 352"/>
                <a:gd name="T74" fmla="*/ 179 w 298"/>
                <a:gd name="T75" fmla="*/ 97 h 352"/>
                <a:gd name="T76" fmla="*/ 94 w 298"/>
                <a:gd name="T77" fmla="*/ 89 h 352"/>
                <a:gd name="T78" fmla="*/ 131 w 298"/>
                <a:gd name="T79" fmla="*/ 131 h 352"/>
                <a:gd name="T80" fmla="*/ 129 w 298"/>
                <a:gd name="T81" fmla="*/ 167 h 352"/>
                <a:gd name="T82" fmla="*/ 106 w 298"/>
                <a:gd name="T83" fmla="*/ 247 h 352"/>
                <a:gd name="T84" fmla="*/ 67 w 298"/>
                <a:gd name="T85" fmla="*/ 22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8" h="352">
                  <a:moveTo>
                    <a:pt x="44" y="352"/>
                  </a:moveTo>
                  <a:cubicBezTo>
                    <a:pt x="36" y="339"/>
                    <a:pt x="36" y="339"/>
                    <a:pt x="36" y="339"/>
                  </a:cubicBezTo>
                  <a:cubicBezTo>
                    <a:pt x="34" y="336"/>
                    <a:pt x="29" y="331"/>
                    <a:pt x="25" y="326"/>
                  </a:cubicBezTo>
                  <a:cubicBezTo>
                    <a:pt x="13" y="313"/>
                    <a:pt x="0" y="299"/>
                    <a:pt x="5" y="285"/>
                  </a:cubicBezTo>
                  <a:cubicBezTo>
                    <a:pt x="9" y="274"/>
                    <a:pt x="14" y="270"/>
                    <a:pt x="17" y="267"/>
                  </a:cubicBezTo>
                  <a:cubicBezTo>
                    <a:pt x="20" y="265"/>
                    <a:pt x="22" y="264"/>
                    <a:pt x="22" y="249"/>
                  </a:cubicBezTo>
                  <a:cubicBezTo>
                    <a:pt x="22" y="234"/>
                    <a:pt x="53" y="209"/>
                    <a:pt x="66" y="208"/>
                  </a:cubicBezTo>
                  <a:cubicBezTo>
                    <a:pt x="66" y="208"/>
                    <a:pt x="66" y="208"/>
                    <a:pt x="66" y="208"/>
                  </a:cubicBezTo>
                  <a:cubicBezTo>
                    <a:pt x="77" y="208"/>
                    <a:pt x="85" y="215"/>
                    <a:pt x="92" y="221"/>
                  </a:cubicBezTo>
                  <a:cubicBezTo>
                    <a:pt x="98" y="226"/>
                    <a:pt x="103" y="231"/>
                    <a:pt x="108" y="228"/>
                  </a:cubicBezTo>
                  <a:cubicBezTo>
                    <a:pt x="121" y="223"/>
                    <a:pt x="115" y="191"/>
                    <a:pt x="111" y="170"/>
                  </a:cubicBezTo>
                  <a:cubicBezTo>
                    <a:pt x="109" y="158"/>
                    <a:pt x="107" y="148"/>
                    <a:pt x="107" y="140"/>
                  </a:cubicBezTo>
                  <a:cubicBezTo>
                    <a:pt x="108" y="132"/>
                    <a:pt x="112" y="126"/>
                    <a:pt x="115" y="121"/>
                  </a:cubicBezTo>
                  <a:cubicBezTo>
                    <a:pt x="120" y="113"/>
                    <a:pt x="121" y="112"/>
                    <a:pt x="117" y="107"/>
                  </a:cubicBezTo>
                  <a:cubicBezTo>
                    <a:pt x="115" y="105"/>
                    <a:pt x="112" y="102"/>
                    <a:pt x="110" y="102"/>
                  </a:cubicBezTo>
                  <a:cubicBezTo>
                    <a:pt x="105" y="102"/>
                    <a:pt x="101" y="106"/>
                    <a:pt x="99" y="112"/>
                  </a:cubicBezTo>
                  <a:cubicBezTo>
                    <a:pt x="94" y="128"/>
                    <a:pt x="94" y="128"/>
                    <a:pt x="94" y="128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72" y="101"/>
                    <a:pt x="73" y="91"/>
                    <a:pt x="76" y="84"/>
                  </a:cubicBezTo>
                  <a:cubicBezTo>
                    <a:pt x="85" y="63"/>
                    <a:pt x="120" y="62"/>
                    <a:pt x="130" y="62"/>
                  </a:cubicBezTo>
                  <a:cubicBezTo>
                    <a:pt x="146" y="62"/>
                    <a:pt x="166" y="65"/>
                    <a:pt x="180" y="74"/>
                  </a:cubicBezTo>
                  <a:cubicBezTo>
                    <a:pt x="184" y="45"/>
                    <a:pt x="190" y="36"/>
                    <a:pt x="219" y="14"/>
                  </a:cubicBezTo>
                  <a:cubicBezTo>
                    <a:pt x="229" y="6"/>
                    <a:pt x="243" y="7"/>
                    <a:pt x="255" y="10"/>
                  </a:cubicBezTo>
                  <a:cubicBezTo>
                    <a:pt x="265" y="13"/>
                    <a:pt x="275" y="14"/>
                    <a:pt x="282" y="9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298" y="36"/>
                    <a:pt x="290" y="54"/>
                    <a:pt x="283" y="71"/>
                  </a:cubicBezTo>
                  <a:cubicBezTo>
                    <a:pt x="277" y="84"/>
                    <a:pt x="272" y="96"/>
                    <a:pt x="270" y="109"/>
                  </a:cubicBezTo>
                  <a:cubicBezTo>
                    <a:pt x="269" y="116"/>
                    <a:pt x="269" y="122"/>
                    <a:pt x="268" y="127"/>
                  </a:cubicBezTo>
                  <a:cubicBezTo>
                    <a:pt x="264" y="162"/>
                    <a:pt x="262" y="180"/>
                    <a:pt x="226" y="207"/>
                  </a:cubicBezTo>
                  <a:cubicBezTo>
                    <a:pt x="214" y="216"/>
                    <a:pt x="211" y="232"/>
                    <a:pt x="208" y="251"/>
                  </a:cubicBezTo>
                  <a:cubicBezTo>
                    <a:pt x="206" y="267"/>
                    <a:pt x="203" y="284"/>
                    <a:pt x="193" y="297"/>
                  </a:cubicBezTo>
                  <a:cubicBezTo>
                    <a:pt x="186" y="305"/>
                    <a:pt x="158" y="334"/>
                    <a:pt x="138" y="334"/>
                  </a:cubicBezTo>
                  <a:cubicBezTo>
                    <a:pt x="138" y="334"/>
                    <a:pt x="138" y="334"/>
                    <a:pt x="138" y="334"/>
                  </a:cubicBezTo>
                  <a:cubicBezTo>
                    <a:pt x="133" y="334"/>
                    <a:pt x="128" y="332"/>
                    <a:pt x="125" y="329"/>
                  </a:cubicBezTo>
                  <a:cubicBezTo>
                    <a:pt x="123" y="327"/>
                    <a:pt x="122" y="325"/>
                    <a:pt x="121" y="323"/>
                  </a:cubicBezTo>
                  <a:cubicBezTo>
                    <a:pt x="115" y="326"/>
                    <a:pt x="108" y="330"/>
                    <a:pt x="106" y="331"/>
                  </a:cubicBezTo>
                  <a:cubicBezTo>
                    <a:pt x="101" y="325"/>
                    <a:pt x="101" y="325"/>
                    <a:pt x="101" y="325"/>
                  </a:cubicBezTo>
                  <a:cubicBezTo>
                    <a:pt x="100" y="325"/>
                    <a:pt x="100" y="325"/>
                    <a:pt x="100" y="325"/>
                  </a:cubicBezTo>
                  <a:cubicBezTo>
                    <a:pt x="99" y="334"/>
                    <a:pt x="99" y="334"/>
                    <a:pt x="99" y="334"/>
                  </a:cubicBezTo>
                  <a:cubicBezTo>
                    <a:pt x="98" y="334"/>
                    <a:pt x="98" y="334"/>
                    <a:pt x="98" y="334"/>
                  </a:cubicBezTo>
                  <a:cubicBezTo>
                    <a:pt x="91" y="332"/>
                    <a:pt x="91" y="332"/>
                    <a:pt x="91" y="332"/>
                  </a:cubicBezTo>
                  <a:cubicBezTo>
                    <a:pt x="90" y="332"/>
                    <a:pt x="89" y="331"/>
                    <a:pt x="88" y="331"/>
                  </a:cubicBezTo>
                  <a:cubicBezTo>
                    <a:pt x="86" y="330"/>
                    <a:pt x="83" y="329"/>
                    <a:pt x="81" y="329"/>
                  </a:cubicBezTo>
                  <a:cubicBezTo>
                    <a:pt x="76" y="330"/>
                    <a:pt x="71" y="329"/>
                    <a:pt x="67" y="328"/>
                  </a:cubicBezTo>
                  <a:cubicBezTo>
                    <a:pt x="65" y="328"/>
                    <a:pt x="64" y="327"/>
                    <a:pt x="63" y="327"/>
                  </a:cubicBezTo>
                  <a:cubicBezTo>
                    <a:pt x="60" y="327"/>
                    <a:pt x="55" y="334"/>
                    <a:pt x="52" y="339"/>
                  </a:cubicBezTo>
                  <a:lnTo>
                    <a:pt x="44" y="352"/>
                  </a:lnTo>
                  <a:close/>
                  <a:moveTo>
                    <a:pt x="67" y="227"/>
                  </a:moveTo>
                  <a:cubicBezTo>
                    <a:pt x="61" y="228"/>
                    <a:pt x="42" y="244"/>
                    <a:pt x="40" y="250"/>
                  </a:cubicBezTo>
                  <a:cubicBezTo>
                    <a:pt x="40" y="269"/>
                    <a:pt x="37" y="275"/>
                    <a:pt x="29" y="281"/>
                  </a:cubicBezTo>
                  <a:cubicBezTo>
                    <a:pt x="26" y="283"/>
                    <a:pt x="24" y="285"/>
                    <a:pt x="22" y="291"/>
                  </a:cubicBezTo>
                  <a:cubicBezTo>
                    <a:pt x="21" y="295"/>
                    <a:pt x="33" y="308"/>
                    <a:pt x="38" y="313"/>
                  </a:cubicBezTo>
                  <a:cubicBezTo>
                    <a:pt x="40" y="315"/>
                    <a:pt x="42" y="317"/>
                    <a:pt x="44" y="319"/>
                  </a:cubicBezTo>
                  <a:cubicBezTo>
                    <a:pt x="50" y="312"/>
                    <a:pt x="56" y="309"/>
                    <a:pt x="63" y="309"/>
                  </a:cubicBezTo>
                  <a:cubicBezTo>
                    <a:pt x="66" y="309"/>
                    <a:pt x="69" y="310"/>
                    <a:pt x="71" y="310"/>
                  </a:cubicBezTo>
                  <a:cubicBezTo>
                    <a:pt x="73" y="311"/>
                    <a:pt x="74" y="311"/>
                    <a:pt x="75" y="311"/>
                  </a:cubicBezTo>
                  <a:cubicBezTo>
                    <a:pt x="81" y="310"/>
                    <a:pt x="81" y="310"/>
                    <a:pt x="81" y="310"/>
                  </a:cubicBezTo>
                  <a:cubicBezTo>
                    <a:pt x="86" y="310"/>
                    <a:pt x="91" y="312"/>
                    <a:pt x="95" y="314"/>
                  </a:cubicBezTo>
                  <a:cubicBezTo>
                    <a:pt x="96" y="314"/>
                    <a:pt x="97" y="314"/>
                    <a:pt x="98" y="315"/>
                  </a:cubicBezTo>
                  <a:cubicBezTo>
                    <a:pt x="107" y="307"/>
                    <a:pt x="124" y="300"/>
                    <a:pt x="124" y="300"/>
                  </a:cubicBezTo>
                  <a:cubicBezTo>
                    <a:pt x="137" y="295"/>
                    <a:pt x="137" y="295"/>
                    <a:pt x="137" y="295"/>
                  </a:cubicBezTo>
                  <a:cubicBezTo>
                    <a:pt x="137" y="309"/>
                    <a:pt x="137" y="309"/>
                    <a:pt x="137" y="309"/>
                  </a:cubicBezTo>
                  <a:cubicBezTo>
                    <a:pt x="137" y="314"/>
                    <a:pt x="138" y="316"/>
                    <a:pt x="138" y="316"/>
                  </a:cubicBezTo>
                  <a:cubicBezTo>
                    <a:pt x="147" y="315"/>
                    <a:pt x="170" y="297"/>
                    <a:pt x="178" y="286"/>
                  </a:cubicBezTo>
                  <a:cubicBezTo>
                    <a:pt x="186" y="276"/>
                    <a:pt x="188" y="262"/>
                    <a:pt x="190" y="248"/>
                  </a:cubicBezTo>
                  <a:cubicBezTo>
                    <a:pt x="193" y="228"/>
                    <a:pt x="196" y="206"/>
                    <a:pt x="215" y="192"/>
                  </a:cubicBezTo>
                  <a:cubicBezTo>
                    <a:pt x="245" y="170"/>
                    <a:pt x="246" y="159"/>
                    <a:pt x="250" y="125"/>
                  </a:cubicBezTo>
                  <a:cubicBezTo>
                    <a:pt x="251" y="119"/>
                    <a:pt x="251" y="113"/>
                    <a:pt x="252" y="106"/>
                  </a:cubicBezTo>
                  <a:cubicBezTo>
                    <a:pt x="254" y="91"/>
                    <a:pt x="260" y="77"/>
                    <a:pt x="266" y="64"/>
                  </a:cubicBezTo>
                  <a:cubicBezTo>
                    <a:pt x="271" y="52"/>
                    <a:pt x="276" y="41"/>
                    <a:pt x="278" y="31"/>
                  </a:cubicBezTo>
                  <a:cubicBezTo>
                    <a:pt x="269" y="32"/>
                    <a:pt x="258" y="30"/>
                    <a:pt x="251" y="28"/>
                  </a:cubicBezTo>
                  <a:cubicBezTo>
                    <a:pt x="242" y="26"/>
                    <a:pt x="235" y="25"/>
                    <a:pt x="230" y="29"/>
                  </a:cubicBezTo>
                  <a:cubicBezTo>
                    <a:pt x="201" y="51"/>
                    <a:pt x="201" y="54"/>
                    <a:pt x="196" y="93"/>
                  </a:cubicBezTo>
                  <a:cubicBezTo>
                    <a:pt x="193" y="121"/>
                    <a:pt x="193" y="121"/>
                    <a:pt x="193" y="121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4" y="87"/>
                    <a:pt x="153" y="80"/>
                    <a:pt x="130" y="80"/>
                  </a:cubicBezTo>
                  <a:cubicBezTo>
                    <a:pt x="112" y="80"/>
                    <a:pt x="99" y="84"/>
                    <a:pt x="94" y="89"/>
                  </a:cubicBezTo>
                  <a:cubicBezTo>
                    <a:pt x="105" y="81"/>
                    <a:pt x="121" y="83"/>
                    <a:pt x="131" y="95"/>
                  </a:cubicBezTo>
                  <a:cubicBezTo>
                    <a:pt x="143" y="111"/>
                    <a:pt x="135" y="123"/>
                    <a:pt x="131" y="131"/>
                  </a:cubicBezTo>
                  <a:cubicBezTo>
                    <a:pt x="128" y="135"/>
                    <a:pt x="126" y="138"/>
                    <a:pt x="126" y="142"/>
                  </a:cubicBezTo>
                  <a:cubicBezTo>
                    <a:pt x="125" y="147"/>
                    <a:pt x="127" y="156"/>
                    <a:pt x="129" y="167"/>
                  </a:cubicBezTo>
                  <a:cubicBezTo>
                    <a:pt x="135" y="197"/>
                    <a:pt x="141" y="234"/>
                    <a:pt x="116" y="245"/>
                  </a:cubicBezTo>
                  <a:cubicBezTo>
                    <a:pt x="112" y="247"/>
                    <a:pt x="109" y="247"/>
                    <a:pt x="106" y="247"/>
                  </a:cubicBezTo>
                  <a:cubicBezTo>
                    <a:pt x="95" y="247"/>
                    <a:pt x="87" y="240"/>
                    <a:pt x="80" y="235"/>
                  </a:cubicBezTo>
                  <a:cubicBezTo>
                    <a:pt x="76" y="231"/>
                    <a:pt x="71" y="227"/>
                    <a:pt x="67" y="2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4" name="Freeform 246"/>
            <p:cNvSpPr>
              <a:spLocks/>
            </p:cNvSpPr>
            <p:nvPr/>
          </p:nvSpPr>
          <p:spPr bwMode="auto">
            <a:xfrm>
              <a:off x="2164" y="2470"/>
              <a:ext cx="36" cy="82"/>
            </a:xfrm>
            <a:custGeom>
              <a:avLst/>
              <a:gdLst>
                <a:gd name="T0" fmla="*/ 89 w 121"/>
                <a:gd name="T1" fmla="*/ 251 h 275"/>
                <a:gd name="T2" fmla="*/ 36 w 121"/>
                <a:gd name="T3" fmla="*/ 123 h 275"/>
                <a:gd name="T4" fmla="*/ 32 w 121"/>
                <a:gd name="T5" fmla="*/ 64 h 275"/>
                <a:gd name="T6" fmla="*/ 72 w 121"/>
                <a:gd name="T7" fmla="*/ 32 h 275"/>
                <a:gd name="T8" fmla="*/ 115 w 121"/>
                <a:gd name="T9" fmla="*/ 110 h 275"/>
                <a:gd name="T10" fmla="*/ 89 w 121"/>
                <a:gd name="T11" fmla="*/ 171 h 275"/>
                <a:gd name="T12" fmla="*/ 89 w 121"/>
                <a:gd name="T13" fmla="*/ 25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275">
                  <a:moveTo>
                    <a:pt x="89" y="251"/>
                  </a:moveTo>
                  <a:cubicBezTo>
                    <a:pt x="30" y="275"/>
                    <a:pt x="47" y="161"/>
                    <a:pt x="36" y="123"/>
                  </a:cubicBezTo>
                  <a:cubicBezTo>
                    <a:pt x="28" y="95"/>
                    <a:pt x="0" y="97"/>
                    <a:pt x="32" y="64"/>
                  </a:cubicBezTo>
                  <a:cubicBezTo>
                    <a:pt x="44" y="52"/>
                    <a:pt x="81" y="63"/>
                    <a:pt x="72" y="32"/>
                  </a:cubicBezTo>
                  <a:cubicBezTo>
                    <a:pt x="121" y="0"/>
                    <a:pt x="115" y="97"/>
                    <a:pt x="115" y="110"/>
                  </a:cubicBezTo>
                  <a:cubicBezTo>
                    <a:pt x="115" y="126"/>
                    <a:pt x="92" y="151"/>
                    <a:pt x="89" y="171"/>
                  </a:cubicBezTo>
                  <a:cubicBezTo>
                    <a:pt x="85" y="196"/>
                    <a:pt x="89" y="225"/>
                    <a:pt x="89" y="25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5" name="Freeform 247"/>
            <p:cNvSpPr>
              <a:spLocks noEditPoints="1"/>
            </p:cNvSpPr>
            <p:nvPr/>
          </p:nvSpPr>
          <p:spPr bwMode="auto">
            <a:xfrm>
              <a:off x="2164" y="2473"/>
              <a:ext cx="37" cy="75"/>
            </a:xfrm>
            <a:custGeom>
              <a:avLst/>
              <a:gdLst>
                <a:gd name="T0" fmla="*/ 72 w 123"/>
                <a:gd name="T1" fmla="*/ 250 h 250"/>
                <a:gd name="T2" fmla="*/ 30 w 123"/>
                <a:gd name="T3" fmla="*/ 156 h 250"/>
                <a:gd name="T4" fmla="*/ 25 w 123"/>
                <a:gd name="T5" fmla="*/ 113 h 250"/>
                <a:gd name="T6" fmla="*/ 15 w 123"/>
                <a:gd name="T7" fmla="*/ 96 h 250"/>
                <a:gd name="T8" fmla="*/ 23 w 123"/>
                <a:gd name="T9" fmla="*/ 45 h 250"/>
                <a:gd name="T10" fmla="*/ 47 w 123"/>
                <a:gd name="T11" fmla="*/ 35 h 250"/>
                <a:gd name="T12" fmla="*/ 62 w 123"/>
                <a:gd name="T13" fmla="*/ 30 h 250"/>
                <a:gd name="T14" fmla="*/ 61 w 123"/>
                <a:gd name="T15" fmla="*/ 21 h 250"/>
                <a:gd name="T16" fmla="*/ 59 w 123"/>
                <a:gd name="T17" fmla="*/ 15 h 250"/>
                <a:gd name="T18" fmla="*/ 65 w 123"/>
                <a:gd name="T19" fmla="*/ 11 h 250"/>
                <a:gd name="T20" fmla="*/ 106 w 123"/>
                <a:gd name="T21" fmla="*/ 11 h 250"/>
                <a:gd name="T22" fmla="*/ 122 w 123"/>
                <a:gd name="T23" fmla="*/ 93 h 250"/>
                <a:gd name="T24" fmla="*/ 122 w 123"/>
                <a:gd name="T25" fmla="*/ 97 h 250"/>
                <a:gd name="T26" fmla="*/ 109 w 123"/>
                <a:gd name="T27" fmla="*/ 131 h 250"/>
                <a:gd name="T28" fmla="*/ 96 w 123"/>
                <a:gd name="T29" fmla="*/ 160 h 250"/>
                <a:gd name="T30" fmla="*/ 95 w 123"/>
                <a:gd name="T31" fmla="*/ 211 h 250"/>
                <a:gd name="T32" fmla="*/ 96 w 123"/>
                <a:gd name="T33" fmla="*/ 238 h 250"/>
                <a:gd name="T34" fmla="*/ 96 w 123"/>
                <a:gd name="T35" fmla="*/ 244 h 250"/>
                <a:gd name="T36" fmla="*/ 90 w 123"/>
                <a:gd name="T37" fmla="*/ 246 h 250"/>
                <a:gd name="T38" fmla="*/ 72 w 123"/>
                <a:gd name="T39" fmla="*/ 250 h 250"/>
                <a:gd name="T40" fmla="*/ 80 w 123"/>
                <a:gd name="T41" fmla="*/ 23 h 250"/>
                <a:gd name="T42" fmla="*/ 77 w 123"/>
                <a:gd name="T43" fmla="*/ 40 h 250"/>
                <a:gd name="T44" fmla="*/ 51 w 123"/>
                <a:gd name="T45" fmla="*/ 53 h 250"/>
                <a:gd name="T46" fmla="*/ 36 w 123"/>
                <a:gd name="T47" fmla="*/ 58 h 250"/>
                <a:gd name="T48" fmla="*/ 29 w 123"/>
                <a:gd name="T49" fmla="*/ 84 h 250"/>
                <a:gd name="T50" fmla="*/ 43 w 123"/>
                <a:gd name="T51" fmla="*/ 108 h 250"/>
                <a:gd name="T52" fmla="*/ 48 w 123"/>
                <a:gd name="T53" fmla="*/ 155 h 250"/>
                <a:gd name="T54" fmla="*/ 72 w 123"/>
                <a:gd name="T55" fmla="*/ 232 h 250"/>
                <a:gd name="T56" fmla="*/ 77 w 123"/>
                <a:gd name="T57" fmla="*/ 231 h 250"/>
                <a:gd name="T58" fmla="*/ 77 w 123"/>
                <a:gd name="T59" fmla="*/ 212 h 250"/>
                <a:gd name="T60" fmla="*/ 78 w 123"/>
                <a:gd name="T61" fmla="*/ 157 h 250"/>
                <a:gd name="T62" fmla="*/ 92 w 123"/>
                <a:gd name="T63" fmla="*/ 122 h 250"/>
                <a:gd name="T64" fmla="*/ 103 w 123"/>
                <a:gd name="T65" fmla="*/ 97 h 250"/>
                <a:gd name="T66" fmla="*/ 103 w 123"/>
                <a:gd name="T67" fmla="*/ 93 h 250"/>
                <a:gd name="T68" fmla="*/ 93 w 123"/>
                <a:gd name="T69" fmla="*/ 24 h 250"/>
                <a:gd name="T70" fmla="*/ 80 w 123"/>
                <a:gd name="T71" fmla="*/ 2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3" h="250">
                  <a:moveTo>
                    <a:pt x="72" y="250"/>
                  </a:moveTo>
                  <a:cubicBezTo>
                    <a:pt x="35" y="250"/>
                    <a:pt x="32" y="198"/>
                    <a:pt x="30" y="156"/>
                  </a:cubicBezTo>
                  <a:cubicBezTo>
                    <a:pt x="29" y="139"/>
                    <a:pt x="28" y="122"/>
                    <a:pt x="25" y="113"/>
                  </a:cubicBezTo>
                  <a:cubicBezTo>
                    <a:pt x="23" y="105"/>
                    <a:pt x="19" y="100"/>
                    <a:pt x="15" y="96"/>
                  </a:cubicBezTo>
                  <a:cubicBezTo>
                    <a:pt x="3" y="80"/>
                    <a:pt x="0" y="68"/>
                    <a:pt x="23" y="45"/>
                  </a:cubicBezTo>
                  <a:cubicBezTo>
                    <a:pt x="29" y="39"/>
                    <a:pt x="39" y="37"/>
                    <a:pt x="47" y="35"/>
                  </a:cubicBezTo>
                  <a:cubicBezTo>
                    <a:pt x="53" y="34"/>
                    <a:pt x="60" y="33"/>
                    <a:pt x="62" y="30"/>
                  </a:cubicBezTo>
                  <a:cubicBezTo>
                    <a:pt x="63" y="29"/>
                    <a:pt x="62" y="25"/>
                    <a:pt x="61" y="2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81" y="0"/>
                    <a:pt x="96" y="1"/>
                    <a:pt x="106" y="11"/>
                  </a:cubicBezTo>
                  <a:cubicBezTo>
                    <a:pt x="122" y="27"/>
                    <a:pt x="123" y="63"/>
                    <a:pt x="122" y="93"/>
                  </a:cubicBezTo>
                  <a:cubicBezTo>
                    <a:pt x="122" y="97"/>
                    <a:pt x="122" y="97"/>
                    <a:pt x="122" y="97"/>
                  </a:cubicBezTo>
                  <a:cubicBezTo>
                    <a:pt x="122" y="108"/>
                    <a:pt x="115" y="119"/>
                    <a:pt x="109" y="131"/>
                  </a:cubicBezTo>
                  <a:cubicBezTo>
                    <a:pt x="103" y="141"/>
                    <a:pt x="97" y="151"/>
                    <a:pt x="96" y="160"/>
                  </a:cubicBezTo>
                  <a:cubicBezTo>
                    <a:pt x="93" y="176"/>
                    <a:pt x="94" y="194"/>
                    <a:pt x="95" y="211"/>
                  </a:cubicBezTo>
                  <a:cubicBezTo>
                    <a:pt x="95" y="220"/>
                    <a:pt x="96" y="230"/>
                    <a:pt x="96" y="238"/>
                  </a:cubicBezTo>
                  <a:cubicBezTo>
                    <a:pt x="96" y="244"/>
                    <a:pt x="96" y="244"/>
                    <a:pt x="96" y="244"/>
                  </a:cubicBezTo>
                  <a:cubicBezTo>
                    <a:pt x="90" y="246"/>
                    <a:pt x="90" y="246"/>
                    <a:pt x="90" y="246"/>
                  </a:cubicBezTo>
                  <a:cubicBezTo>
                    <a:pt x="84" y="249"/>
                    <a:pt x="78" y="250"/>
                    <a:pt x="72" y="250"/>
                  </a:cubicBezTo>
                  <a:close/>
                  <a:moveTo>
                    <a:pt x="80" y="23"/>
                  </a:moveTo>
                  <a:cubicBezTo>
                    <a:pt x="81" y="30"/>
                    <a:pt x="80" y="35"/>
                    <a:pt x="77" y="40"/>
                  </a:cubicBezTo>
                  <a:cubicBezTo>
                    <a:pt x="71" y="49"/>
                    <a:pt x="60" y="51"/>
                    <a:pt x="51" y="53"/>
                  </a:cubicBezTo>
                  <a:cubicBezTo>
                    <a:pt x="45" y="54"/>
                    <a:pt x="39" y="56"/>
                    <a:pt x="36" y="58"/>
                  </a:cubicBezTo>
                  <a:cubicBezTo>
                    <a:pt x="21" y="73"/>
                    <a:pt x="22" y="75"/>
                    <a:pt x="29" y="84"/>
                  </a:cubicBezTo>
                  <a:cubicBezTo>
                    <a:pt x="34" y="89"/>
                    <a:pt x="40" y="97"/>
                    <a:pt x="43" y="108"/>
                  </a:cubicBezTo>
                  <a:cubicBezTo>
                    <a:pt x="46" y="120"/>
                    <a:pt x="47" y="136"/>
                    <a:pt x="48" y="155"/>
                  </a:cubicBezTo>
                  <a:cubicBezTo>
                    <a:pt x="50" y="189"/>
                    <a:pt x="52" y="232"/>
                    <a:pt x="72" y="232"/>
                  </a:cubicBezTo>
                  <a:cubicBezTo>
                    <a:pt x="74" y="232"/>
                    <a:pt x="76" y="232"/>
                    <a:pt x="77" y="231"/>
                  </a:cubicBezTo>
                  <a:cubicBezTo>
                    <a:pt x="77" y="225"/>
                    <a:pt x="77" y="219"/>
                    <a:pt x="77" y="212"/>
                  </a:cubicBezTo>
                  <a:cubicBezTo>
                    <a:pt x="76" y="193"/>
                    <a:pt x="75" y="174"/>
                    <a:pt x="78" y="157"/>
                  </a:cubicBezTo>
                  <a:cubicBezTo>
                    <a:pt x="79" y="145"/>
                    <a:pt x="86" y="133"/>
                    <a:pt x="92" y="122"/>
                  </a:cubicBezTo>
                  <a:cubicBezTo>
                    <a:pt x="98" y="113"/>
                    <a:pt x="103" y="103"/>
                    <a:pt x="103" y="97"/>
                  </a:cubicBezTo>
                  <a:cubicBezTo>
                    <a:pt x="103" y="93"/>
                    <a:pt x="103" y="93"/>
                    <a:pt x="103" y="93"/>
                  </a:cubicBezTo>
                  <a:cubicBezTo>
                    <a:pt x="105" y="47"/>
                    <a:pt x="98" y="30"/>
                    <a:pt x="93" y="24"/>
                  </a:cubicBezTo>
                  <a:cubicBezTo>
                    <a:pt x="90" y="21"/>
                    <a:pt x="88" y="20"/>
                    <a:pt x="8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6" name="Freeform 248"/>
            <p:cNvSpPr>
              <a:spLocks/>
            </p:cNvSpPr>
            <p:nvPr/>
          </p:nvSpPr>
          <p:spPr bwMode="auto">
            <a:xfrm>
              <a:off x="2253" y="2589"/>
              <a:ext cx="32" cy="15"/>
            </a:xfrm>
            <a:custGeom>
              <a:avLst/>
              <a:gdLst>
                <a:gd name="T0" fmla="*/ 99 w 109"/>
                <a:gd name="T1" fmla="*/ 0 h 52"/>
                <a:gd name="T2" fmla="*/ 32 w 109"/>
                <a:gd name="T3" fmla="*/ 41 h 52"/>
                <a:gd name="T4" fmla="*/ 86 w 109"/>
                <a:gd name="T5" fmla="*/ 43 h 52"/>
                <a:gd name="T6" fmla="*/ 99 w 109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52">
                  <a:moveTo>
                    <a:pt x="99" y="0"/>
                  </a:moveTo>
                  <a:cubicBezTo>
                    <a:pt x="84" y="1"/>
                    <a:pt x="0" y="1"/>
                    <a:pt x="32" y="41"/>
                  </a:cubicBezTo>
                  <a:cubicBezTo>
                    <a:pt x="41" y="52"/>
                    <a:pt x="73" y="44"/>
                    <a:pt x="86" y="43"/>
                  </a:cubicBezTo>
                  <a:cubicBezTo>
                    <a:pt x="109" y="42"/>
                    <a:pt x="99" y="19"/>
                    <a:pt x="9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7" name="Freeform 249"/>
            <p:cNvSpPr>
              <a:spLocks noEditPoints="1"/>
            </p:cNvSpPr>
            <p:nvPr/>
          </p:nvSpPr>
          <p:spPr bwMode="auto">
            <a:xfrm>
              <a:off x="2256" y="2586"/>
              <a:ext cx="30" cy="19"/>
            </a:xfrm>
            <a:custGeom>
              <a:avLst/>
              <a:gdLst>
                <a:gd name="T0" fmla="*/ 37 w 99"/>
                <a:gd name="T1" fmla="*/ 66 h 66"/>
                <a:gd name="T2" fmla="*/ 37 w 99"/>
                <a:gd name="T3" fmla="*/ 66 h 66"/>
                <a:gd name="T4" fmla="*/ 12 w 99"/>
                <a:gd name="T5" fmla="*/ 57 h 66"/>
                <a:gd name="T6" fmla="*/ 5 w 99"/>
                <a:gd name="T7" fmla="*/ 26 h 66"/>
                <a:gd name="T8" fmla="*/ 81 w 99"/>
                <a:gd name="T9" fmla="*/ 0 h 66"/>
                <a:gd name="T10" fmla="*/ 95 w 99"/>
                <a:gd name="T11" fmla="*/ 0 h 66"/>
                <a:gd name="T12" fmla="*/ 95 w 99"/>
                <a:gd name="T13" fmla="*/ 10 h 66"/>
                <a:gd name="T14" fmla="*/ 96 w 99"/>
                <a:gd name="T15" fmla="*/ 23 h 66"/>
                <a:gd name="T16" fmla="*/ 92 w 99"/>
                <a:gd name="T17" fmla="*/ 54 h 66"/>
                <a:gd name="T18" fmla="*/ 74 w 99"/>
                <a:gd name="T19" fmla="*/ 62 h 66"/>
                <a:gd name="T20" fmla="*/ 63 w 99"/>
                <a:gd name="T21" fmla="*/ 64 h 66"/>
                <a:gd name="T22" fmla="*/ 37 w 99"/>
                <a:gd name="T23" fmla="*/ 66 h 66"/>
                <a:gd name="T24" fmla="*/ 27 w 99"/>
                <a:gd name="T25" fmla="*/ 46 h 66"/>
                <a:gd name="T26" fmla="*/ 37 w 99"/>
                <a:gd name="T27" fmla="*/ 48 h 66"/>
                <a:gd name="T28" fmla="*/ 37 w 99"/>
                <a:gd name="T29" fmla="*/ 48 h 66"/>
                <a:gd name="T30" fmla="*/ 60 w 99"/>
                <a:gd name="T31" fmla="*/ 45 h 66"/>
                <a:gd name="T32" fmla="*/ 73 w 99"/>
                <a:gd name="T33" fmla="*/ 44 h 66"/>
                <a:gd name="T34" fmla="*/ 78 w 99"/>
                <a:gd name="T35" fmla="*/ 42 h 66"/>
                <a:gd name="T36" fmla="*/ 78 w 99"/>
                <a:gd name="T37" fmla="*/ 24 h 66"/>
                <a:gd name="T38" fmla="*/ 77 w 99"/>
                <a:gd name="T39" fmla="*/ 19 h 66"/>
                <a:gd name="T40" fmla="*/ 22 w 99"/>
                <a:gd name="T41" fmla="*/ 33 h 66"/>
                <a:gd name="T42" fmla="*/ 27 w 99"/>
                <a:gd name="T43" fmla="*/ 4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9" h="66">
                  <a:moveTo>
                    <a:pt x="37" y="66"/>
                  </a:moveTo>
                  <a:cubicBezTo>
                    <a:pt x="37" y="66"/>
                    <a:pt x="37" y="66"/>
                    <a:pt x="37" y="66"/>
                  </a:cubicBezTo>
                  <a:cubicBezTo>
                    <a:pt x="25" y="66"/>
                    <a:pt x="17" y="63"/>
                    <a:pt x="12" y="57"/>
                  </a:cubicBezTo>
                  <a:cubicBezTo>
                    <a:pt x="3" y="46"/>
                    <a:pt x="0" y="35"/>
                    <a:pt x="5" y="26"/>
                  </a:cubicBezTo>
                  <a:cubicBezTo>
                    <a:pt x="14" y="6"/>
                    <a:pt x="48" y="2"/>
                    <a:pt x="81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5" y="14"/>
                    <a:pt x="96" y="18"/>
                    <a:pt x="96" y="23"/>
                  </a:cubicBezTo>
                  <a:cubicBezTo>
                    <a:pt x="97" y="34"/>
                    <a:pt x="99" y="46"/>
                    <a:pt x="92" y="54"/>
                  </a:cubicBezTo>
                  <a:cubicBezTo>
                    <a:pt x="88" y="59"/>
                    <a:pt x="82" y="62"/>
                    <a:pt x="74" y="62"/>
                  </a:cubicBezTo>
                  <a:cubicBezTo>
                    <a:pt x="72" y="62"/>
                    <a:pt x="68" y="63"/>
                    <a:pt x="63" y="64"/>
                  </a:cubicBezTo>
                  <a:cubicBezTo>
                    <a:pt x="56" y="65"/>
                    <a:pt x="46" y="66"/>
                    <a:pt x="37" y="66"/>
                  </a:cubicBezTo>
                  <a:close/>
                  <a:moveTo>
                    <a:pt x="27" y="46"/>
                  </a:moveTo>
                  <a:cubicBezTo>
                    <a:pt x="27" y="46"/>
                    <a:pt x="28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45" y="48"/>
                    <a:pt x="53" y="47"/>
                    <a:pt x="60" y="45"/>
                  </a:cubicBezTo>
                  <a:cubicBezTo>
                    <a:pt x="66" y="45"/>
                    <a:pt x="70" y="44"/>
                    <a:pt x="73" y="44"/>
                  </a:cubicBezTo>
                  <a:cubicBezTo>
                    <a:pt x="75" y="44"/>
                    <a:pt x="77" y="43"/>
                    <a:pt x="78" y="42"/>
                  </a:cubicBezTo>
                  <a:cubicBezTo>
                    <a:pt x="80" y="40"/>
                    <a:pt x="79" y="31"/>
                    <a:pt x="78" y="24"/>
                  </a:cubicBezTo>
                  <a:cubicBezTo>
                    <a:pt x="78" y="23"/>
                    <a:pt x="78" y="21"/>
                    <a:pt x="77" y="19"/>
                  </a:cubicBezTo>
                  <a:cubicBezTo>
                    <a:pt x="34" y="22"/>
                    <a:pt x="23" y="29"/>
                    <a:pt x="22" y="33"/>
                  </a:cubicBezTo>
                  <a:cubicBezTo>
                    <a:pt x="20" y="37"/>
                    <a:pt x="24" y="43"/>
                    <a:pt x="27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8" name="Freeform 250"/>
            <p:cNvSpPr>
              <a:spLocks/>
            </p:cNvSpPr>
            <p:nvPr/>
          </p:nvSpPr>
          <p:spPr bwMode="auto">
            <a:xfrm>
              <a:off x="2252" y="2571"/>
              <a:ext cx="5" cy="7"/>
            </a:xfrm>
            <a:custGeom>
              <a:avLst/>
              <a:gdLst>
                <a:gd name="T0" fmla="*/ 17 w 17"/>
                <a:gd name="T1" fmla="*/ 6 h 21"/>
                <a:gd name="T2" fmla="*/ 0 w 17"/>
                <a:gd name="T3" fmla="*/ 19 h 21"/>
                <a:gd name="T4" fmla="*/ 5 w 17"/>
                <a:gd name="T5" fmla="*/ 0 h 21"/>
                <a:gd name="T6" fmla="*/ 17 w 17"/>
                <a:gd name="T7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1">
                  <a:moveTo>
                    <a:pt x="17" y="6"/>
                  </a:moveTo>
                  <a:cubicBezTo>
                    <a:pt x="12" y="15"/>
                    <a:pt x="13" y="21"/>
                    <a:pt x="0" y="19"/>
                  </a:cubicBezTo>
                  <a:cubicBezTo>
                    <a:pt x="2" y="12"/>
                    <a:pt x="4" y="6"/>
                    <a:pt x="5" y="0"/>
                  </a:cubicBezTo>
                  <a:cubicBezTo>
                    <a:pt x="9" y="2"/>
                    <a:pt x="13" y="4"/>
                    <a:pt x="17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9" name="Freeform 251"/>
            <p:cNvSpPr>
              <a:spLocks/>
            </p:cNvSpPr>
            <p:nvPr/>
          </p:nvSpPr>
          <p:spPr bwMode="auto">
            <a:xfrm>
              <a:off x="2248" y="2568"/>
              <a:ext cx="12" cy="12"/>
            </a:xfrm>
            <a:custGeom>
              <a:avLst/>
              <a:gdLst>
                <a:gd name="T0" fmla="*/ 17 w 41"/>
                <a:gd name="T1" fmla="*/ 41 h 41"/>
                <a:gd name="T2" fmla="*/ 10 w 41"/>
                <a:gd name="T3" fmla="*/ 41 h 41"/>
                <a:gd name="T4" fmla="*/ 0 w 41"/>
                <a:gd name="T5" fmla="*/ 39 h 41"/>
                <a:gd name="T6" fmla="*/ 12 w 41"/>
                <a:gd name="T7" fmla="*/ 0 h 41"/>
                <a:gd name="T8" fmla="*/ 41 w 41"/>
                <a:gd name="T9" fmla="*/ 14 h 41"/>
                <a:gd name="T10" fmla="*/ 37 w 41"/>
                <a:gd name="T11" fmla="*/ 23 h 41"/>
                <a:gd name="T12" fmla="*/ 35 w 41"/>
                <a:gd name="T13" fmla="*/ 27 h 41"/>
                <a:gd name="T14" fmla="*/ 17 w 41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41">
                  <a:moveTo>
                    <a:pt x="17" y="41"/>
                  </a:moveTo>
                  <a:cubicBezTo>
                    <a:pt x="15" y="41"/>
                    <a:pt x="13" y="41"/>
                    <a:pt x="10" y="4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6" y="24"/>
                    <a:pt x="35" y="26"/>
                    <a:pt x="35" y="27"/>
                  </a:cubicBezTo>
                  <a:cubicBezTo>
                    <a:pt x="33" y="33"/>
                    <a:pt x="29" y="41"/>
                    <a:pt x="17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0" name="Freeform 252"/>
            <p:cNvSpPr>
              <a:spLocks/>
            </p:cNvSpPr>
            <p:nvPr/>
          </p:nvSpPr>
          <p:spPr bwMode="auto">
            <a:xfrm>
              <a:off x="2520" y="2413"/>
              <a:ext cx="164" cy="163"/>
            </a:xfrm>
            <a:custGeom>
              <a:avLst/>
              <a:gdLst>
                <a:gd name="T0" fmla="*/ 197 w 550"/>
                <a:gd name="T1" fmla="*/ 0 h 545"/>
                <a:gd name="T2" fmla="*/ 149 w 550"/>
                <a:gd name="T3" fmla="*/ 36 h 545"/>
                <a:gd name="T4" fmla="*/ 130 w 550"/>
                <a:gd name="T5" fmla="*/ 100 h 545"/>
                <a:gd name="T6" fmla="*/ 108 w 550"/>
                <a:gd name="T7" fmla="*/ 203 h 545"/>
                <a:gd name="T8" fmla="*/ 70 w 550"/>
                <a:gd name="T9" fmla="*/ 260 h 545"/>
                <a:gd name="T10" fmla="*/ 44 w 550"/>
                <a:gd name="T11" fmla="*/ 296 h 545"/>
                <a:gd name="T12" fmla="*/ 34 w 550"/>
                <a:gd name="T13" fmla="*/ 358 h 545"/>
                <a:gd name="T14" fmla="*/ 0 w 550"/>
                <a:gd name="T15" fmla="*/ 381 h 545"/>
                <a:gd name="T16" fmla="*/ 63 w 550"/>
                <a:gd name="T17" fmla="*/ 426 h 545"/>
                <a:gd name="T18" fmla="*/ 78 w 550"/>
                <a:gd name="T19" fmla="*/ 465 h 545"/>
                <a:gd name="T20" fmla="*/ 104 w 550"/>
                <a:gd name="T21" fmla="*/ 495 h 545"/>
                <a:gd name="T22" fmla="*/ 177 w 550"/>
                <a:gd name="T23" fmla="*/ 532 h 545"/>
                <a:gd name="T24" fmla="*/ 256 w 550"/>
                <a:gd name="T25" fmla="*/ 526 h 545"/>
                <a:gd name="T26" fmla="*/ 328 w 550"/>
                <a:gd name="T27" fmla="*/ 525 h 545"/>
                <a:gd name="T28" fmla="*/ 413 w 550"/>
                <a:gd name="T29" fmla="*/ 488 h 545"/>
                <a:gd name="T30" fmla="*/ 550 w 550"/>
                <a:gd name="T31" fmla="*/ 374 h 545"/>
                <a:gd name="T32" fmla="*/ 379 w 550"/>
                <a:gd name="T33" fmla="*/ 311 h 545"/>
                <a:gd name="T34" fmla="*/ 363 w 550"/>
                <a:gd name="T35" fmla="*/ 276 h 545"/>
                <a:gd name="T36" fmla="*/ 328 w 550"/>
                <a:gd name="T37" fmla="*/ 270 h 545"/>
                <a:gd name="T38" fmla="*/ 366 w 550"/>
                <a:gd name="T39" fmla="*/ 201 h 545"/>
                <a:gd name="T40" fmla="*/ 304 w 550"/>
                <a:gd name="T41" fmla="*/ 135 h 545"/>
                <a:gd name="T42" fmla="*/ 251 w 550"/>
                <a:gd name="T43" fmla="*/ 101 h 545"/>
                <a:gd name="T44" fmla="*/ 249 w 550"/>
                <a:gd name="T45" fmla="*/ 112 h 545"/>
                <a:gd name="T46" fmla="*/ 197 w 550"/>
                <a:gd name="T47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0" h="545">
                  <a:moveTo>
                    <a:pt x="197" y="0"/>
                  </a:moveTo>
                  <a:cubicBezTo>
                    <a:pt x="195" y="25"/>
                    <a:pt x="169" y="27"/>
                    <a:pt x="149" y="36"/>
                  </a:cubicBezTo>
                  <a:cubicBezTo>
                    <a:pt x="137" y="41"/>
                    <a:pt x="133" y="87"/>
                    <a:pt x="130" y="100"/>
                  </a:cubicBezTo>
                  <a:cubicBezTo>
                    <a:pt x="122" y="134"/>
                    <a:pt x="133" y="174"/>
                    <a:pt x="108" y="203"/>
                  </a:cubicBezTo>
                  <a:cubicBezTo>
                    <a:pt x="90" y="223"/>
                    <a:pt x="76" y="235"/>
                    <a:pt x="70" y="260"/>
                  </a:cubicBezTo>
                  <a:cubicBezTo>
                    <a:pt x="67" y="278"/>
                    <a:pt x="46" y="276"/>
                    <a:pt x="44" y="296"/>
                  </a:cubicBezTo>
                  <a:cubicBezTo>
                    <a:pt x="43" y="312"/>
                    <a:pt x="48" y="347"/>
                    <a:pt x="34" y="358"/>
                  </a:cubicBezTo>
                  <a:cubicBezTo>
                    <a:pt x="20" y="370"/>
                    <a:pt x="3" y="355"/>
                    <a:pt x="0" y="381"/>
                  </a:cubicBezTo>
                  <a:cubicBezTo>
                    <a:pt x="21" y="385"/>
                    <a:pt x="52" y="409"/>
                    <a:pt x="63" y="426"/>
                  </a:cubicBezTo>
                  <a:cubicBezTo>
                    <a:pt x="71" y="437"/>
                    <a:pt x="71" y="453"/>
                    <a:pt x="78" y="465"/>
                  </a:cubicBezTo>
                  <a:cubicBezTo>
                    <a:pt x="92" y="487"/>
                    <a:pt x="104" y="460"/>
                    <a:pt x="104" y="495"/>
                  </a:cubicBezTo>
                  <a:cubicBezTo>
                    <a:pt x="104" y="493"/>
                    <a:pt x="167" y="528"/>
                    <a:pt x="177" y="532"/>
                  </a:cubicBezTo>
                  <a:cubicBezTo>
                    <a:pt x="208" y="545"/>
                    <a:pt x="230" y="543"/>
                    <a:pt x="256" y="526"/>
                  </a:cubicBezTo>
                  <a:cubicBezTo>
                    <a:pt x="284" y="507"/>
                    <a:pt x="303" y="538"/>
                    <a:pt x="328" y="525"/>
                  </a:cubicBezTo>
                  <a:cubicBezTo>
                    <a:pt x="355" y="511"/>
                    <a:pt x="383" y="491"/>
                    <a:pt x="413" y="488"/>
                  </a:cubicBezTo>
                  <a:cubicBezTo>
                    <a:pt x="462" y="484"/>
                    <a:pt x="528" y="418"/>
                    <a:pt x="550" y="374"/>
                  </a:cubicBezTo>
                  <a:cubicBezTo>
                    <a:pt x="491" y="380"/>
                    <a:pt x="420" y="354"/>
                    <a:pt x="379" y="311"/>
                  </a:cubicBezTo>
                  <a:cubicBezTo>
                    <a:pt x="365" y="297"/>
                    <a:pt x="363" y="296"/>
                    <a:pt x="363" y="276"/>
                  </a:cubicBezTo>
                  <a:cubicBezTo>
                    <a:pt x="363" y="248"/>
                    <a:pt x="334" y="277"/>
                    <a:pt x="328" y="270"/>
                  </a:cubicBezTo>
                  <a:cubicBezTo>
                    <a:pt x="306" y="244"/>
                    <a:pt x="350" y="212"/>
                    <a:pt x="366" y="201"/>
                  </a:cubicBezTo>
                  <a:cubicBezTo>
                    <a:pt x="340" y="186"/>
                    <a:pt x="323" y="158"/>
                    <a:pt x="304" y="135"/>
                  </a:cubicBezTo>
                  <a:cubicBezTo>
                    <a:pt x="287" y="115"/>
                    <a:pt x="260" y="128"/>
                    <a:pt x="251" y="101"/>
                  </a:cubicBezTo>
                  <a:cubicBezTo>
                    <a:pt x="251" y="104"/>
                    <a:pt x="250" y="108"/>
                    <a:pt x="249" y="112"/>
                  </a:cubicBezTo>
                  <a:cubicBezTo>
                    <a:pt x="211" y="88"/>
                    <a:pt x="228" y="30"/>
                    <a:pt x="197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1" name="Freeform 253"/>
            <p:cNvSpPr>
              <a:spLocks noEditPoints="1"/>
            </p:cNvSpPr>
            <p:nvPr/>
          </p:nvSpPr>
          <p:spPr bwMode="auto">
            <a:xfrm>
              <a:off x="2517" y="2407"/>
              <a:ext cx="172" cy="170"/>
            </a:xfrm>
            <a:custGeom>
              <a:avLst/>
              <a:gdLst>
                <a:gd name="T0" fmla="*/ 183 w 576"/>
                <a:gd name="T1" fmla="*/ 560 h 570"/>
                <a:gd name="T2" fmla="*/ 112 w 576"/>
                <a:gd name="T3" fmla="*/ 524 h 570"/>
                <a:gd name="T4" fmla="*/ 105 w 576"/>
                <a:gd name="T5" fmla="*/ 515 h 570"/>
                <a:gd name="T6" fmla="*/ 81 w 576"/>
                <a:gd name="T7" fmla="*/ 490 h 570"/>
                <a:gd name="T8" fmla="*/ 66 w 576"/>
                <a:gd name="T9" fmla="*/ 451 h 570"/>
                <a:gd name="T10" fmla="*/ 0 w 576"/>
                <a:gd name="T11" fmla="*/ 409 h 570"/>
                <a:gd name="T12" fmla="*/ 26 w 576"/>
                <a:gd name="T13" fmla="*/ 375 h 570"/>
                <a:gd name="T14" fmla="*/ 45 w 576"/>
                <a:gd name="T15" fmla="*/ 330 h 570"/>
                <a:gd name="T16" fmla="*/ 62 w 576"/>
                <a:gd name="T17" fmla="*/ 289 h 570"/>
                <a:gd name="T18" fmla="*/ 103 w 576"/>
                <a:gd name="T19" fmla="*/ 225 h 570"/>
                <a:gd name="T20" fmla="*/ 127 w 576"/>
                <a:gd name="T21" fmla="*/ 156 h 570"/>
                <a:gd name="T22" fmla="*/ 133 w 576"/>
                <a:gd name="T23" fmla="*/ 104 h 570"/>
                <a:gd name="T24" fmla="*/ 169 w 576"/>
                <a:gd name="T25" fmla="*/ 42 h 570"/>
                <a:gd name="T26" fmla="*/ 199 w 576"/>
                <a:gd name="T27" fmla="*/ 0 h 570"/>
                <a:gd name="T28" fmla="*/ 239 w 576"/>
                <a:gd name="T29" fmla="*/ 72 h 570"/>
                <a:gd name="T30" fmla="*/ 259 w 576"/>
                <a:gd name="T31" fmla="*/ 82 h 570"/>
                <a:gd name="T32" fmla="*/ 290 w 576"/>
                <a:gd name="T33" fmla="*/ 133 h 570"/>
                <a:gd name="T34" fmla="*/ 333 w 576"/>
                <a:gd name="T35" fmla="*/ 165 h 570"/>
                <a:gd name="T36" fmla="*/ 394 w 576"/>
                <a:gd name="T37" fmla="*/ 221 h 570"/>
                <a:gd name="T38" fmla="*/ 341 w 576"/>
                <a:gd name="T39" fmla="*/ 272 h 570"/>
                <a:gd name="T40" fmla="*/ 347 w 576"/>
                <a:gd name="T41" fmla="*/ 279 h 570"/>
                <a:gd name="T42" fmla="*/ 382 w 576"/>
                <a:gd name="T43" fmla="*/ 296 h 570"/>
                <a:gd name="T44" fmla="*/ 396 w 576"/>
                <a:gd name="T45" fmla="*/ 324 h 570"/>
                <a:gd name="T46" fmla="*/ 576 w 576"/>
                <a:gd name="T47" fmla="*/ 383 h 570"/>
                <a:gd name="T48" fmla="*/ 424 w 576"/>
                <a:gd name="T49" fmla="*/ 517 h 570"/>
                <a:gd name="T50" fmla="*/ 342 w 576"/>
                <a:gd name="T51" fmla="*/ 553 h 570"/>
                <a:gd name="T52" fmla="*/ 271 w 576"/>
                <a:gd name="T53" fmla="*/ 553 h 570"/>
                <a:gd name="T54" fmla="*/ 123 w 576"/>
                <a:gd name="T55" fmla="*/ 509 h 570"/>
                <a:gd name="T56" fmla="*/ 190 w 576"/>
                <a:gd name="T57" fmla="*/ 543 h 570"/>
                <a:gd name="T58" fmla="*/ 308 w 576"/>
                <a:gd name="T59" fmla="*/ 535 h 570"/>
                <a:gd name="T60" fmla="*/ 354 w 576"/>
                <a:gd name="T61" fmla="*/ 526 h 570"/>
                <a:gd name="T62" fmla="*/ 544 w 576"/>
                <a:gd name="T63" fmla="*/ 404 h 570"/>
                <a:gd name="T64" fmla="*/ 379 w 576"/>
                <a:gd name="T65" fmla="*/ 334 h 570"/>
                <a:gd name="T66" fmla="*/ 363 w 576"/>
                <a:gd name="T67" fmla="*/ 292 h 570"/>
                <a:gd name="T68" fmla="*/ 330 w 576"/>
                <a:gd name="T69" fmla="*/ 296 h 570"/>
                <a:gd name="T70" fmla="*/ 360 w 576"/>
                <a:gd name="T71" fmla="*/ 221 h 570"/>
                <a:gd name="T72" fmla="*/ 307 w 576"/>
                <a:gd name="T73" fmla="*/ 161 h 570"/>
                <a:gd name="T74" fmla="*/ 267 w 576"/>
                <a:gd name="T75" fmla="*/ 143 h 570"/>
                <a:gd name="T76" fmla="*/ 254 w 576"/>
                <a:gd name="T77" fmla="*/ 140 h 570"/>
                <a:gd name="T78" fmla="*/ 210 w 576"/>
                <a:gd name="T79" fmla="*/ 40 h 570"/>
                <a:gd name="T80" fmla="*/ 163 w 576"/>
                <a:gd name="T81" fmla="*/ 64 h 570"/>
                <a:gd name="T82" fmla="*/ 149 w 576"/>
                <a:gd name="T83" fmla="*/ 122 h 570"/>
                <a:gd name="T84" fmla="*/ 124 w 576"/>
                <a:gd name="T85" fmla="*/ 229 h 570"/>
                <a:gd name="T86" fmla="*/ 90 w 576"/>
                <a:gd name="T87" fmla="*/ 282 h 570"/>
                <a:gd name="T88" fmla="*/ 63 w 576"/>
                <a:gd name="T89" fmla="*/ 316 h 570"/>
                <a:gd name="T90" fmla="*/ 50 w 576"/>
                <a:gd name="T91" fmla="*/ 385 h 570"/>
                <a:gd name="T92" fmla="*/ 21 w 576"/>
                <a:gd name="T93" fmla="*/ 395 h 570"/>
                <a:gd name="T94" fmla="*/ 90 w 576"/>
                <a:gd name="T95" fmla="*/ 463 h 570"/>
                <a:gd name="T96" fmla="*/ 105 w 576"/>
                <a:gd name="T97" fmla="*/ 486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" h="570">
                  <a:moveTo>
                    <a:pt x="223" y="570"/>
                  </a:moveTo>
                  <a:cubicBezTo>
                    <a:pt x="211" y="570"/>
                    <a:pt x="199" y="567"/>
                    <a:pt x="183" y="560"/>
                  </a:cubicBezTo>
                  <a:cubicBezTo>
                    <a:pt x="179" y="559"/>
                    <a:pt x="165" y="551"/>
                    <a:pt x="145" y="540"/>
                  </a:cubicBezTo>
                  <a:cubicBezTo>
                    <a:pt x="131" y="534"/>
                    <a:pt x="114" y="524"/>
                    <a:pt x="112" y="524"/>
                  </a:cubicBezTo>
                  <a:cubicBezTo>
                    <a:pt x="114" y="515"/>
                    <a:pt x="114" y="515"/>
                    <a:pt x="114" y="515"/>
                  </a:cubicBezTo>
                  <a:cubicBezTo>
                    <a:pt x="105" y="515"/>
                    <a:pt x="105" y="515"/>
                    <a:pt x="105" y="515"/>
                  </a:cubicBezTo>
                  <a:cubicBezTo>
                    <a:pt x="105" y="509"/>
                    <a:pt x="105" y="506"/>
                    <a:pt x="105" y="504"/>
                  </a:cubicBezTo>
                  <a:cubicBezTo>
                    <a:pt x="97" y="504"/>
                    <a:pt x="88" y="503"/>
                    <a:pt x="81" y="490"/>
                  </a:cubicBezTo>
                  <a:cubicBezTo>
                    <a:pt x="76" y="483"/>
                    <a:pt x="74" y="475"/>
                    <a:pt x="72" y="468"/>
                  </a:cubicBezTo>
                  <a:cubicBezTo>
                    <a:pt x="71" y="462"/>
                    <a:pt x="69" y="456"/>
                    <a:pt x="66" y="451"/>
                  </a:cubicBezTo>
                  <a:cubicBezTo>
                    <a:pt x="56" y="436"/>
                    <a:pt x="26" y="414"/>
                    <a:pt x="9" y="410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1" y="401"/>
                    <a:pt x="1" y="401"/>
                    <a:pt x="1" y="401"/>
                  </a:cubicBezTo>
                  <a:cubicBezTo>
                    <a:pt x="4" y="377"/>
                    <a:pt x="18" y="375"/>
                    <a:pt x="26" y="375"/>
                  </a:cubicBezTo>
                  <a:cubicBezTo>
                    <a:pt x="31" y="374"/>
                    <a:pt x="35" y="374"/>
                    <a:pt x="38" y="371"/>
                  </a:cubicBezTo>
                  <a:cubicBezTo>
                    <a:pt x="45" y="365"/>
                    <a:pt x="45" y="344"/>
                    <a:pt x="45" y="330"/>
                  </a:cubicBezTo>
                  <a:cubicBezTo>
                    <a:pt x="45" y="325"/>
                    <a:pt x="45" y="319"/>
                    <a:pt x="45" y="315"/>
                  </a:cubicBezTo>
                  <a:cubicBezTo>
                    <a:pt x="46" y="300"/>
                    <a:pt x="55" y="294"/>
                    <a:pt x="62" y="289"/>
                  </a:cubicBezTo>
                  <a:cubicBezTo>
                    <a:pt x="68" y="286"/>
                    <a:pt x="71" y="283"/>
                    <a:pt x="72" y="279"/>
                  </a:cubicBezTo>
                  <a:cubicBezTo>
                    <a:pt x="76" y="254"/>
                    <a:pt x="89" y="241"/>
                    <a:pt x="103" y="225"/>
                  </a:cubicBezTo>
                  <a:cubicBezTo>
                    <a:pt x="110" y="217"/>
                    <a:pt x="110" y="217"/>
                    <a:pt x="110" y="217"/>
                  </a:cubicBezTo>
                  <a:cubicBezTo>
                    <a:pt x="125" y="200"/>
                    <a:pt x="126" y="179"/>
                    <a:pt x="127" y="156"/>
                  </a:cubicBezTo>
                  <a:cubicBezTo>
                    <a:pt x="127" y="144"/>
                    <a:pt x="128" y="130"/>
                    <a:pt x="131" y="117"/>
                  </a:cubicBezTo>
                  <a:cubicBezTo>
                    <a:pt x="132" y="115"/>
                    <a:pt x="133" y="110"/>
                    <a:pt x="133" y="104"/>
                  </a:cubicBezTo>
                  <a:cubicBezTo>
                    <a:pt x="138" y="75"/>
                    <a:pt x="143" y="53"/>
                    <a:pt x="156" y="48"/>
                  </a:cubicBezTo>
                  <a:cubicBezTo>
                    <a:pt x="160" y="46"/>
                    <a:pt x="165" y="44"/>
                    <a:pt x="169" y="42"/>
                  </a:cubicBezTo>
                  <a:cubicBezTo>
                    <a:pt x="187" y="37"/>
                    <a:pt x="197" y="32"/>
                    <a:pt x="198" y="2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214" y="14"/>
                    <a:pt x="214" y="14"/>
                    <a:pt x="214" y="14"/>
                  </a:cubicBezTo>
                  <a:cubicBezTo>
                    <a:pt x="230" y="30"/>
                    <a:pt x="234" y="51"/>
                    <a:pt x="239" y="72"/>
                  </a:cubicBezTo>
                  <a:cubicBezTo>
                    <a:pt x="242" y="88"/>
                    <a:pt x="245" y="103"/>
                    <a:pt x="253" y="114"/>
                  </a:cubicBezTo>
                  <a:cubicBezTo>
                    <a:pt x="259" y="82"/>
                    <a:pt x="259" y="82"/>
                    <a:pt x="259" y="82"/>
                  </a:cubicBezTo>
                  <a:cubicBezTo>
                    <a:pt x="270" y="118"/>
                    <a:pt x="270" y="118"/>
                    <a:pt x="270" y="118"/>
                  </a:cubicBezTo>
                  <a:cubicBezTo>
                    <a:pt x="273" y="128"/>
                    <a:pt x="279" y="130"/>
                    <a:pt x="290" y="133"/>
                  </a:cubicBezTo>
                  <a:cubicBezTo>
                    <a:pt x="300" y="135"/>
                    <a:pt x="312" y="138"/>
                    <a:pt x="321" y="149"/>
                  </a:cubicBezTo>
                  <a:cubicBezTo>
                    <a:pt x="325" y="154"/>
                    <a:pt x="329" y="159"/>
                    <a:pt x="333" y="165"/>
                  </a:cubicBezTo>
                  <a:cubicBezTo>
                    <a:pt x="347" y="183"/>
                    <a:pt x="362" y="202"/>
                    <a:pt x="381" y="213"/>
                  </a:cubicBezTo>
                  <a:cubicBezTo>
                    <a:pt x="394" y="221"/>
                    <a:pt x="394" y="221"/>
                    <a:pt x="394" y="221"/>
                  </a:cubicBezTo>
                  <a:cubicBezTo>
                    <a:pt x="381" y="229"/>
                    <a:pt x="381" y="229"/>
                    <a:pt x="381" y="229"/>
                  </a:cubicBezTo>
                  <a:cubicBezTo>
                    <a:pt x="363" y="240"/>
                    <a:pt x="343" y="258"/>
                    <a:pt x="341" y="272"/>
                  </a:cubicBezTo>
                  <a:cubicBezTo>
                    <a:pt x="340" y="275"/>
                    <a:pt x="341" y="278"/>
                    <a:pt x="343" y="281"/>
                  </a:cubicBezTo>
                  <a:cubicBezTo>
                    <a:pt x="344" y="281"/>
                    <a:pt x="346" y="280"/>
                    <a:pt x="347" y="279"/>
                  </a:cubicBezTo>
                  <a:cubicBezTo>
                    <a:pt x="353" y="277"/>
                    <a:pt x="359" y="275"/>
                    <a:pt x="365" y="275"/>
                  </a:cubicBezTo>
                  <a:cubicBezTo>
                    <a:pt x="369" y="275"/>
                    <a:pt x="382" y="276"/>
                    <a:pt x="382" y="296"/>
                  </a:cubicBezTo>
                  <a:cubicBezTo>
                    <a:pt x="382" y="310"/>
                    <a:pt x="382" y="311"/>
                    <a:pt x="392" y="321"/>
                  </a:cubicBezTo>
                  <a:cubicBezTo>
                    <a:pt x="396" y="324"/>
                    <a:pt x="396" y="324"/>
                    <a:pt x="396" y="324"/>
                  </a:cubicBezTo>
                  <a:cubicBezTo>
                    <a:pt x="434" y="365"/>
                    <a:pt x="503" y="391"/>
                    <a:pt x="559" y="385"/>
                  </a:cubicBezTo>
                  <a:cubicBezTo>
                    <a:pt x="576" y="383"/>
                    <a:pt x="576" y="383"/>
                    <a:pt x="576" y="383"/>
                  </a:cubicBezTo>
                  <a:cubicBezTo>
                    <a:pt x="569" y="398"/>
                    <a:pt x="569" y="398"/>
                    <a:pt x="569" y="398"/>
                  </a:cubicBezTo>
                  <a:cubicBezTo>
                    <a:pt x="546" y="442"/>
                    <a:pt x="477" y="512"/>
                    <a:pt x="424" y="517"/>
                  </a:cubicBezTo>
                  <a:cubicBezTo>
                    <a:pt x="403" y="519"/>
                    <a:pt x="383" y="530"/>
                    <a:pt x="363" y="542"/>
                  </a:cubicBezTo>
                  <a:cubicBezTo>
                    <a:pt x="356" y="546"/>
                    <a:pt x="349" y="550"/>
                    <a:pt x="342" y="553"/>
                  </a:cubicBezTo>
                  <a:cubicBezTo>
                    <a:pt x="329" y="560"/>
                    <a:pt x="314" y="557"/>
                    <a:pt x="303" y="553"/>
                  </a:cubicBezTo>
                  <a:cubicBezTo>
                    <a:pt x="291" y="549"/>
                    <a:pt x="281" y="546"/>
                    <a:pt x="271" y="553"/>
                  </a:cubicBezTo>
                  <a:cubicBezTo>
                    <a:pt x="254" y="564"/>
                    <a:pt x="239" y="570"/>
                    <a:pt x="223" y="570"/>
                  </a:cubicBezTo>
                  <a:close/>
                  <a:moveTo>
                    <a:pt x="123" y="509"/>
                  </a:moveTo>
                  <a:cubicBezTo>
                    <a:pt x="129" y="512"/>
                    <a:pt x="137" y="516"/>
                    <a:pt x="153" y="524"/>
                  </a:cubicBezTo>
                  <a:cubicBezTo>
                    <a:pt x="168" y="532"/>
                    <a:pt x="186" y="542"/>
                    <a:pt x="190" y="543"/>
                  </a:cubicBezTo>
                  <a:cubicBezTo>
                    <a:pt x="220" y="556"/>
                    <a:pt x="236" y="554"/>
                    <a:pt x="261" y="538"/>
                  </a:cubicBezTo>
                  <a:cubicBezTo>
                    <a:pt x="277" y="527"/>
                    <a:pt x="295" y="530"/>
                    <a:pt x="308" y="535"/>
                  </a:cubicBezTo>
                  <a:cubicBezTo>
                    <a:pt x="318" y="538"/>
                    <a:pt x="326" y="541"/>
                    <a:pt x="334" y="537"/>
                  </a:cubicBezTo>
                  <a:cubicBezTo>
                    <a:pt x="340" y="534"/>
                    <a:pt x="347" y="530"/>
                    <a:pt x="354" y="526"/>
                  </a:cubicBezTo>
                  <a:cubicBezTo>
                    <a:pt x="376" y="513"/>
                    <a:pt x="398" y="501"/>
                    <a:pt x="422" y="499"/>
                  </a:cubicBezTo>
                  <a:cubicBezTo>
                    <a:pt x="462" y="495"/>
                    <a:pt x="517" y="444"/>
                    <a:pt x="544" y="404"/>
                  </a:cubicBezTo>
                  <a:cubicBezTo>
                    <a:pt x="486" y="405"/>
                    <a:pt x="421" y="378"/>
                    <a:pt x="382" y="337"/>
                  </a:cubicBezTo>
                  <a:cubicBezTo>
                    <a:pt x="379" y="334"/>
                    <a:pt x="379" y="334"/>
                    <a:pt x="379" y="334"/>
                  </a:cubicBezTo>
                  <a:cubicBezTo>
                    <a:pt x="367" y="321"/>
                    <a:pt x="363" y="317"/>
                    <a:pt x="363" y="296"/>
                  </a:cubicBezTo>
                  <a:cubicBezTo>
                    <a:pt x="363" y="293"/>
                    <a:pt x="363" y="292"/>
                    <a:pt x="363" y="292"/>
                  </a:cubicBezTo>
                  <a:cubicBezTo>
                    <a:pt x="363" y="293"/>
                    <a:pt x="358" y="295"/>
                    <a:pt x="355" y="296"/>
                  </a:cubicBezTo>
                  <a:cubicBezTo>
                    <a:pt x="345" y="300"/>
                    <a:pt x="335" y="302"/>
                    <a:pt x="330" y="296"/>
                  </a:cubicBezTo>
                  <a:cubicBezTo>
                    <a:pt x="324" y="288"/>
                    <a:pt x="321" y="279"/>
                    <a:pt x="323" y="269"/>
                  </a:cubicBezTo>
                  <a:cubicBezTo>
                    <a:pt x="326" y="250"/>
                    <a:pt x="346" y="232"/>
                    <a:pt x="360" y="221"/>
                  </a:cubicBezTo>
                  <a:cubicBezTo>
                    <a:pt x="344" y="208"/>
                    <a:pt x="331" y="192"/>
                    <a:pt x="318" y="176"/>
                  </a:cubicBezTo>
                  <a:cubicBezTo>
                    <a:pt x="315" y="171"/>
                    <a:pt x="311" y="166"/>
                    <a:pt x="307" y="161"/>
                  </a:cubicBezTo>
                  <a:cubicBezTo>
                    <a:pt x="301" y="155"/>
                    <a:pt x="294" y="153"/>
                    <a:pt x="286" y="151"/>
                  </a:cubicBezTo>
                  <a:cubicBezTo>
                    <a:pt x="280" y="149"/>
                    <a:pt x="273" y="147"/>
                    <a:pt x="267" y="143"/>
                  </a:cubicBezTo>
                  <a:cubicBezTo>
                    <a:pt x="266" y="147"/>
                    <a:pt x="266" y="147"/>
                    <a:pt x="266" y="147"/>
                  </a:cubicBezTo>
                  <a:cubicBezTo>
                    <a:pt x="254" y="140"/>
                    <a:pt x="254" y="140"/>
                    <a:pt x="254" y="140"/>
                  </a:cubicBezTo>
                  <a:cubicBezTo>
                    <a:pt x="231" y="124"/>
                    <a:pt x="226" y="100"/>
                    <a:pt x="221" y="75"/>
                  </a:cubicBezTo>
                  <a:cubicBezTo>
                    <a:pt x="218" y="62"/>
                    <a:pt x="216" y="50"/>
                    <a:pt x="210" y="40"/>
                  </a:cubicBezTo>
                  <a:cubicBezTo>
                    <a:pt x="202" y="51"/>
                    <a:pt x="188" y="56"/>
                    <a:pt x="175" y="60"/>
                  </a:cubicBezTo>
                  <a:cubicBezTo>
                    <a:pt x="171" y="61"/>
                    <a:pt x="167" y="62"/>
                    <a:pt x="163" y="64"/>
                  </a:cubicBezTo>
                  <a:cubicBezTo>
                    <a:pt x="158" y="68"/>
                    <a:pt x="153" y="97"/>
                    <a:pt x="151" y="107"/>
                  </a:cubicBezTo>
                  <a:cubicBezTo>
                    <a:pt x="151" y="113"/>
                    <a:pt x="150" y="119"/>
                    <a:pt x="149" y="122"/>
                  </a:cubicBezTo>
                  <a:cubicBezTo>
                    <a:pt x="146" y="133"/>
                    <a:pt x="146" y="145"/>
                    <a:pt x="145" y="157"/>
                  </a:cubicBezTo>
                  <a:cubicBezTo>
                    <a:pt x="144" y="182"/>
                    <a:pt x="143" y="208"/>
                    <a:pt x="124" y="229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02" y="253"/>
                    <a:pt x="94" y="263"/>
                    <a:pt x="90" y="282"/>
                  </a:cubicBezTo>
                  <a:cubicBezTo>
                    <a:pt x="87" y="294"/>
                    <a:pt x="79" y="300"/>
                    <a:pt x="72" y="305"/>
                  </a:cubicBezTo>
                  <a:cubicBezTo>
                    <a:pt x="66" y="309"/>
                    <a:pt x="64" y="311"/>
                    <a:pt x="63" y="316"/>
                  </a:cubicBezTo>
                  <a:cubicBezTo>
                    <a:pt x="63" y="320"/>
                    <a:pt x="63" y="325"/>
                    <a:pt x="63" y="330"/>
                  </a:cubicBezTo>
                  <a:cubicBezTo>
                    <a:pt x="63" y="350"/>
                    <a:pt x="63" y="374"/>
                    <a:pt x="50" y="385"/>
                  </a:cubicBezTo>
                  <a:cubicBezTo>
                    <a:pt x="42" y="391"/>
                    <a:pt x="34" y="392"/>
                    <a:pt x="28" y="393"/>
                  </a:cubicBezTo>
                  <a:cubicBezTo>
                    <a:pt x="24" y="393"/>
                    <a:pt x="22" y="393"/>
                    <a:pt x="21" y="395"/>
                  </a:cubicBezTo>
                  <a:cubicBezTo>
                    <a:pt x="43" y="403"/>
                    <a:pt x="71" y="425"/>
                    <a:pt x="81" y="441"/>
                  </a:cubicBezTo>
                  <a:cubicBezTo>
                    <a:pt x="86" y="448"/>
                    <a:pt x="88" y="456"/>
                    <a:pt x="90" y="463"/>
                  </a:cubicBezTo>
                  <a:cubicBezTo>
                    <a:pt x="92" y="470"/>
                    <a:pt x="94" y="475"/>
                    <a:pt x="96" y="480"/>
                  </a:cubicBezTo>
                  <a:cubicBezTo>
                    <a:pt x="99" y="486"/>
                    <a:pt x="101" y="486"/>
                    <a:pt x="105" y="486"/>
                  </a:cubicBezTo>
                  <a:cubicBezTo>
                    <a:pt x="119" y="486"/>
                    <a:pt x="123" y="494"/>
                    <a:pt x="123" y="5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2" name="Freeform 254"/>
            <p:cNvSpPr>
              <a:spLocks/>
            </p:cNvSpPr>
            <p:nvPr/>
          </p:nvSpPr>
          <p:spPr bwMode="auto">
            <a:xfrm>
              <a:off x="2595" y="2438"/>
              <a:ext cx="3" cy="5"/>
            </a:xfrm>
            <a:custGeom>
              <a:avLst/>
              <a:gdLst>
                <a:gd name="T0" fmla="*/ 11 w 11"/>
                <a:gd name="T1" fmla="*/ 9 h 17"/>
                <a:gd name="T2" fmla="*/ 0 w 11"/>
                <a:gd name="T3" fmla="*/ 4 h 17"/>
                <a:gd name="T4" fmla="*/ 11 w 11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7">
                  <a:moveTo>
                    <a:pt x="11" y="9"/>
                  </a:moveTo>
                  <a:cubicBezTo>
                    <a:pt x="5" y="8"/>
                    <a:pt x="8" y="0"/>
                    <a:pt x="0" y="4"/>
                  </a:cubicBezTo>
                  <a:cubicBezTo>
                    <a:pt x="9" y="17"/>
                    <a:pt x="10" y="12"/>
                    <a:pt x="11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3" name="Freeform 255"/>
            <p:cNvSpPr>
              <a:spLocks/>
            </p:cNvSpPr>
            <p:nvPr/>
          </p:nvSpPr>
          <p:spPr bwMode="auto">
            <a:xfrm>
              <a:off x="2591" y="2435"/>
              <a:ext cx="12" cy="9"/>
            </a:xfrm>
            <a:custGeom>
              <a:avLst/>
              <a:gdLst>
                <a:gd name="T0" fmla="*/ 23 w 40"/>
                <a:gd name="T1" fmla="*/ 32 h 32"/>
                <a:gd name="T2" fmla="*/ 23 w 40"/>
                <a:gd name="T3" fmla="*/ 32 h 32"/>
                <a:gd name="T4" fmla="*/ 7 w 40"/>
                <a:gd name="T5" fmla="*/ 19 h 32"/>
                <a:gd name="T6" fmla="*/ 0 w 40"/>
                <a:gd name="T7" fmla="*/ 10 h 32"/>
                <a:gd name="T8" fmla="*/ 10 w 40"/>
                <a:gd name="T9" fmla="*/ 6 h 32"/>
                <a:gd name="T10" fmla="*/ 29 w 40"/>
                <a:gd name="T11" fmla="*/ 11 h 32"/>
                <a:gd name="T12" fmla="*/ 40 w 40"/>
                <a:gd name="T13" fmla="*/ 14 h 32"/>
                <a:gd name="T14" fmla="*/ 33 w 40"/>
                <a:gd name="T15" fmla="*/ 24 h 32"/>
                <a:gd name="T16" fmla="*/ 23 w 40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32"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17" y="32"/>
                    <a:pt x="12" y="27"/>
                    <a:pt x="7" y="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22" y="0"/>
                    <a:pt x="28" y="8"/>
                    <a:pt x="29" y="11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1" y="29"/>
                    <a:pt x="27" y="32"/>
                    <a:pt x="23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4" name="Freeform 256"/>
            <p:cNvSpPr>
              <a:spLocks/>
            </p:cNvSpPr>
            <p:nvPr/>
          </p:nvSpPr>
          <p:spPr bwMode="auto">
            <a:xfrm>
              <a:off x="2616" y="2472"/>
              <a:ext cx="20" cy="23"/>
            </a:xfrm>
            <a:custGeom>
              <a:avLst/>
              <a:gdLst>
                <a:gd name="T0" fmla="*/ 52 w 65"/>
                <a:gd name="T1" fmla="*/ 53 h 78"/>
                <a:gd name="T2" fmla="*/ 41 w 65"/>
                <a:gd name="T3" fmla="*/ 74 h 78"/>
                <a:gd name="T4" fmla="*/ 4 w 65"/>
                <a:gd name="T5" fmla="*/ 68 h 78"/>
                <a:gd name="T6" fmla="*/ 15 w 65"/>
                <a:gd name="T7" fmla="*/ 24 h 78"/>
                <a:gd name="T8" fmla="*/ 54 w 65"/>
                <a:gd name="T9" fmla="*/ 18 h 78"/>
                <a:gd name="T10" fmla="*/ 26 w 65"/>
                <a:gd name="T11" fmla="*/ 52 h 78"/>
                <a:gd name="T12" fmla="*/ 52 w 65"/>
                <a:gd name="T13" fmla="*/ 5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78">
                  <a:moveTo>
                    <a:pt x="52" y="53"/>
                  </a:moveTo>
                  <a:cubicBezTo>
                    <a:pt x="50" y="60"/>
                    <a:pt x="44" y="67"/>
                    <a:pt x="41" y="74"/>
                  </a:cubicBezTo>
                  <a:cubicBezTo>
                    <a:pt x="29" y="64"/>
                    <a:pt x="7" y="78"/>
                    <a:pt x="4" y="68"/>
                  </a:cubicBezTo>
                  <a:cubicBezTo>
                    <a:pt x="0" y="58"/>
                    <a:pt x="8" y="32"/>
                    <a:pt x="15" y="24"/>
                  </a:cubicBezTo>
                  <a:cubicBezTo>
                    <a:pt x="26" y="9"/>
                    <a:pt x="44" y="0"/>
                    <a:pt x="54" y="18"/>
                  </a:cubicBezTo>
                  <a:cubicBezTo>
                    <a:pt x="65" y="40"/>
                    <a:pt x="42" y="43"/>
                    <a:pt x="26" y="52"/>
                  </a:cubicBezTo>
                  <a:cubicBezTo>
                    <a:pt x="34" y="52"/>
                    <a:pt x="43" y="54"/>
                    <a:pt x="52" y="5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5" name="Freeform 257"/>
            <p:cNvSpPr>
              <a:spLocks noEditPoints="1"/>
            </p:cNvSpPr>
            <p:nvPr/>
          </p:nvSpPr>
          <p:spPr bwMode="auto">
            <a:xfrm>
              <a:off x="2614" y="2472"/>
              <a:ext cx="22" cy="26"/>
            </a:xfrm>
            <a:custGeom>
              <a:avLst/>
              <a:gdLst>
                <a:gd name="T0" fmla="*/ 51 w 74"/>
                <a:gd name="T1" fmla="*/ 90 h 90"/>
                <a:gd name="T2" fmla="*/ 42 w 74"/>
                <a:gd name="T3" fmla="*/ 82 h 90"/>
                <a:gd name="T4" fmla="*/ 27 w 74"/>
                <a:gd name="T5" fmla="*/ 81 h 90"/>
                <a:gd name="T6" fmla="*/ 17 w 74"/>
                <a:gd name="T7" fmla="*/ 82 h 90"/>
                <a:gd name="T8" fmla="*/ 2 w 74"/>
                <a:gd name="T9" fmla="*/ 72 h 90"/>
                <a:gd name="T10" fmla="*/ 1 w 74"/>
                <a:gd name="T11" fmla="*/ 59 h 90"/>
                <a:gd name="T12" fmla="*/ 0 w 74"/>
                <a:gd name="T13" fmla="*/ 59 h 90"/>
                <a:gd name="T14" fmla="*/ 1 w 74"/>
                <a:gd name="T15" fmla="*/ 59 h 90"/>
                <a:gd name="T16" fmla="*/ 14 w 74"/>
                <a:gd name="T17" fmla="*/ 19 h 90"/>
                <a:gd name="T18" fmla="*/ 47 w 74"/>
                <a:gd name="T19" fmla="*/ 0 h 90"/>
                <a:gd name="T20" fmla="*/ 69 w 74"/>
                <a:gd name="T21" fmla="*/ 15 h 90"/>
                <a:gd name="T22" fmla="*/ 72 w 74"/>
                <a:gd name="T23" fmla="*/ 37 h 90"/>
                <a:gd name="T24" fmla="*/ 66 w 74"/>
                <a:gd name="T25" fmla="*/ 45 h 90"/>
                <a:gd name="T26" fmla="*/ 71 w 74"/>
                <a:gd name="T27" fmla="*/ 44 h 90"/>
                <a:gd name="T28" fmla="*/ 68 w 74"/>
                <a:gd name="T29" fmla="*/ 56 h 90"/>
                <a:gd name="T30" fmla="*/ 60 w 74"/>
                <a:gd name="T31" fmla="*/ 73 h 90"/>
                <a:gd name="T32" fmla="*/ 56 w 74"/>
                <a:gd name="T33" fmla="*/ 79 h 90"/>
                <a:gd name="T34" fmla="*/ 51 w 74"/>
                <a:gd name="T35" fmla="*/ 90 h 90"/>
                <a:gd name="T36" fmla="*/ 47 w 74"/>
                <a:gd name="T37" fmla="*/ 18 h 90"/>
                <a:gd name="T38" fmla="*/ 29 w 74"/>
                <a:gd name="T39" fmla="*/ 30 h 90"/>
                <a:gd name="T40" fmla="*/ 21 w 74"/>
                <a:gd name="T41" fmla="*/ 48 h 90"/>
                <a:gd name="T42" fmla="*/ 28 w 74"/>
                <a:gd name="T43" fmla="*/ 44 h 90"/>
                <a:gd name="T44" fmla="*/ 39 w 74"/>
                <a:gd name="T45" fmla="*/ 39 h 90"/>
                <a:gd name="T46" fmla="*/ 54 w 74"/>
                <a:gd name="T47" fmla="*/ 30 h 90"/>
                <a:gd name="T48" fmla="*/ 52 w 74"/>
                <a:gd name="T49" fmla="*/ 23 h 90"/>
                <a:gd name="T50" fmla="*/ 47 w 74"/>
                <a:gd name="T51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4" h="90">
                  <a:moveTo>
                    <a:pt x="51" y="90"/>
                  </a:moveTo>
                  <a:cubicBezTo>
                    <a:pt x="42" y="82"/>
                    <a:pt x="42" y="82"/>
                    <a:pt x="42" y="82"/>
                  </a:cubicBezTo>
                  <a:cubicBezTo>
                    <a:pt x="40" y="81"/>
                    <a:pt x="33" y="80"/>
                    <a:pt x="27" y="81"/>
                  </a:cubicBezTo>
                  <a:cubicBezTo>
                    <a:pt x="23" y="82"/>
                    <a:pt x="20" y="82"/>
                    <a:pt x="17" y="82"/>
                  </a:cubicBezTo>
                  <a:cubicBezTo>
                    <a:pt x="6" y="82"/>
                    <a:pt x="3" y="75"/>
                    <a:pt x="2" y="72"/>
                  </a:cubicBezTo>
                  <a:cubicBezTo>
                    <a:pt x="1" y="69"/>
                    <a:pt x="1" y="64"/>
                    <a:pt x="1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44"/>
                    <a:pt x="8" y="26"/>
                    <a:pt x="14" y="19"/>
                  </a:cubicBezTo>
                  <a:cubicBezTo>
                    <a:pt x="24" y="7"/>
                    <a:pt x="36" y="0"/>
                    <a:pt x="47" y="0"/>
                  </a:cubicBezTo>
                  <a:cubicBezTo>
                    <a:pt x="52" y="0"/>
                    <a:pt x="62" y="2"/>
                    <a:pt x="69" y="15"/>
                  </a:cubicBezTo>
                  <a:cubicBezTo>
                    <a:pt x="73" y="23"/>
                    <a:pt x="74" y="30"/>
                    <a:pt x="72" y="37"/>
                  </a:cubicBezTo>
                  <a:cubicBezTo>
                    <a:pt x="70" y="40"/>
                    <a:pt x="69" y="42"/>
                    <a:pt x="66" y="45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6" y="63"/>
                    <a:pt x="63" y="68"/>
                    <a:pt x="60" y="73"/>
                  </a:cubicBezTo>
                  <a:cubicBezTo>
                    <a:pt x="58" y="75"/>
                    <a:pt x="57" y="77"/>
                    <a:pt x="56" y="79"/>
                  </a:cubicBezTo>
                  <a:lnTo>
                    <a:pt x="51" y="90"/>
                  </a:lnTo>
                  <a:close/>
                  <a:moveTo>
                    <a:pt x="47" y="18"/>
                  </a:moveTo>
                  <a:cubicBezTo>
                    <a:pt x="43" y="18"/>
                    <a:pt x="36" y="22"/>
                    <a:pt x="29" y="30"/>
                  </a:cubicBezTo>
                  <a:cubicBezTo>
                    <a:pt x="26" y="34"/>
                    <a:pt x="23" y="41"/>
                    <a:pt x="21" y="48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32" y="42"/>
                    <a:pt x="36" y="41"/>
                    <a:pt x="39" y="39"/>
                  </a:cubicBezTo>
                  <a:cubicBezTo>
                    <a:pt x="45" y="37"/>
                    <a:pt x="53" y="34"/>
                    <a:pt x="54" y="30"/>
                  </a:cubicBezTo>
                  <a:cubicBezTo>
                    <a:pt x="55" y="29"/>
                    <a:pt x="54" y="26"/>
                    <a:pt x="52" y="23"/>
                  </a:cubicBezTo>
                  <a:cubicBezTo>
                    <a:pt x="50" y="18"/>
                    <a:pt x="48" y="18"/>
                    <a:pt x="47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6" name="Freeform 258"/>
            <p:cNvSpPr>
              <a:spLocks/>
            </p:cNvSpPr>
            <p:nvPr/>
          </p:nvSpPr>
          <p:spPr bwMode="auto">
            <a:xfrm>
              <a:off x="2254" y="2589"/>
              <a:ext cx="64" cy="67"/>
            </a:xfrm>
            <a:custGeom>
              <a:avLst/>
              <a:gdLst>
                <a:gd name="T0" fmla="*/ 169 w 216"/>
                <a:gd name="T1" fmla="*/ 3 h 226"/>
                <a:gd name="T2" fmla="*/ 95 w 216"/>
                <a:gd name="T3" fmla="*/ 0 h 226"/>
                <a:gd name="T4" fmla="*/ 70 w 216"/>
                <a:gd name="T5" fmla="*/ 44 h 226"/>
                <a:gd name="T6" fmla="*/ 25 w 216"/>
                <a:gd name="T7" fmla="*/ 63 h 226"/>
                <a:gd name="T8" fmla="*/ 43 w 216"/>
                <a:gd name="T9" fmla="*/ 78 h 226"/>
                <a:gd name="T10" fmla="*/ 23 w 216"/>
                <a:gd name="T11" fmla="*/ 72 h 226"/>
                <a:gd name="T12" fmla="*/ 8 w 216"/>
                <a:gd name="T13" fmla="*/ 106 h 226"/>
                <a:gd name="T14" fmla="*/ 23 w 216"/>
                <a:gd name="T15" fmla="*/ 152 h 226"/>
                <a:gd name="T16" fmla="*/ 90 w 216"/>
                <a:gd name="T17" fmla="*/ 226 h 226"/>
                <a:gd name="T18" fmla="*/ 110 w 216"/>
                <a:gd name="T19" fmla="*/ 202 h 226"/>
                <a:gd name="T20" fmla="*/ 123 w 216"/>
                <a:gd name="T21" fmla="*/ 165 h 226"/>
                <a:gd name="T22" fmla="*/ 159 w 216"/>
                <a:gd name="T23" fmla="*/ 156 h 226"/>
                <a:gd name="T24" fmla="*/ 198 w 216"/>
                <a:gd name="T25" fmla="*/ 161 h 226"/>
                <a:gd name="T26" fmla="*/ 199 w 216"/>
                <a:gd name="T27" fmla="*/ 67 h 226"/>
                <a:gd name="T28" fmla="*/ 169 w 216"/>
                <a:gd name="T29" fmla="*/ 40 h 226"/>
                <a:gd name="T30" fmla="*/ 169 w 216"/>
                <a:gd name="T31" fmla="*/ 3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226">
                  <a:moveTo>
                    <a:pt x="169" y="3"/>
                  </a:moveTo>
                  <a:cubicBezTo>
                    <a:pt x="145" y="2"/>
                    <a:pt x="120" y="1"/>
                    <a:pt x="95" y="0"/>
                  </a:cubicBezTo>
                  <a:cubicBezTo>
                    <a:pt x="95" y="33"/>
                    <a:pt x="104" y="42"/>
                    <a:pt x="70" y="44"/>
                  </a:cubicBezTo>
                  <a:cubicBezTo>
                    <a:pt x="47" y="45"/>
                    <a:pt x="32" y="41"/>
                    <a:pt x="25" y="63"/>
                  </a:cubicBezTo>
                  <a:cubicBezTo>
                    <a:pt x="31" y="67"/>
                    <a:pt x="36" y="75"/>
                    <a:pt x="43" y="78"/>
                  </a:cubicBezTo>
                  <a:cubicBezTo>
                    <a:pt x="37" y="74"/>
                    <a:pt x="29" y="74"/>
                    <a:pt x="23" y="72"/>
                  </a:cubicBezTo>
                  <a:cubicBezTo>
                    <a:pt x="26" y="89"/>
                    <a:pt x="21" y="98"/>
                    <a:pt x="8" y="106"/>
                  </a:cubicBezTo>
                  <a:cubicBezTo>
                    <a:pt x="0" y="112"/>
                    <a:pt x="17" y="144"/>
                    <a:pt x="23" y="152"/>
                  </a:cubicBezTo>
                  <a:cubicBezTo>
                    <a:pt x="40" y="179"/>
                    <a:pt x="68" y="202"/>
                    <a:pt x="90" y="226"/>
                  </a:cubicBezTo>
                  <a:cubicBezTo>
                    <a:pt x="94" y="217"/>
                    <a:pt x="110" y="208"/>
                    <a:pt x="110" y="202"/>
                  </a:cubicBezTo>
                  <a:cubicBezTo>
                    <a:pt x="110" y="182"/>
                    <a:pt x="106" y="177"/>
                    <a:pt x="123" y="165"/>
                  </a:cubicBezTo>
                  <a:cubicBezTo>
                    <a:pt x="140" y="152"/>
                    <a:pt x="141" y="146"/>
                    <a:pt x="159" y="156"/>
                  </a:cubicBezTo>
                  <a:cubicBezTo>
                    <a:pt x="166" y="160"/>
                    <a:pt x="196" y="182"/>
                    <a:pt x="198" y="161"/>
                  </a:cubicBezTo>
                  <a:cubicBezTo>
                    <a:pt x="200" y="142"/>
                    <a:pt x="191" y="81"/>
                    <a:pt x="199" y="67"/>
                  </a:cubicBezTo>
                  <a:cubicBezTo>
                    <a:pt x="216" y="34"/>
                    <a:pt x="182" y="6"/>
                    <a:pt x="169" y="40"/>
                  </a:cubicBezTo>
                  <a:cubicBezTo>
                    <a:pt x="162" y="31"/>
                    <a:pt x="165" y="16"/>
                    <a:pt x="169" y="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7" name="Freeform 259"/>
            <p:cNvSpPr>
              <a:spLocks noEditPoints="1"/>
            </p:cNvSpPr>
            <p:nvPr/>
          </p:nvSpPr>
          <p:spPr bwMode="auto">
            <a:xfrm>
              <a:off x="2250" y="2586"/>
              <a:ext cx="68" cy="75"/>
            </a:xfrm>
            <a:custGeom>
              <a:avLst/>
              <a:gdLst>
                <a:gd name="T0" fmla="*/ 97 w 228"/>
                <a:gd name="T1" fmla="*/ 242 h 253"/>
                <a:gd name="T2" fmla="*/ 29 w 228"/>
                <a:gd name="T3" fmla="*/ 167 h 253"/>
                <a:gd name="T4" fmla="*/ 28 w 228"/>
                <a:gd name="T5" fmla="*/ 84 h 253"/>
                <a:gd name="T6" fmla="*/ 30 w 228"/>
                <a:gd name="T7" fmla="*/ 70 h 253"/>
                <a:gd name="T8" fmla="*/ 84 w 228"/>
                <a:gd name="T9" fmla="*/ 45 h 253"/>
                <a:gd name="T10" fmla="*/ 101 w 228"/>
                <a:gd name="T11" fmla="*/ 27 h 253"/>
                <a:gd name="T12" fmla="*/ 100 w 228"/>
                <a:gd name="T13" fmla="*/ 0 h 253"/>
                <a:gd name="T14" fmla="*/ 184 w 228"/>
                <a:gd name="T15" fmla="*/ 4 h 253"/>
                <a:gd name="T16" fmla="*/ 192 w 228"/>
                <a:gd name="T17" fmla="*/ 16 h 253"/>
                <a:gd name="T18" fmla="*/ 200 w 228"/>
                <a:gd name="T19" fmla="*/ 25 h 253"/>
                <a:gd name="T20" fmla="*/ 221 w 228"/>
                <a:gd name="T21" fmla="*/ 81 h 253"/>
                <a:gd name="T22" fmla="*/ 221 w 228"/>
                <a:gd name="T23" fmla="*/ 172 h 253"/>
                <a:gd name="T24" fmla="*/ 171 w 228"/>
                <a:gd name="T25" fmla="*/ 176 h 253"/>
                <a:gd name="T26" fmla="*/ 159 w 228"/>
                <a:gd name="T27" fmla="*/ 170 h 253"/>
                <a:gd name="T28" fmla="*/ 142 w 228"/>
                <a:gd name="T29" fmla="*/ 182 h 253"/>
                <a:gd name="T30" fmla="*/ 133 w 228"/>
                <a:gd name="T31" fmla="*/ 212 h 253"/>
                <a:gd name="T32" fmla="*/ 112 w 228"/>
                <a:gd name="T33" fmla="*/ 240 h 253"/>
                <a:gd name="T34" fmla="*/ 29 w 228"/>
                <a:gd name="T35" fmla="*/ 123 h 253"/>
                <a:gd name="T36" fmla="*/ 87 w 228"/>
                <a:gd name="T37" fmla="*/ 206 h 253"/>
                <a:gd name="T38" fmla="*/ 110 w 228"/>
                <a:gd name="T39" fmla="*/ 216 h 253"/>
                <a:gd name="T40" fmla="*/ 115 w 228"/>
                <a:gd name="T41" fmla="*/ 204 h 253"/>
                <a:gd name="T42" fmla="*/ 139 w 228"/>
                <a:gd name="T43" fmla="*/ 161 h 253"/>
                <a:gd name="T44" fmla="*/ 181 w 228"/>
                <a:gd name="T45" fmla="*/ 160 h 253"/>
                <a:gd name="T46" fmla="*/ 202 w 228"/>
                <a:gd name="T47" fmla="*/ 136 h 253"/>
                <a:gd name="T48" fmla="*/ 205 w 228"/>
                <a:gd name="T49" fmla="*/ 48 h 253"/>
                <a:gd name="T50" fmla="*/ 187 w 228"/>
                <a:gd name="T51" fmla="*/ 69 h 253"/>
                <a:gd name="T52" fmla="*/ 171 w 228"/>
                <a:gd name="T53" fmla="*/ 22 h 253"/>
                <a:gd name="T54" fmla="*/ 119 w 228"/>
                <a:gd name="T55" fmla="*/ 19 h 253"/>
                <a:gd name="T56" fmla="*/ 114 w 228"/>
                <a:gd name="T57" fmla="*/ 53 h 253"/>
                <a:gd name="T58" fmla="*/ 73 w 228"/>
                <a:gd name="T59" fmla="*/ 63 h 253"/>
                <a:gd name="T60" fmla="*/ 52 w 228"/>
                <a:gd name="T61" fmla="*/ 72 h 253"/>
                <a:gd name="T62" fmla="*/ 54 w 228"/>
                <a:gd name="T63" fmla="*/ 96 h 253"/>
                <a:gd name="T64" fmla="*/ 47 w 228"/>
                <a:gd name="T65" fmla="*/ 9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8" h="253">
                  <a:moveTo>
                    <a:pt x="106" y="253"/>
                  </a:moveTo>
                  <a:cubicBezTo>
                    <a:pt x="97" y="242"/>
                    <a:pt x="97" y="242"/>
                    <a:pt x="97" y="242"/>
                  </a:cubicBezTo>
                  <a:cubicBezTo>
                    <a:pt x="90" y="235"/>
                    <a:pt x="82" y="227"/>
                    <a:pt x="74" y="219"/>
                  </a:cubicBezTo>
                  <a:cubicBezTo>
                    <a:pt x="58" y="203"/>
                    <a:pt x="41" y="186"/>
                    <a:pt x="29" y="167"/>
                  </a:cubicBezTo>
                  <a:cubicBezTo>
                    <a:pt x="22" y="156"/>
                    <a:pt x="0" y="120"/>
                    <a:pt x="17" y="109"/>
                  </a:cubicBezTo>
                  <a:cubicBezTo>
                    <a:pt x="28" y="102"/>
                    <a:pt x="30" y="96"/>
                    <a:pt x="28" y="84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8" y="46"/>
                    <a:pt x="55" y="45"/>
                    <a:pt x="72" y="45"/>
                  </a:cubicBezTo>
                  <a:cubicBezTo>
                    <a:pt x="76" y="45"/>
                    <a:pt x="80" y="45"/>
                    <a:pt x="84" y="45"/>
                  </a:cubicBezTo>
                  <a:cubicBezTo>
                    <a:pt x="97" y="44"/>
                    <a:pt x="100" y="42"/>
                    <a:pt x="100" y="41"/>
                  </a:cubicBezTo>
                  <a:cubicBezTo>
                    <a:pt x="101" y="40"/>
                    <a:pt x="101" y="33"/>
                    <a:pt x="101" y="27"/>
                  </a:cubicBezTo>
                  <a:cubicBezTo>
                    <a:pt x="100" y="22"/>
                    <a:pt x="100" y="17"/>
                    <a:pt x="100" y="1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50" y="2"/>
                    <a:pt x="167" y="3"/>
                    <a:pt x="184" y="4"/>
                  </a:cubicBezTo>
                  <a:cubicBezTo>
                    <a:pt x="196" y="5"/>
                    <a:pt x="196" y="5"/>
                    <a:pt x="196" y="5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1" y="19"/>
                    <a:pt x="190" y="23"/>
                    <a:pt x="189" y="28"/>
                  </a:cubicBezTo>
                  <a:cubicBezTo>
                    <a:pt x="193" y="26"/>
                    <a:pt x="197" y="25"/>
                    <a:pt x="200" y="25"/>
                  </a:cubicBezTo>
                  <a:cubicBezTo>
                    <a:pt x="208" y="25"/>
                    <a:pt x="216" y="30"/>
                    <a:pt x="221" y="39"/>
                  </a:cubicBezTo>
                  <a:cubicBezTo>
                    <a:pt x="228" y="51"/>
                    <a:pt x="228" y="67"/>
                    <a:pt x="221" y="81"/>
                  </a:cubicBezTo>
                  <a:cubicBezTo>
                    <a:pt x="217" y="87"/>
                    <a:pt x="219" y="117"/>
                    <a:pt x="220" y="135"/>
                  </a:cubicBezTo>
                  <a:cubicBezTo>
                    <a:pt x="221" y="150"/>
                    <a:pt x="222" y="164"/>
                    <a:pt x="221" y="172"/>
                  </a:cubicBezTo>
                  <a:cubicBezTo>
                    <a:pt x="220" y="182"/>
                    <a:pt x="213" y="189"/>
                    <a:pt x="203" y="189"/>
                  </a:cubicBezTo>
                  <a:cubicBezTo>
                    <a:pt x="193" y="189"/>
                    <a:pt x="181" y="182"/>
                    <a:pt x="171" y="176"/>
                  </a:cubicBezTo>
                  <a:cubicBezTo>
                    <a:pt x="168" y="174"/>
                    <a:pt x="168" y="174"/>
                    <a:pt x="168" y="174"/>
                  </a:cubicBezTo>
                  <a:cubicBezTo>
                    <a:pt x="163" y="171"/>
                    <a:pt x="160" y="170"/>
                    <a:pt x="159" y="170"/>
                  </a:cubicBezTo>
                  <a:cubicBezTo>
                    <a:pt x="157" y="170"/>
                    <a:pt x="155" y="172"/>
                    <a:pt x="151" y="176"/>
                  </a:cubicBezTo>
                  <a:cubicBezTo>
                    <a:pt x="148" y="178"/>
                    <a:pt x="145" y="180"/>
                    <a:pt x="142" y="182"/>
                  </a:cubicBezTo>
                  <a:cubicBezTo>
                    <a:pt x="133" y="189"/>
                    <a:pt x="133" y="191"/>
                    <a:pt x="133" y="203"/>
                  </a:cubicBezTo>
                  <a:cubicBezTo>
                    <a:pt x="133" y="205"/>
                    <a:pt x="133" y="209"/>
                    <a:pt x="133" y="212"/>
                  </a:cubicBezTo>
                  <a:cubicBezTo>
                    <a:pt x="133" y="219"/>
                    <a:pt x="128" y="224"/>
                    <a:pt x="122" y="230"/>
                  </a:cubicBezTo>
                  <a:cubicBezTo>
                    <a:pt x="118" y="233"/>
                    <a:pt x="113" y="237"/>
                    <a:pt x="112" y="240"/>
                  </a:cubicBezTo>
                  <a:lnTo>
                    <a:pt x="106" y="253"/>
                  </a:lnTo>
                  <a:close/>
                  <a:moveTo>
                    <a:pt x="29" y="123"/>
                  </a:moveTo>
                  <a:cubicBezTo>
                    <a:pt x="30" y="129"/>
                    <a:pt x="37" y="146"/>
                    <a:pt x="44" y="157"/>
                  </a:cubicBezTo>
                  <a:cubicBezTo>
                    <a:pt x="56" y="174"/>
                    <a:pt x="71" y="190"/>
                    <a:pt x="87" y="206"/>
                  </a:cubicBezTo>
                  <a:cubicBezTo>
                    <a:pt x="93" y="211"/>
                    <a:pt x="98" y="217"/>
                    <a:pt x="103" y="222"/>
                  </a:cubicBezTo>
                  <a:cubicBezTo>
                    <a:pt x="105" y="220"/>
                    <a:pt x="107" y="218"/>
                    <a:pt x="110" y="216"/>
                  </a:cubicBezTo>
                  <a:cubicBezTo>
                    <a:pt x="111" y="214"/>
                    <a:pt x="114" y="212"/>
                    <a:pt x="115" y="211"/>
                  </a:cubicBezTo>
                  <a:cubicBezTo>
                    <a:pt x="115" y="208"/>
                    <a:pt x="115" y="205"/>
                    <a:pt x="115" y="204"/>
                  </a:cubicBezTo>
                  <a:cubicBezTo>
                    <a:pt x="114" y="189"/>
                    <a:pt x="115" y="180"/>
                    <a:pt x="131" y="168"/>
                  </a:cubicBezTo>
                  <a:cubicBezTo>
                    <a:pt x="134" y="165"/>
                    <a:pt x="137" y="163"/>
                    <a:pt x="139" y="161"/>
                  </a:cubicBezTo>
                  <a:cubicBezTo>
                    <a:pt x="149" y="153"/>
                    <a:pt x="157" y="147"/>
                    <a:pt x="178" y="158"/>
                  </a:cubicBezTo>
                  <a:cubicBezTo>
                    <a:pt x="181" y="160"/>
                    <a:pt x="181" y="160"/>
                    <a:pt x="181" y="160"/>
                  </a:cubicBezTo>
                  <a:cubicBezTo>
                    <a:pt x="185" y="163"/>
                    <a:pt x="198" y="171"/>
                    <a:pt x="203" y="171"/>
                  </a:cubicBezTo>
                  <a:cubicBezTo>
                    <a:pt x="203" y="163"/>
                    <a:pt x="203" y="150"/>
                    <a:pt x="202" y="136"/>
                  </a:cubicBezTo>
                  <a:cubicBezTo>
                    <a:pt x="200" y="104"/>
                    <a:pt x="199" y="83"/>
                    <a:pt x="204" y="72"/>
                  </a:cubicBezTo>
                  <a:cubicBezTo>
                    <a:pt x="211" y="60"/>
                    <a:pt x="207" y="51"/>
                    <a:pt x="205" y="48"/>
                  </a:cubicBezTo>
                  <a:cubicBezTo>
                    <a:pt x="201" y="41"/>
                    <a:pt x="197" y="41"/>
                    <a:pt x="192" y="5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77" y="57"/>
                    <a:pt x="177" y="57"/>
                    <a:pt x="177" y="57"/>
                  </a:cubicBezTo>
                  <a:cubicBezTo>
                    <a:pt x="168" y="47"/>
                    <a:pt x="169" y="33"/>
                    <a:pt x="171" y="22"/>
                  </a:cubicBezTo>
                  <a:cubicBezTo>
                    <a:pt x="158" y="21"/>
                    <a:pt x="145" y="21"/>
                    <a:pt x="132" y="20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19" y="22"/>
                    <a:pt x="119" y="24"/>
                    <a:pt x="119" y="26"/>
                  </a:cubicBezTo>
                  <a:cubicBezTo>
                    <a:pt x="120" y="37"/>
                    <a:pt x="120" y="47"/>
                    <a:pt x="114" y="53"/>
                  </a:cubicBezTo>
                  <a:cubicBezTo>
                    <a:pt x="108" y="60"/>
                    <a:pt x="98" y="62"/>
                    <a:pt x="85" y="63"/>
                  </a:cubicBezTo>
                  <a:cubicBezTo>
                    <a:pt x="81" y="63"/>
                    <a:pt x="77" y="63"/>
                    <a:pt x="73" y="63"/>
                  </a:cubicBezTo>
                  <a:cubicBezTo>
                    <a:pt x="59" y="64"/>
                    <a:pt x="53" y="64"/>
                    <a:pt x="50" y="70"/>
                  </a:cubicBezTo>
                  <a:cubicBezTo>
                    <a:pt x="51" y="71"/>
                    <a:pt x="51" y="72"/>
                    <a:pt x="52" y="72"/>
                  </a:cubicBezTo>
                  <a:cubicBezTo>
                    <a:pt x="55" y="75"/>
                    <a:pt x="58" y="77"/>
                    <a:pt x="60" y="79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0" y="95"/>
                    <a:pt x="49" y="94"/>
                    <a:pt x="47" y="94"/>
                  </a:cubicBezTo>
                  <a:cubicBezTo>
                    <a:pt x="46" y="106"/>
                    <a:pt x="41" y="115"/>
                    <a:pt x="29" y="1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8" name="Freeform 260"/>
            <p:cNvSpPr>
              <a:spLocks/>
            </p:cNvSpPr>
            <p:nvPr/>
          </p:nvSpPr>
          <p:spPr bwMode="auto">
            <a:xfrm>
              <a:off x="1975" y="2460"/>
              <a:ext cx="34" cy="12"/>
            </a:xfrm>
            <a:custGeom>
              <a:avLst/>
              <a:gdLst>
                <a:gd name="T0" fmla="*/ 12 w 114"/>
                <a:gd name="T1" fmla="*/ 11 h 38"/>
                <a:gd name="T2" fmla="*/ 4 w 114"/>
                <a:gd name="T3" fmla="*/ 31 h 38"/>
                <a:gd name="T4" fmla="*/ 66 w 114"/>
                <a:gd name="T5" fmla="*/ 12 h 38"/>
                <a:gd name="T6" fmla="*/ 114 w 114"/>
                <a:gd name="T7" fmla="*/ 12 h 38"/>
                <a:gd name="T8" fmla="*/ 67 w 114"/>
                <a:gd name="T9" fmla="*/ 1 h 38"/>
                <a:gd name="T10" fmla="*/ 12 w 114"/>
                <a:gd name="T11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38">
                  <a:moveTo>
                    <a:pt x="12" y="11"/>
                  </a:moveTo>
                  <a:cubicBezTo>
                    <a:pt x="5" y="18"/>
                    <a:pt x="0" y="20"/>
                    <a:pt x="4" y="31"/>
                  </a:cubicBezTo>
                  <a:cubicBezTo>
                    <a:pt x="24" y="29"/>
                    <a:pt x="48" y="13"/>
                    <a:pt x="66" y="12"/>
                  </a:cubicBezTo>
                  <a:cubicBezTo>
                    <a:pt x="85" y="12"/>
                    <a:pt x="104" y="38"/>
                    <a:pt x="114" y="12"/>
                  </a:cubicBezTo>
                  <a:cubicBezTo>
                    <a:pt x="91" y="23"/>
                    <a:pt x="88" y="3"/>
                    <a:pt x="67" y="1"/>
                  </a:cubicBezTo>
                  <a:cubicBezTo>
                    <a:pt x="54" y="0"/>
                    <a:pt x="28" y="11"/>
                    <a:pt x="12" y="1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9" name="Freeform 261"/>
            <p:cNvSpPr>
              <a:spLocks/>
            </p:cNvSpPr>
            <p:nvPr/>
          </p:nvSpPr>
          <p:spPr bwMode="auto">
            <a:xfrm>
              <a:off x="1972" y="2458"/>
              <a:ext cx="42" cy="14"/>
            </a:xfrm>
            <a:custGeom>
              <a:avLst/>
              <a:gdLst>
                <a:gd name="T0" fmla="*/ 8 w 141"/>
                <a:gd name="T1" fmla="*/ 49 h 49"/>
                <a:gd name="T2" fmla="*/ 6 w 141"/>
                <a:gd name="T3" fmla="*/ 42 h 49"/>
                <a:gd name="T4" fmla="*/ 12 w 141"/>
                <a:gd name="T5" fmla="*/ 15 h 49"/>
                <a:gd name="T6" fmla="*/ 18 w 141"/>
                <a:gd name="T7" fmla="*/ 9 h 49"/>
                <a:gd name="T8" fmla="*/ 22 w 141"/>
                <a:gd name="T9" fmla="*/ 9 h 49"/>
                <a:gd name="T10" fmla="*/ 48 w 141"/>
                <a:gd name="T11" fmla="*/ 5 h 49"/>
                <a:gd name="T12" fmla="*/ 75 w 141"/>
                <a:gd name="T13" fmla="*/ 0 h 49"/>
                <a:gd name="T14" fmla="*/ 78 w 141"/>
                <a:gd name="T15" fmla="*/ 0 h 49"/>
                <a:gd name="T16" fmla="*/ 101 w 141"/>
                <a:gd name="T17" fmla="*/ 9 h 49"/>
                <a:gd name="T18" fmla="*/ 120 w 141"/>
                <a:gd name="T19" fmla="*/ 12 h 49"/>
                <a:gd name="T20" fmla="*/ 141 w 141"/>
                <a:gd name="T21" fmla="*/ 3 h 49"/>
                <a:gd name="T22" fmla="*/ 133 w 141"/>
                <a:gd name="T23" fmla="*/ 24 h 49"/>
                <a:gd name="T24" fmla="*/ 111 w 141"/>
                <a:gd name="T25" fmla="*/ 41 h 49"/>
                <a:gd name="T26" fmla="*/ 92 w 141"/>
                <a:gd name="T27" fmla="*/ 35 h 49"/>
                <a:gd name="T28" fmla="*/ 76 w 141"/>
                <a:gd name="T29" fmla="*/ 29 h 49"/>
                <a:gd name="T30" fmla="*/ 49 w 141"/>
                <a:gd name="T31" fmla="*/ 38 h 49"/>
                <a:gd name="T32" fmla="*/ 15 w 141"/>
                <a:gd name="T33" fmla="*/ 48 h 49"/>
                <a:gd name="T34" fmla="*/ 8 w 141"/>
                <a:gd name="T3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1" h="49">
                  <a:moveTo>
                    <a:pt x="8" y="49"/>
                  </a:moveTo>
                  <a:cubicBezTo>
                    <a:pt x="6" y="42"/>
                    <a:pt x="6" y="42"/>
                    <a:pt x="6" y="42"/>
                  </a:cubicBezTo>
                  <a:cubicBezTo>
                    <a:pt x="0" y="28"/>
                    <a:pt x="7" y="21"/>
                    <a:pt x="12" y="15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9" y="9"/>
                    <a:pt x="39" y="7"/>
                    <a:pt x="48" y="5"/>
                  </a:cubicBezTo>
                  <a:cubicBezTo>
                    <a:pt x="58" y="2"/>
                    <a:pt x="68" y="0"/>
                    <a:pt x="7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9" y="1"/>
                    <a:pt x="96" y="6"/>
                    <a:pt x="101" y="9"/>
                  </a:cubicBezTo>
                  <a:cubicBezTo>
                    <a:pt x="109" y="15"/>
                    <a:pt x="112" y="16"/>
                    <a:pt x="120" y="12"/>
                  </a:cubicBezTo>
                  <a:cubicBezTo>
                    <a:pt x="141" y="3"/>
                    <a:pt x="141" y="3"/>
                    <a:pt x="141" y="3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27" y="38"/>
                    <a:pt x="118" y="41"/>
                    <a:pt x="111" y="41"/>
                  </a:cubicBezTo>
                  <a:cubicBezTo>
                    <a:pt x="105" y="41"/>
                    <a:pt x="98" y="38"/>
                    <a:pt x="92" y="35"/>
                  </a:cubicBezTo>
                  <a:cubicBezTo>
                    <a:pt x="86" y="32"/>
                    <a:pt x="81" y="29"/>
                    <a:pt x="76" y="29"/>
                  </a:cubicBezTo>
                  <a:cubicBezTo>
                    <a:pt x="69" y="30"/>
                    <a:pt x="58" y="34"/>
                    <a:pt x="49" y="38"/>
                  </a:cubicBezTo>
                  <a:cubicBezTo>
                    <a:pt x="38" y="43"/>
                    <a:pt x="26" y="47"/>
                    <a:pt x="15" y="48"/>
                  </a:cubicBezTo>
                  <a:lnTo>
                    <a:pt x="8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0" name="Freeform 262"/>
            <p:cNvSpPr>
              <a:spLocks/>
            </p:cNvSpPr>
            <p:nvPr/>
          </p:nvSpPr>
          <p:spPr bwMode="auto">
            <a:xfrm>
              <a:off x="2124" y="2487"/>
              <a:ext cx="50" cy="76"/>
            </a:xfrm>
            <a:custGeom>
              <a:avLst/>
              <a:gdLst>
                <a:gd name="T0" fmla="*/ 167 w 167"/>
                <a:gd name="T1" fmla="*/ 201 h 254"/>
                <a:gd name="T2" fmla="*/ 93 w 167"/>
                <a:gd name="T3" fmla="*/ 232 h 254"/>
                <a:gd name="T4" fmla="*/ 5 w 167"/>
                <a:gd name="T5" fmla="*/ 237 h 254"/>
                <a:gd name="T6" fmla="*/ 7 w 167"/>
                <a:gd name="T7" fmla="*/ 196 h 254"/>
                <a:gd name="T8" fmla="*/ 20 w 167"/>
                <a:gd name="T9" fmla="*/ 131 h 254"/>
                <a:gd name="T10" fmla="*/ 26 w 167"/>
                <a:gd name="T11" fmla="*/ 105 h 254"/>
                <a:gd name="T12" fmla="*/ 22 w 167"/>
                <a:gd name="T13" fmla="*/ 75 h 254"/>
                <a:gd name="T14" fmla="*/ 26 w 167"/>
                <a:gd name="T15" fmla="*/ 20 h 254"/>
                <a:gd name="T16" fmla="*/ 132 w 167"/>
                <a:gd name="T17" fmla="*/ 54 h 254"/>
                <a:gd name="T18" fmla="*/ 167 w 167"/>
                <a:gd name="T19" fmla="*/ 20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254">
                  <a:moveTo>
                    <a:pt x="167" y="201"/>
                  </a:moveTo>
                  <a:cubicBezTo>
                    <a:pt x="155" y="219"/>
                    <a:pt x="114" y="222"/>
                    <a:pt x="93" y="232"/>
                  </a:cubicBezTo>
                  <a:cubicBezTo>
                    <a:pt x="52" y="252"/>
                    <a:pt x="48" y="254"/>
                    <a:pt x="5" y="237"/>
                  </a:cubicBezTo>
                  <a:cubicBezTo>
                    <a:pt x="39" y="240"/>
                    <a:pt x="11" y="210"/>
                    <a:pt x="7" y="196"/>
                  </a:cubicBezTo>
                  <a:cubicBezTo>
                    <a:pt x="1" y="172"/>
                    <a:pt x="15" y="154"/>
                    <a:pt x="20" y="131"/>
                  </a:cubicBezTo>
                  <a:cubicBezTo>
                    <a:pt x="24" y="113"/>
                    <a:pt x="34" y="129"/>
                    <a:pt x="26" y="105"/>
                  </a:cubicBezTo>
                  <a:cubicBezTo>
                    <a:pt x="21" y="92"/>
                    <a:pt x="24" y="86"/>
                    <a:pt x="22" y="75"/>
                  </a:cubicBezTo>
                  <a:cubicBezTo>
                    <a:pt x="18" y="58"/>
                    <a:pt x="0" y="19"/>
                    <a:pt x="26" y="20"/>
                  </a:cubicBezTo>
                  <a:cubicBezTo>
                    <a:pt x="76" y="21"/>
                    <a:pt x="123" y="0"/>
                    <a:pt x="132" y="54"/>
                  </a:cubicBezTo>
                  <a:cubicBezTo>
                    <a:pt x="142" y="107"/>
                    <a:pt x="133" y="159"/>
                    <a:pt x="167" y="20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1" name="Freeform 263"/>
            <p:cNvSpPr>
              <a:spLocks noEditPoints="1"/>
            </p:cNvSpPr>
            <p:nvPr/>
          </p:nvSpPr>
          <p:spPr bwMode="auto">
            <a:xfrm>
              <a:off x="2105" y="2489"/>
              <a:ext cx="72" cy="75"/>
            </a:xfrm>
            <a:custGeom>
              <a:avLst/>
              <a:gdLst>
                <a:gd name="T0" fmla="*/ 111 w 242"/>
                <a:gd name="T1" fmla="*/ 250 h 250"/>
                <a:gd name="T2" fmla="*/ 66 w 242"/>
                <a:gd name="T3" fmla="*/ 238 h 250"/>
                <a:gd name="T4" fmla="*/ 0 w 242"/>
                <a:gd name="T5" fmla="*/ 212 h 250"/>
                <a:gd name="T6" fmla="*/ 70 w 242"/>
                <a:gd name="T7" fmla="*/ 220 h 250"/>
                <a:gd name="T8" fmla="*/ 76 w 242"/>
                <a:gd name="T9" fmla="*/ 221 h 250"/>
                <a:gd name="T10" fmla="*/ 70 w 242"/>
                <a:gd name="T11" fmla="*/ 207 h 250"/>
                <a:gd name="T12" fmla="*/ 62 w 242"/>
                <a:gd name="T13" fmla="*/ 191 h 250"/>
                <a:gd name="T14" fmla="*/ 69 w 242"/>
                <a:gd name="T15" fmla="*/ 142 h 250"/>
                <a:gd name="T16" fmla="*/ 75 w 242"/>
                <a:gd name="T17" fmla="*/ 122 h 250"/>
                <a:gd name="T18" fmla="*/ 83 w 242"/>
                <a:gd name="T19" fmla="*/ 108 h 250"/>
                <a:gd name="T20" fmla="*/ 81 w 242"/>
                <a:gd name="T21" fmla="*/ 100 h 250"/>
                <a:gd name="T22" fmla="*/ 78 w 242"/>
                <a:gd name="T23" fmla="*/ 80 h 250"/>
                <a:gd name="T24" fmla="*/ 77 w 242"/>
                <a:gd name="T25" fmla="*/ 69 h 250"/>
                <a:gd name="T26" fmla="*/ 74 w 242"/>
                <a:gd name="T27" fmla="*/ 57 h 250"/>
                <a:gd name="T28" fmla="*/ 72 w 242"/>
                <a:gd name="T29" fmla="*/ 11 h 250"/>
                <a:gd name="T30" fmla="*/ 89 w 242"/>
                <a:gd name="T31" fmla="*/ 3 h 250"/>
                <a:gd name="T32" fmla="*/ 94 w 242"/>
                <a:gd name="T33" fmla="*/ 3 h 250"/>
                <a:gd name="T34" fmla="*/ 123 w 242"/>
                <a:gd name="T35" fmla="*/ 2 h 250"/>
                <a:gd name="T36" fmla="*/ 149 w 242"/>
                <a:gd name="T37" fmla="*/ 0 h 250"/>
                <a:gd name="T38" fmla="*/ 205 w 242"/>
                <a:gd name="T39" fmla="*/ 45 h 250"/>
                <a:gd name="T40" fmla="*/ 211 w 242"/>
                <a:gd name="T41" fmla="*/ 92 h 250"/>
                <a:gd name="T42" fmla="*/ 238 w 242"/>
                <a:gd name="T43" fmla="*/ 189 h 250"/>
                <a:gd name="T44" fmla="*/ 242 w 242"/>
                <a:gd name="T45" fmla="*/ 194 h 250"/>
                <a:gd name="T46" fmla="*/ 239 w 242"/>
                <a:gd name="T47" fmla="*/ 199 h 250"/>
                <a:gd name="T48" fmla="*/ 187 w 242"/>
                <a:gd name="T49" fmla="*/ 225 h 250"/>
                <a:gd name="T50" fmla="*/ 161 w 242"/>
                <a:gd name="T51" fmla="*/ 233 h 250"/>
                <a:gd name="T52" fmla="*/ 111 w 242"/>
                <a:gd name="T53" fmla="*/ 250 h 250"/>
                <a:gd name="T54" fmla="*/ 94 w 242"/>
                <a:gd name="T55" fmla="*/ 229 h 250"/>
                <a:gd name="T56" fmla="*/ 152 w 242"/>
                <a:gd name="T57" fmla="*/ 217 h 250"/>
                <a:gd name="T58" fmla="*/ 182 w 242"/>
                <a:gd name="T59" fmla="*/ 207 h 250"/>
                <a:gd name="T60" fmla="*/ 219 w 242"/>
                <a:gd name="T61" fmla="*/ 194 h 250"/>
                <a:gd name="T62" fmla="*/ 192 w 242"/>
                <a:gd name="T63" fmla="*/ 94 h 250"/>
                <a:gd name="T64" fmla="*/ 187 w 242"/>
                <a:gd name="T65" fmla="*/ 48 h 250"/>
                <a:gd name="T66" fmla="*/ 149 w 242"/>
                <a:gd name="T67" fmla="*/ 19 h 250"/>
                <a:gd name="T68" fmla="*/ 125 w 242"/>
                <a:gd name="T69" fmla="*/ 20 h 250"/>
                <a:gd name="T70" fmla="*/ 94 w 242"/>
                <a:gd name="T71" fmla="*/ 22 h 250"/>
                <a:gd name="T72" fmla="*/ 90 w 242"/>
                <a:gd name="T73" fmla="*/ 22 h 250"/>
                <a:gd name="T74" fmla="*/ 86 w 242"/>
                <a:gd name="T75" fmla="*/ 22 h 250"/>
                <a:gd name="T76" fmla="*/ 91 w 242"/>
                <a:gd name="T77" fmla="*/ 52 h 250"/>
                <a:gd name="T78" fmla="*/ 95 w 242"/>
                <a:gd name="T79" fmla="*/ 66 h 250"/>
                <a:gd name="T80" fmla="*/ 96 w 242"/>
                <a:gd name="T81" fmla="*/ 80 h 250"/>
                <a:gd name="T82" fmla="*/ 98 w 242"/>
                <a:gd name="T83" fmla="*/ 95 h 250"/>
                <a:gd name="T84" fmla="*/ 95 w 242"/>
                <a:gd name="T85" fmla="*/ 122 h 250"/>
                <a:gd name="T86" fmla="*/ 93 w 242"/>
                <a:gd name="T87" fmla="*/ 126 h 250"/>
                <a:gd name="T88" fmla="*/ 86 w 242"/>
                <a:gd name="T89" fmla="*/ 149 h 250"/>
                <a:gd name="T90" fmla="*/ 80 w 242"/>
                <a:gd name="T91" fmla="*/ 186 h 250"/>
                <a:gd name="T92" fmla="*/ 86 w 242"/>
                <a:gd name="T93" fmla="*/ 198 h 250"/>
                <a:gd name="T94" fmla="*/ 94 w 242"/>
                <a:gd name="T95" fmla="*/ 229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2" h="250">
                  <a:moveTo>
                    <a:pt x="111" y="250"/>
                  </a:moveTo>
                  <a:cubicBezTo>
                    <a:pt x="99" y="250"/>
                    <a:pt x="87" y="246"/>
                    <a:pt x="66" y="238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70" y="220"/>
                    <a:pt x="70" y="220"/>
                    <a:pt x="70" y="220"/>
                  </a:cubicBezTo>
                  <a:cubicBezTo>
                    <a:pt x="73" y="221"/>
                    <a:pt x="75" y="221"/>
                    <a:pt x="76" y="221"/>
                  </a:cubicBezTo>
                  <a:cubicBezTo>
                    <a:pt x="75" y="217"/>
                    <a:pt x="72" y="211"/>
                    <a:pt x="70" y="207"/>
                  </a:cubicBezTo>
                  <a:cubicBezTo>
                    <a:pt x="66" y="201"/>
                    <a:pt x="63" y="196"/>
                    <a:pt x="62" y="191"/>
                  </a:cubicBezTo>
                  <a:cubicBezTo>
                    <a:pt x="57" y="172"/>
                    <a:pt x="63" y="157"/>
                    <a:pt x="69" y="142"/>
                  </a:cubicBezTo>
                  <a:cubicBezTo>
                    <a:pt x="71" y="136"/>
                    <a:pt x="74" y="129"/>
                    <a:pt x="75" y="122"/>
                  </a:cubicBezTo>
                  <a:cubicBezTo>
                    <a:pt x="77" y="114"/>
                    <a:pt x="80" y="110"/>
                    <a:pt x="83" y="108"/>
                  </a:cubicBezTo>
                  <a:cubicBezTo>
                    <a:pt x="83" y="106"/>
                    <a:pt x="82" y="104"/>
                    <a:pt x="81" y="100"/>
                  </a:cubicBezTo>
                  <a:cubicBezTo>
                    <a:pt x="78" y="92"/>
                    <a:pt x="78" y="86"/>
                    <a:pt x="78" y="80"/>
                  </a:cubicBezTo>
                  <a:cubicBezTo>
                    <a:pt x="78" y="77"/>
                    <a:pt x="78" y="74"/>
                    <a:pt x="77" y="69"/>
                  </a:cubicBezTo>
                  <a:cubicBezTo>
                    <a:pt x="76" y="67"/>
                    <a:pt x="75" y="62"/>
                    <a:pt x="74" y="57"/>
                  </a:cubicBezTo>
                  <a:cubicBezTo>
                    <a:pt x="69" y="41"/>
                    <a:pt x="63" y="23"/>
                    <a:pt x="72" y="11"/>
                  </a:cubicBezTo>
                  <a:cubicBezTo>
                    <a:pt x="74" y="7"/>
                    <a:pt x="80" y="3"/>
                    <a:pt x="89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104" y="3"/>
                    <a:pt x="114" y="3"/>
                    <a:pt x="123" y="2"/>
                  </a:cubicBezTo>
                  <a:cubicBezTo>
                    <a:pt x="132" y="1"/>
                    <a:pt x="141" y="0"/>
                    <a:pt x="149" y="0"/>
                  </a:cubicBezTo>
                  <a:cubicBezTo>
                    <a:pt x="172" y="0"/>
                    <a:pt x="198" y="6"/>
                    <a:pt x="205" y="45"/>
                  </a:cubicBezTo>
                  <a:cubicBezTo>
                    <a:pt x="208" y="61"/>
                    <a:pt x="210" y="77"/>
                    <a:pt x="211" y="92"/>
                  </a:cubicBezTo>
                  <a:cubicBezTo>
                    <a:pt x="213" y="128"/>
                    <a:pt x="216" y="161"/>
                    <a:pt x="238" y="189"/>
                  </a:cubicBezTo>
                  <a:cubicBezTo>
                    <a:pt x="242" y="194"/>
                    <a:pt x="242" y="194"/>
                    <a:pt x="242" y="194"/>
                  </a:cubicBezTo>
                  <a:cubicBezTo>
                    <a:pt x="239" y="199"/>
                    <a:pt x="239" y="199"/>
                    <a:pt x="239" y="199"/>
                  </a:cubicBezTo>
                  <a:cubicBezTo>
                    <a:pt x="229" y="213"/>
                    <a:pt x="208" y="219"/>
                    <a:pt x="187" y="225"/>
                  </a:cubicBezTo>
                  <a:cubicBezTo>
                    <a:pt x="177" y="227"/>
                    <a:pt x="168" y="230"/>
                    <a:pt x="161" y="233"/>
                  </a:cubicBezTo>
                  <a:cubicBezTo>
                    <a:pt x="138" y="244"/>
                    <a:pt x="125" y="250"/>
                    <a:pt x="111" y="250"/>
                  </a:cubicBezTo>
                  <a:close/>
                  <a:moveTo>
                    <a:pt x="94" y="229"/>
                  </a:moveTo>
                  <a:cubicBezTo>
                    <a:pt x="115" y="236"/>
                    <a:pt x="122" y="232"/>
                    <a:pt x="152" y="217"/>
                  </a:cubicBezTo>
                  <a:cubicBezTo>
                    <a:pt x="162" y="213"/>
                    <a:pt x="172" y="210"/>
                    <a:pt x="182" y="207"/>
                  </a:cubicBezTo>
                  <a:cubicBezTo>
                    <a:pt x="195" y="204"/>
                    <a:pt x="211" y="200"/>
                    <a:pt x="219" y="194"/>
                  </a:cubicBezTo>
                  <a:cubicBezTo>
                    <a:pt x="198" y="163"/>
                    <a:pt x="195" y="128"/>
                    <a:pt x="192" y="94"/>
                  </a:cubicBezTo>
                  <a:cubicBezTo>
                    <a:pt x="191" y="79"/>
                    <a:pt x="190" y="64"/>
                    <a:pt x="187" y="48"/>
                  </a:cubicBezTo>
                  <a:cubicBezTo>
                    <a:pt x="183" y="23"/>
                    <a:pt x="171" y="19"/>
                    <a:pt x="149" y="19"/>
                  </a:cubicBezTo>
                  <a:cubicBezTo>
                    <a:pt x="142" y="19"/>
                    <a:pt x="133" y="19"/>
                    <a:pt x="125" y="20"/>
                  </a:cubicBezTo>
                  <a:cubicBezTo>
                    <a:pt x="115" y="21"/>
                    <a:pt x="105" y="22"/>
                    <a:pt x="94" y="22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8" y="21"/>
                    <a:pt x="87" y="22"/>
                    <a:pt x="86" y="22"/>
                  </a:cubicBezTo>
                  <a:cubicBezTo>
                    <a:pt x="84" y="26"/>
                    <a:pt x="89" y="44"/>
                    <a:pt x="91" y="52"/>
                  </a:cubicBezTo>
                  <a:cubicBezTo>
                    <a:pt x="93" y="57"/>
                    <a:pt x="94" y="62"/>
                    <a:pt x="95" y="66"/>
                  </a:cubicBezTo>
                  <a:cubicBezTo>
                    <a:pt x="96" y="71"/>
                    <a:pt x="96" y="76"/>
                    <a:pt x="96" y="80"/>
                  </a:cubicBezTo>
                  <a:cubicBezTo>
                    <a:pt x="96" y="85"/>
                    <a:pt x="96" y="89"/>
                    <a:pt x="98" y="95"/>
                  </a:cubicBezTo>
                  <a:cubicBezTo>
                    <a:pt x="102" y="106"/>
                    <a:pt x="106" y="116"/>
                    <a:pt x="95" y="122"/>
                  </a:cubicBezTo>
                  <a:cubicBezTo>
                    <a:pt x="94" y="122"/>
                    <a:pt x="94" y="123"/>
                    <a:pt x="93" y="126"/>
                  </a:cubicBezTo>
                  <a:cubicBezTo>
                    <a:pt x="91" y="134"/>
                    <a:pt x="88" y="141"/>
                    <a:pt x="86" y="149"/>
                  </a:cubicBezTo>
                  <a:cubicBezTo>
                    <a:pt x="81" y="162"/>
                    <a:pt x="77" y="173"/>
                    <a:pt x="80" y="186"/>
                  </a:cubicBezTo>
                  <a:cubicBezTo>
                    <a:pt x="81" y="189"/>
                    <a:pt x="83" y="194"/>
                    <a:pt x="86" y="198"/>
                  </a:cubicBezTo>
                  <a:cubicBezTo>
                    <a:pt x="91" y="209"/>
                    <a:pt x="97" y="219"/>
                    <a:pt x="94" y="2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2" name="Freeform 264"/>
            <p:cNvSpPr>
              <a:spLocks/>
            </p:cNvSpPr>
            <p:nvPr/>
          </p:nvSpPr>
          <p:spPr bwMode="auto">
            <a:xfrm>
              <a:off x="1995" y="2473"/>
              <a:ext cx="83" cy="63"/>
            </a:xfrm>
            <a:custGeom>
              <a:avLst/>
              <a:gdLst>
                <a:gd name="T0" fmla="*/ 0 w 279"/>
                <a:gd name="T1" fmla="*/ 69 h 213"/>
                <a:gd name="T2" fmla="*/ 5 w 279"/>
                <a:gd name="T3" fmla="*/ 76 h 213"/>
                <a:gd name="T4" fmla="*/ 13 w 279"/>
                <a:gd name="T5" fmla="*/ 69 h 213"/>
                <a:gd name="T6" fmla="*/ 87 w 279"/>
                <a:gd name="T7" fmla="*/ 122 h 213"/>
                <a:gd name="T8" fmla="*/ 160 w 279"/>
                <a:gd name="T9" fmla="*/ 166 h 213"/>
                <a:gd name="T10" fmla="*/ 204 w 279"/>
                <a:gd name="T11" fmla="*/ 201 h 213"/>
                <a:gd name="T12" fmla="*/ 247 w 279"/>
                <a:gd name="T13" fmla="*/ 194 h 213"/>
                <a:gd name="T14" fmla="*/ 251 w 279"/>
                <a:gd name="T15" fmla="*/ 162 h 213"/>
                <a:gd name="T16" fmla="*/ 271 w 279"/>
                <a:gd name="T17" fmla="*/ 166 h 213"/>
                <a:gd name="T18" fmla="*/ 262 w 279"/>
                <a:gd name="T19" fmla="*/ 151 h 213"/>
                <a:gd name="T20" fmla="*/ 253 w 279"/>
                <a:gd name="T21" fmla="*/ 114 h 213"/>
                <a:gd name="T22" fmla="*/ 260 w 279"/>
                <a:gd name="T23" fmla="*/ 97 h 213"/>
                <a:gd name="T24" fmla="*/ 249 w 279"/>
                <a:gd name="T25" fmla="*/ 63 h 213"/>
                <a:gd name="T26" fmla="*/ 234 w 279"/>
                <a:gd name="T27" fmla="*/ 69 h 213"/>
                <a:gd name="T28" fmla="*/ 247 w 279"/>
                <a:gd name="T29" fmla="*/ 52 h 213"/>
                <a:gd name="T30" fmla="*/ 208 w 279"/>
                <a:gd name="T31" fmla="*/ 15 h 213"/>
                <a:gd name="T32" fmla="*/ 137 w 279"/>
                <a:gd name="T33" fmla="*/ 26 h 213"/>
                <a:gd name="T34" fmla="*/ 139 w 279"/>
                <a:gd name="T35" fmla="*/ 13 h 213"/>
                <a:gd name="T36" fmla="*/ 50 w 279"/>
                <a:gd name="T37" fmla="*/ 2 h 213"/>
                <a:gd name="T38" fmla="*/ 50 w 279"/>
                <a:gd name="T39" fmla="*/ 41 h 213"/>
                <a:gd name="T40" fmla="*/ 0 w 279"/>
                <a:gd name="T41" fmla="*/ 6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9" h="213">
                  <a:moveTo>
                    <a:pt x="0" y="69"/>
                  </a:moveTo>
                  <a:cubicBezTo>
                    <a:pt x="1" y="72"/>
                    <a:pt x="3" y="74"/>
                    <a:pt x="5" y="76"/>
                  </a:cubicBezTo>
                  <a:cubicBezTo>
                    <a:pt x="8" y="74"/>
                    <a:pt x="10" y="72"/>
                    <a:pt x="13" y="69"/>
                  </a:cubicBezTo>
                  <a:cubicBezTo>
                    <a:pt x="21" y="97"/>
                    <a:pt x="63" y="151"/>
                    <a:pt x="87" y="122"/>
                  </a:cubicBezTo>
                  <a:cubicBezTo>
                    <a:pt x="117" y="84"/>
                    <a:pt x="188" y="123"/>
                    <a:pt x="160" y="166"/>
                  </a:cubicBezTo>
                  <a:cubicBezTo>
                    <a:pt x="181" y="160"/>
                    <a:pt x="229" y="154"/>
                    <a:pt x="204" y="201"/>
                  </a:cubicBezTo>
                  <a:cubicBezTo>
                    <a:pt x="224" y="213"/>
                    <a:pt x="229" y="194"/>
                    <a:pt x="247" y="194"/>
                  </a:cubicBezTo>
                  <a:cubicBezTo>
                    <a:pt x="265" y="194"/>
                    <a:pt x="256" y="168"/>
                    <a:pt x="251" y="162"/>
                  </a:cubicBezTo>
                  <a:cubicBezTo>
                    <a:pt x="257" y="165"/>
                    <a:pt x="265" y="164"/>
                    <a:pt x="271" y="166"/>
                  </a:cubicBezTo>
                  <a:cubicBezTo>
                    <a:pt x="266" y="157"/>
                    <a:pt x="268" y="156"/>
                    <a:pt x="262" y="151"/>
                  </a:cubicBezTo>
                  <a:cubicBezTo>
                    <a:pt x="279" y="130"/>
                    <a:pt x="255" y="130"/>
                    <a:pt x="253" y="114"/>
                  </a:cubicBezTo>
                  <a:cubicBezTo>
                    <a:pt x="253" y="109"/>
                    <a:pt x="260" y="98"/>
                    <a:pt x="260" y="97"/>
                  </a:cubicBezTo>
                  <a:cubicBezTo>
                    <a:pt x="256" y="83"/>
                    <a:pt x="245" y="81"/>
                    <a:pt x="249" y="63"/>
                  </a:cubicBezTo>
                  <a:cubicBezTo>
                    <a:pt x="244" y="65"/>
                    <a:pt x="239" y="67"/>
                    <a:pt x="234" y="69"/>
                  </a:cubicBezTo>
                  <a:cubicBezTo>
                    <a:pt x="239" y="65"/>
                    <a:pt x="242" y="57"/>
                    <a:pt x="247" y="52"/>
                  </a:cubicBezTo>
                  <a:cubicBezTo>
                    <a:pt x="229" y="45"/>
                    <a:pt x="223" y="0"/>
                    <a:pt x="208" y="15"/>
                  </a:cubicBezTo>
                  <a:cubicBezTo>
                    <a:pt x="188" y="35"/>
                    <a:pt x="160" y="23"/>
                    <a:pt x="137" y="26"/>
                  </a:cubicBezTo>
                  <a:cubicBezTo>
                    <a:pt x="138" y="22"/>
                    <a:pt x="138" y="17"/>
                    <a:pt x="139" y="13"/>
                  </a:cubicBezTo>
                  <a:cubicBezTo>
                    <a:pt x="106" y="15"/>
                    <a:pt x="82" y="10"/>
                    <a:pt x="50" y="2"/>
                  </a:cubicBezTo>
                  <a:cubicBezTo>
                    <a:pt x="51" y="19"/>
                    <a:pt x="43" y="22"/>
                    <a:pt x="50" y="41"/>
                  </a:cubicBezTo>
                  <a:cubicBezTo>
                    <a:pt x="29" y="42"/>
                    <a:pt x="10" y="50"/>
                    <a:pt x="0" y="6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3" name="Freeform 265"/>
            <p:cNvSpPr>
              <a:spLocks noEditPoints="1"/>
            </p:cNvSpPr>
            <p:nvPr/>
          </p:nvSpPr>
          <p:spPr bwMode="auto">
            <a:xfrm>
              <a:off x="1991" y="2470"/>
              <a:ext cx="90" cy="67"/>
            </a:xfrm>
            <a:custGeom>
              <a:avLst/>
              <a:gdLst>
                <a:gd name="T0" fmla="*/ 210 w 301"/>
                <a:gd name="T1" fmla="*/ 219 h 224"/>
                <a:gd name="T2" fmla="*/ 207 w 301"/>
                <a:gd name="T3" fmla="*/ 206 h 224"/>
                <a:gd name="T4" fmla="*/ 173 w 301"/>
                <a:gd name="T5" fmla="*/ 185 h 224"/>
                <a:gd name="T6" fmla="*/ 163 w 301"/>
                <a:gd name="T7" fmla="*/ 170 h 224"/>
                <a:gd name="T8" fmla="*/ 131 w 301"/>
                <a:gd name="T9" fmla="*/ 126 h 224"/>
                <a:gd name="T10" fmla="*/ 82 w 301"/>
                <a:gd name="T11" fmla="*/ 150 h 224"/>
                <a:gd name="T12" fmla="*/ 15 w 301"/>
                <a:gd name="T13" fmla="*/ 100 h 224"/>
                <a:gd name="T14" fmla="*/ 3 w 301"/>
                <a:gd name="T15" fmla="*/ 74 h 224"/>
                <a:gd name="T16" fmla="*/ 50 w 301"/>
                <a:gd name="T17" fmla="*/ 26 h 224"/>
                <a:gd name="T18" fmla="*/ 51 w 301"/>
                <a:gd name="T19" fmla="*/ 0 h 224"/>
                <a:gd name="T20" fmla="*/ 149 w 301"/>
                <a:gd name="T21" fmla="*/ 14 h 224"/>
                <a:gd name="T22" fmla="*/ 159 w 301"/>
                <a:gd name="T23" fmla="*/ 26 h 224"/>
                <a:gd name="T24" fmla="*/ 186 w 301"/>
                <a:gd name="T25" fmla="*/ 28 h 224"/>
                <a:gd name="T26" fmla="*/ 225 w 301"/>
                <a:gd name="T27" fmla="*/ 13 h 224"/>
                <a:gd name="T28" fmla="*/ 261 w 301"/>
                <a:gd name="T29" fmla="*/ 54 h 224"/>
                <a:gd name="T30" fmla="*/ 271 w 301"/>
                <a:gd name="T31" fmla="*/ 62 h 224"/>
                <a:gd name="T32" fmla="*/ 272 w 301"/>
                <a:gd name="T33" fmla="*/ 89 h 224"/>
                <a:gd name="T34" fmla="*/ 277 w 301"/>
                <a:gd name="T35" fmla="*/ 116 h 224"/>
                <a:gd name="T36" fmla="*/ 279 w 301"/>
                <a:gd name="T37" fmla="*/ 131 h 224"/>
                <a:gd name="T38" fmla="*/ 287 w 301"/>
                <a:gd name="T39" fmla="*/ 165 h 224"/>
                <a:gd name="T40" fmla="*/ 301 w 301"/>
                <a:gd name="T41" fmla="*/ 191 h 224"/>
                <a:gd name="T42" fmla="*/ 277 w 301"/>
                <a:gd name="T43" fmla="*/ 184 h 224"/>
                <a:gd name="T44" fmla="*/ 258 w 301"/>
                <a:gd name="T45" fmla="*/ 213 h 224"/>
                <a:gd name="T46" fmla="*/ 227 w 301"/>
                <a:gd name="T47" fmla="*/ 224 h 224"/>
                <a:gd name="T48" fmla="*/ 228 w 301"/>
                <a:gd name="T49" fmla="*/ 176 h 224"/>
                <a:gd name="T50" fmla="*/ 235 w 301"/>
                <a:gd name="T51" fmla="*/ 202 h 224"/>
                <a:gd name="T52" fmla="*/ 254 w 301"/>
                <a:gd name="T53" fmla="*/ 178 h 224"/>
                <a:gd name="T54" fmla="*/ 260 w 301"/>
                <a:gd name="T55" fmla="*/ 161 h 224"/>
                <a:gd name="T56" fmla="*/ 270 w 301"/>
                <a:gd name="T57" fmla="*/ 148 h 224"/>
                <a:gd name="T58" fmla="*/ 255 w 301"/>
                <a:gd name="T59" fmla="*/ 125 h 224"/>
                <a:gd name="T60" fmla="*/ 261 w 301"/>
                <a:gd name="T61" fmla="*/ 107 h 224"/>
                <a:gd name="T62" fmla="*/ 251 w 301"/>
                <a:gd name="T63" fmla="*/ 87 h 224"/>
                <a:gd name="T64" fmla="*/ 185 w 301"/>
                <a:gd name="T65" fmla="*/ 114 h 224"/>
                <a:gd name="T66" fmla="*/ 245 w 301"/>
                <a:gd name="T67" fmla="*/ 65 h 224"/>
                <a:gd name="T68" fmla="*/ 231 w 301"/>
                <a:gd name="T69" fmla="*/ 44 h 224"/>
                <a:gd name="T70" fmla="*/ 186 w 301"/>
                <a:gd name="T71" fmla="*/ 46 h 224"/>
                <a:gd name="T72" fmla="*/ 149 w 301"/>
                <a:gd name="T73" fmla="*/ 45 h 224"/>
                <a:gd name="T74" fmla="*/ 139 w 301"/>
                <a:gd name="T75" fmla="*/ 33 h 224"/>
                <a:gd name="T76" fmla="*/ 68 w 301"/>
                <a:gd name="T77" fmla="*/ 30 h 224"/>
                <a:gd name="T78" fmla="*/ 73 w 301"/>
                <a:gd name="T79" fmla="*/ 59 h 224"/>
                <a:gd name="T80" fmla="*/ 30 w 301"/>
                <a:gd name="T81" fmla="*/ 71 h 224"/>
                <a:gd name="T82" fmla="*/ 82 w 301"/>
                <a:gd name="T83" fmla="*/ 131 h 224"/>
                <a:gd name="T84" fmla="*/ 131 w 301"/>
                <a:gd name="T85" fmla="*/ 108 h 224"/>
                <a:gd name="T86" fmla="*/ 186 w 301"/>
                <a:gd name="T87" fmla="*/ 16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1" h="224">
                  <a:moveTo>
                    <a:pt x="227" y="224"/>
                  </a:moveTo>
                  <a:cubicBezTo>
                    <a:pt x="221" y="224"/>
                    <a:pt x="216" y="222"/>
                    <a:pt x="210" y="219"/>
                  </a:cubicBezTo>
                  <a:cubicBezTo>
                    <a:pt x="203" y="214"/>
                    <a:pt x="203" y="214"/>
                    <a:pt x="203" y="214"/>
                  </a:cubicBezTo>
                  <a:cubicBezTo>
                    <a:pt x="207" y="206"/>
                    <a:pt x="207" y="206"/>
                    <a:pt x="207" y="206"/>
                  </a:cubicBezTo>
                  <a:cubicBezTo>
                    <a:pt x="215" y="192"/>
                    <a:pt x="213" y="187"/>
                    <a:pt x="212" y="186"/>
                  </a:cubicBezTo>
                  <a:cubicBezTo>
                    <a:pt x="208" y="180"/>
                    <a:pt x="182" y="182"/>
                    <a:pt x="173" y="185"/>
                  </a:cubicBezTo>
                  <a:cubicBezTo>
                    <a:pt x="149" y="191"/>
                    <a:pt x="149" y="191"/>
                    <a:pt x="149" y="191"/>
                  </a:cubicBezTo>
                  <a:cubicBezTo>
                    <a:pt x="163" y="170"/>
                    <a:pt x="163" y="170"/>
                    <a:pt x="163" y="170"/>
                  </a:cubicBezTo>
                  <a:cubicBezTo>
                    <a:pt x="169" y="162"/>
                    <a:pt x="170" y="153"/>
                    <a:pt x="165" y="145"/>
                  </a:cubicBezTo>
                  <a:cubicBezTo>
                    <a:pt x="159" y="134"/>
                    <a:pt x="145" y="126"/>
                    <a:pt x="131" y="126"/>
                  </a:cubicBezTo>
                  <a:cubicBezTo>
                    <a:pt x="123" y="126"/>
                    <a:pt x="113" y="128"/>
                    <a:pt x="105" y="138"/>
                  </a:cubicBezTo>
                  <a:cubicBezTo>
                    <a:pt x="99" y="145"/>
                    <a:pt x="91" y="150"/>
                    <a:pt x="82" y="150"/>
                  </a:cubicBezTo>
                  <a:cubicBezTo>
                    <a:pt x="57" y="150"/>
                    <a:pt x="32" y="119"/>
                    <a:pt x="20" y="95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12" y="58"/>
                    <a:pt x="28" y="47"/>
                    <a:pt x="49" y="43"/>
                  </a:cubicBezTo>
                  <a:cubicBezTo>
                    <a:pt x="48" y="36"/>
                    <a:pt x="50" y="31"/>
                    <a:pt x="50" y="26"/>
                  </a:cubicBezTo>
                  <a:cubicBezTo>
                    <a:pt x="51" y="22"/>
                    <a:pt x="52" y="19"/>
                    <a:pt x="52" y="13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98" y="12"/>
                    <a:pt x="119" y="16"/>
                    <a:pt x="149" y="14"/>
                  </a:cubicBezTo>
                  <a:cubicBezTo>
                    <a:pt x="161" y="13"/>
                    <a:pt x="161" y="13"/>
                    <a:pt x="161" y="13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63" y="26"/>
                    <a:pt x="168" y="27"/>
                    <a:pt x="172" y="27"/>
                  </a:cubicBezTo>
                  <a:cubicBezTo>
                    <a:pt x="177" y="27"/>
                    <a:pt x="181" y="28"/>
                    <a:pt x="186" y="28"/>
                  </a:cubicBezTo>
                  <a:cubicBezTo>
                    <a:pt x="198" y="28"/>
                    <a:pt x="206" y="25"/>
                    <a:pt x="212" y="19"/>
                  </a:cubicBezTo>
                  <a:cubicBezTo>
                    <a:pt x="216" y="15"/>
                    <a:pt x="220" y="13"/>
                    <a:pt x="225" y="13"/>
                  </a:cubicBezTo>
                  <a:cubicBezTo>
                    <a:pt x="236" y="13"/>
                    <a:pt x="242" y="24"/>
                    <a:pt x="247" y="35"/>
                  </a:cubicBezTo>
                  <a:cubicBezTo>
                    <a:pt x="251" y="42"/>
                    <a:pt x="256" y="52"/>
                    <a:pt x="261" y="54"/>
                  </a:cubicBezTo>
                  <a:cubicBezTo>
                    <a:pt x="274" y="59"/>
                    <a:pt x="274" y="59"/>
                    <a:pt x="274" y="59"/>
                  </a:cubicBezTo>
                  <a:cubicBezTo>
                    <a:pt x="271" y="62"/>
                    <a:pt x="271" y="62"/>
                    <a:pt x="271" y="62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7" y="82"/>
                    <a:pt x="269" y="84"/>
                    <a:pt x="272" y="89"/>
                  </a:cubicBezTo>
                  <a:cubicBezTo>
                    <a:pt x="275" y="93"/>
                    <a:pt x="278" y="97"/>
                    <a:pt x="280" y="105"/>
                  </a:cubicBezTo>
                  <a:cubicBezTo>
                    <a:pt x="281" y="108"/>
                    <a:pt x="279" y="112"/>
                    <a:pt x="277" y="116"/>
                  </a:cubicBezTo>
                  <a:cubicBezTo>
                    <a:pt x="276" y="119"/>
                    <a:pt x="274" y="122"/>
                    <a:pt x="274" y="124"/>
                  </a:cubicBezTo>
                  <a:cubicBezTo>
                    <a:pt x="274" y="126"/>
                    <a:pt x="276" y="128"/>
                    <a:pt x="279" y="131"/>
                  </a:cubicBezTo>
                  <a:cubicBezTo>
                    <a:pt x="284" y="136"/>
                    <a:pt x="293" y="145"/>
                    <a:pt x="285" y="160"/>
                  </a:cubicBezTo>
                  <a:cubicBezTo>
                    <a:pt x="286" y="161"/>
                    <a:pt x="286" y="163"/>
                    <a:pt x="287" y="165"/>
                  </a:cubicBezTo>
                  <a:cubicBezTo>
                    <a:pt x="287" y="166"/>
                    <a:pt x="288" y="168"/>
                    <a:pt x="290" y="17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280" y="184"/>
                    <a:pt x="280" y="184"/>
                    <a:pt x="280" y="184"/>
                  </a:cubicBezTo>
                  <a:cubicBezTo>
                    <a:pt x="279" y="184"/>
                    <a:pt x="278" y="184"/>
                    <a:pt x="277" y="184"/>
                  </a:cubicBezTo>
                  <a:cubicBezTo>
                    <a:pt x="278" y="190"/>
                    <a:pt x="278" y="197"/>
                    <a:pt x="276" y="202"/>
                  </a:cubicBezTo>
                  <a:cubicBezTo>
                    <a:pt x="274" y="206"/>
                    <a:pt x="269" y="213"/>
                    <a:pt x="258" y="213"/>
                  </a:cubicBezTo>
                  <a:cubicBezTo>
                    <a:pt x="253" y="213"/>
                    <a:pt x="250" y="215"/>
                    <a:pt x="245" y="217"/>
                  </a:cubicBezTo>
                  <a:cubicBezTo>
                    <a:pt x="240" y="220"/>
                    <a:pt x="234" y="224"/>
                    <a:pt x="227" y="224"/>
                  </a:cubicBezTo>
                  <a:close/>
                  <a:moveTo>
                    <a:pt x="197" y="163"/>
                  </a:moveTo>
                  <a:cubicBezTo>
                    <a:pt x="212" y="163"/>
                    <a:pt x="222" y="167"/>
                    <a:pt x="228" y="176"/>
                  </a:cubicBezTo>
                  <a:cubicBezTo>
                    <a:pt x="232" y="184"/>
                    <a:pt x="232" y="193"/>
                    <a:pt x="228" y="205"/>
                  </a:cubicBezTo>
                  <a:cubicBezTo>
                    <a:pt x="230" y="205"/>
                    <a:pt x="232" y="204"/>
                    <a:pt x="235" y="202"/>
                  </a:cubicBezTo>
                  <a:cubicBezTo>
                    <a:pt x="241" y="198"/>
                    <a:pt x="248" y="194"/>
                    <a:pt x="258" y="194"/>
                  </a:cubicBezTo>
                  <a:cubicBezTo>
                    <a:pt x="261" y="192"/>
                    <a:pt x="258" y="181"/>
                    <a:pt x="254" y="178"/>
                  </a:cubicBezTo>
                  <a:cubicBezTo>
                    <a:pt x="230" y="148"/>
                    <a:pt x="230" y="148"/>
                    <a:pt x="230" y="148"/>
                  </a:cubicBezTo>
                  <a:cubicBezTo>
                    <a:pt x="260" y="161"/>
                    <a:pt x="260" y="161"/>
                    <a:pt x="260" y="161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70" y="150"/>
                    <a:pt x="270" y="148"/>
                    <a:pt x="270" y="148"/>
                  </a:cubicBezTo>
                  <a:cubicBezTo>
                    <a:pt x="269" y="148"/>
                    <a:pt x="267" y="145"/>
                    <a:pt x="266" y="144"/>
                  </a:cubicBezTo>
                  <a:cubicBezTo>
                    <a:pt x="262" y="140"/>
                    <a:pt x="256" y="135"/>
                    <a:pt x="255" y="125"/>
                  </a:cubicBezTo>
                  <a:cubicBezTo>
                    <a:pt x="254" y="120"/>
                    <a:pt x="258" y="113"/>
                    <a:pt x="260" y="108"/>
                  </a:cubicBezTo>
                  <a:cubicBezTo>
                    <a:pt x="261" y="108"/>
                    <a:pt x="261" y="107"/>
                    <a:pt x="261" y="107"/>
                  </a:cubicBezTo>
                  <a:cubicBezTo>
                    <a:pt x="260" y="104"/>
                    <a:pt x="259" y="102"/>
                    <a:pt x="257" y="100"/>
                  </a:cubicBezTo>
                  <a:cubicBezTo>
                    <a:pt x="255" y="96"/>
                    <a:pt x="252" y="92"/>
                    <a:pt x="251" y="87"/>
                  </a:cubicBezTo>
                  <a:cubicBezTo>
                    <a:pt x="250" y="87"/>
                    <a:pt x="249" y="87"/>
                    <a:pt x="248" y="88"/>
                  </a:cubicBezTo>
                  <a:cubicBezTo>
                    <a:pt x="185" y="114"/>
                    <a:pt x="185" y="114"/>
                    <a:pt x="185" y="114"/>
                  </a:cubicBezTo>
                  <a:cubicBezTo>
                    <a:pt x="239" y="72"/>
                    <a:pt x="239" y="72"/>
                    <a:pt x="239" y="72"/>
                  </a:cubicBezTo>
                  <a:cubicBezTo>
                    <a:pt x="241" y="71"/>
                    <a:pt x="243" y="68"/>
                    <a:pt x="245" y="65"/>
                  </a:cubicBezTo>
                  <a:cubicBezTo>
                    <a:pt x="245" y="65"/>
                    <a:pt x="245" y="65"/>
                    <a:pt x="245" y="64"/>
                  </a:cubicBezTo>
                  <a:cubicBezTo>
                    <a:pt x="239" y="59"/>
                    <a:pt x="235" y="51"/>
                    <a:pt x="231" y="44"/>
                  </a:cubicBezTo>
                  <a:cubicBezTo>
                    <a:pt x="229" y="40"/>
                    <a:pt x="227" y="35"/>
                    <a:pt x="225" y="32"/>
                  </a:cubicBezTo>
                  <a:cubicBezTo>
                    <a:pt x="211" y="45"/>
                    <a:pt x="197" y="46"/>
                    <a:pt x="186" y="46"/>
                  </a:cubicBezTo>
                  <a:cubicBezTo>
                    <a:pt x="181" y="46"/>
                    <a:pt x="176" y="46"/>
                    <a:pt x="171" y="45"/>
                  </a:cubicBezTo>
                  <a:cubicBezTo>
                    <a:pt x="163" y="45"/>
                    <a:pt x="156" y="44"/>
                    <a:pt x="149" y="45"/>
                  </a:cubicBezTo>
                  <a:cubicBezTo>
                    <a:pt x="137" y="47"/>
                    <a:pt x="137" y="47"/>
                    <a:pt x="137" y="47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16" y="33"/>
                    <a:pt x="95" y="30"/>
                    <a:pt x="70" y="23"/>
                  </a:cubicBezTo>
                  <a:cubicBezTo>
                    <a:pt x="69" y="26"/>
                    <a:pt x="69" y="28"/>
                    <a:pt x="68" y="30"/>
                  </a:cubicBezTo>
                  <a:cubicBezTo>
                    <a:pt x="67" y="35"/>
                    <a:pt x="67" y="39"/>
                    <a:pt x="70" y="48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52" y="61"/>
                    <a:pt x="40" y="63"/>
                    <a:pt x="30" y="71"/>
                  </a:cubicBezTo>
                  <a:cubicBezTo>
                    <a:pt x="32" y="77"/>
                    <a:pt x="32" y="77"/>
                    <a:pt x="32" y="77"/>
                  </a:cubicBezTo>
                  <a:cubicBezTo>
                    <a:pt x="38" y="96"/>
                    <a:pt x="65" y="131"/>
                    <a:pt x="82" y="131"/>
                  </a:cubicBezTo>
                  <a:cubicBezTo>
                    <a:pt x="84" y="131"/>
                    <a:pt x="87" y="131"/>
                    <a:pt x="91" y="126"/>
                  </a:cubicBezTo>
                  <a:cubicBezTo>
                    <a:pt x="100" y="114"/>
                    <a:pt x="115" y="108"/>
                    <a:pt x="131" y="108"/>
                  </a:cubicBezTo>
                  <a:cubicBezTo>
                    <a:pt x="152" y="108"/>
                    <a:pt x="173" y="120"/>
                    <a:pt x="182" y="136"/>
                  </a:cubicBezTo>
                  <a:cubicBezTo>
                    <a:pt x="186" y="145"/>
                    <a:pt x="188" y="154"/>
                    <a:pt x="186" y="164"/>
                  </a:cubicBezTo>
                  <a:cubicBezTo>
                    <a:pt x="189" y="163"/>
                    <a:pt x="193" y="163"/>
                    <a:pt x="197" y="1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4" name="Freeform 266"/>
            <p:cNvSpPr>
              <a:spLocks/>
            </p:cNvSpPr>
            <p:nvPr/>
          </p:nvSpPr>
          <p:spPr bwMode="auto">
            <a:xfrm>
              <a:off x="2064" y="2494"/>
              <a:ext cx="70" cy="73"/>
            </a:xfrm>
            <a:custGeom>
              <a:avLst/>
              <a:gdLst>
                <a:gd name="T0" fmla="*/ 44 w 234"/>
                <a:gd name="T1" fmla="*/ 238 h 243"/>
                <a:gd name="T2" fmla="*/ 134 w 234"/>
                <a:gd name="T3" fmla="*/ 214 h 243"/>
                <a:gd name="T4" fmla="*/ 223 w 234"/>
                <a:gd name="T5" fmla="*/ 210 h 243"/>
                <a:gd name="T6" fmla="*/ 211 w 234"/>
                <a:gd name="T7" fmla="*/ 182 h 243"/>
                <a:gd name="T8" fmla="*/ 213 w 234"/>
                <a:gd name="T9" fmla="*/ 132 h 243"/>
                <a:gd name="T10" fmla="*/ 232 w 234"/>
                <a:gd name="T11" fmla="*/ 97 h 243"/>
                <a:gd name="T12" fmla="*/ 223 w 234"/>
                <a:gd name="T13" fmla="*/ 51 h 243"/>
                <a:gd name="T14" fmla="*/ 204 w 234"/>
                <a:gd name="T15" fmla="*/ 34 h 243"/>
                <a:gd name="T16" fmla="*/ 160 w 234"/>
                <a:gd name="T17" fmla="*/ 45 h 243"/>
                <a:gd name="T18" fmla="*/ 93 w 234"/>
                <a:gd name="T19" fmla="*/ 23 h 243"/>
                <a:gd name="T20" fmla="*/ 91 w 234"/>
                <a:gd name="T21" fmla="*/ 4 h 243"/>
                <a:gd name="T22" fmla="*/ 69 w 234"/>
                <a:gd name="T23" fmla="*/ 21 h 243"/>
                <a:gd name="T24" fmla="*/ 32 w 234"/>
                <a:gd name="T25" fmla="*/ 22 h 243"/>
                <a:gd name="T26" fmla="*/ 30 w 234"/>
                <a:gd name="T27" fmla="*/ 79 h 243"/>
                <a:gd name="T28" fmla="*/ 39 w 234"/>
                <a:gd name="T29" fmla="*/ 94 h 243"/>
                <a:gd name="T30" fmla="*/ 19 w 234"/>
                <a:gd name="T31" fmla="*/ 90 h 243"/>
                <a:gd name="T32" fmla="*/ 9 w 234"/>
                <a:gd name="T33" fmla="*/ 122 h 243"/>
                <a:gd name="T34" fmla="*/ 7 w 234"/>
                <a:gd name="T35" fmla="*/ 162 h 243"/>
                <a:gd name="T36" fmla="*/ 44 w 234"/>
                <a:gd name="T37" fmla="*/ 238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4" h="243">
                  <a:moveTo>
                    <a:pt x="44" y="238"/>
                  </a:moveTo>
                  <a:cubicBezTo>
                    <a:pt x="69" y="243"/>
                    <a:pt x="108" y="220"/>
                    <a:pt x="134" y="214"/>
                  </a:cubicBezTo>
                  <a:cubicBezTo>
                    <a:pt x="152" y="209"/>
                    <a:pt x="213" y="223"/>
                    <a:pt x="223" y="210"/>
                  </a:cubicBezTo>
                  <a:cubicBezTo>
                    <a:pt x="232" y="200"/>
                    <a:pt x="213" y="189"/>
                    <a:pt x="211" y="182"/>
                  </a:cubicBezTo>
                  <a:cubicBezTo>
                    <a:pt x="205" y="160"/>
                    <a:pt x="205" y="154"/>
                    <a:pt x="213" y="132"/>
                  </a:cubicBezTo>
                  <a:cubicBezTo>
                    <a:pt x="215" y="126"/>
                    <a:pt x="232" y="100"/>
                    <a:pt x="232" y="97"/>
                  </a:cubicBezTo>
                  <a:cubicBezTo>
                    <a:pt x="234" y="81"/>
                    <a:pt x="220" y="68"/>
                    <a:pt x="223" y="51"/>
                  </a:cubicBezTo>
                  <a:cubicBezTo>
                    <a:pt x="218" y="48"/>
                    <a:pt x="209" y="36"/>
                    <a:pt x="204" y="34"/>
                  </a:cubicBezTo>
                  <a:cubicBezTo>
                    <a:pt x="186" y="26"/>
                    <a:pt x="175" y="48"/>
                    <a:pt x="160" y="45"/>
                  </a:cubicBezTo>
                  <a:cubicBezTo>
                    <a:pt x="132" y="40"/>
                    <a:pt x="128" y="0"/>
                    <a:pt x="93" y="23"/>
                  </a:cubicBezTo>
                  <a:cubicBezTo>
                    <a:pt x="92" y="17"/>
                    <a:pt x="92" y="11"/>
                    <a:pt x="91" y="4"/>
                  </a:cubicBezTo>
                  <a:cubicBezTo>
                    <a:pt x="75" y="10"/>
                    <a:pt x="80" y="14"/>
                    <a:pt x="69" y="21"/>
                  </a:cubicBezTo>
                  <a:cubicBezTo>
                    <a:pt x="55" y="30"/>
                    <a:pt x="50" y="10"/>
                    <a:pt x="32" y="22"/>
                  </a:cubicBezTo>
                  <a:cubicBezTo>
                    <a:pt x="0" y="43"/>
                    <a:pt x="49" y="55"/>
                    <a:pt x="30" y="79"/>
                  </a:cubicBezTo>
                  <a:cubicBezTo>
                    <a:pt x="36" y="84"/>
                    <a:pt x="34" y="85"/>
                    <a:pt x="39" y="94"/>
                  </a:cubicBezTo>
                  <a:cubicBezTo>
                    <a:pt x="33" y="92"/>
                    <a:pt x="25" y="93"/>
                    <a:pt x="19" y="90"/>
                  </a:cubicBezTo>
                  <a:cubicBezTo>
                    <a:pt x="28" y="101"/>
                    <a:pt x="30" y="120"/>
                    <a:pt x="9" y="122"/>
                  </a:cubicBezTo>
                  <a:cubicBezTo>
                    <a:pt x="21" y="134"/>
                    <a:pt x="18" y="149"/>
                    <a:pt x="7" y="162"/>
                  </a:cubicBezTo>
                  <a:cubicBezTo>
                    <a:pt x="53" y="162"/>
                    <a:pt x="47" y="206"/>
                    <a:pt x="44" y="23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5" name="Freeform 267"/>
            <p:cNvSpPr>
              <a:spLocks noEditPoints="1"/>
            </p:cNvSpPr>
            <p:nvPr/>
          </p:nvSpPr>
          <p:spPr bwMode="auto">
            <a:xfrm>
              <a:off x="2060" y="2492"/>
              <a:ext cx="76" cy="76"/>
            </a:xfrm>
            <a:custGeom>
              <a:avLst/>
              <a:gdLst>
                <a:gd name="T0" fmla="*/ 57 w 256"/>
                <a:gd name="T1" fmla="*/ 255 h 256"/>
                <a:gd name="T2" fmla="*/ 50 w 256"/>
                <a:gd name="T3" fmla="*/ 239 h 256"/>
                <a:gd name="T4" fmla="*/ 22 w 256"/>
                <a:gd name="T5" fmla="*/ 180 h 256"/>
                <a:gd name="T6" fmla="*/ 14 w 256"/>
                <a:gd name="T7" fmla="*/ 165 h 256"/>
                <a:gd name="T8" fmla="*/ 4 w 256"/>
                <a:gd name="T9" fmla="*/ 122 h 256"/>
                <a:gd name="T10" fmla="*/ 30 w 256"/>
                <a:gd name="T11" fmla="*/ 117 h 256"/>
                <a:gd name="T12" fmla="*/ 0 w 256"/>
                <a:gd name="T13" fmla="*/ 74 h 256"/>
                <a:gd name="T14" fmla="*/ 37 w 256"/>
                <a:gd name="T15" fmla="*/ 81 h 256"/>
                <a:gd name="T16" fmla="*/ 26 w 256"/>
                <a:gd name="T17" fmla="*/ 41 h 256"/>
                <a:gd name="T18" fmla="*/ 71 w 256"/>
                <a:gd name="T19" fmla="*/ 21 h 256"/>
                <a:gd name="T20" fmla="*/ 84 w 256"/>
                <a:gd name="T21" fmla="*/ 16 h 256"/>
                <a:gd name="T22" fmla="*/ 113 w 256"/>
                <a:gd name="T23" fmla="*/ 0 h 256"/>
                <a:gd name="T24" fmla="*/ 156 w 256"/>
                <a:gd name="T25" fmla="*/ 31 h 256"/>
                <a:gd name="T26" fmla="*/ 176 w 256"/>
                <a:gd name="T27" fmla="*/ 44 h 256"/>
                <a:gd name="T28" fmla="*/ 222 w 256"/>
                <a:gd name="T29" fmla="*/ 34 h 256"/>
                <a:gd name="T30" fmla="*/ 242 w 256"/>
                <a:gd name="T31" fmla="*/ 51 h 256"/>
                <a:gd name="T32" fmla="*/ 246 w 256"/>
                <a:gd name="T33" fmla="*/ 60 h 256"/>
                <a:gd name="T34" fmla="*/ 255 w 256"/>
                <a:gd name="T35" fmla="*/ 106 h 256"/>
                <a:gd name="T36" fmla="*/ 235 w 256"/>
                <a:gd name="T37" fmla="*/ 143 h 256"/>
                <a:gd name="T38" fmla="*/ 237 w 256"/>
                <a:gd name="T39" fmla="*/ 192 h 256"/>
                <a:gd name="T40" fmla="*/ 213 w 256"/>
                <a:gd name="T41" fmla="*/ 233 h 256"/>
                <a:gd name="T42" fmla="*/ 150 w 256"/>
                <a:gd name="T43" fmla="*/ 230 h 256"/>
                <a:gd name="T44" fmla="*/ 65 w 256"/>
                <a:gd name="T45" fmla="*/ 256 h 256"/>
                <a:gd name="T46" fmla="*/ 57 w 256"/>
                <a:gd name="T47" fmla="*/ 174 h 256"/>
                <a:gd name="T48" fmla="*/ 112 w 256"/>
                <a:gd name="T49" fmla="*/ 224 h 256"/>
                <a:gd name="T50" fmla="*/ 184 w 256"/>
                <a:gd name="T51" fmla="*/ 213 h 256"/>
                <a:gd name="T52" fmla="*/ 230 w 256"/>
                <a:gd name="T53" fmla="*/ 213 h 256"/>
                <a:gd name="T54" fmla="*/ 216 w 256"/>
                <a:gd name="T55" fmla="*/ 192 h 256"/>
                <a:gd name="T56" fmla="*/ 229 w 256"/>
                <a:gd name="T57" fmla="*/ 117 h 256"/>
                <a:gd name="T58" fmla="*/ 233 w 256"/>
                <a:gd name="T59" fmla="*/ 87 h 256"/>
                <a:gd name="T60" fmla="*/ 222 w 256"/>
                <a:gd name="T61" fmla="*/ 58 h 256"/>
                <a:gd name="T62" fmla="*/ 197 w 256"/>
                <a:gd name="T63" fmla="*/ 55 h 256"/>
                <a:gd name="T64" fmla="*/ 143 w 256"/>
                <a:gd name="T65" fmla="*/ 44 h 256"/>
                <a:gd name="T66" fmla="*/ 99 w 256"/>
                <a:gd name="T67" fmla="*/ 47 h 256"/>
                <a:gd name="T68" fmla="*/ 88 w 256"/>
                <a:gd name="T69" fmla="*/ 37 h 256"/>
                <a:gd name="T70" fmla="*/ 51 w 256"/>
                <a:gd name="T71" fmla="*/ 38 h 256"/>
                <a:gd name="T72" fmla="*/ 49 w 256"/>
                <a:gd name="T73" fmla="*/ 54 h 256"/>
                <a:gd name="T74" fmla="*/ 58 w 256"/>
                <a:gd name="T75" fmla="*/ 91 h 256"/>
                <a:gd name="T76" fmla="*/ 72 w 256"/>
                <a:gd name="T77" fmla="*/ 117 h 256"/>
                <a:gd name="T78" fmla="*/ 48 w 256"/>
                <a:gd name="T79" fmla="*/ 110 h 256"/>
                <a:gd name="T80" fmla="*/ 37 w 256"/>
                <a:gd name="T81" fmla="*/ 13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6" h="256">
                  <a:moveTo>
                    <a:pt x="65" y="256"/>
                  </a:moveTo>
                  <a:cubicBezTo>
                    <a:pt x="62" y="256"/>
                    <a:pt x="59" y="256"/>
                    <a:pt x="57" y="255"/>
                  </a:cubicBezTo>
                  <a:cubicBezTo>
                    <a:pt x="49" y="254"/>
                    <a:pt x="49" y="254"/>
                    <a:pt x="49" y="254"/>
                  </a:cubicBezTo>
                  <a:cubicBezTo>
                    <a:pt x="50" y="239"/>
                    <a:pt x="50" y="239"/>
                    <a:pt x="50" y="239"/>
                  </a:cubicBezTo>
                  <a:cubicBezTo>
                    <a:pt x="51" y="219"/>
                    <a:pt x="53" y="197"/>
                    <a:pt x="43" y="187"/>
                  </a:cubicBezTo>
                  <a:cubicBezTo>
                    <a:pt x="39" y="182"/>
                    <a:pt x="32" y="180"/>
                    <a:pt x="22" y="180"/>
                  </a:cubicBezTo>
                  <a:cubicBezTo>
                    <a:pt x="2" y="180"/>
                    <a:pt x="2" y="180"/>
                    <a:pt x="2" y="180"/>
                  </a:cubicBezTo>
                  <a:cubicBezTo>
                    <a:pt x="14" y="165"/>
                    <a:pt x="14" y="165"/>
                    <a:pt x="14" y="165"/>
                  </a:cubicBezTo>
                  <a:cubicBezTo>
                    <a:pt x="21" y="157"/>
                    <a:pt x="26" y="146"/>
                    <a:pt x="16" y="136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23" y="120"/>
                    <a:pt x="23" y="120"/>
                    <a:pt x="23" y="120"/>
                  </a:cubicBezTo>
                  <a:cubicBezTo>
                    <a:pt x="25" y="120"/>
                    <a:pt x="29" y="119"/>
                    <a:pt x="30" y="117"/>
                  </a:cubicBezTo>
                  <a:cubicBezTo>
                    <a:pt x="31" y="115"/>
                    <a:pt x="30" y="109"/>
                    <a:pt x="25" y="10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41" y="76"/>
                    <a:pt x="40" y="73"/>
                    <a:pt x="34" y="64"/>
                  </a:cubicBezTo>
                  <a:cubicBezTo>
                    <a:pt x="30" y="58"/>
                    <a:pt x="24" y="51"/>
                    <a:pt x="26" y="41"/>
                  </a:cubicBezTo>
                  <a:cubicBezTo>
                    <a:pt x="28" y="34"/>
                    <a:pt x="32" y="28"/>
                    <a:pt x="41" y="22"/>
                  </a:cubicBezTo>
                  <a:cubicBezTo>
                    <a:pt x="52" y="15"/>
                    <a:pt x="64" y="17"/>
                    <a:pt x="71" y="21"/>
                  </a:cubicBezTo>
                  <a:cubicBezTo>
                    <a:pt x="73" y="22"/>
                    <a:pt x="75" y="22"/>
                    <a:pt x="76" y="22"/>
                  </a:cubicBezTo>
                  <a:cubicBezTo>
                    <a:pt x="81" y="19"/>
                    <a:pt x="82" y="18"/>
                    <a:pt x="84" y="16"/>
                  </a:cubicBezTo>
                  <a:cubicBezTo>
                    <a:pt x="87" y="11"/>
                    <a:pt x="91" y="7"/>
                    <a:pt x="102" y="4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33" y="10"/>
                    <a:pt x="146" y="22"/>
                    <a:pt x="156" y="31"/>
                  </a:cubicBezTo>
                  <a:cubicBezTo>
                    <a:pt x="162" y="37"/>
                    <a:pt x="168" y="43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80" y="44"/>
                    <a:pt x="184" y="42"/>
                    <a:pt x="187" y="39"/>
                  </a:cubicBezTo>
                  <a:cubicBezTo>
                    <a:pt x="196" y="34"/>
                    <a:pt x="209" y="28"/>
                    <a:pt x="222" y="34"/>
                  </a:cubicBezTo>
                  <a:cubicBezTo>
                    <a:pt x="226" y="35"/>
                    <a:pt x="230" y="39"/>
                    <a:pt x="235" y="45"/>
                  </a:cubicBezTo>
                  <a:cubicBezTo>
                    <a:pt x="237" y="47"/>
                    <a:pt x="241" y="50"/>
                    <a:pt x="242" y="51"/>
                  </a:cubicBezTo>
                  <a:cubicBezTo>
                    <a:pt x="247" y="54"/>
                    <a:pt x="247" y="54"/>
                    <a:pt x="247" y="54"/>
                  </a:cubicBezTo>
                  <a:cubicBezTo>
                    <a:pt x="246" y="60"/>
                    <a:pt x="246" y="60"/>
                    <a:pt x="246" y="60"/>
                  </a:cubicBezTo>
                  <a:cubicBezTo>
                    <a:pt x="245" y="67"/>
                    <a:pt x="247" y="73"/>
                    <a:pt x="250" y="81"/>
                  </a:cubicBezTo>
                  <a:cubicBezTo>
                    <a:pt x="253" y="88"/>
                    <a:pt x="256" y="96"/>
                    <a:pt x="255" y="106"/>
                  </a:cubicBezTo>
                  <a:cubicBezTo>
                    <a:pt x="255" y="109"/>
                    <a:pt x="254" y="112"/>
                    <a:pt x="245" y="126"/>
                  </a:cubicBezTo>
                  <a:cubicBezTo>
                    <a:pt x="241" y="132"/>
                    <a:pt x="236" y="141"/>
                    <a:pt x="235" y="143"/>
                  </a:cubicBezTo>
                  <a:cubicBezTo>
                    <a:pt x="229" y="163"/>
                    <a:pt x="228" y="167"/>
                    <a:pt x="234" y="188"/>
                  </a:cubicBezTo>
                  <a:cubicBezTo>
                    <a:pt x="234" y="188"/>
                    <a:pt x="236" y="190"/>
                    <a:pt x="237" y="192"/>
                  </a:cubicBezTo>
                  <a:cubicBezTo>
                    <a:pt x="243" y="198"/>
                    <a:pt x="255" y="211"/>
                    <a:pt x="244" y="225"/>
                  </a:cubicBezTo>
                  <a:cubicBezTo>
                    <a:pt x="239" y="230"/>
                    <a:pt x="230" y="233"/>
                    <a:pt x="213" y="233"/>
                  </a:cubicBezTo>
                  <a:cubicBezTo>
                    <a:pt x="204" y="233"/>
                    <a:pt x="193" y="232"/>
                    <a:pt x="182" y="232"/>
                  </a:cubicBezTo>
                  <a:cubicBezTo>
                    <a:pt x="167" y="230"/>
                    <a:pt x="153" y="230"/>
                    <a:pt x="150" y="230"/>
                  </a:cubicBezTo>
                  <a:cubicBezTo>
                    <a:pt x="141" y="232"/>
                    <a:pt x="130" y="237"/>
                    <a:pt x="119" y="241"/>
                  </a:cubicBezTo>
                  <a:cubicBezTo>
                    <a:pt x="100" y="249"/>
                    <a:pt x="81" y="256"/>
                    <a:pt x="65" y="256"/>
                  </a:cubicBezTo>
                  <a:close/>
                  <a:moveTo>
                    <a:pt x="37" y="163"/>
                  </a:moveTo>
                  <a:cubicBezTo>
                    <a:pt x="45" y="165"/>
                    <a:pt x="52" y="169"/>
                    <a:pt x="57" y="174"/>
                  </a:cubicBezTo>
                  <a:cubicBezTo>
                    <a:pt x="71" y="190"/>
                    <a:pt x="70" y="215"/>
                    <a:pt x="68" y="238"/>
                  </a:cubicBezTo>
                  <a:cubicBezTo>
                    <a:pt x="81" y="236"/>
                    <a:pt x="97" y="230"/>
                    <a:pt x="112" y="224"/>
                  </a:cubicBezTo>
                  <a:cubicBezTo>
                    <a:pt x="124" y="219"/>
                    <a:pt x="136" y="215"/>
                    <a:pt x="146" y="213"/>
                  </a:cubicBezTo>
                  <a:cubicBezTo>
                    <a:pt x="153" y="211"/>
                    <a:pt x="167" y="212"/>
                    <a:pt x="184" y="213"/>
                  </a:cubicBezTo>
                  <a:cubicBezTo>
                    <a:pt x="194" y="214"/>
                    <a:pt x="204" y="215"/>
                    <a:pt x="213" y="215"/>
                  </a:cubicBezTo>
                  <a:cubicBezTo>
                    <a:pt x="227" y="215"/>
                    <a:pt x="230" y="213"/>
                    <a:pt x="230" y="213"/>
                  </a:cubicBezTo>
                  <a:cubicBezTo>
                    <a:pt x="230" y="211"/>
                    <a:pt x="226" y="206"/>
                    <a:pt x="224" y="204"/>
                  </a:cubicBezTo>
                  <a:cubicBezTo>
                    <a:pt x="220" y="200"/>
                    <a:pt x="217" y="197"/>
                    <a:pt x="216" y="192"/>
                  </a:cubicBezTo>
                  <a:cubicBezTo>
                    <a:pt x="210" y="168"/>
                    <a:pt x="210" y="161"/>
                    <a:pt x="218" y="137"/>
                  </a:cubicBezTo>
                  <a:cubicBezTo>
                    <a:pt x="219" y="133"/>
                    <a:pt x="222" y="128"/>
                    <a:pt x="229" y="117"/>
                  </a:cubicBezTo>
                  <a:cubicBezTo>
                    <a:pt x="233" y="110"/>
                    <a:pt x="236" y="105"/>
                    <a:pt x="238" y="102"/>
                  </a:cubicBezTo>
                  <a:cubicBezTo>
                    <a:pt x="238" y="99"/>
                    <a:pt x="235" y="94"/>
                    <a:pt x="233" y="87"/>
                  </a:cubicBezTo>
                  <a:cubicBezTo>
                    <a:pt x="230" y="80"/>
                    <a:pt x="227" y="72"/>
                    <a:pt x="227" y="63"/>
                  </a:cubicBezTo>
                  <a:cubicBezTo>
                    <a:pt x="226" y="61"/>
                    <a:pt x="224" y="59"/>
                    <a:pt x="222" y="58"/>
                  </a:cubicBezTo>
                  <a:cubicBezTo>
                    <a:pt x="220" y="55"/>
                    <a:pt x="216" y="51"/>
                    <a:pt x="215" y="51"/>
                  </a:cubicBezTo>
                  <a:cubicBezTo>
                    <a:pt x="209" y="48"/>
                    <a:pt x="203" y="51"/>
                    <a:pt x="197" y="55"/>
                  </a:cubicBezTo>
                  <a:cubicBezTo>
                    <a:pt x="190" y="59"/>
                    <a:pt x="182" y="64"/>
                    <a:pt x="172" y="62"/>
                  </a:cubicBezTo>
                  <a:cubicBezTo>
                    <a:pt x="159" y="60"/>
                    <a:pt x="150" y="51"/>
                    <a:pt x="143" y="44"/>
                  </a:cubicBezTo>
                  <a:cubicBezTo>
                    <a:pt x="132" y="33"/>
                    <a:pt x="126" y="30"/>
                    <a:pt x="112" y="39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5" y="31"/>
                    <a:pt x="93" y="34"/>
                    <a:pt x="88" y="37"/>
                  </a:cubicBezTo>
                  <a:cubicBezTo>
                    <a:pt x="79" y="43"/>
                    <a:pt x="69" y="40"/>
                    <a:pt x="63" y="37"/>
                  </a:cubicBezTo>
                  <a:cubicBezTo>
                    <a:pt x="59" y="35"/>
                    <a:pt x="56" y="34"/>
                    <a:pt x="51" y="38"/>
                  </a:cubicBezTo>
                  <a:cubicBezTo>
                    <a:pt x="46" y="41"/>
                    <a:pt x="45" y="43"/>
                    <a:pt x="44" y="45"/>
                  </a:cubicBezTo>
                  <a:cubicBezTo>
                    <a:pt x="44" y="46"/>
                    <a:pt x="47" y="51"/>
                    <a:pt x="49" y="54"/>
                  </a:cubicBezTo>
                  <a:cubicBezTo>
                    <a:pt x="54" y="61"/>
                    <a:pt x="62" y="72"/>
                    <a:pt x="55" y="86"/>
                  </a:cubicBezTo>
                  <a:cubicBezTo>
                    <a:pt x="57" y="87"/>
                    <a:pt x="57" y="89"/>
                    <a:pt x="58" y="91"/>
                  </a:cubicBezTo>
                  <a:cubicBezTo>
                    <a:pt x="58" y="92"/>
                    <a:pt x="59" y="94"/>
                    <a:pt x="61" y="97"/>
                  </a:cubicBezTo>
                  <a:cubicBezTo>
                    <a:pt x="72" y="117"/>
                    <a:pt x="72" y="117"/>
                    <a:pt x="72" y="117"/>
                  </a:cubicBezTo>
                  <a:cubicBezTo>
                    <a:pt x="51" y="110"/>
                    <a:pt x="51" y="110"/>
                    <a:pt x="51" y="110"/>
                  </a:cubicBezTo>
                  <a:cubicBezTo>
                    <a:pt x="50" y="110"/>
                    <a:pt x="49" y="110"/>
                    <a:pt x="48" y="110"/>
                  </a:cubicBezTo>
                  <a:cubicBezTo>
                    <a:pt x="49" y="115"/>
                    <a:pt x="49" y="120"/>
                    <a:pt x="47" y="124"/>
                  </a:cubicBezTo>
                  <a:cubicBezTo>
                    <a:pt x="46" y="127"/>
                    <a:pt x="43" y="131"/>
                    <a:pt x="37" y="135"/>
                  </a:cubicBezTo>
                  <a:cubicBezTo>
                    <a:pt x="41" y="143"/>
                    <a:pt x="41" y="154"/>
                    <a:pt x="37" y="1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6" name="Freeform 268"/>
            <p:cNvSpPr>
              <a:spLocks/>
            </p:cNvSpPr>
            <p:nvPr/>
          </p:nvSpPr>
          <p:spPr bwMode="auto">
            <a:xfrm>
              <a:off x="2451" y="2927"/>
              <a:ext cx="29" cy="39"/>
            </a:xfrm>
            <a:custGeom>
              <a:avLst/>
              <a:gdLst>
                <a:gd name="T0" fmla="*/ 96 w 96"/>
                <a:gd name="T1" fmla="*/ 63 h 129"/>
                <a:gd name="T2" fmla="*/ 14 w 96"/>
                <a:gd name="T3" fmla="*/ 82 h 129"/>
                <a:gd name="T4" fmla="*/ 96 w 96"/>
                <a:gd name="T5" fmla="*/ 6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129">
                  <a:moveTo>
                    <a:pt x="96" y="63"/>
                  </a:moveTo>
                  <a:cubicBezTo>
                    <a:pt x="82" y="113"/>
                    <a:pt x="42" y="129"/>
                    <a:pt x="14" y="82"/>
                  </a:cubicBezTo>
                  <a:cubicBezTo>
                    <a:pt x="0" y="58"/>
                    <a:pt x="74" y="0"/>
                    <a:pt x="96" y="6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7" name="Freeform 269"/>
            <p:cNvSpPr>
              <a:spLocks noEditPoints="1"/>
            </p:cNvSpPr>
            <p:nvPr/>
          </p:nvSpPr>
          <p:spPr bwMode="auto">
            <a:xfrm>
              <a:off x="2452" y="2935"/>
              <a:ext cx="31" cy="28"/>
            </a:xfrm>
            <a:custGeom>
              <a:avLst/>
              <a:gdLst>
                <a:gd name="T0" fmla="*/ 50 w 103"/>
                <a:gd name="T1" fmla="*/ 94 h 94"/>
                <a:gd name="T2" fmla="*/ 5 w 103"/>
                <a:gd name="T3" fmla="*/ 62 h 94"/>
                <a:gd name="T4" fmla="*/ 7 w 103"/>
                <a:gd name="T5" fmla="*/ 33 h 94"/>
                <a:gd name="T6" fmla="*/ 60 w 103"/>
                <a:gd name="T7" fmla="*/ 0 h 94"/>
                <a:gd name="T8" fmla="*/ 102 w 103"/>
                <a:gd name="T9" fmla="*/ 35 h 94"/>
                <a:gd name="T10" fmla="*/ 103 w 103"/>
                <a:gd name="T11" fmla="*/ 38 h 94"/>
                <a:gd name="T12" fmla="*/ 103 w 103"/>
                <a:gd name="T13" fmla="*/ 41 h 94"/>
                <a:gd name="T14" fmla="*/ 50 w 103"/>
                <a:gd name="T15" fmla="*/ 94 h 94"/>
                <a:gd name="T16" fmla="*/ 60 w 103"/>
                <a:gd name="T17" fmla="*/ 19 h 94"/>
                <a:gd name="T18" fmla="*/ 23 w 103"/>
                <a:gd name="T19" fmla="*/ 43 h 94"/>
                <a:gd name="T20" fmla="*/ 21 w 103"/>
                <a:gd name="T21" fmla="*/ 53 h 94"/>
                <a:gd name="T22" fmla="*/ 50 w 103"/>
                <a:gd name="T23" fmla="*/ 76 h 94"/>
                <a:gd name="T24" fmla="*/ 84 w 103"/>
                <a:gd name="T25" fmla="*/ 39 h 94"/>
                <a:gd name="T26" fmla="*/ 60 w 103"/>
                <a:gd name="T27" fmla="*/ 1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4">
                  <a:moveTo>
                    <a:pt x="50" y="94"/>
                  </a:moveTo>
                  <a:cubicBezTo>
                    <a:pt x="33" y="94"/>
                    <a:pt x="17" y="83"/>
                    <a:pt x="5" y="62"/>
                  </a:cubicBezTo>
                  <a:cubicBezTo>
                    <a:pt x="0" y="54"/>
                    <a:pt x="0" y="44"/>
                    <a:pt x="7" y="33"/>
                  </a:cubicBezTo>
                  <a:cubicBezTo>
                    <a:pt x="16" y="18"/>
                    <a:pt x="38" y="0"/>
                    <a:pt x="60" y="0"/>
                  </a:cubicBezTo>
                  <a:cubicBezTo>
                    <a:pt x="72" y="0"/>
                    <a:pt x="92" y="5"/>
                    <a:pt x="102" y="35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93" y="74"/>
                    <a:pt x="73" y="94"/>
                    <a:pt x="50" y="94"/>
                  </a:cubicBezTo>
                  <a:close/>
                  <a:moveTo>
                    <a:pt x="60" y="19"/>
                  </a:moveTo>
                  <a:cubicBezTo>
                    <a:pt x="46" y="19"/>
                    <a:pt x="29" y="31"/>
                    <a:pt x="23" y="43"/>
                  </a:cubicBezTo>
                  <a:cubicBezTo>
                    <a:pt x="20" y="47"/>
                    <a:pt x="19" y="51"/>
                    <a:pt x="21" y="53"/>
                  </a:cubicBezTo>
                  <a:cubicBezTo>
                    <a:pt x="29" y="68"/>
                    <a:pt x="40" y="76"/>
                    <a:pt x="50" y="76"/>
                  </a:cubicBezTo>
                  <a:cubicBezTo>
                    <a:pt x="64" y="76"/>
                    <a:pt x="77" y="61"/>
                    <a:pt x="84" y="39"/>
                  </a:cubicBezTo>
                  <a:cubicBezTo>
                    <a:pt x="79" y="26"/>
                    <a:pt x="71" y="19"/>
                    <a:pt x="6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8" name="Freeform 270"/>
            <p:cNvSpPr>
              <a:spLocks/>
            </p:cNvSpPr>
            <p:nvPr/>
          </p:nvSpPr>
          <p:spPr bwMode="auto">
            <a:xfrm>
              <a:off x="2034" y="2520"/>
              <a:ext cx="46" cy="45"/>
            </a:xfrm>
            <a:custGeom>
              <a:avLst/>
              <a:gdLst>
                <a:gd name="T0" fmla="*/ 0 w 153"/>
                <a:gd name="T1" fmla="*/ 59 h 153"/>
                <a:gd name="T2" fmla="*/ 144 w 153"/>
                <a:gd name="T3" fmla="*/ 153 h 153"/>
                <a:gd name="T4" fmla="*/ 107 w 153"/>
                <a:gd name="T5" fmla="*/ 77 h 153"/>
                <a:gd name="T6" fmla="*/ 106 w 153"/>
                <a:gd name="T7" fmla="*/ 35 h 153"/>
                <a:gd name="T8" fmla="*/ 72 w 153"/>
                <a:gd name="T9" fmla="*/ 44 h 153"/>
                <a:gd name="T10" fmla="*/ 43 w 153"/>
                <a:gd name="T11" fmla="*/ 11 h 153"/>
                <a:gd name="T12" fmla="*/ 0 w 153"/>
                <a:gd name="T13" fmla="*/ 5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153">
                  <a:moveTo>
                    <a:pt x="0" y="59"/>
                  </a:moveTo>
                  <a:cubicBezTo>
                    <a:pt x="49" y="100"/>
                    <a:pt x="86" y="129"/>
                    <a:pt x="144" y="153"/>
                  </a:cubicBezTo>
                  <a:cubicBezTo>
                    <a:pt x="147" y="121"/>
                    <a:pt x="153" y="77"/>
                    <a:pt x="107" y="77"/>
                  </a:cubicBezTo>
                  <a:cubicBezTo>
                    <a:pt x="118" y="65"/>
                    <a:pt x="123" y="43"/>
                    <a:pt x="106" y="35"/>
                  </a:cubicBezTo>
                  <a:cubicBezTo>
                    <a:pt x="96" y="30"/>
                    <a:pt x="94" y="57"/>
                    <a:pt x="72" y="44"/>
                  </a:cubicBezTo>
                  <a:cubicBezTo>
                    <a:pt x="95" y="0"/>
                    <a:pt x="41" y="1"/>
                    <a:pt x="43" y="11"/>
                  </a:cubicBezTo>
                  <a:cubicBezTo>
                    <a:pt x="46" y="21"/>
                    <a:pt x="11" y="49"/>
                    <a:pt x="0" y="5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9" name="Freeform 271"/>
            <p:cNvSpPr>
              <a:spLocks noEditPoints="1"/>
            </p:cNvSpPr>
            <p:nvPr/>
          </p:nvSpPr>
          <p:spPr bwMode="auto">
            <a:xfrm>
              <a:off x="2030" y="2518"/>
              <a:ext cx="51" cy="51"/>
            </a:xfrm>
            <a:custGeom>
              <a:avLst/>
              <a:gdLst>
                <a:gd name="T0" fmla="*/ 168 w 173"/>
                <a:gd name="T1" fmla="*/ 171 h 171"/>
                <a:gd name="T2" fmla="*/ 156 w 173"/>
                <a:gd name="T3" fmla="*/ 166 h 171"/>
                <a:gd name="T4" fmla="*/ 9 w 173"/>
                <a:gd name="T5" fmla="*/ 70 h 171"/>
                <a:gd name="T6" fmla="*/ 0 w 173"/>
                <a:gd name="T7" fmla="*/ 63 h 171"/>
                <a:gd name="T8" fmla="*/ 9 w 173"/>
                <a:gd name="T9" fmla="*/ 55 h 171"/>
                <a:gd name="T10" fmla="*/ 49 w 173"/>
                <a:gd name="T11" fmla="*/ 15 h 171"/>
                <a:gd name="T12" fmla="*/ 52 w 173"/>
                <a:gd name="T13" fmla="*/ 6 h 171"/>
                <a:gd name="T14" fmla="*/ 69 w 173"/>
                <a:gd name="T15" fmla="*/ 0 h 171"/>
                <a:gd name="T16" fmla="*/ 98 w 173"/>
                <a:gd name="T17" fmla="*/ 14 h 171"/>
                <a:gd name="T18" fmla="*/ 100 w 173"/>
                <a:gd name="T19" fmla="*/ 42 h 171"/>
                <a:gd name="T20" fmla="*/ 104 w 173"/>
                <a:gd name="T21" fmla="*/ 37 h 171"/>
                <a:gd name="T22" fmla="*/ 125 w 173"/>
                <a:gd name="T23" fmla="*/ 30 h 171"/>
                <a:gd name="T24" fmla="*/ 140 w 173"/>
                <a:gd name="T25" fmla="*/ 51 h 171"/>
                <a:gd name="T26" fmla="*/ 138 w 173"/>
                <a:gd name="T27" fmla="*/ 74 h 171"/>
                <a:gd name="T28" fmla="*/ 158 w 173"/>
                <a:gd name="T29" fmla="*/ 85 h 171"/>
                <a:gd name="T30" fmla="*/ 169 w 173"/>
                <a:gd name="T31" fmla="*/ 152 h 171"/>
                <a:gd name="T32" fmla="*/ 168 w 173"/>
                <a:gd name="T33" fmla="*/ 171 h 171"/>
                <a:gd name="T34" fmla="*/ 29 w 173"/>
                <a:gd name="T35" fmla="*/ 63 h 171"/>
                <a:gd name="T36" fmla="*/ 151 w 173"/>
                <a:gd name="T37" fmla="*/ 144 h 171"/>
                <a:gd name="T38" fmla="*/ 144 w 173"/>
                <a:gd name="T39" fmla="*/ 98 h 171"/>
                <a:gd name="T40" fmla="*/ 123 w 173"/>
                <a:gd name="T41" fmla="*/ 91 h 171"/>
                <a:gd name="T42" fmla="*/ 103 w 173"/>
                <a:gd name="T43" fmla="*/ 91 h 171"/>
                <a:gd name="T44" fmla="*/ 115 w 173"/>
                <a:gd name="T45" fmla="*/ 76 h 171"/>
                <a:gd name="T46" fmla="*/ 122 w 173"/>
                <a:gd name="T47" fmla="*/ 54 h 171"/>
                <a:gd name="T48" fmla="*/ 119 w 173"/>
                <a:gd name="T49" fmla="*/ 48 h 171"/>
                <a:gd name="T50" fmla="*/ 118 w 173"/>
                <a:gd name="T51" fmla="*/ 49 h 171"/>
                <a:gd name="T52" fmla="*/ 98 w 173"/>
                <a:gd name="T53" fmla="*/ 61 h 171"/>
                <a:gd name="T54" fmla="*/ 82 w 173"/>
                <a:gd name="T55" fmla="*/ 56 h 171"/>
                <a:gd name="T56" fmla="*/ 75 w 173"/>
                <a:gd name="T57" fmla="*/ 51 h 171"/>
                <a:gd name="T58" fmla="*/ 79 w 173"/>
                <a:gd name="T59" fmla="*/ 43 h 171"/>
                <a:gd name="T60" fmla="*/ 82 w 173"/>
                <a:gd name="T61" fmla="*/ 24 h 171"/>
                <a:gd name="T62" fmla="*/ 67 w 173"/>
                <a:gd name="T63" fmla="*/ 18 h 171"/>
                <a:gd name="T64" fmla="*/ 29 w 173"/>
                <a:gd name="T65" fmla="*/ 6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3" h="171">
                  <a:moveTo>
                    <a:pt x="168" y="171"/>
                  </a:moveTo>
                  <a:cubicBezTo>
                    <a:pt x="156" y="166"/>
                    <a:pt x="156" y="166"/>
                    <a:pt x="156" y="166"/>
                  </a:cubicBezTo>
                  <a:cubicBezTo>
                    <a:pt x="95" y="140"/>
                    <a:pt x="56" y="110"/>
                    <a:pt x="9" y="7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44" y="27"/>
                    <a:pt x="49" y="18"/>
                    <a:pt x="49" y="15"/>
                  </a:cubicBezTo>
                  <a:cubicBezTo>
                    <a:pt x="48" y="13"/>
                    <a:pt x="49" y="9"/>
                    <a:pt x="52" y="6"/>
                  </a:cubicBezTo>
                  <a:cubicBezTo>
                    <a:pt x="56" y="1"/>
                    <a:pt x="65" y="0"/>
                    <a:pt x="69" y="0"/>
                  </a:cubicBezTo>
                  <a:cubicBezTo>
                    <a:pt x="79" y="0"/>
                    <a:pt x="92" y="4"/>
                    <a:pt x="98" y="14"/>
                  </a:cubicBezTo>
                  <a:cubicBezTo>
                    <a:pt x="101" y="20"/>
                    <a:pt x="104" y="29"/>
                    <a:pt x="100" y="42"/>
                  </a:cubicBezTo>
                  <a:cubicBezTo>
                    <a:pt x="101" y="41"/>
                    <a:pt x="102" y="40"/>
                    <a:pt x="104" y="37"/>
                  </a:cubicBezTo>
                  <a:cubicBezTo>
                    <a:pt x="108" y="33"/>
                    <a:pt x="116" y="26"/>
                    <a:pt x="125" y="30"/>
                  </a:cubicBezTo>
                  <a:cubicBezTo>
                    <a:pt x="133" y="35"/>
                    <a:pt x="139" y="42"/>
                    <a:pt x="140" y="51"/>
                  </a:cubicBezTo>
                  <a:cubicBezTo>
                    <a:pt x="142" y="58"/>
                    <a:pt x="141" y="66"/>
                    <a:pt x="138" y="74"/>
                  </a:cubicBezTo>
                  <a:cubicBezTo>
                    <a:pt x="146" y="76"/>
                    <a:pt x="153" y="80"/>
                    <a:pt x="158" y="85"/>
                  </a:cubicBezTo>
                  <a:cubicBezTo>
                    <a:pt x="173" y="102"/>
                    <a:pt x="171" y="128"/>
                    <a:pt x="169" y="152"/>
                  </a:cubicBezTo>
                  <a:lnTo>
                    <a:pt x="168" y="171"/>
                  </a:lnTo>
                  <a:close/>
                  <a:moveTo>
                    <a:pt x="29" y="63"/>
                  </a:moveTo>
                  <a:cubicBezTo>
                    <a:pt x="68" y="96"/>
                    <a:pt x="103" y="121"/>
                    <a:pt x="151" y="144"/>
                  </a:cubicBezTo>
                  <a:cubicBezTo>
                    <a:pt x="152" y="126"/>
                    <a:pt x="153" y="107"/>
                    <a:pt x="144" y="98"/>
                  </a:cubicBezTo>
                  <a:cubicBezTo>
                    <a:pt x="140" y="93"/>
                    <a:pt x="133" y="91"/>
                    <a:pt x="123" y="91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15" y="76"/>
                    <a:pt x="115" y="76"/>
                    <a:pt x="115" y="76"/>
                  </a:cubicBezTo>
                  <a:cubicBezTo>
                    <a:pt x="121" y="69"/>
                    <a:pt x="124" y="60"/>
                    <a:pt x="122" y="54"/>
                  </a:cubicBezTo>
                  <a:cubicBezTo>
                    <a:pt x="122" y="52"/>
                    <a:pt x="121" y="50"/>
                    <a:pt x="119" y="48"/>
                  </a:cubicBezTo>
                  <a:cubicBezTo>
                    <a:pt x="118" y="49"/>
                    <a:pt x="118" y="49"/>
                    <a:pt x="118" y="49"/>
                  </a:cubicBezTo>
                  <a:cubicBezTo>
                    <a:pt x="114" y="54"/>
                    <a:pt x="108" y="61"/>
                    <a:pt x="98" y="61"/>
                  </a:cubicBezTo>
                  <a:cubicBezTo>
                    <a:pt x="93" y="61"/>
                    <a:pt x="88" y="59"/>
                    <a:pt x="82" y="56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84" y="35"/>
                    <a:pt x="85" y="28"/>
                    <a:pt x="82" y="24"/>
                  </a:cubicBezTo>
                  <a:cubicBezTo>
                    <a:pt x="80" y="19"/>
                    <a:pt x="71" y="18"/>
                    <a:pt x="67" y="18"/>
                  </a:cubicBezTo>
                  <a:cubicBezTo>
                    <a:pt x="66" y="28"/>
                    <a:pt x="54" y="41"/>
                    <a:pt x="29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0" name="Freeform 272"/>
            <p:cNvSpPr>
              <a:spLocks/>
            </p:cNvSpPr>
            <p:nvPr/>
          </p:nvSpPr>
          <p:spPr bwMode="auto">
            <a:xfrm>
              <a:off x="2259" y="2231"/>
              <a:ext cx="176" cy="166"/>
            </a:xfrm>
            <a:custGeom>
              <a:avLst/>
              <a:gdLst>
                <a:gd name="T0" fmla="*/ 584 w 591"/>
                <a:gd name="T1" fmla="*/ 67 h 558"/>
                <a:gd name="T2" fmla="*/ 582 w 591"/>
                <a:gd name="T3" fmla="*/ 175 h 558"/>
                <a:gd name="T4" fmla="*/ 583 w 591"/>
                <a:gd name="T5" fmla="*/ 318 h 558"/>
                <a:gd name="T6" fmla="*/ 584 w 591"/>
                <a:gd name="T7" fmla="*/ 461 h 558"/>
                <a:gd name="T8" fmla="*/ 584 w 591"/>
                <a:gd name="T9" fmla="*/ 532 h 558"/>
                <a:gd name="T10" fmla="*/ 546 w 591"/>
                <a:gd name="T11" fmla="*/ 558 h 558"/>
                <a:gd name="T12" fmla="*/ 279 w 591"/>
                <a:gd name="T13" fmla="*/ 419 h 558"/>
                <a:gd name="T14" fmla="*/ 190 w 591"/>
                <a:gd name="T15" fmla="*/ 412 h 558"/>
                <a:gd name="T16" fmla="*/ 83 w 591"/>
                <a:gd name="T17" fmla="*/ 373 h 558"/>
                <a:gd name="T18" fmla="*/ 36 w 591"/>
                <a:gd name="T19" fmla="*/ 353 h 558"/>
                <a:gd name="T20" fmla="*/ 13 w 591"/>
                <a:gd name="T21" fmla="*/ 305 h 558"/>
                <a:gd name="T22" fmla="*/ 19 w 591"/>
                <a:gd name="T23" fmla="*/ 188 h 558"/>
                <a:gd name="T24" fmla="*/ 0 w 591"/>
                <a:gd name="T25" fmla="*/ 139 h 558"/>
                <a:gd name="T26" fmla="*/ 36 w 591"/>
                <a:gd name="T27" fmla="*/ 104 h 558"/>
                <a:gd name="T28" fmla="*/ 57 w 591"/>
                <a:gd name="T29" fmla="*/ 51 h 558"/>
                <a:gd name="T30" fmla="*/ 80 w 591"/>
                <a:gd name="T31" fmla="*/ 0 h 558"/>
                <a:gd name="T32" fmla="*/ 220 w 591"/>
                <a:gd name="T33" fmla="*/ 41 h 558"/>
                <a:gd name="T34" fmla="*/ 287 w 591"/>
                <a:gd name="T35" fmla="*/ 90 h 558"/>
                <a:gd name="T36" fmla="*/ 358 w 591"/>
                <a:gd name="T37" fmla="*/ 120 h 558"/>
                <a:gd name="T38" fmla="*/ 391 w 591"/>
                <a:gd name="T39" fmla="*/ 103 h 558"/>
                <a:gd name="T40" fmla="*/ 390 w 591"/>
                <a:gd name="T41" fmla="*/ 67 h 558"/>
                <a:gd name="T42" fmla="*/ 445 w 591"/>
                <a:gd name="T43" fmla="*/ 15 h 558"/>
                <a:gd name="T44" fmla="*/ 510 w 591"/>
                <a:gd name="T45" fmla="*/ 36 h 558"/>
                <a:gd name="T46" fmla="*/ 584 w 591"/>
                <a:gd name="T47" fmla="*/ 67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1" h="558">
                  <a:moveTo>
                    <a:pt x="584" y="67"/>
                  </a:moveTo>
                  <a:cubicBezTo>
                    <a:pt x="553" y="93"/>
                    <a:pt x="576" y="147"/>
                    <a:pt x="582" y="175"/>
                  </a:cubicBezTo>
                  <a:cubicBezTo>
                    <a:pt x="591" y="219"/>
                    <a:pt x="582" y="273"/>
                    <a:pt x="583" y="318"/>
                  </a:cubicBezTo>
                  <a:cubicBezTo>
                    <a:pt x="583" y="366"/>
                    <a:pt x="584" y="413"/>
                    <a:pt x="584" y="461"/>
                  </a:cubicBezTo>
                  <a:cubicBezTo>
                    <a:pt x="584" y="485"/>
                    <a:pt x="584" y="508"/>
                    <a:pt x="584" y="532"/>
                  </a:cubicBezTo>
                  <a:cubicBezTo>
                    <a:pt x="584" y="548"/>
                    <a:pt x="536" y="520"/>
                    <a:pt x="546" y="558"/>
                  </a:cubicBezTo>
                  <a:cubicBezTo>
                    <a:pt x="457" y="511"/>
                    <a:pt x="368" y="466"/>
                    <a:pt x="279" y="419"/>
                  </a:cubicBezTo>
                  <a:cubicBezTo>
                    <a:pt x="245" y="402"/>
                    <a:pt x="216" y="432"/>
                    <a:pt x="190" y="412"/>
                  </a:cubicBezTo>
                  <a:cubicBezTo>
                    <a:pt x="149" y="382"/>
                    <a:pt x="108" y="425"/>
                    <a:pt x="83" y="373"/>
                  </a:cubicBezTo>
                  <a:cubicBezTo>
                    <a:pt x="76" y="359"/>
                    <a:pt x="49" y="363"/>
                    <a:pt x="36" y="353"/>
                  </a:cubicBezTo>
                  <a:cubicBezTo>
                    <a:pt x="27" y="345"/>
                    <a:pt x="20" y="318"/>
                    <a:pt x="13" y="305"/>
                  </a:cubicBezTo>
                  <a:cubicBezTo>
                    <a:pt x="5" y="292"/>
                    <a:pt x="22" y="218"/>
                    <a:pt x="19" y="188"/>
                  </a:cubicBezTo>
                  <a:cubicBezTo>
                    <a:pt x="18" y="179"/>
                    <a:pt x="0" y="142"/>
                    <a:pt x="0" y="139"/>
                  </a:cubicBezTo>
                  <a:cubicBezTo>
                    <a:pt x="3" y="121"/>
                    <a:pt x="29" y="118"/>
                    <a:pt x="36" y="104"/>
                  </a:cubicBezTo>
                  <a:cubicBezTo>
                    <a:pt x="50" y="74"/>
                    <a:pt x="26" y="74"/>
                    <a:pt x="57" y="51"/>
                  </a:cubicBezTo>
                  <a:cubicBezTo>
                    <a:pt x="80" y="33"/>
                    <a:pt x="78" y="30"/>
                    <a:pt x="80" y="0"/>
                  </a:cubicBezTo>
                  <a:cubicBezTo>
                    <a:pt x="113" y="16"/>
                    <a:pt x="201" y="7"/>
                    <a:pt x="220" y="41"/>
                  </a:cubicBezTo>
                  <a:cubicBezTo>
                    <a:pt x="241" y="80"/>
                    <a:pt x="245" y="79"/>
                    <a:pt x="287" y="90"/>
                  </a:cubicBezTo>
                  <a:cubicBezTo>
                    <a:pt x="306" y="94"/>
                    <a:pt x="345" y="126"/>
                    <a:pt x="358" y="120"/>
                  </a:cubicBezTo>
                  <a:cubicBezTo>
                    <a:pt x="369" y="116"/>
                    <a:pt x="386" y="113"/>
                    <a:pt x="391" y="103"/>
                  </a:cubicBezTo>
                  <a:cubicBezTo>
                    <a:pt x="400" y="86"/>
                    <a:pt x="386" y="82"/>
                    <a:pt x="390" y="67"/>
                  </a:cubicBezTo>
                  <a:cubicBezTo>
                    <a:pt x="397" y="42"/>
                    <a:pt x="417" y="19"/>
                    <a:pt x="445" y="15"/>
                  </a:cubicBezTo>
                  <a:cubicBezTo>
                    <a:pt x="472" y="11"/>
                    <a:pt x="494" y="11"/>
                    <a:pt x="510" y="36"/>
                  </a:cubicBezTo>
                  <a:cubicBezTo>
                    <a:pt x="525" y="59"/>
                    <a:pt x="569" y="39"/>
                    <a:pt x="584" y="6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1" name="Freeform 273"/>
            <p:cNvSpPr>
              <a:spLocks noEditPoints="1"/>
            </p:cNvSpPr>
            <p:nvPr/>
          </p:nvSpPr>
          <p:spPr bwMode="auto">
            <a:xfrm>
              <a:off x="2256" y="2226"/>
              <a:ext cx="181" cy="176"/>
            </a:xfrm>
            <a:custGeom>
              <a:avLst/>
              <a:gdLst>
                <a:gd name="T0" fmla="*/ 283 w 606"/>
                <a:gd name="T1" fmla="*/ 441 h 589"/>
                <a:gd name="T2" fmla="*/ 193 w 606"/>
                <a:gd name="T3" fmla="*/ 434 h 589"/>
                <a:gd name="T4" fmla="*/ 84 w 606"/>
                <a:gd name="T5" fmla="*/ 391 h 589"/>
                <a:gd name="T6" fmla="*/ 40 w 606"/>
                <a:gd name="T7" fmla="*/ 374 h 589"/>
                <a:gd name="T8" fmla="*/ 14 w 606"/>
                <a:gd name="T9" fmla="*/ 324 h 589"/>
                <a:gd name="T10" fmla="*/ 19 w 606"/>
                <a:gd name="T11" fmla="*/ 203 h 589"/>
                <a:gd name="T12" fmla="*/ 0 w 606"/>
                <a:gd name="T13" fmla="*/ 152 h 589"/>
                <a:gd name="T14" fmla="*/ 36 w 606"/>
                <a:gd name="T15" fmla="*/ 114 h 589"/>
                <a:gd name="T16" fmla="*/ 61 w 606"/>
                <a:gd name="T17" fmla="*/ 58 h 589"/>
                <a:gd name="T18" fmla="*/ 81 w 606"/>
                <a:gd name="T19" fmla="*/ 0 h 589"/>
                <a:gd name="T20" fmla="*/ 145 w 606"/>
                <a:gd name="T21" fmla="*/ 16 h 589"/>
                <a:gd name="T22" fmla="*/ 293 w 606"/>
                <a:gd name="T23" fmla="*/ 93 h 589"/>
                <a:gd name="T24" fmla="*/ 331 w 606"/>
                <a:gd name="T25" fmla="*/ 110 h 589"/>
                <a:gd name="T26" fmla="*/ 373 w 606"/>
                <a:gd name="T27" fmla="*/ 123 h 589"/>
                <a:gd name="T28" fmla="*/ 392 w 606"/>
                <a:gd name="T29" fmla="*/ 99 h 589"/>
                <a:gd name="T30" fmla="*/ 453 w 606"/>
                <a:gd name="T31" fmla="*/ 20 h 589"/>
                <a:gd name="T32" fmla="*/ 526 w 606"/>
                <a:gd name="T33" fmla="*/ 45 h 589"/>
                <a:gd name="T34" fmla="*/ 601 w 606"/>
                <a:gd name="T35" fmla="*/ 77 h 589"/>
                <a:gd name="T36" fmla="*/ 599 w 606"/>
                <a:gd name="T37" fmla="*/ 88 h 589"/>
                <a:gd name="T38" fmla="*/ 600 w 606"/>
                <a:gd name="T39" fmla="*/ 187 h 589"/>
                <a:gd name="T40" fmla="*/ 601 w 606"/>
                <a:gd name="T41" fmla="*/ 332 h 589"/>
                <a:gd name="T42" fmla="*/ 602 w 606"/>
                <a:gd name="T43" fmla="*/ 523 h 589"/>
                <a:gd name="T44" fmla="*/ 584 w 606"/>
                <a:gd name="T45" fmla="*/ 560 h 589"/>
                <a:gd name="T46" fmla="*/ 569 w 606"/>
                <a:gd name="T47" fmla="*/ 559 h 589"/>
                <a:gd name="T48" fmla="*/ 564 w 606"/>
                <a:gd name="T49" fmla="*/ 569 h 589"/>
                <a:gd name="T50" fmla="*/ 264 w 606"/>
                <a:gd name="T51" fmla="*/ 419 h 589"/>
                <a:gd name="T52" fmla="*/ 546 w 606"/>
                <a:gd name="T53" fmla="*/ 556 h 589"/>
                <a:gd name="T54" fmla="*/ 569 w 606"/>
                <a:gd name="T55" fmla="*/ 541 h 589"/>
                <a:gd name="T56" fmla="*/ 583 w 606"/>
                <a:gd name="T57" fmla="*/ 542 h 589"/>
                <a:gd name="T58" fmla="*/ 583 w 606"/>
                <a:gd name="T59" fmla="*/ 475 h 589"/>
                <a:gd name="T60" fmla="*/ 584 w 606"/>
                <a:gd name="T61" fmla="*/ 285 h 589"/>
                <a:gd name="T62" fmla="*/ 577 w 606"/>
                <a:gd name="T63" fmla="*/ 173 h 589"/>
                <a:gd name="T64" fmla="*/ 552 w 606"/>
                <a:gd name="T65" fmla="*/ 72 h 589"/>
                <a:gd name="T66" fmla="*/ 476 w 606"/>
                <a:gd name="T67" fmla="*/ 36 h 589"/>
                <a:gd name="T68" fmla="*/ 408 w 606"/>
                <a:gd name="T69" fmla="*/ 83 h 589"/>
                <a:gd name="T70" fmla="*/ 408 w 606"/>
                <a:gd name="T71" fmla="*/ 121 h 589"/>
                <a:gd name="T72" fmla="*/ 371 w 606"/>
                <a:gd name="T73" fmla="*/ 143 h 589"/>
                <a:gd name="T74" fmla="*/ 294 w 606"/>
                <a:gd name="T75" fmla="*/ 112 h 589"/>
                <a:gd name="T76" fmla="*/ 221 w 606"/>
                <a:gd name="T77" fmla="*/ 60 h 589"/>
                <a:gd name="T78" fmla="*/ 97 w 606"/>
                <a:gd name="T79" fmla="*/ 27 h 589"/>
                <a:gd name="T80" fmla="*/ 58 w 606"/>
                <a:gd name="T81" fmla="*/ 92 h 589"/>
                <a:gd name="T82" fmla="*/ 33 w 606"/>
                <a:gd name="T83" fmla="*/ 140 h 589"/>
                <a:gd name="T84" fmla="*/ 24 w 606"/>
                <a:gd name="T85" fmla="*/ 167 h 589"/>
                <a:gd name="T86" fmla="*/ 33 w 606"/>
                <a:gd name="T87" fmla="*/ 260 h 589"/>
                <a:gd name="T88" fmla="*/ 39 w 606"/>
                <a:gd name="T89" fmla="*/ 335 h 589"/>
                <a:gd name="T90" fmla="*/ 69 w 606"/>
                <a:gd name="T91" fmla="*/ 366 h 589"/>
                <a:gd name="T92" fmla="*/ 146 w 606"/>
                <a:gd name="T93" fmla="*/ 405 h 589"/>
                <a:gd name="T94" fmla="*/ 239 w 606"/>
                <a:gd name="T95" fmla="*/ 42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06" h="589">
                  <a:moveTo>
                    <a:pt x="570" y="589"/>
                  </a:moveTo>
                  <a:cubicBezTo>
                    <a:pt x="283" y="441"/>
                    <a:pt x="283" y="441"/>
                    <a:pt x="283" y="441"/>
                  </a:cubicBezTo>
                  <a:cubicBezTo>
                    <a:pt x="271" y="435"/>
                    <a:pt x="257" y="437"/>
                    <a:pt x="243" y="440"/>
                  </a:cubicBezTo>
                  <a:cubicBezTo>
                    <a:pt x="226" y="443"/>
                    <a:pt x="207" y="444"/>
                    <a:pt x="193" y="434"/>
                  </a:cubicBezTo>
                  <a:cubicBezTo>
                    <a:pt x="177" y="422"/>
                    <a:pt x="161" y="423"/>
                    <a:pt x="147" y="424"/>
                  </a:cubicBezTo>
                  <a:cubicBezTo>
                    <a:pt x="123" y="425"/>
                    <a:pt x="100" y="425"/>
                    <a:pt x="84" y="391"/>
                  </a:cubicBezTo>
                  <a:cubicBezTo>
                    <a:pt x="81" y="387"/>
                    <a:pt x="73" y="385"/>
                    <a:pt x="65" y="384"/>
                  </a:cubicBezTo>
                  <a:cubicBezTo>
                    <a:pt x="56" y="382"/>
                    <a:pt x="47" y="380"/>
                    <a:pt x="40" y="374"/>
                  </a:cubicBezTo>
                  <a:cubicBezTo>
                    <a:pt x="32" y="368"/>
                    <a:pt x="27" y="355"/>
                    <a:pt x="22" y="342"/>
                  </a:cubicBezTo>
                  <a:cubicBezTo>
                    <a:pt x="19" y="335"/>
                    <a:pt x="16" y="328"/>
                    <a:pt x="14" y="324"/>
                  </a:cubicBezTo>
                  <a:cubicBezTo>
                    <a:pt x="8" y="315"/>
                    <a:pt x="10" y="294"/>
                    <a:pt x="15" y="258"/>
                  </a:cubicBezTo>
                  <a:cubicBezTo>
                    <a:pt x="17" y="237"/>
                    <a:pt x="20" y="216"/>
                    <a:pt x="19" y="203"/>
                  </a:cubicBezTo>
                  <a:cubicBezTo>
                    <a:pt x="18" y="199"/>
                    <a:pt x="11" y="183"/>
                    <a:pt x="7" y="174"/>
                  </a:cubicBezTo>
                  <a:cubicBezTo>
                    <a:pt x="0" y="158"/>
                    <a:pt x="0" y="156"/>
                    <a:pt x="0" y="152"/>
                  </a:cubicBezTo>
                  <a:cubicBezTo>
                    <a:pt x="2" y="137"/>
                    <a:pt x="14" y="130"/>
                    <a:pt x="24" y="124"/>
                  </a:cubicBezTo>
                  <a:cubicBezTo>
                    <a:pt x="29" y="121"/>
                    <a:pt x="35" y="118"/>
                    <a:pt x="36" y="114"/>
                  </a:cubicBezTo>
                  <a:cubicBezTo>
                    <a:pt x="41" y="104"/>
                    <a:pt x="40" y="99"/>
                    <a:pt x="40" y="93"/>
                  </a:cubicBezTo>
                  <a:cubicBezTo>
                    <a:pt x="39" y="82"/>
                    <a:pt x="40" y="73"/>
                    <a:pt x="61" y="58"/>
                  </a:cubicBezTo>
                  <a:cubicBezTo>
                    <a:pt x="78" y="44"/>
                    <a:pt x="78" y="43"/>
                    <a:pt x="79" y="21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104" y="11"/>
                    <a:pt x="124" y="13"/>
                    <a:pt x="145" y="16"/>
                  </a:cubicBezTo>
                  <a:cubicBezTo>
                    <a:pt x="183" y="21"/>
                    <a:pt x="223" y="26"/>
                    <a:pt x="237" y="51"/>
                  </a:cubicBezTo>
                  <a:cubicBezTo>
                    <a:pt x="255" y="84"/>
                    <a:pt x="256" y="85"/>
                    <a:pt x="293" y="93"/>
                  </a:cubicBezTo>
                  <a:cubicBezTo>
                    <a:pt x="298" y="95"/>
                    <a:pt x="298" y="95"/>
                    <a:pt x="298" y="95"/>
                  </a:cubicBezTo>
                  <a:cubicBezTo>
                    <a:pt x="307" y="97"/>
                    <a:pt x="319" y="103"/>
                    <a:pt x="331" y="110"/>
                  </a:cubicBezTo>
                  <a:cubicBezTo>
                    <a:pt x="342" y="117"/>
                    <a:pt x="358" y="126"/>
                    <a:pt x="364" y="126"/>
                  </a:cubicBezTo>
                  <a:cubicBezTo>
                    <a:pt x="367" y="125"/>
                    <a:pt x="370" y="124"/>
                    <a:pt x="373" y="123"/>
                  </a:cubicBezTo>
                  <a:cubicBezTo>
                    <a:pt x="380" y="120"/>
                    <a:pt x="389" y="117"/>
                    <a:pt x="392" y="113"/>
                  </a:cubicBezTo>
                  <a:cubicBezTo>
                    <a:pt x="395" y="107"/>
                    <a:pt x="394" y="104"/>
                    <a:pt x="392" y="99"/>
                  </a:cubicBezTo>
                  <a:cubicBezTo>
                    <a:pt x="390" y="95"/>
                    <a:pt x="388" y="88"/>
                    <a:pt x="390" y="79"/>
                  </a:cubicBezTo>
                  <a:cubicBezTo>
                    <a:pt x="399" y="47"/>
                    <a:pt x="424" y="24"/>
                    <a:pt x="453" y="20"/>
                  </a:cubicBezTo>
                  <a:cubicBezTo>
                    <a:pt x="459" y="19"/>
                    <a:pt x="468" y="18"/>
                    <a:pt x="476" y="18"/>
                  </a:cubicBezTo>
                  <a:cubicBezTo>
                    <a:pt x="490" y="18"/>
                    <a:pt x="511" y="21"/>
                    <a:pt x="526" y="45"/>
                  </a:cubicBezTo>
                  <a:cubicBezTo>
                    <a:pt x="531" y="51"/>
                    <a:pt x="540" y="53"/>
                    <a:pt x="554" y="54"/>
                  </a:cubicBezTo>
                  <a:cubicBezTo>
                    <a:pt x="570" y="55"/>
                    <a:pt x="591" y="57"/>
                    <a:pt x="601" y="77"/>
                  </a:cubicBezTo>
                  <a:cubicBezTo>
                    <a:pt x="604" y="83"/>
                    <a:pt x="604" y="83"/>
                    <a:pt x="604" y="83"/>
                  </a:cubicBezTo>
                  <a:cubicBezTo>
                    <a:pt x="599" y="88"/>
                    <a:pt x="599" y="88"/>
                    <a:pt x="599" y="88"/>
                  </a:cubicBezTo>
                  <a:cubicBezTo>
                    <a:pt x="578" y="105"/>
                    <a:pt x="588" y="141"/>
                    <a:pt x="595" y="168"/>
                  </a:cubicBezTo>
                  <a:cubicBezTo>
                    <a:pt x="597" y="175"/>
                    <a:pt x="599" y="182"/>
                    <a:pt x="600" y="187"/>
                  </a:cubicBezTo>
                  <a:cubicBezTo>
                    <a:pt x="606" y="218"/>
                    <a:pt x="604" y="253"/>
                    <a:pt x="602" y="286"/>
                  </a:cubicBezTo>
                  <a:cubicBezTo>
                    <a:pt x="601" y="302"/>
                    <a:pt x="601" y="317"/>
                    <a:pt x="601" y="332"/>
                  </a:cubicBezTo>
                  <a:cubicBezTo>
                    <a:pt x="601" y="379"/>
                    <a:pt x="602" y="427"/>
                    <a:pt x="602" y="475"/>
                  </a:cubicBezTo>
                  <a:cubicBezTo>
                    <a:pt x="602" y="491"/>
                    <a:pt x="602" y="506"/>
                    <a:pt x="602" y="523"/>
                  </a:cubicBezTo>
                  <a:cubicBezTo>
                    <a:pt x="602" y="546"/>
                    <a:pt x="602" y="546"/>
                    <a:pt x="602" y="546"/>
                  </a:cubicBezTo>
                  <a:cubicBezTo>
                    <a:pt x="602" y="548"/>
                    <a:pt x="601" y="560"/>
                    <a:pt x="584" y="560"/>
                  </a:cubicBezTo>
                  <a:cubicBezTo>
                    <a:pt x="582" y="560"/>
                    <a:pt x="579" y="560"/>
                    <a:pt x="576" y="560"/>
                  </a:cubicBezTo>
                  <a:cubicBezTo>
                    <a:pt x="574" y="560"/>
                    <a:pt x="571" y="559"/>
                    <a:pt x="569" y="559"/>
                  </a:cubicBezTo>
                  <a:cubicBezTo>
                    <a:pt x="565" y="559"/>
                    <a:pt x="563" y="560"/>
                    <a:pt x="563" y="560"/>
                  </a:cubicBezTo>
                  <a:cubicBezTo>
                    <a:pt x="563" y="560"/>
                    <a:pt x="562" y="562"/>
                    <a:pt x="564" y="569"/>
                  </a:cubicBezTo>
                  <a:lnTo>
                    <a:pt x="570" y="589"/>
                  </a:lnTo>
                  <a:close/>
                  <a:moveTo>
                    <a:pt x="264" y="419"/>
                  </a:moveTo>
                  <a:cubicBezTo>
                    <a:pt x="274" y="419"/>
                    <a:pt x="283" y="421"/>
                    <a:pt x="292" y="425"/>
                  </a:cubicBezTo>
                  <a:cubicBezTo>
                    <a:pt x="546" y="556"/>
                    <a:pt x="546" y="556"/>
                    <a:pt x="546" y="556"/>
                  </a:cubicBezTo>
                  <a:cubicBezTo>
                    <a:pt x="546" y="553"/>
                    <a:pt x="547" y="551"/>
                    <a:pt x="549" y="549"/>
                  </a:cubicBezTo>
                  <a:cubicBezTo>
                    <a:pt x="555" y="541"/>
                    <a:pt x="565" y="541"/>
                    <a:pt x="569" y="541"/>
                  </a:cubicBezTo>
                  <a:cubicBezTo>
                    <a:pt x="571" y="541"/>
                    <a:pt x="575" y="541"/>
                    <a:pt x="578" y="542"/>
                  </a:cubicBezTo>
                  <a:cubicBezTo>
                    <a:pt x="580" y="542"/>
                    <a:pt x="582" y="542"/>
                    <a:pt x="583" y="542"/>
                  </a:cubicBezTo>
                  <a:cubicBezTo>
                    <a:pt x="583" y="522"/>
                    <a:pt x="583" y="522"/>
                    <a:pt x="583" y="522"/>
                  </a:cubicBezTo>
                  <a:cubicBezTo>
                    <a:pt x="583" y="507"/>
                    <a:pt x="583" y="491"/>
                    <a:pt x="583" y="475"/>
                  </a:cubicBezTo>
                  <a:cubicBezTo>
                    <a:pt x="583" y="427"/>
                    <a:pt x="583" y="380"/>
                    <a:pt x="583" y="332"/>
                  </a:cubicBezTo>
                  <a:cubicBezTo>
                    <a:pt x="582" y="317"/>
                    <a:pt x="583" y="301"/>
                    <a:pt x="584" y="285"/>
                  </a:cubicBezTo>
                  <a:cubicBezTo>
                    <a:pt x="586" y="253"/>
                    <a:pt x="587" y="219"/>
                    <a:pt x="582" y="190"/>
                  </a:cubicBezTo>
                  <a:cubicBezTo>
                    <a:pt x="581" y="186"/>
                    <a:pt x="579" y="180"/>
                    <a:pt x="577" y="173"/>
                  </a:cubicBezTo>
                  <a:cubicBezTo>
                    <a:pt x="570" y="146"/>
                    <a:pt x="559" y="106"/>
                    <a:pt x="581" y="80"/>
                  </a:cubicBezTo>
                  <a:cubicBezTo>
                    <a:pt x="575" y="75"/>
                    <a:pt x="565" y="74"/>
                    <a:pt x="552" y="72"/>
                  </a:cubicBezTo>
                  <a:cubicBezTo>
                    <a:pt x="537" y="71"/>
                    <a:pt x="520" y="69"/>
                    <a:pt x="511" y="55"/>
                  </a:cubicBezTo>
                  <a:cubicBezTo>
                    <a:pt x="502" y="42"/>
                    <a:pt x="493" y="36"/>
                    <a:pt x="476" y="36"/>
                  </a:cubicBezTo>
                  <a:cubicBezTo>
                    <a:pt x="469" y="36"/>
                    <a:pt x="461" y="37"/>
                    <a:pt x="455" y="38"/>
                  </a:cubicBezTo>
                  <a:cubicBezTo>
                    <a:pt x="429" y="42"/>
                    <a:pt x="413" y="65"/>
                    <a:pt x="408" y="83"/>
                  </a:cubicBezTo>
                  <a:cubicBezTo>
                    <a:pt x="407" y="87"/>
                    <a:pt x="408" y="89"/>
                    <a:pt x="409" y="93"/>
                  </a:cubicBezTo>
                  <a:cubicBezTo>
                    <a:pt x="412" y="99"/>
                    <a:pt x="415" y="108"/>
                    <a:pt x="408" y="121"/>
                  </a:cubicBezTo>
                  <a:cubicBezTo>
                    <a:pt x="402" y="132"/>
                    <a:pt x="389" y="137"/>
                    <a:pt x="379" y="140"/>
                  </a:cubicBezTo>
                  <a:cubicBezTo>
                    <a:pt x="376" y="141"/>
                    <a:pt x="373" y="142"/>
                    <a:pt x="371" y="143"/>
                  </a:cubicBezTo>
                  <a:cubicBezTo>
                    <a:pt x="360" y="148"/>
                    <a:pt x="341" y="138"/>
                    <a:pt x="322" y="126"/>
                  </a:cubicBezTo>
                  <a:cubicBezTo>
                    <a:pt x="311" y="120"/>
                    <a:pt x="300" y="114"/>
                    <a:pt x="294" y="112"/>
                  </a:cubicBezTo>
                  <a:cubicBezTo>
                    <a:pt x="289" y="111"/>
                    <a:pt x="289" y="111"/>
                    <a:pt x="289" y="111"/>
                  </a:cubicBezTo>
                  <a:cubicBezTo>
                    <a:pt x="249" y="102"/>
                    <a:pt x="242" y="99"/>
                    <a:pt x="221" y="60"/>
                  </a:cubicBezTo>
                  <a:cubicBezTo>
                    <a:pt x="212" y="43"/>
                    <a:pt x="175" y="38"/>
                    <a:pt x="142" y="34"/>
                  </a:cubicBezTo>
                  <a:cubicBezTo>
                    <a:pt x="126" y="32"/>
                    <a:pt x="110" y="30"/>
                    <a:pt x="97" y="27"/>
                  </a:cubicBezTo>
                  <a:cubicBezTo>
                    <a:pt x="97" y="48"/>
                    <a:pt x="94" y="56"/>
                    <a:pt x="72" y="73"/>
                  </a:cubicBezTo>
                  <a:cubicBezTo>
                    <a:pt x="58" y="83"/>
                    <a:pt x="58" y="85"/>
                    <a:pt x="58" y="92"/>
                  </a:cubicBezTo>
                  <a:cubicBezTo>
                    <a:pt x="59" y="98"/>
                    <a:pt x="60" y="107"/>
                    <a:pt x="53" y="122"/>
                  </a:cubicBezTo>
                  <a:cubicBezTo>
                    <a:pt x="49" y="131"/>
                    <a:pt x="41" y="136"/>
                    <a:pt x="33" y="140"/>
                  </a:cubicBezTo>
                  <a:cubicBezTo>
                    <a:pt x="25" y="145"/>
                    <a:pt x="20" y="148"/>
                    <a:pt x="18" y="153"/>
                  </a:cubicBezTo>
                  <a:cubicBezTo>
                    <a:pt x="20" y="156"/>
                    <a:pt x="22" y="161"/>
                    <a:pt x="24" y="167"/>
                  </a:cubicBezTo>
                  <a:cubicBezTo>
                    <a:pt x="32" y="184"/>
                    <a:pt x="36" y="195"/>
                    <a:pt x="37" y="202"/>
                  </a:cubicBezTo>
                  <a:cubicBezTo>
                    <a:pt x="38" y="216"/>
                    <a:pt x="36" y="238"/>
                    <a:pt x="33" y="260"/>
                  </a:cubicBezTo>
                  <a:cubicBezTo>
                    <a:pt x="31" y="279"/>
                    <a:pt x="27" y="309"/>
                    <a:pt x="30" y="315"/>
                  </a:cubicBezTo>
                  <a:cubicBezTo>
                    <a:pt x="33" y="320"/>
                    <a:pt x="36" y="327"/>
                    <a:pt x="39" y="335"/>
                  </a:cubicBezTo>
                  <a:cubicBezTo>
                    <a:pt x="42" y="344"/>
                    <a:pt x="47" y="357"/>
                    <a:pt x="51" y="360"/>
                  </a:cubicBezTo>
                  <a:cubicBezTo>
                    <a:pt x="55" y="363"/>
                    <a:pt x="62" y="364"/>
                    <a:pt x="69" y="366"/>
                  </a:cubicBezTo>
                  <a:cubicBezTo>
                    <a:pt x="80" y="368"/>
                    <a:pt x="94" y="371"/>
                    <a:pt x="100" y="383"/>
                  </a:cubicBezTo>
                  <a:cubicBezTo>
                    <a:pt x="113" y="409"/>
                    <a:pt x="129" y="406"/>
                    <a:pt x="146" y="405"/>
                  </a:cubicBezTo>
                  <a:cubicBezTo>
                    <a:pt x="163" y="405"/>
                    <a:pt x="183" y="403"/>
                    <a:pt x="204" y="419"/>
                  </a:cubicBezTo>
                  <a:cubicBezTo>
                    <a:pt x="213" y="426"/>
                    <a:pt x="225" y="425"/>
                    <a:pt x="239" y="422"/>
                  </a:cubicBezTo>
                  <a:cubicBezTo>
                    <a:pt x="247" y="420"/>
                    <a:pt x="255" y="419"/>
                    <a:pt x="264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2" name="Freeform 274"/>
            <p:cNvSpPr>
              <a:spLocks/>
            </p:cNvSpPr>
            <p:nvPr/>
          </p:nvSpPr>
          <p:spPr bwMode="auto">
            <a:xfrm>
              <a:off x="2627" y="2746"/>
              <a:ext cx="88" cy="159"/>
            </a:xfrm>
            <a:custGeom>
              <a:avLst/>
              <a:gdLst>
                <a:gd name="T0" fmla="*/ 55 w 294"/>
                <a:gd name="T1" fmla="*/ 156 h 532"/>
                <a:gd name="T2" fmla="*/ 135 w 294"/>
                <a:gd name="T3" fmla="*/ 147 h 532"/>
                <a:gd name="T4" fmla="*/ 144 w 294"/>
                <a:gd name="T5" fmla="*/ 118 h 532"/>
                <a:gd name="T6" fmla="*/ 157 w 294"/>
                <a:gd name="T7" fmla="*/ 127 h 532"/>
                <a:gd name="T8" fmla="*/ 165 w 294"/>
                <a:gd name="T9" fmla="*/ 95 h 532"/>
                <a:gd name="T10" fmla="*/ 165 w 294"/>
                <a:gd name="T11" fmla="*/ 108 h 532"/>
                <a:gd name="T12" fmla="*/ 185 w 294"/>
                <a:gd name="T13" fmla="*/ 94 h 532"/>
                <a:gd name="T14" fmla="*/ 185 w 294"/>
                <a:gd name="T15" fmla="*/ 76 h 532"/>
                <a:gd name="T16" fmla="*/ 181 w 294"/>
                <a:gd name="T17" fmla="*/ 56 h 532"/>
                <a:gd name="T18" fmla="*/ 192 w 294"/>
                <a:gd name="T19" fmla="*/ 64 h 532"/>
                <a:gd name="T20" fmla="*/ 213 w 294"/>
                <a:gd name="T21" fmla="*/ 43 h 532"/>
                <a:gd name="T22" fmla="*/ 228 w 294"/>
                <a:gd name="T23" fmla="*/ 0 h 532"/>
                <a:gd name="T24" fmla="*/ 265 w 294"/>
                <a:gd name="T25" fmla="*/ 142 h 532"/>
                <a:gd name="T26" fmla="*/ 250 w 294"/>
                <a:gd name="T27" fmla="*/ 123 h 532"/>
                <a:gd name="T28" fmla="*/ 210 w 294"/>
                <a:gd name="T29" fmla="*/ 316 h 532"/>
                <a:gd name="T30" fmla="*/ 164 w 294"/>
                <a:gd name="T31" fmla="*/ 464 h 532"/>
                <a:gd name="T32" fmla="*/ 99 w 294"/>
                <a:gd name="T33" fmla="*/ 512 h 532"/>
                <a:gd name="T34" fmla="*/ 31 w 294"/>
                <a:gd name="T35" fmla="*/ 452 h 532"/>
                <a:gd name="T36" fmla="*/ 15 w 294"/>
                <a:gd name="T37" fmla="*/ 363 h 532"/>
                <a:gd name="T38" fmla="*/ 51 w 294"/>
                <a:gd name="T39" fmla="*/ 260 h 532"/>
                <a:gd name="T40" fmla="*/ 36 w 294"/>
                <a:gd name="T41" fmla="*/ 203 h 532"/>
                <a:gd name="T42" fmla="*/ 55 w 294"/>
                <a:gd name="T43" fmla="*/ 156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4" h="532">
                  <a:moveTo>
                    <a:pt x="55" y="156"/>
                  </a:moveTo>
                  <a:cubicBezTo>
                    <a:pt x="75" y="142"/>
                    <a:pt x="117" y="135"/>
                    <a:pt x="135" y="147"/>
                  </a:cubicBezTo>
                  <a:cubicBezTo>
                    <a:pt x="125" y="133"/>
                    <a:pt x="128" y="123"/>
                    <a:pt x="144" y="118"/>
                  </a:cubicBezTo>
                  <a:cubicBezTo>
                    <a:pt x="152" y="130"/>
                    <a:pt x="149" y="121"/>
                    <a:pt x="157" y="127"/>
                  </a:cubicBezTo>
                  <a:cubicBezTo>
                    <a:pt x="150" y="115"/>
                    <a:pt x="153" y="104"/>
                    <a:pt x="165" y="95"/>
                  </a:cubicBezTo>
                  <a:cubicBezTo>
                    <a:pt x="165" y="99"/>
                    <a:pt x="165" y="104"/>
                    <a:pt x="165" y="108"/>
                  </a:cubicBezTo>
                  <a:cubicBezTo>
                    <a:pt x="169" y="106"/>
                    <a:pt x="181" y="97"/>
                    <a:pt x="185" y="94"/>
                  </a:cubicBezTo>
                  <a:cubicBezTo>
                    <a:pt x="174" y="81"/>
                    <a:pt x="174" y="80"/>
                    <a:pt x="185" y="76"/>
                  </a:cubicBezTo>
                  <a:cubicBezTo>
                    <a:pt x="184" y="70"/>
                    <a:pt x="184" y="62"/>
                    <a:pt x="181" y="56"/>
                  </a:cubicBezTo>
                  <a:cubicBezTo>
                    <a:pt x="188" y="61"/>
                    <a:pt x="187" y="56"/>
                    <a:pt x="192" y="64"/>
                  </a:cubicBezTo>
                  <a:cubicBezTo>
                    <a:pt x="198" y="50"/>
                    <a:pt x="210" y="47"/>
                    <a:pt x="213" y="43"/>
                  </a:cubicBezTo>
                  <a:cubicBezTo>
                    <a:pt x="223" y="24"/>
                    <a:pt x="203" y="14"/>
                    <a:pt x="228" y="0"/>
                  </a:cubicBezTo>
                  <a:cubicBezTo>
                    <a:pt x="249" y="30"/>
                    <a:pt x="294" y="113"/>
                    <a:pt x="265" y="142"/>
                  </a:cubicBezTo>
                  <a:cubicBezTo>
                    <a:pt x="260" y="130"/>
                    <a:pt x="254" y="128"/>
                    <a:pt x="250" y="123"/>
                  </a:cubicBezTo>
                  <a:cubicBezTo>
                    <a:pt x="253" y="187"/>
                    <a:pt x="229" y="254"/>
                    <a:pt x="210" y="316"/>
                  </a:cubicBezTo>
                  <a:cubicBezTo>
                    <a:pt x="195" y="366"/>
                    <a:pt x="179" y="415"/>
                    <a:pt x="164" y="464"/>
                  </a:cubicBezTo>
                  <a:cubicBezTo>
                    <a:pt x="152" y="502"/>
                    <a:pt x="129" y="496"/>
                    <a:pt x="99" y="512"/>
                  </a:cubicBezTo>
                  <a:cubicBezTo>
                    <a:pt x="62" y="532"/>
                    <a:pt x="35" y="484"/>
                    <a:pt x="31" y="452"/>
                  </a:cubicBezTo>
                  <a:cubicBezTo>
                    <a:pt x="27" y="425"/>
                    <a:pt x="0" y="390"/>
                    <a:pt x="15" y="363"/>
                  </a:cubicBezTo>
                  <a:cubicBezTo>
                    <a:pt x="38" y="325"/>
                    <a:pt x="62" y="303"/>
                    <a:pt x="51" y="260"/>
                  </a:cubicBezTo>
                  <a:cubicBezTo>
                    <a:pt x="47" y="245"/>
                    <a:pt x="34" y="218"/>
                    <a:pt x="36" y="203"/>
                  </a:cubicBezTo>
                  <a:cubicBezTo>
                    <a:pt x="38" y="186"/>
                    <a:pt x="54" y="174"/>
                    <a:pt x="55" y="15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3" name="Freeform 275"/>
            <p:cNvSpPr>
              <a:spLocks noEditPoints="1"/>
            </p:cNvSpPr>
            <p:nvPr/>
          </p:nvSpPr>
          <p:spPr bwMode="auto">
            <a:xfrm>
              <a:off x="2625" y="2742"/>
              <a:ext cx="94" cy="161"/>
            </a:xfrm>
            <a:custGeom>
              <a:avLst/>
              <a:gdLst>
                <a:gd name="T0" fmla="*/ 27 w 312"/>
                <a:gd name="T1" fmla="*/ 465 h 538"/>
                <a:gd name="T2" fmla="*/ 12 w 312"/>
                <a:gd name="T3" fmla="*/ 371 h 538"/>
                <a:gd name="T4" fmla="*/ 47 w 312"/>
                <a:gd name="T5" fmla="*/ 274 h 538"/>
                <a:gd name="T6" fmla="*/ 32 w 312"/>
                <a:gd name="T7" fmla="*/ 214 h 538"/>
                <a:gd name="T8" fmla="*/ 51 w 312"/>
                <a:gd name="T9" fmla="*/ 168 h 538"/>
                <a:gd name="T10" fmla="*/ 55 w 312"/>
                <a:gd name="T11" fmla="*/ 161 h 538"/>
                <a:gd name="T12" fmla="*/ 126 w 312"/>
                <a:gd name="T13" fmla="*/ 139 h 538"/>
                <a:gd name="T14" fmla="*/ 150 w 312"/>
                <a:gd name="T15" fmla="*/ 119 h 538"/>
                <a:gd name="T16" fmla="*/ 172 w 312"/>
                <a:gd name="T17" fmla="*/ 93 h 538"/>
                <a:gd name="T18" fmla="*/ 180 w 312"/>
                <a:gd name="T19" fmla="*/ 82 h 538"/>
                <a:gd name="T20" fmla="*/ 178 w 312"/>
                <a:gd name="T21" fmla="*/ 72 h 538"/>
                <a:gd name="T22" fmla="*/ 192 w 312"/>
                <a:gd name="T23" fmla="*/ 61 h 538"/>
                <a:gd name="T24" fmla="*/ 208 w 312"/>
                <a:gd name="T25" fmla="*/ 52 h 538"/>
                <a:gd name="T26" fmla="*/ 211 w 312"/>
                <a:gd name="T27" fmla="*/ 37 h 538"/>
                <a:gd name="T28" fmla="*/ 236 w 312"/>
                <a:gd name="T29" fmla="*/ 0 h 538"/>
                <a:gd name="T30" fmla="*/ 276 w 312"/>
                <a:gd name="T31" fmla="*/ 160 h 538"/>
                <a:gd name="T32" fmla="*/ 264 w 312"/>
                <a:gd name="T33" fmla="*/ 164 h 538"/>
                <a:gd name="T34" fmla="*/ 224 w 312"/>
                <a:gd name="T35" fmla="*/ 331 h 538"/>
                <a:gd name="T36" fmla="*/ 178 w 312"/>
                <a:gd name="T37" fmla="*/ 479 h 538"/>
                <a:gd name="T38" fmla="*/ 108 w 312"/>
                <a:gd name="T39" fmla="*/ 532 h 538"/>
                <a:gd name="T40" fmla="*/ 69 w 312"/>
                <a:gd name="T41" fmla="*/ 174 h 538"/>
                <a:gd name="T42" fmla="*/ 50 w 312"/>
                <a:gd name="T43" fmla="*/ 216 h 538"/>
                <a:gd name="T44" fmla="*/ 65 w 312"/>
                <a:gd name="T45" fmla="*/ 269 h 538"/>
                <a:gd name="T46" fmla="*/ 28 w 312"/>
                <a:gd name="T47" fmla="*/ 380 h 538"/>
                <a:gd name="T48" fmla="*/ 45 w 312"/>
                <a:gd name="T49" fmla="*/ 463 h 538"/>
                <a:gd name="T50" fmla="*/ 99 w 312"/>
                <a:gd name="T51" fmla="*/ 516 h 538"/>
                <a:gd name="T52" fmla="*/ 160 w 312"/>
                <a:gd name="T53" fmla="*/ 473 h 538"/>
                <a:gd name="T54" fmla="*/ 206 w 312"/>
                <a:gd name="T55" fmla="*/ 325 h 538"/>
                <a:gd name="T56" fmla="*/ 246 w 312"/>
                <a:gd name="T57" fmla="*/ 135 h 538"/>
                <a:gd name="T58" fmla="*/ 262 w 312"/>
                <a:gd name="T59" fmla="*/ 130 h 538"/>
                <a:gd name="T60" fmla="*/ 269 w 312"/>
                <a:gd name="T61" fmla="*/ 136 h 538"/>
                <a:gd name="T62" fmla="*/ 230 w 312"/>
                <a:gd name="T63" fmla="*/ 34 h 538"/>
                <a:gd name="T64" fmla="*/ 218 w 312"/>
                <a:gd name="T65" fmla="*/ 67 h 538"/>
                <a:gd name="T66" fmla="*/ 200 w 312"/>
                <a:gd name="T67" fmla="*/ 93 h 538"/>
                <a:gd name="T68" fmla="*/ 195 w 312"/>
                <a:gd name="T69" fmla="*/ 97 h 538"/>
                <a:gd name="T70" fmla="*/ 203 w 312"/>
                <a:gd name="T71" fmla="*/ 106 h 538"/>
                <a:gd name="T72" fmla="*/ 174 w 312"/>
                <a:gd name="T73" fmla="*/ 128 h 538"/>
                <a:gd name="T74" fmla="*/ 170 w 312"/>
                <a:gd name="T75" fmla="*/ 134 h 538"/>
                <a:gd name="T76" fmla="*/ 157 w 312"/>
                <a:gd name="T77" fmla="*/ 146 h 538"/>
                <a:gd name="T78" fmla="*/ 143 w 312"/>
                <a:gd name="T79" fmla="*/ 144 h 538"/>
                <a:gd name="T80" fmla="*/ 180 w 312"/>
                <a:gd name="T81" fmla="*/ 198 h 538"/>
                <a:gd name="T82" fmla="*/ 69 w 312"/>
                <a:gd name="T83" fmla="*/ 174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538">
                  <a:moveTo>
                    <a:pt x="87" y="538"/>
                  </a:moveTo>
                  <a:cubicBezTo>
                    <a:pt x="52" y="538"/>
                    <a:pt x="30" y="494"/>
                    <a:pt x="27" y="465"/>
                  </a:cubicBezTo>
                  <a:cubicBezTo>
                    <a:pt x="25" y="457"/>
                    <a:pt x="22" y="447"/>
                    <a:pt x="18" y="437"/>
                  </a:cubicBezTo>
                  <a:cubicBezTo>
                    <a:pt x="9" y="416"/>
                    <a:pt x="0" y="392"/>
                    <a:pt x="12" y="371"/>
                  </a:cubicBezTo>
                  <a:cubicBezTo>
                    <a:pt x="17" y="363"/>
                    <a:pt x="22" y="356"/>
                    <a:pt x="26" y="349"/>
                  </a:cubicBezTo>
                  <a:cubicBezTo>
                    <a:pt x="43" y="323"/>
                    <a:pt x="55" y="305"/>
                    <a:pt x="47" y="274"/>
                  </a:cubicBezTo>
                  <a:cubicBezTo>
                    <a:pt x="46" y="270"/>
                    <a:pt x="44" y="264"/>
                    <a:pt x="42" y="259"/>
                  </a:cubicBezTo>
                  <a:cubicBezTo>
                    <a:pt x="37" y="244"/>
                    <a:pt x="30" y="227"/>
                    <a:pt x="32" y="214"/>
                  </a:cubicBezTo>
                  <a:cubicBezTo>
                    <a:pt x="34" y="204"/>
                    <a:pt x="38" y="196"/>
                    <a:pt x="43" y="189"/>
                  </a:cubicBezTo>
                  <a:cubicBezTo>
                    <a:pt x="47" y="182"/>
                    <a:pt x="50" y="175"/>
                    <a:pt x="51" y="168"/>
                  </a:cubicBezTo>
                  <a:cubicBezTo>
                    <a:pt x="51" y="164"/>
                    <a:pt x="51" y="164"/>
                    <a:pt x="51" y="164"/>
                  </a:cubicBezTo>
                  <a:cubicBezTo>
                    <a:pt x="55" y="161"/>
                    <a:pt x="55" y="161"/>
                    <a:pt x="55" y="161"/>
                  </a:cubicBezTo>
                  <a:cubicBezTo>
                    <a:pt x="72" y="149"/>
                    <a:pt x="102" y="142"/>
                    <a:pt x="125" y="144"/>
                  </a:cubicBezTo>
                  <a:cubicBezTo>
                    <a:pt x="125" y="142"/>
                    <a:pt x="125" y="140"/>
                    <a:pt x="126" y="139"/>
                  </a:cubicBezTo>
                  <a:cubicBezTo>
                    <a:pt x="128" y="131"/>
                    <a:pt x="135" y="125"/>
                    <a:pt x="146" y="121"/>
                  </a:cubicBezTo>
                  <a:cubicBezTo>
                    <a:pt x="150" y="119"/>
                    <a:pt x="150" y="119"/>
                    <a:pt x="150" y="119"/>
                  </a:cubicBezTo>
                  <a:cubicBezTo>
                    <a:pt x="152" y="112"/>
                    <a:pt x="156" y="106"/>
                    <a:pt x="164" y="100"/>
                  </a:cubicBezTo>
                  <a:cubicBezTo>
                    <a:pt x="172" y="93"/>
                    <a:pt x="172" y="93"/>
                    <a:pt x="172" y="93"/>
                  </a:cubicBezTo>
                  <a:cubicBezTo>
                    <a:pt x="172" y="93"/>
                    <a:pt x="173" y="91"/>
                    <a:pt x="173" y="90"/>
                  </a:cubicBezTo>
                  <a:cubicBezTo>
                    <a:pt x="174" y="86"/>
                    <a:pt x="177" y="84"/>
                    <a:pt x="180" y="82"/>
                  </a:cubicBezTo>
                  <a:cubicBezTo>
                    <a:pt x="180" y="82"/>
                    <a:pt x="180" y="82"/>
                    <a:pt x="180" y="82"/>
                  </a:cubicBezTo>
                  <a:cubicBezTo>
                    <a:pt x="180" y="78"/>
                    <a:pt x="179" y="74"/>
                    <a:pt x="178" y="72"/>
                  </a:cubicBezTo>
                  <a:cubicBezTo>
                    <a:pt x="162" y="38"/>
                    <a:pt x="162" y="38"/>
                    <a:pt x="162" y="38"/>
                  </a:cubicBezTo>
                  <a:cubicBezTo>
                    <a:pt x="192" y="61"/>
                    <a:pt x="192" y="61"/>
                    <a:pt x="192" y="61"/>
                  </a:cubicBezTo>
                  <a:cubicBezTo>
                    <a:pt x="193" y="61"/>
                    <a:pt x="194" y="62"/>
                    <a:pt x="195" y="62"/>
                  </a:cubicBezTo>
                  <a:cubicBezTo>
                    <a:pt x="199" y="57"/>
                    <a:pt x="204" y="54"/>
                    <a:pt x="208" y="52"/>
                  </a:cubicBezTo>
                  <a:cubicBezTo>
                    <a:pt x="209" y="51"/>
                    <a:pt x="210" y="50"/>
                    <a:pt x="211" y="50"/>
                  </a:cubicBezTo>
                  <a:cubicBezTo>
                    <a:pt x="213" y="46"/>
                    <a:pt x="212" y="42"/>
                    <a:pt x="211" y="37"/>
                  </a:cubicBezTo>
                  <a:cubicBezTo>
                    <a:pt x="210" y="28"/>
                    <a:pt x="208" y="15"/>
                    <a:pt x="228" y="4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0" y="7"/>
                    <a:pt x="240" y="7"/>
                    <a:pt x="240" y="7"/>
                  </a:cubicBezTo>
                  <a:cubicBezTo>
                    <a:pt x="261" y="36"/>
                    <a:pt x="312" y="125"/>
                    <a:pt x="276" y="160"/>
                  </a:cubicBezTo>
                  <a:cubicBezTo>
                    <a:pt x="266" y="170"/>
                    <a:pt x="266" y="170"/>
                    <a:pt x="266" y="170"/>
                  </a:cubicBezTo>
                  <a:cubicBezTo>
                    <a:pt x="264" y="164"/>
                    <a:pt x="264" y="164"/>
                    <a:pt x="264" y="164"/>
                  </a:cubicBezTo>
                  <a:cubicBezTo>
                    <a:pt x="261" y="214"/>
                    <a:pt x="244" y="265"/>
                    <a:pt x="229" y="315"/>
                  </a:cubicBezTo>
                  <a:cubicBezTo>
                    <a:pt x="224" y="331"/>
                    <a:pt x="224" y="331"/>
                    <a:pt x="224" y="331"/>
                  </a:cubicBezTo>
                  <a:cubicBezTo>
                    <a:pt x="213" y="367"/>
                    <a:pt x="201" y="403"/>
                    <a:pt x="190" y="440"/>
                  </a:cubicBezTo>
                  <a:cubicBezTo>
                    <a:pt x="178" y="479"/>
                    <a:pt x="178" y="479"/>
                    <a:pt x="178" y="479"/>
                  </a:cubicBezTo>
                  <a:cubicBezTo>
                    <a:pt x="168" y="510"/>
                    <a:pt x="150" y="517"/>
                    <a:pt x="131" y="523"/>
                  </a:cubicBezTo>
                  <a:cubicBezTo>
                    <a:pt x="124" y="526"/>
                    <a:pt x="116" y="528"/>
                    <a:pt x="108" y="532"/>
                  </a:cubicBezTo>
                  <a:cubicBezTo>
                    <a:pt x="101" y="536"/>
                    <a:pt x="94" y="538"/>
                    <a:pt x="87" y="538"/>
                  </a:cubicBezTo>
                  <a:close/>
                  <a:moveTo>
                    <a:pt x="69" y="174"/>
                  </a:moveTo>
                  <a:cubicBezTo>
                    <a:pt x="67" y="183"/>
                    <a:pt x="62" y="191"/>
                    <a:pt x="58" y="198"/>
                  </a:cubicBezTo>
                  <a:cubicBezTo>
                    <a:pt x="55" y="204"/>
                    <a:pt x="51" y="210"/>
                    <a:pt x="50" y="216"/>
                  </a:cubicBezTo>
                  <a:cubicBezTo>
                    <a:pt x="49" y="225"/>
                    <a:pt x="55" y="240"/>
                    <a:pt x="59" y="252"/>
                  </a:cubicBezTo>
                  <a:cubicBezTo>
                    <a:pt x="61" y="259"/>
                    <a:pt x="63" y="264"/>
                    <a:pt x="65" y="269"/>
                  </a:cubicBezTo>
                  <a:cubicBezTo>
                    <a:pt x="75" y="309"/>
                    <a:pt x="59" y="332"/>
                    <a:pt x="41" y="359"/>
                  </a:cubicBezTo>
                  <a:cubicBezTo>
                    <a:pt x="37" y="366"/>
                    <a:pt x="33" y="373"/>
                    <a:pt x="28" y="380"/>
                  </a:cubicBezTo>
                  <a:cubicBezTo>
                    <a:pt x="20" y="394"/>
                    <a:pt x="27" y="411"/>
                    <a:pt x="35" y="430"/>
                  </a:cubicBezTo>
                  <a:cubicBezTo>
                    <a:pt x="39" y="441"/>
                    <a:pt x="43" y="452"/>
                    <a:pt x="45" y="463"/>
                  </a:cubicBezTo>
                  <a:cubicBezTo>
                    <a:pt x="48" y="487"/>
                    <a:pt x="65" y="520"/>
                    <a:pt x="87" y="520"/>
                  </a:cubicBezTo>
                  <a:cubicBezTo>
                    <a:pt x="91" y="520"/>
                    <a:pt x="95" y="519"/>
                    <a:pt x="99" y="516"/>
                  </a:cubicBezTo>
                  <a:cubicBezTo>
                    <a:pt x="109" y="511"/>
                    <a:pt x="117" y="508"/>
                    <a:pt x="125" y="506"/>
                  </a:cubicBezTo>
                  <a:cubicBezTo>
                    <a:pt x="143" y="500"/>
                    <a:pt x="153" y="496"/>
                    <a:pt x="160" y="473"/>
                  </a:cubicBezTo>
                  <a:cubicBezTo>
                    <a:pt x="172" y="434"/>
                    <a:pt x="172" y="434"/>
                    <a:pt x="172" y="434"/>
                  </a:cubicBezTo>
                  <a:cubicBezTo>
                    <a:pt x="184" y="398"/>
                    <a:pt x="195" y="362"/>
                    <a:pt x="206" y="325"/>
                  </a:cubicBezTo>
                  <a:cubicBezTo>
                    <a:pt x="211" y="309"/>
                    <a:pt x="211" y="309"/>
                    <a:pt x="211" y="309"/>
                  </a:cubicBezTo>
                  <a:cubicBezTo>
                    <a:pt x="230" y="252"/>
                    <a:pt x="248" y="192"/>
                    <a:pt x="246" y="135"/>
                  </a:cubicBezTo>
                  <a:cubicBezTo>
                    <a:pt x="244" y="105"/>
                    <a:pt x="244" y="105"/>
                    <a:pt x="244" y="105"/>
                  </a:cubicBezTo>
                  <a:cubicBezTo>
                    <a:pt x="262" y="130"/>
                    <a:pt x="262" y="130"/>
                    <a:pt x="262" y="130"/>
                  </a:cubicBezTo>
                  <a:cubicBezTo>
                    <a:pt x="263" y="130"/>
                    <a:pt x="264" y="131"/>
                    <a:pt x="265" y="132"/>
                  </a:cubicBezTo>
                  <a:cubicBezTo>
                    <a:pt x="267" y="133"/>
                    <a:pt x="268" y="135"/>
                    <a:pt x="269" y="136"/>
                  </a:cubicBezTo>
                  <a:cubicBezTo>
                    <a:pt x="276" y="109"/>
                    <a:pt x="251" y="56"/>
                    <a:pt x="230" y="25"/>
                  </a:cubicBezTo>
                  <a:cubicBezTo>
                    <a:pt x="228" y="27"/>
                    <a:pt x="229" y="30"/>
                    <a:pt x="230" y="34"/>
                  </a:cubicBezTo>
                  <a:cubicBezTo>
                    <a:pt x="231" y="40"/>
                    <a:pt x="232" y="49"/>
                    <a:pt x="226" y="60"/>
                  </a:cubicBezTo>
                  <a:cubicBezTo>
                    <a:pt x="224" y="63"/>
                    <a:pt x="221" y="65"/>
                    <a:pt x="218" y="67"/>
                  </a:cubicBezTo>
                  <a:cubicBezTo>
                    <a:pt x="213" y="70"/>
                    <a:pt x="208" y="73"/>
                    <a:pt x="206" y="79"/>
                  </a:cubicBezTo>
                  <a:cubicBezTo>
                    <a:pt x="200" y="93"/>
                    <a:pt x="200" y="93"/>
                    <a:pt x="200" y="93"/>
                  </a:cubicBezTo>
                  <a:cubicBezTo>
                    <a:pt x="201" y="95"/>
                    <a:pt x="201" y="95"/>
                    <a:pt x="201" y="95"/>
                  </a:cubicBezTo>
                  <a:cubicBezTo>
                    <a:pt x="195" y="97"/>
                    <a:pt x="195" y="97"/>
                    <a:pt x="195" y="97"/>
                  </a:cubicBezTo>
                  <a:cubicBezTo>
                    <a:pt x="195" y="97"/>
                    <a:pt x="196" y="98"/>
                    <a:pt x="197" y="99"/>
                  </a:cubicBezTo>
                  <a:cubicBezTo>
                    <a:pt x="203" y="106"/>
                    <a:pt x="203" y="106"/>
                    <a:pt x="203" y="106"/>
                  </a:cubicBezTo>
                  <a:cubicBezTo>
                    <a:pt x="196" y="112"/>
                    <a:pt x="196" y="112"/>
                    <a:pt x="196" y="112"/>
                  </a:cubicBezTo>
                  <a:cubicBezTo>
                    <a:pt x="192" y="116"/>
                    <a:pt x="180" y="125"/>
                    <a:pt x="174" y="128"/>
                  </a:cubicBezTo>
                  <a:cubicBezTo>
                    <a:pt x="169" y="131"/>
                    <a:pt x="169" y="131"/>
                    <a:pt x="169" y="131"/>
                  </a:cubicBezTo>
                  <a:cubicBezTo>
                    <a:pt x="169" y="132"/>
                    <a:pt x="170" y="133"/>
                    <a:pt x="170" y="13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52" y="146"/>
                    <a:pt x="148" y="144"/>
                    <a:pt x="146" y="141"/>
                  </a:cubicBezTo>
                  <a:cubicBezTo>
                    <a:pt x="144" y="142"/>
                    <a:pt x="144" y="143"/>
                    <a:pt x="143" y="144"/>
                  </a:cubicBezTo>
                  <a:cubicBezTo>
                    <a:pt x="143" y="145"/>
                    <a:pt x="144" y="149"/>
                    <a:pt x="147" y="154"/>
                  </a:cubicBezTo>
                  <a:cubicBezTo>
                    <a:pt x="180" y="198"/>
                    <a:pt x="180" y="198"/>
                    <a:pt x="180" y="198"/>
                  </a:cubicBezTo>
                  <a:cubicBezTo>
                    <a:pt x="134" y="167"/>
                    <a:pt x="134" y="167"/>
                    <a:pt x="134" y="167"/>
                  </a:cubicBezTo>
                  <a:cubicBezTo>
                    <a:pt x="123" y="159"/>
                    <a:pt x="87" y="163"/>
                    <a:pt x="69" y="1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4" name="Freeform 276"/>
            <p:cNvSpPr>
              <a:spLocks/>
            </p:cNvSpPr>
            <p:nvPr/>
          </p:nvSpPr>
          <p:spPr bwMode="auto">
            <a:xfrm>
              <a:off x="2027" y="2333"/>
              <a:ext cx="181" cy="172"/>
            </a:xfrm>
            <a:custGeom>
              <a:avLst/>
              <a:gdLst>
                <a:gd name="T0" fmla="*/ 266 w 609"/>
                <a:gd name="T1" fmla="*/ 0 h 577"/>
                <a:gd name="T2" fmla="*/ 478 w 609"/>
                <a:gd name="T3" fmla="*/ 144 h 577"/>
                <a:gd name="T4" fmla="*/ 538 w 609"/>
                <a:gd name="T5" fmla="*/ 191 h 577"/>
                <a:gd name="T6" fmla="*/ 597 w 609"/>
                <a:gd name="T7" fmla="*/ 227 h 577"/>
                <a:gd name="T8" fmla="*/ 583 w 609"/>
                <a:gd name="T9" fmla="*/ 358 h 577"/>
                <a:gd name="T10" fmla="*/ 513 w 609"/>
                <a:gd name="T11" fmla="*/ 374 h 577"/>
                <a:gd name="T12" fmla="*/ 457 w 609"/>
                <a:gd name="T13" fmla="*/ 388 h 577"/>
                <a:gd name="T14" fmla="*/ 329 w 609"/>
                <a:gd name="T15" fmla="*/ 447 h 577"/>
                <a:gd name="T16" fmla="*/ 255 w 609"/>
                <a:gd name="T17" fmla="*/ 561 h 577"/>
                <a:gd name="T18" fmla="*/ 218 w 609"/>
                <a:gd name="T19" fmla="*/ 565 h 577"/>
                <a:gd name="T20" fmla="*/ 216 w 609"/>
                <a:gd name="T21" fmla="*/ 546 h 577"/>
                <a:gd name="T22" fmla="*/ 174 w 609"/>
                <a:gd name="T23" fmla="*/ 559 h 577"/>
                <a:gd name="T24" fmla="*/ 142 w 609"/>
                <a:gd name="T25" fmla="*/ 533 h 577"/>
                <a:gd name="T26" fmla="*/ 127 w 609"/>
                <a:gd name="T27" fmla="*/ 539 h 577"/>
                <a:gd name="T28" fmla="*/ 140 w 609"/>
                <a:gd name="T29" fmla="*/ 522 h 577"/>
                <a:gd name="T30" fmla="*/ 101 w 609"/>
                <a:gd name="T31" fmla="*/ 485 h 577"/>
                <a:gd name="T32" fmla="*/ 30 w 609"/>
                <a:gd name="T33" fmla="*/ 496 h 577"/>
                <a:gd name="T34" fmla="*/ 8 w 609"/>
                <a:gd name="T35" fmla="*/ 432 h 577"/>
                <a:gd name="T36" fmla="*/ 2 w 609"/>
                <a:gd name="T37" fmla="*/ 394 h 577"/>
                <a:gd name="T38" fmla="*/ 28 w 609"/>
                <a:gd name="T39" fmla="*/ 353 h 577"/>
                <a:gd name="T40" fmla="*/ 63 w 609"/>
                <a:gd name="T41" fmla="*/ 377 h 577"/>
                <a:gd name="T42" fmla="*/ 133 w 609"/>
                <a:gd name="T43" fmla="*/ 367 h 577"/>
                <a:gd name="T44" fmla="*/ 232 w 609"/>
                <a:gd name="T45" fmla="*/ 370 h 577"/>
                <a:gd name="T46" fmla="*/ 245 w 609"/>
                <a:gd name="T47" fmla="*/ 365 h 577"/>
                <a:gd name="T48" fmla="*/ 236 w 609"/>
                <a:gd name="T49" fmla="*/ 335 h 577"/>
                <a:gd name="T50" fmla="*/ 201 w 609"/>
                <a:gd name="T51" fmla="*/ 0 h 577"/>
                <a:gd name="T52" fmla="*/ 266 w 609"/>
                <a:gd name="T53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9" h="577">
                  <a:moveTo>
                    <a:pt x="266" y="0"/>
                  </a:moveTo>
                  <a:cubicBezTo>
                    <a:pt x="337" y="48"/>
                    <a:pt x="408" y="96"/>
                    <a:pt x="478" y="144"/>
                  </a:cubicBezTo>
                  <a:cubicBezTo>
                    <a:pt x="500" y="158"/>
                    <a:pt x="508" y="180"/>
                    <a:pt x="538" y="191"/>
                  </a:cubicBezTo>
                  <a:cubicBezTo>
                    <a:pt x="573" y="205"/>
                    <a:pt x="549" y="251"/>
                    <a:pt x="597" y="227"/>
                  </a:cubicBezTo>
                  <a:cubicBezTo>
                    <a:pt x="597" y="270"/>
                    <a:pt x="609" y="327"/>
                    <a:pt x="583" y="358"/>
                  </a:cubicBezTo>
                  <a:cubicBezTo>
                    <a:pt x="565" y="381"/>
                    <a:pt x="542" y="374"/>
                    <a:pt x="513" y="374"/>
                  </a:cubicBezTo>
                  <a:cubicBezTo>
                    <a:pt x="489" y="374"/>
                    <a:pt x="481" y="388"/>
                    <a:pt x="457" y="388"/>
                  </a:cubicBezTo>
                  <a:cubicBezTo>
                    <a:pt x="402" y="388"/>
                    <a:pt x="379" y="431"/>
                    <a:pt x="329" y="447"/>
                  </a:cubicBezTo>
                  <a:cubicBezTo>
                    <a:pt x="289" y="460"/>
                    <a:pt x="262" y="520"/>
                    <a:pt x="255" y="561"/>
                  </a:cubicBezTo>
                  <a:cubicBezTo>
                    <a:pt x="242" y="556"/>
                    <a:pt x="230" y="557"/>
                    <a:pt x="218" y="565"/>
                  </a:cubicBezTo>
                  <a:cubicBezTo>
                    <a:pt x="217" y="559"/>
                    <a:pt x="217" y="553"/>
                    <a:pt x="216" y="546"/>
                  </a:cubicBezTo>
                  <a:cubicBezTo>
                    <a:pt x="196" y="553"/>
                    <a:pt x="197" y="572"/>
                    <a:pt x="174" y="559"/>
                  </a:cubicBezTo>
                  <a:cubicBezTo>
                    <a:pt x="162" y="551"/>
                    <a:pt x="134" y="577"/>
                    <a:pt x="142" y="533"/>
                  </a:cubicBezTo>
                  <a:cubicBezTo>
                    <a:pt x="137" y="535"/>
                    <a:pt x="132" y="537"/>
                    <a:pt x="127" y="539"/>
                  </a:cubicBezTo>
                  <a:cubicBezTo>
                    <a:pt x="132" y="535"/>
                    <a:pt x="135" y="527"/>
                    <a:pt x="140" y="522"/>
                  </a:cubicBezTo>
                  <a:cubicBezTo>
                    <a:pt x="122" y="515"/>
                    <a:pt x="116" y="470"/>
                    <a:pt x="101" y="485"/>
                  </a:cubicBezTo>
                  <a:cubicBezTo>
                    <a:pt x="81" y="505"/>
                    <a:pt x="53" y="493"/>
                    <a:pt x="30" y="496"/>
                  </a:cubicBezTo>
                  <a:cubicBezTo>
                    <a:pt x="37" y="471"/>
                    <a:pt x="3" y="443"/>
                    <a:pt x="8" y="432"/>
                  </a:cubicBezTo>
                  <a:cubicBezTo>
                    <a:pt x="13" y="420"/>
                    <a:pt x="0" y="406"/>
                    <a:pt x="2" y="394"/>
                  </a:cubicBezTo>
                  <a:cubicBezTo>
                    <a:pt x="5" y="383"/>
                    <a:pt x="24" y="366"/>
                    <a:pt x="28" y="353"/>
                  </a:cubicBezTo>
                  <a:cubicBezTo>
                    <a:pt x="37" y="362"/>
                    <a:pt x="47" y="389"/>
                    <a:pt x="63" y="377"/>
                  </a:cubicBezTo>
                  <a:cubicBezTo>
                    <a:pt x="84" y="361"/>
                    <a:pt x="106" y="367"/>
                    <a:pt x="133" y="367"/>
                  </a:cubicBezTo>
                  <a:cubicBezTo>
                    <a:pt x="166" y="368"/>
                    <a:pt x="199" y="369"/>
                    <a:pt x="232" y="370"/>
                  </a:cubicBezTo>
                  <a:cubicBezTo>
                    <a:pt x="239" y="370"/>
                    <a:pt x="243" y="373"/>
                    <a:pt x="245" y="365"/>
                  </a:cubicBezTo>
                  <a:cubicBezTo>
                    <a:pt x="252" y="335"/>
                    <a:pt x="239" y="347"/>
                    <a:pt x="236" y="335"/>
                  </a:cubicBezTo>
                  <a:cubicBezTo>
                    <a:pt x="217" y="225"/>
                    <a:pt x="213" y="111"/>
                    <a:pt x="201" y="0"/>
                  </a:cubicBezTo>
                  <a:cubicBezTo>
                    <a:pt x="223" y="0"/>
                    <a:pt x="244" y="0"/>
                    <a:pt x="266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5" name="Freeform 277"/>
            <p:cNvSpPr>
              <a:spLocks noEditPoints="1"/>
            </p:cNvSpPr>
            <p:nvPr/>
          </p:nvSpPr>
          <p:spPr bwMode="auto">
            <a:xfrm>
              <a:off x="2024" y="2330"/>
              <a:ext cx="185" cy="176"/>
            </a:xfrm>
            <a:custGeom>
              <a:avLst/>
              <a:gdLst>
                <a:gd name="T0" fmla="*/ 216 w 620"/>
                <a:gd name="T1" fmla="*/ 571 h 590"/>
                <a:gd name="T2" fmla="*/ 177 w 620"/>
                <a:gd name="T3" fmla="*/ 576 h 590"/>
                <a:gd name="T4" fmla="*/ 144 w 620"/>
                <a:gd name="T5" fmla="*/ 572 h 590"/>
                <a:gd name="T6" fmla="*/ 138 w 620"/>
                <a:gd name="T7" fmla="*/ 557 h 590"/>
                <a:gd name="T8" fmla="*/ 129 w 620"/>
                <a:gd name="T9" fmla="*/ 541 h 590"/>
                <a:gd name="T10" fmla="*/ 135 w 620"/>
                <a:gd name="T11" fmla="*/ 533 h 590"/>
                <a:gd name="T12" fmla="*/ 115 w 620"/>
                <a:gd name="T13" fmla="*/ 501 h 590"/>
                <a:gd name="T14" fmla="*/ 61 w 620"/>
                <a:gd name="T15" fmla="*/ 514 h 590"/>
                <a:gd name="T16" fmla="*/ 26 w 620"/>
                <a:gd name="T17" fmla="*/ 516 h 590"/>
                <a:gd name="T18" fmla="*/ 17 w 620"/>
                <a:gd name="T19" fmla="*/ 467 h 590"/>
                <a:gd name="T20" fmla="*/ 5 w 620"/>
                <a:gd name="T21" fmla="*/ 424 h 590"/>
                <a:gd name="T22" fmla="*/ 15 w 620"/>
                <a:gd name="T23" fmla="*/ 378 h 590"/>
                <a:gd name="T24" fmla="*/ 32 w 620"/>
                <a:gd name="T25" fmla="*/ 345 h 590"/>
                <a:gd name="T26" fmla="*/ 51 w 620"/>
                <a:gd name="T27" fmla="*/ 366 h 590"/>
                <a:gd name="T28" fmla="*/ 65 w 620"/>
                <a:gd name="T29" fmla="*/ 379 h 590"/>
                <a:gd name="T30" fmla="*/ 125 w 620"/>
                <a:gd name="T31" fmla="*/ 366 h 590"/>
                <a:gd name="T32" fmla="*/ 162 w 620"/>
                <a:gd name="T33" fmla="*/ 368 h 590"/>
                <a:gd name="T34" fmla="*/ 245 w 620"/>
                <a:gd name="T35" fmla="*/ 370 h 590"/>
                <a:gd name="T36" fmla="*/ 235 w 620"/>
                <a:gd name="T37" fmla="*/ 345 h 590"/>
                <a:gd name="T38" fmla="*/ 200 w 620"/>
                <a:gd name="T39" fmla="*/ 10 h 590"/>
                <a:gd name="T40" fmla="*/ 277 w 620"/>
                <a:gd name="T41" fmla="*/ 0 h 590"/>
                <a:gd name="T42" fmla="*/ 514 w 620"/>
                <a:gd name="T43" fmla="*/ 166 h 590"/>
                <a:gd name="T44" fmla="*/ 577 w 620"/>
                <a:gd name="T45" fmla="*/ 224 h 590"/>
                <a:gd name="T46" fmla="*/ 583 w 620"/>
                <a:gd name="T47" fmla="*/ 233 h 590"/>
                <a:gd name="T48" fmla="*/ 614 w 620"/>
                <a:gd name="T49" fmla="*/ 221 h 590"/>
                <a:gd name="T50" fmla="*/ 616 w 620"/>
                <a:gd name="T51" fmla="*/ 268 h 590"/>
                <a:gd name="T52" fmla="*/ 553 w 620"/>
                <a:gd name="T53" fmla="*/ 393 h 590"/>
                <a:gd name="T54" fmla="*/ 521 w 620"/>
                <a:gd name="T55" fmla="*/ 392 h 590"/>
                <a:gd name="T56" fmla="*/ 465 w 620"/>
                <a:gd name="T57" fmla="*/ 407 h 590"/>
                <a:gd name="T58" fmla="*/ 340 w 620"/>
                <a:gd name="T59" fmla="*/ 465 h 590"/>
                <a:gd name="T60" fmla="*/ 270 w 620"/>
                <a:gd name="T61" fmla="*/ 583 h 590"/>
                <a:gd name="T62" fmla="*/ 231 w 620"/>
                <a:gd name="T63" fmla="*/ 582 h 590"/>
                <a:gd name="T64" fmla="*/ 176 w 620"/>
                <a:gd name="T65" fmla="*/ 557 h 590"/>
                <a:gd name="T66" fmla="*/ 196 w 620"/>
                <a:gd name="T67" fmla="*/ 563 h 590"/>
                <a:gd name="T68" fmla="*/ 221 w 620"/>
                <a:gd name="T69" fmla="*/ 547 h 590"/>
                <a:gd name="T70" fmla="*/ 234 w 620"/>
                <a:gd name="T71" fmla="*/ 560 h 590"/>
                <a:gd name="T72" fmla="*/ 335 w 620"/>
                <a:gd name="T73" fmla="*/ 447 h 590"/>
                <a:gd name="T74" fmla="*/ 465 w 620"/>
                <a:gd name="T75" fmla="*/ 388 h 590"/>
                <a:gd name="T76" fmla="*/ 521 w 620"/>
                <a:gd name="T77" fmla="*/ 373 h 590"/>
                <a:gd name="T78" fmla="*/ 584 w 620"/>
                <a:gd name="T79" fmla="*/ 361 h 590"/>
                <a:gd name="T80" fmla="*/ 596 w 620"/>
                <a:gd name="T81" fmla="*/ 249 h 590"/>
                <a:gd name="T82" fmla="*/ 583 w 620"/>
                <a:gd name="T83" fmla="*/ 252 h 590"/>
                <a:gd name="T84" fmla="*/ 542 w 620"/>
                <a:gd name="T85" fmla="*/ 209 h 590"/>
                <a:gd name="T86" fmla="*/ 481 w 620"/>
                <a:gd name="T87" fmla="*/ 161 h 590"/>
                <a:gd name="T88" fmla="*/ 219 w 620"/>
                <a:gd name="T89" fmla="*/ 18 h 590"/>
                <a:gd name="T90" fmla="*/ 253 w 620"/>
                <a:gd name="T91" fmla="*/ 342 h 590"/>
                <a:gd name="T92" fmla="*/ 248 w 620"/>
                <a:gd name="T93" fmla="*/ 389 h 590"/>
                <a:gd name="T94" fmla="*/ 239 w 620"/>
                <a:gd name="T95" fmla="*/ 388 h 590"/>
                <a:gd name="T96" fmla="*/ 140 w 620"/>
                <a:gd name="T97" fmla="*/ 386 h 590"/>
                <a:gd name="T98" fmla="*/ 107 w 620"/>
                <a:gd name="T99" fmla="*/ 384 h 590"/>
                <a:gd name="T100" fmla="*/ 63 w 620"/>
                <a:gd name="T101" fmla="*/ 398 h 590"/>
                <a:gd name="T102" fmla="*/ 30 w 620"/>
                <a:gd name="T103" fmla="*/ 389 h 590"/>
                <a:gd name="T104" fmla="*/ 22 w 620"/>
                <a:gd name="T105" fmla="*/ 417 h 590"/>
                <a:gd name="T106" fmla="*/ 32 w 620"/>
                <a:gd name="T107" fmla="*/ 457 h 590"/>
                <a:gd name="T108" fmla="*/ 62 w 620"/>
                <a:gd name="T109" fmla="*/ 496 h 590"/>
                <a:gd name="T110" fmla="*/ 102 w 620"/>
                <a:gd name="T111" fmla="*/ 488 h 590"/>
                <a:gd name="T112" fmla="*/ 137 w 620"/>
                <a:gd name="T113" fmla="*/ 504 h 590"/>
                <a:gd name="T114" fmla="*/ 164 w 620"/>
                <a:gd name="T115" fmla="*/ 528 h 590"/>
                <a:gd name="T116" fmla="*/ 159 w 620"/>
                <a:gd name="T117" fmla="*/ 544 h 590"/>
                <a:gd name="T118" fmla="*/ 165 w 620"/>
                <a:gd name="T119" fmla="*/ 55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0" h="590">
                  <a:moveTo>
                    <a:pt x="218" y="590"/>
                  </a:moveTo>
                  <a:cubicBezTo>
                    <a:pt x="216" y="571"/>
                    <a:pt x="216" y="571"/>
                    <a:pt x="216" y="571"/>
                  </a:cubicBezTo>
                  <a:cubicBezTo>
                    <a:pt x="216" y="571"/>
                    <a:pt x="215" y="572"/>
                    <a:pt x="215" y="572"/>
                  </a:cubicBezTo>
                  <a:cubicBezTo>
                    <a:pt x="207" y="579"/>
                    <a:pt x="196" y="586"/>
                    <a:pt x="177" y="576"/>
                  </a:cubicBezTo>
                  <a:cubicBezTo>
                    <a:pt x="174" y="575"/>
                    <a:pt x="171" y="576"/>
                    <a:pt x="169" y="577"/>
                  </a:cubicBezTo>
                  <a:cubicBezTo>
                    <a:pt x="158" y="578"/>
                    <a:pt x="149" y="578"/>
                    <a:pt x="144" y="572"/>
                  </a:cubicBezTo>
                  <a:cubicBezTo>
                    <a:pt x="141" y="568"/>
                    <a:pt x="139" y="563"/>
                    <a:pt x="139" y="556"/>
                  </a:cubicBezTo>
                  <a:cubicBezTo>
                    <a:pt x="139" y="556"/>
                    <a:pt x="139" y="556"/>
                    <a:pt x="138" y="557"/>
                  </a:cubicBezTo>
                  <a:cubicBezTo>
                    <a:pt x="75" y="583"/>
                    <a:pt x="75" y="583"/>
                    <a:pt x="75" y="583"/>
                  </a:cubicBezTo>
                  <a:cubicBezTo>
                    <a:pt x="129" y="541"/>
                    <a:pt x="129" y="541"/>
                    <a:pt x="129" y="541"/>
                  </a:cubicBezTo>
                  <a:cubicBezTo>
                    <a:pt x="131" y="540"/>
                    <a:pt x="133" y="537"/>
                    <a:pt x="135" y="534"/>
                  </a:cubicBezTo>
                  <a:cubicBezTo>
                    <a:pt x="135" y="534"/>
                    <a:pt x="135" y="534"/>
                    <a:pt x="135" y="533"/>
                  </a:cubicBezTo>
                  <a:cubicBezTo>
                    <a:pt x="129" y="528"/>
                    <a:pt x="125" y="520"/>
                    <a:pt x="121" y="513"/>
                  </a:cubicBezTo>
                  <a:cubicBezTo>
                    <a:pt x="119" y="509"/>
                    <a:pt x="117" y="504"/>
                    <a:pt x="115" y="501"/>
                  </a:cubicBezTo>
                  <a:cubicBezTo>
                    <a:pt x="101" y="514"/>
                    <a:pt x="87" y="515"/>
                    <a:pt x="76" y="515"/>
                  </a:cubicBezTo>
                  <a:cubicBezTo>
                    <a:pt x="71" y="515"/>
                    <a:pt x="66" y="515"/>
                    <a:pt x="61" y="514"/>
                  </a:cubicBezTo>
                  <a:cubicBezTo>
                    <a:pt x="53" y="514"/>
                    <a:pt x="46" y="513"/>
                    <a:pt x="39" y="514"/>
                  </a:cubicBezTo>
                  <a:cubicBezTo>
                    <a:pt x="26" y="516"/>
                    <a:pt x="26" y="516"/>
                    <a:pt x="26" y="516"/>
                  </a:cubicBezTo>
                  <a:cubicBezTo>
                    <a:pt x="29" y="503"/>
                    <a:pt x="29" y="503"/>
                    <a:pt x="29" y="503"/>
                  </a:cubicBezTo>
                  <a:cubicBezTo>
                    <a:pt x="32" y="492"/>
                    <a:pt x="24" y="478"/>
                    <a:pt x="17" y="467"/>
                  </a:cubicBezTo>
                  <a:cubicBezTo>
                    <a:pt x="10" y="456"/>
                    <a:pt x="4" y="447"/>
                    <a:pt x="7" y="438"/>
                  </a:cubicBezTo>
                  <a:cubicBezTo>
                    <a:pt x="9" y="434"/>
                    <a:pt x="7" y="430"/>
                    <a:pt x="5" y="424"/>
                  </a:cubicBezTo>
                  <a:cubicBezTo>
                    <a:pt x="2" y="417"/>
                    <a:pt x="0" y="409"/>
                    <a:pt x="1" y="401"/>
                  </a:cubicBezTo>
                  <a:cubicBezTo>
                    <a:pt x="3" y="394"/>
                    <a:pt x="9" y="386"/>
                    <a:pt x="15" y="378"/>
                  </a:cubicBezTo>
                  <a:cubicBezTo>
                    <a:pt x="20" y="371"/>
                    <a:pt x="26" y="364"/>
                    <a:pt x="27" y="359"/>
                  </a:cubicBezTo>
                  <a:cubicBezTo>
                    <a:pt x="32" y="345"/>
                    <a:pt x="32" y="345"/>
                    <a:pt x="32" y="345"/>
                  </a:cubicBezTo>
                  <a:cubicBezTo>
                    <a:pt x="43" y="356"/>
                    <a:pt x="43" y="356"/>
                    <a:pt x="43" y="356"/>
                  </a:cubicBezTo>
                  <a:cubicBezTo>
                    <a:pt x="45" y="358"/>
                    <a:pt x="48" y="362"/>
                    <a:pt x="51" y="366"/>
                  </a:cubicBezTo>
                  <a:cubicBezTo>
                    <a:pt x="54" y="371"/>
                    <a:pt x="60" y="380"/>
                    <a:pt x="63" y="380"/>
                  </a:cubicBezTo>
                  <a:cubicBezTo>
                    <a:pt x="63" y="380"/>
                    <a:pt x="64" y="380"/>
                    <a:pt x="65" y="379"/>
                  </a:cubicBezTo>
                  <a:cubicBezTo>
                    <a:pt x="80" y="367"/>
                    <a:pt x="95" y="365"/>
                    <a:pt x="107" y="365"/>
                  </a:cubicBezTo>
                  <a:cubicBezTo>
                    <a:pt x="113" y="365"/>
                    <a:pt x="119" y="366"/>
                    <a:pt x="125" y="366"/>
                  </a:cubicBezTo>
                  <a:cubicBezTo>
                    <a:pt x="130" y="367"/>
                    <a:pt x="135" y="367"/>
                    <a:pt x="141" y="367"/>
                  </a:cubicBezTo>
                  <a:cubicBezTo>
                    <a:pt x="162" y="368"/>
                    <a:pt x="162" y="368"/>
                    <a:pt x="162" y="368"/>
                  </a:cubicBezTo>
                  <a:cubicBezTo>
                    <a:pt x="188" y="368"/>
                    <a:pt x="214" y="369"/>
                    <a:pt x="240" y="370"/>
                  </a:cubicBezTo>
                  <a:cubicBezTo>
                    <a:pt x="241" y="370"/>
                    <a:pt x="243" y="370"/>
                    <a:pt x="245" y="370"/>
                  </a:cubicBezTo>
                  <a:cubicBezTo>
                    <a:pt x="246" y="361"/>
                    <a:pt x="246" y="358"/>
                    <a:pt x="246" y="358"/>
                  </a:cubicBezTo>
                  <a:cubicBezTo>
                    <a:pt x="243" y="357"/>
                    <a:pt x="237" y="354"/>
                    <a:pt x="235" y="345"/>
                  </a:cubicBezTo>
                  <a:cubicBezTo>
                    <a:pt x="222" y="272"/>
                    <a:pt x="216" y="195"/>
                    <a:pt x="210" y="122"/>
                  </a:cubicBezTo>
                  <a:cubicBezTo>
                    <a:pt x="207" y="84"/>
                    <a:pt x="204" y="47"/>
                    <a:pt x="200" y="1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492" y="145"/>
                    <a:pt x="492" y="145"/>
                    <a:pt x="492" y="145"/>
                  </a:cubicBezTo>
                  <a:cubicBezTo>
                    <a:pt x="501" y="152"/>
                    <a:pt x="508" y="159"/>
                    <a:pt x="514" y="166"/>
                  </a:cubicBezTo>
                  <a:cubicBezTo>
                    <a:pt x="523" y="176"/>
                    <a:pt x="533" y="186"/>
                    <a:pt x="549" y="192"/>
                  </a:cubicBezTo>
                  <a:cubicBezTo>
                    <a:pt x="567" y="199"/>
                    <a:pt x="573" y="214"/>
                    <a:pt x="577" y="224"/>
                  </a:cubicBezTo>
                  <a:cubicBezTo>
                    <a:pt x="581" y="233"/>
                    <a:pt x="581" y="233"/>
                    <a:pt x="583" y="233"/>
                  </a:cubicBezTo>
                  <a:cubicBezTo>
                    <a:pt x="583" y="233"/>
                    <a:pt x="583" y="233"/>
                    <a:pt x="583" y="233"/>
                  </a:cubicBezTo>
                  <a:cubicBezTo>
                    <a:pt x="586" y="233"/>
                    <a:pt x="591" y="232"/>
                    <a:pt x="601" y="227"/>
                  </a:cubicBezTo>
                  <a:cubicBezTo>
                    <a:pt x="614" y="221"/>
                    <a:pt x="614" y="221"/>
                    <a:pt x="614" y="221"/>
                  </a:cubicBezTo>
                  <a:cubicBezTo>
                    <a:pt x="614" y="236"/>
                    <a:pt x="614" y="236"/>
                    <a:pt x="614" y="236"/>
                  </a:cubicBezTo>
                  <a:cubicBezTo>
                    <a:pt x="614" y="246"/>
                    <a:pt x="615" y="257"/>
                    <a:pt x="616" y="268"/>
                  </a:cubicBezTo>
                  <a:cubicBezTo>
                    <a:pt x="618" y="304"/>
                    <a:pt x="620" y="346"/>
                    <a:pt x="599" y="373"/>
                  </a:cubicBezTo>
                  <a:cubicBezTo>
                    <a:pt x="584" y="391"/>
                    <a:pt x="568" y="393"/>
                    <a:pt x="553" y="393"/>
                  </a:cubicBezTo>
                  <a:cubicBezTo>
                    <a:pt x="548" y="393"/>
                    <a:pt x="544" y="393"/>
                    <a:pt x="538" y="392"/>
                  </a:cubicBezTo>
                  <a:cubicBezTo>
                    <a:pt x="533" y="392"/>
                    <a:pt x="527" y="392"/>
                    <a:pt x="521" y="392"/>
                  </a:cubicBezTo>
                  <a:cubicBezTo>
                    <a:pt x="511" y="392"/>
                    <a:pt x="504" y="395"/>
                    <a:pt x="497" y="398"/>
                  </a:cubicBezTo>
                  <a:cubicBezTo>
                    <a:pt x="489" y="402"/>
                    <a:pt x="479" y="407"/>
                    <a:pt x="465" y="407"/>
                  </a:cubicBezTo>
                  <a:cubicBezTo>
                    <a:pt x="435" y="407"/>
                    <a:pt x="416" y="420"/>
                    <a:pt x="394" y="435"/>
                  </a:cubicBezTo>
                  <a:cubicBezTo>
                    <a:pt x="378" y="446"/>
                    <a:pt x="362" y="458"/>
                    <a:pt x="340" y="465"/>
                  </a:cubicBezTo>
                  <a:cubicBezTo>
                    <a:pt x="304" y="476"/>
                    <a:pt x="279" y="534"/>
                    <a:pt x="272" y="572"/>
                  </a:cubicBezTo>
                  <a:cubicBezTo>
                    <a:pt x="270" y="583"/>
                    <a:pt x="270" y="583"/>
                    <a:pt x="270" y="583"/>
                  </a:cubicBezTo>
                  <a:cubicBezTo>
                    <a:pt x="260" y="579"/>
                    <a:pt x="260" y="579"/>
                    <a:pt x="260" y="579"/>
                  </a:cubicBezTo>
                  <a:cubicBezTo>
                    <a:pt x="249" y="575"/>
                    <a:pt x="240" y="576"/>
                    <a:pt x="231" y="582"/>
                  </a:cubicBezTo>
                  <a:lnTo>
                    <a:pt x="218" y="590"/>
                  </a:lnTo>
                  <a:close/>
                  <a:moveTo>
                    <a:pt x="176" y="557"/>
                  </a:moveTo>
                  <a:cubicBezTo>
                    <a:pt x="180" y="557"/>
                    <a:pt x="184" y="558"/>
                    <a:pt x="187" y="560"/>
                  </a:cubicBezTo>
                  <a:cubicBezTo>
                    <a:pt x="192" y="563"/>
                    <a:pt x="194" y="563"/>
                    <a:pt x="196" y="563"/>
                  </a:cubicBezTo>
                  <a:cubicBezTo>
                    <a:pt x="197" y="563"/>
                    <a:pt x="199" y="562"/>
                    <a:pt x="202" y="559"/>
                  </a:cubicBezTo>
                  <a:cubicBezTo>
                    <a:pt x="206" y="555"/>
                    <a:pt x="212" y="550"/>
                    <a:pt x="221" y="547"/>
                  </a:cubicBezTo>
                  <a:cubicBezTo>
                    <a:pt x="232" y="543"/>
                    <a:pt x="232" y="543"/>
                    <a:pt x="232" y="543"/>
                  </a:cubicBezTo>
                  <a:cubicBezTo>
                    <a:pt x="234" y="560"/>
                    <a:pt x="234" y="560"/>
                    <a:pt x="234" y="560"/>
                  </a:cubicBezTo>
                  <a:cubicBezTo>
                    <a:pt x="241" y="558"/>
                    <a:pt x="248" y="557"/>
                    <a:pt x="256" y="559"/>
                  </a:cubicBezTo>
                  <a:cubicBezTo>
                    <a:pt x="265" y="518"/>
                    <a:pt x="292" y="461"/>
                    <a:pt x="335" y="447"/>
                  </a:cubicBezTo>
                  <a:cubicBezTo>
                    <a:pt x="354" y="441"/>
                    <a:pt x="369" y="431"/>
                    <a:pt x="384" y="420"/>
                  </a:cubicBezTo>
                  <a:cubicBezTo>
                    <a:pt x="406" y="404"/>
                    <a:pt x="430" y="388"/>
                    <a:pt x="465" y="388"/>
                  </a:cubicBezTo>
                  <a:cubicBezTo>
                    <a:pt x="475" y="388"/>
                    <a:pt x="482" y="385"/>
                    <a:pt x="489" y="382"/>
                  </a:cubicBezTo>
                  <a:cubicBezTo>
                    <a:pt x="498" y="378"/>
                    <a:pt x="507" y="373"/>
                    <a:pt x="521" y="373"/>
                  </a:cubicBezTo>
                  <a:cubicBezTo>
                    <a:pt x="528" y="373"/>
                    <a:pt x="534" y="374"/>
                    <a:pt x="539" y="374"/>
                  </a:cubicBezTo>
                  <a:cubicBezTo>
                    <a:pt x="558" y="375"/>
                    <a:pt x="572" y="376"/>
                    <a:pt x="584" y="361"/>
                  </a:cubicBezTo>
                  <a:cubicBezTo>
                    <a:pt x="602" y="340"/>
                    <a:pt x="599" y="304"/>
                    <a:pt x="597" y="269"/>
                  </a:cubicBezTo>
                  <a:cubicBezTo>
                    <a:pt x="597" y="262"/>
                    <a:pt x="596" y="256"/>
                    <a:pt x="596" y="249"/>
                  </a:cubicBezTo>
                  <a:cubicBezTo>
                    <a:pt x="591" y="251"/>
                    <a:pt x="587" y="252"/>
                    <a:pt x="583" y="252"/>
                  </a:cubicBezTo>
                  <a:cubicBezTo>
                    <a:pt x="583" y="252"/>
                    <a:pt x="583" y="252"/>
                    <a:pt x="583" y="252"/>
                  </a:cubicBezTo>
                  <a:cubicBezTo>
                    <a:pt x="568" y="252"/>
                    <a:pt x="563" y="239"/>
                    <a:pt x="559" y="230"/>
                  </a:cubicBezTo>
                  <a:cubicBezTo>
                    <a:pt x="556" y="221"/>
                    <a:pt x="553" y="213"/>
                    <a:pt x="542" y="209"/>
                  </a:cubicBezTo>
                  <a:cubicBezTo>
                    <a:pt x="522" y="201"/>
                    <a:pt x="510" y="189"/>
                    <a:pt x="501" y="178"/>
                  </a:cubicBezTo>
                  <a:cubicBezTo>
                    <a:pt x="495" y="172"/>
                    <a:pt x="489" y="165"/>
                    <a:pt x="481" y="161"/>
                  </a:cubicBezTo>
                  <a:cubicBezTo>
                    <a:pt x="271" y="18"/>
                    <a:pt x="271" y="18"/>
                    <a:pt x="271" y="18"/>
                  </a:cubicBezTo>
                  <a:cubicBezTo>
                    <a:pt x="219" y="18"/>
                    <a:pt x="219" y="18"/>
                    <a:pt x="219" y="18"/>
                  </a:cubicBezTo>
                  <a:cubicBezTo>
                    <a:pt x="223" y="52"/>
                    <a:pt x="226" y="86"/>
                    <a:pt x="228" y="120"/>
                  </a:cubicBezTo>
                  <a:cubicBezTo>
                    <a:pt x="234" y="194"/>
                    <a:pt x="241" y="269"/>
                    <a:pt x="253" y="342"/>
                  </a:cubicBezTo>
                  <a:cubicBezTo>
                    <a:pt x="264" y="348"/>
                    <a:pt x="267" y="357"/>
                    <a:pt x="262" y="376"/>
                  </a:cubicBezTo>
                  <a:cubicBezTo>
                    <a:pt x="259" y="387"/>
                    <a:pt x="252" y="389"/>
                    <a:pt x="248" y="389"/>
                  </a:cubicBezTo>
                  <a:cubicBezTo>
                    <a:pt x="246" y="389"/>
                    <a:pt x="245" y="388"/>
                    <a:pt x="243" y="388"/>
                  </a:cubicBezTo>
                  <a:cubicBezTo>
                    <a:pt x="242" y="388"/>
                    <a:pt x="241" y="388"/>
                    <a:pt x="239" y="388"/>
                  </a:cubicBezTo>
                  <a:cubicBezTo>
                    <a:pt x="213" y="387"/>
                    <a:pt x="188" y="387"/>
                    <a:pt x="162" y="386"/>
                  </a:cubicBezTo>
                  <a:cubicBezTo>
                    <a:pt x="140" y="386"/>
                    <a:pt x="140" y="386"/>
                    <a:pt x="140" y="386"/>
                  </a:cubicBezTo>
                  <a:cubicBezTo>
                    <a:pt x="135" y="385"/>
                    <a:pt x="129" y="385"/>
                    <a:pt x="124" y="385"/>
                  </a:cubicBezTo>
                  <a:cubicBezTo>
                    <a:pt x="118" y="384"/>
                    <a:pt x="112" y="384"/>
                    <a:pt x="107" y="384"/>
                  </a:cubicBezTo>
                  <a:cubicBezTo>
                    <a:pt x="94" y="384"/>
                    <a:pt x="85" y="387"/>
                    <a:pt x="77" y="393"/>
                  </a:cubicBezTo>
                  <a:cubicBezTo>
                    <a:pt x="72" y="397"/>
                    <a:pt x="68" y="398"/>
                    <a:pt x="63" y="398"/>
                  </a:cubicBezTo>
                  <a:cubicBezTo>
                    <a:pt x="52" y="398"/>
                    <a:pt x="44" y="388"/>
                    <a:pt x="37" y="379"/>
                  </a:cubicBezTo>
                  <a:cubicBezTo>
                    <a:pt x="35" y="383"/>
                    <a:pt x="32" y="386"/>
                    <a:pt x="30" y="389"/>
                  </a:cubicBezTo>
                  <a:cubicBezTo>
                    <a:pt x="25" y="395"/>
                    <a:pt x="20" y="401"/>
                    <a:pt x="19" y="405"/>
                  </a:cubicBezTo>
                  <a:cubicBezTo>
                    <a:pt x="19" y="408"/>
                    <a:pt x="20" y="413"/>
                    <a:pt x="22" y="417"/>
                  </a:cubicBezTo>
                  <a:cubicBezTo>
                    <a:pt x="25" y="425"/>
                    <a:pt x="28" y="435"/>
                    <a:pt x="24" y="444"/>
                  </a:cubicBezTo>
                  <a:cubicBezTo>
                    <a:pt x="25" y="446"/>
                    <a:pt x="29" y="453"/>
                    <a:pt x="32" y="457"/>
                  </a:cubicBezTo>
                  <a:cubicBezTo>
                    <a:pt x="39" y="468"/>
                    <a:pt x="47" y="481"/>
                    <a:pt x="48" y="495"/>
                  </a:cubicBezTo>
                  <a:cubicBezTo>
                    <a:pt x="53" y="495"/>
                    <a:pt x="57" y="496"/>
                    <a:pt x="62" y="496"/>
                  </a:cubicBezTo>
                  <a:cubicBezTo>
                    <a:pt x="67" y="496"/>
                    <a:pt x="71" y="497"/>
                    <a:pt x="76" y="497"/>
                  </a:cubicBezTo>
                  <a:cubicBezTo>
                    <a:pt x="88" y="497"/>
                    <a:pt x="96" y="494"/>
                    <a:pt x="102" y="488"/>
                  </a:cubicBezTo>
                  <a:cubicBezTo>
                    <a:pt x="106" y="484"/>
                    <a:pt x="110" y="482"/>
                    <a:pt x="115" y="482"/>
                  </a:cubicBezTo>
                  <a:cubicBezTo>
                    <a:pt x="126" y="482"/>
                    <a:pt x="132" y="493"/>
                    <a:pt x="137" y="504"/>
                  </a:cubicBezTo>
                  <a:cubicBezTo>
                    <a:pt x="141" y="511"/>
                    <a:pt x="146" y="521"/>
                    <a:pt x="151" y="523"/>
                  </a:cubicBezTo>
                  <a:cubicBezTo>
                    <a:pt x="164" y="528"/>
                    <a:pt x="164" y="528"/>
                    <a:pt x="164" y="528"/>
                  </a:cubicBezTo>
                  <a:cubicBezTo>
                    <a:pt x="161" y="531"/>
                    <a:pt x="161" y="531"/>
                    <a:pt x="161" y="531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6" y="557"/>
                    <a:pt x="158" y="560"/>
                    <a:pt x="158" y="560"/>
                  </a:cubicBezTo>
                  <a:cubicBezTo>
                    <a:pt x="160" y="559"/>
                    <a:pt x="163" y="559"/>
                    <a:pt x="165" y="558"/>
                  </a:cubicBezTo>
                  <a:cubicBezTo>
                    <a:pt x="169" y="558"/>
                    <a:pt x="173" y="557"/>
                    <a:pt x="176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6" name="Freeform 278"/>
            <p:cNvSpPr>
              <a:spLocks/>
            </p:cNvSpPr>
            <p:nvPr/>
          </p:nvSpPr>
          <p:spPr bwMode="auto">
            <a:xfrm>
              <a:off x="1975" y="2305"/>
              <a:ext cx="131" cy="159"/>
            </a:xfrm>
            <a:custGeom>
              <a:avLst/>
              <a:gdLst>
                <a:gd name="T0" fmla="*/ 0 w 440"/>
                <a:gd name="T1" fmla="*/ 249 h 532"/>
                <a:gd name="T2" fmla="*/ 24 w 440"/>
                <a:gd name="T3" fmla="*/ 328 h 532"/>
                <a:gd name="T4" fmla="*/ 13 w 440"/>
                <a:gd name="T5" fmla="*/ 437 h 532"/>
                <a:gd name="T6" fmla="*/ 70 w 440"/>
                <a:gd name="T7" fmla="*/ 418 h 532"/>
                <a:gd name="T8" fmla="*/ 120 w 440"/>
                <a:gd name="T9" fmla="*/ 437 h 532"/>
                <a:gd name="T10" fmla="*/ 202 w 440"/>
                <a:gd name="T11" fmla="*/ 446 h 532"/>
                <a:gd name="T12" fmla="*/ 237 w 440"/>
                <a:gd name="T13" fmla="*/ 470 h 532"/>
                <a:gd name="T14" fmla="*/ 307 w 440"/>
                <a:gd name="T15" fmla="*/ 460 h 532"/>
                <a:gd name="T16" fmla="*/ 406 w 440"/>
                <a:gd name="T17" fmla="*/ 463 h 532"/>
                <a:gd name="T18" fmla="*/ 419 w 440"/>
                <a:gd name="T19" fmla="*/ 458 h 532"/>
                <a:gd name="T20" fmla="*/ 410 w 440"/>
                <a:gd name="T21" fmla="*/ 428 h 532"/>
                <a:gd name="T22" fmla="*/ 375 w 440"/>
                <a:gd name="T23" fmla="*/ 93 h 532"/>
                <a:gd name="T24" fmla="*/ 440 w 440"/>
                <a:gd name="T25" fmla="*/ 93 h 532"/>
                <a:gd name="T26" fmla="*/ 306 w 440"/>
                <a:gd name="T27" fmla="*/ 0 h 532"/>
                <a:gd name="T28" fmla="*/ 273 w 440"/>
                <a:gd name="T29" fmla="*/ 50 h 532"/>
                <a:gd name="T30" fmla="*/ 187 w 440"/>
                <a:gd name="T31" fmla="*/ 57 h 532"/>
                <a:gd name="T32" fmla="*/ 180 w 440"/>
                <a:gd name="T33" fmla="*/ 152 h 532"/>
                <a:gd name="T34" fmla="*/ 148 w 440"/>
                <a:gd name="T35" fmla="*/ 232 h 532"/>
                <a:gd name="T36" fmla="*/ 0 w 440"/>
                <a:gd name="T37" fmla="*/ 249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0" h="532">
                  <a:moveTo>
                    <a:pt x="0" y="249"/>
                  </a:moveTo>
                  <a:cubicBezTo>
                    <a:pt x="34" y="241"/>
                    <a:pt x="18" y="314"/>
                    <a:pt x="24" y="328"/>
                  </a:cubicBezTo>
                  <a:cubicBezTo>
                    <a:pt x="40" y="367"/>
                    <a:pt x="25" y="399"/>
                    <a:pt x="13" y="437"/>
                  </a:cubicBezTo>
                  <a:cubicBezTo>
                    <a:pt x="22" y="414"/>
                    <a:pt x="49" y="420"/>
                    <a:pt x="70" y="418"/>
                  </a:cubicBezTo>
                  <a:cubicBezTo>
                    <a:pt x="97" y="416"/>
                    <a:pt x="100" y="437"/>
                    <a:pt x="120" y="437"/>
                  </a:cubicBezTo>
                  <a:cubicBezTo>
                    <a:pt x="154" y="437"/>
                    <a:pt x="174" y="532"/>
                    <a:pt x="202" y="446"/>
                  </a:cubicBezTo>
                  <a:cubicBezTo>
                    <a:pt x="211" y="455"/>
                    <a:pt x="221" y="482"/>
                    <a:pt x="237" y="470"/>
                  </a:cubicBezTo>
                  <a:cubicBezTo>
                    <a:pt x="258" y="454"/>
                    <a:pt x="280" y="460"/>
                    <a:pt x="307" y="460"/>
                  </a:cubicBezTo>
                  <a:cubicBezTo>
                    <a:pt x="340" y="461"/>
                    <a:pt x="373" y="462"/>
                    <a:pt x="406" y="463"/>
                  </a:cubicBezTo>
                  <a:cubicBezTo>
                    <a:pt x="413" y="463"/>
                    <a:pt x="417" y="466"/>
                    <a:pt x="419" y="458"/>
                  </a:cubicBezTo>
                  <a:cubicBezTo>
                    <a:pt x="426" y="428"/>
                    <a:pt x="413" y="440"/>
                    <a:pt x="410" y="428"/>
                  </a:cubicBezTo>
                  <a:cubicBezTo>
                    <a:pt x="391" y="318"/>
                    <a:pt x="387" y="204"/>
                    <a:pt x="375" y="93"/>
                  </a:cubicBezTo>
                  <a:cubicBezTo>
                    <a:pt x="397" y="93"/>
                    <a:pt x="418" y="93"/>
                    <a:pt x="440" y="93"/>
                  </a:cubicBezTo>
                  <a:cubicBezTo>
                    <a:pt x="396" y="62"/>
                    <a:pt x="351" y="31"/>
                    <a:pt x="306" y="0"/>
                  </a:cubicBezTo>
                  <a:cubicBezTo>
                    <a:pt x="303" y="40"/>
                    <a:pt x="313" y="50"/>
                    <a:pt x="273" y="50"/>
                  </a:cubicBezTo>
                  <a:cubicBezTo>
                    <a:pt x="256" y="49"/>
                    <a:pt x="188" y="38"/>
                    <a:pt x="187" y="57"/>
                  </a:cubicBezTo>
                  <a:cubicBezTo>
                    <a:pt x="187" y="73"/>
                    <a:pt x="194" y="148"/>
                    <a:pt x="180" y="152"/>
                  </a:cubicBezTo>
                  <a:cubicBezTo>
                    <a:pt x="132" y="166"/>
                    <a:pt x="142" y="187"/>
                    <a:pt x="148" y="232"/>
                  </a:cubicBezTo>
                  <a:cubicBezTo>
                    <a:pt x="116" y="233"/>
                    <a:pt x="13" y="216"/>
                    <a:pt x="0" y="24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7" name="Freeform 279"/>
            <p:cNvSpPr>
              <a:spLocks noEditPoints="1"/>
            </p:cNvSpPr>
            <p:nvPr/>
          </p:nvSpPr>
          <p:spPr bwMode="auto">
            <a:xfrm>
              <a:off x="1970" y="2300"/>
              <a:ext cx="144" cy="151"/>
            </a:xfrm>
            <a:custGeom>
              <a:avLst/>
              <a:gdLst>
                <a:gd name="T0" fmla="*/ 161 w 484"/>
                <a:gd name="T1" fmla="*/ 485 h 508"/>
                <a:gd name="T2" fmla="*/ 108 w 484"/>
                <a:gd name="T3" fmla="*/ 452 h 508"/>
                <a:gd name="T4" fmla="*/ 86 w 484"/>
                <a:gd name="T5" fmla="*/ 444 h 508"/>
                <a:gd name="T6" fmla="*/ 36 w 484"/>
                <a:gd name="T7" fmla="*/ 457 h 508"/>
                <a:gd name="T8" fmla="*/ 24 w 484"/>
                <a:gd name="T9" fmla="*/ 437 h 508"/>
                <a:gd name="T10" fmla="*/ 28 w 484"/>
                <a:gd name="T11" fmla="*/ 320 h 508"/>
                <a:gd name="T12" fmla="*/ 17 w 484"/>
                <a:gd name="T13" fmla="*/ 275 h 508"/>
                <a:gd name="T14" fmla="*/ 6 w 484"/>
                <a:gd name="T15" fmla="*/ 263 h 508"/>
                <a:gd name="T16" fmla="*/ 134 w 484"/>
                <a:gd name="T17" fmla="*/ 239 h 508"/>
                <a:gd name="T18" fmla="*/ 152 w 484"/>
                <a:gd name="T19" fmla="*/ 234 h 508"/>
                <a:gd name="T20" fmla="*/ 194 w 484"/>
                <a:gd name="T21" fmla="*/ 90 h 508"/>
                <a:gd name="T22" fmla="*/ 234 w 484"/>
                <a:gd name="T23" fmla="*/ 54 h 508"/>
                <a:gd name="T24" fmla="*/ 288 w 484"/>
                <a:gd name="T25" fmla="*/ 58 h 508"/>
                <a:gd name="T26" fmla="*/ 311 w 484"/>
                <a:gd name="T27" fmla="*/ 37 h 508"/>
                <a:gd name="T28" fmla="*/ 313 w 484"/>
                <a:gd name="T29" fmla="*/ 0 h 508"/>
                <a:gd name="T30" fmla="*/ 400 w 484"/>
                <a:gd name="T31" fmla="*/ 119 h 508"/>
                <a:gd name="T32" fmla="*/ 434 w 484"/>
                <a:gd name="T33" fmla="*/ 443 h 508"/>
                <a:gd name="T34" fmla="*/ 429 w 484"/>
                <a:gd name="T35" fmla="*/ 490 h 508"/>
                <a:gd name="T36" fmla="*/ 420 w 484"/>
                <a:gd name="T37" fmla="*/ 489 h 508"/>
                <a:gd name="T38" fmla="*/ 321 w 484"/>
                <a:gd name="T39" fmla="*/ 487 h 508"/>
                <a:gd name="T40" fmla="*/ 288 w 484"/>
                <a:gd name="T41" fmla="*/ 485 h 508"/>
                <a:gd name="T42" fmla="*/ 244 w 484"/>
                <a:gd name="T43" fmla="*/ 499 h 508"/>
                <a:gd name="T44" fmla="*/ 193 w 484"/>
                <a:gd name="T45" fmla="*/ 508 h 508"/>
                <a:gd name="T46" fmla="*/ 119 w 484"/>
                <a:gd name="T47" fmla="*/ 437 h 508"/>
                <a:gd name="T48" fmla="*/ 176 w 484"/>
                <a:gd name="T49" fmla="*/ 473 h 508"/>
                <a:gd name="T50" fmla="*/ 208 w 484"/>
                <a:gd name="T51" fmla="*/ 460 h 508"/>
                <a:gd name="T52" fmla="*/ 224 w 484"/>
                <a:gd name="T53" fmla="*/ 457 h 508"/>
                <a:gd name="T54" fmla="*/ 244 w 484"/>
                <a:gd name="T55" fmla="*/ 481 h 508"/>
                <a:gd name="T56" fmla="*/ 288 w 484"/>
                <a:gd name="T57" fmla="*/ 466 h 508"/>
                <a:gd name="T58" fmla="*/ 322 w 484"/>
                <a:gd name="T59" fmla="*/ 468 h 508"/>
                <a:gd name="T60" fmla="*/ 421 w 484"/>
                <a:gd name="T61" fmla="*/ 471 h 508"/>
                <a:gd name="T62" fmla="*/ 427 w 484"/>
                <a:gd name="T63" fmla="*/ 459 h 508"/>
                <a:gd name="T64" fmla="*/ 391 w 484"/>
                <a:gd name="T65" fmla="*/ 223 h 508"/>
                <a:gd name="T66" fmla="*/ 380 w 484"/>
                <a:gd name="T67" fmla="*/ 101 h 508"/>
                <a:gd name="T68" fmla="*/ 330 w 484"/>
                <a:gd name="T69" fmla="*/ 34 h 508"/>
                <a:gd name="T70" fmla="*/ 291 w 484"/>
                <a:gd name="T71" fmla="*/ 76 h 508"/>
                <a:gd name="T72" fmla="*/ 271 w 484"/>
                <a:gd name="T73" fmla="*/ 75 h 508"/>
                <a:gd name="T74" fmla="*/ 211 w 484"/>
                <a:gd name="T75" fmla="*/ 76 h 508"/>
                <a:gd name="T76" fmla="*/ 198 w 484"/>
                <a:gd name="T77" fmla="*/ 178 h 508"/>
                <a:gd name="T78" fmla="*/ 173 w 484"/>
                <a:gd name="T79" fmla="*/ 248 h 508"/>
                <a:gd name="T80" fmla="*/ 164 w 484"/>
                <a:gd name="T81" fmla="*/ 258 h 508"/>
                <a:gd name="T82" fmla="*/ 133 w 484"/>
                <a:gd name="T83" fmla="*/ 257 h 508"/>
                <a:gd name="T84" fmla="*/ 34 w 484"/>
                <a:gd name="T85" fmla="*/ 261 h 508"/>
                <a:gd name="T86" fmla="*/ 47 w 484"/>
                <a:gd name="T87" fmla="*/ 321 h 508"/>
                <a:gd name="T88" fmla="*/ 46 w 484"/>
                <a:gd name="T89" fmla="*/ 428 h 508"/>
                <a:gd name="T90" fmla="*/ 89 w 484"/>
                <a:gd name="T91" fmla="*/ 426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4" h="508">
                  <a:moveTo>
                    <a:pt x="193" y="508"/>
                  </a:moveTo>
                  <a:cubicBezTo>
                    <a:pt x="180" y="508"/>
                    <a:pt x="171" y="497"/>
                    <a:pt x="161" y="485"/>
                  </a:cubicBezTo>
                  <a:cubicBezTo>
                    <a:pt x="153" y="475"/>
                    <a:pt x="144" y="463"/>
                    <a:pt x="135" y="463"/>
                  </a:cubicBezTo>
                  <a:cubicBezTo>
                    <a:pt x="123" y="463"/>
                    <a:pt x="115" y="457"/>
                    <a:pt x="108" y="452"/>
                  </a:cubicBezTo>
                  <a:cubicBezTo>
                    <a:pt x="102" y="448"/>
                    <a:pt x="98" y="444"/>
                    <a:pt x="89" y="444"/>
                  </a:cubicBezTo>
                  <a:cubicBezTo>
                    <a:pt x="86" y="444"/>
                    <a:pt x="86" y="444"/>
                    <a:pt x="86" y="444"/>
                  </a:cubicBezTo>
                  <a:cubicBezTo>
                    <a:pt x="81" y="445"/>
                    <a:pt x="76" y="445"/>
                    <a:pt x="71" y="445"/>
                  </a:cubicBezTo>
                  <a:cubicBezTo>
                    <a:pt x="51" y="445"/>
                    <a:pt x="41" y="446"/>
                    <a:pt x="36" y="457"/>
                  </a:cubicBezTo>
                  <a:cubicBezTo>
                    <a:pt x="19" y="451"/>
                    <a:pt x="19" y="451"/>
                    <a:pt x="19" y="451"/>
                  </a:cubicBezTo>
                  <a:cubicBezTo>
                    <a:pt x="24" y="437"/>
                    <a:pt x="24" y="437"/>
                    <a:pt x="24" y="437"/>
                  </a:cubicBezTo>
                  <a:cubicBezTo>
                    <a:pt x="34" y="406"/>
                    <a:pt x="43" y="379"/>
                    <a:pt x="30" y="349"/>
                  </a:cubicBezTo>
                  <a:cubicBezTo>
                    <a:pt x="28" y="343"/>
                    <a:pt x="28" y="335"/>
                    <a:pt x="28" y="320"/>
                  </a:cubicBezTo>
                  <a:cubicBezTo>
                    <a:pt x="29" y="306"/>
                    <a:pt x="29" y="282"/>
                    <a:pt x="23" y="276"/>
                  </a:cubicBezTo>
                  <a:cubicBezTo>
                    <a:pt x="22" y="275"/>
                    <a:pt x="20" y="274"/>
                    <a:pt x="17" y="275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6" y="263"/>
                    <a:pt x="6" y="263"/>
                    <a:pt x="6" y="263"/>
                  </a:cubicBezTo>
                  <a:cubicBezTo>
                    <a:pt x="16" y="239"/>
                    <a:pt x="53" y="236"/>
                    <a:pt x="81" y="236"/>
                  </a:cubicBezTo>
                  <a:cubicBezTo>
                    <a:pt x="99" y="236"/>
                    <a:pt x="118" y="237"/>
                    <a:pt x="134" y="239"/>
                  </a:cubicBezTo>
                  <a:cubicBezTo>
                    <a:pt x="141" y="239"/>
                    <a:pt x="147" y="240"/>
                    <a:pt x="153" y="240"/>
                  </a:cubicBezTo>
                  <a:cubicBezTo>
                    <a:pt x="152" y="238"/>
                    <a:pt x="152" y="236"/>
                    <a:pt x="152" y="234"/>
                  </a:cubicBezTo>
                  <a:cubicBezTo>
                    <a:pt x="147" y="200"/>
                    <a:pt x="143" y="175"/>
                    <a:pt x="191" y="161"/>
                  </a:cubicBezTo>
                  <a:cubicBezTo>
                    <a:pt x="197" y="151"/>
                    <a:pt x="194" y="105"/>
                    <a:pt x="194" y="90"/>
                  </a:cubicBezTo>
                  <a:cubicBezTo>
                    <a:pt x="193" y="83"/>
                    <a:pt x="193" y="77"/>
                    <a:pt x="193" y="74"/>
                  </a:cubicBezTo>
                  <a:cubicBezTo>
                    <a:pt x="193" y="54"/>
                    <a:pt x="223" y="54"/>
                    <a:pt x="234" y="54"/>
                  </a:cubicBezTo>
                  <a:cubicBezTo>
                    <a:pt x="247" y="54"/>
                    <a:pt x="262" y="55"/>
                    <a:pt x="273" y="56"/>
                  </a:cubicBezTo>
                  <a:cubicBezTo>
                    <a:pt x="279" y="57"/>
                    <a:pt x="285" y="57"/>
                    <a:pt x="288" y="58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311" y="58"/>
                    <a:pt x="311" y="58"/>
                    <a:pt x="311" y="37"/>
                  </a:cubicBezTo>
                  <a:cubicBezTo>
                    <a:pt x="311" y="31"/>
                    <a:pt x="312" y="25"/>
                    <a:pt x="312" y="16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484" y="119"/>
                    <a:pt x="484" y="119"/>
                    <a:pt x="484" y="119"/>
                  </a:cubicBezTo>
                  <a:cubicBezTo>
                    <a:pt x="400" y="119"/>
                    <a:pt x="400" y="119"/>
                    <a:pt x="400" y="119"/>
                  </a:cubicBezTo>
                  <a:cubicBezTo>
                    <a:pt x="404" y="153"/>
                    <a:pt x="407" y="187"/>
                    <a:pt x="409" y="221"/>
                  </a:cubicBezTo>
                  <a:cubicBezTo>
                    <a:pt x="415" y="295"/>
                    <a:pt x="422" y="370"/>
                    <a:pt x="434" y="443"/>
                  </a:cubicBezTo>
                  <a:cubicBezTo>
                    <a:pt x="445" y="449"/>
                    <a:pt x="448" y="458"/>
                    <a:pt x="443" y="477"/>
                  </a:cubicBezTo>
                  <a:cubicBezTo>
                    <a:pt x="440" y="488"/>
                    <a:pt x="433" y="490"/>
                    <a:pt x="429" y="490"/>
                  </a:cubicBezTo>
                  <a:cubicBezTo>
                    <a:pt x="427" y="490"/>
                    <a:pt x="426" y="489"/>
                    <a:pt x="424" y="489"/>
                  </a:cubicBezTo>
                  <a:cubicBezTo>
                    <a:pt x="423" y="489"/>
                    <a:pt x="422" y="489"/>
                    <a:pt x="420" y="489"/>
                  </a:cubicBezTo>
                  <a:cubicBezTo>
                    <a:pt x="394" y="488"/>
                    <a:pt x="369" y="488"/>
                    <a:pt x="342" y="487"/>
                  </a:cubicBezTo>
                  <a:cubicBezTo>
                    <a:pt x="321" y="487"/>
                    <a:pt x="321" y="487"/>
                    <a:pt x="321" y="487"/>
                  </a:cubicBezTo>
                  <a:cubicBezTo>
                    <a:pt x="316" y="486"/>
                    <a:pt x="310" y="486"/>
                    <a:pt x="305" y="486"/>
                  </a:cubicBezTo>
                  <a:cubicBezTo>
                    <a:pt x="299" y="485"/>
                    <a:pt x="293" y="485"/>
                    <a:pt x="288" y="485"/>
                  </a:cubicBezTo>
                  <a:cubicBezTo>
                    <a:pt x="275" y="485"/>
                    <a:pt x="266" y="488"/>
                    <a:pt x="258" y="494"/>
                  </a:cubicBezTo>
                  <a:cubicBezTo>
                    <a:pt x="253" y="498"/>
                    <a:pt x="249" y="499"/>
                    <a:pt x="244" y="499"/>
                  </a:cubicBezTo>
                  <a:cubicBezTo>
                    <a:pt x="233" y="499"/>
                    <a:pt x="226" y="491"/>
                    <a:pt x="220" y="483"/>
                  </a:cubicBezTo>
                  <a:cubicBezTo>
                    <a:pt x="214" y="497"/>
                    <a:pt x="205" y="508"/>
                    <a:pt x="193" y="508"/>
                  </a:cubicBezTo>
                  <a:close/>
                  <a:moveTo>
                    <a:pt x="89" y="426"/>
                  </a:moveTo>
                  <a:cubicBezTo>
                    <a:pt x="104" y="426"/>
                    <a:pt x="113" y="432"/>
                    <a:pt x="119" y="437"/>
                  </a:cubicBezTo>
                  <a:cubicBezTo>
                    <a:pt x="125" y="442"/>
                    <a:pt x="129" y="445"/>
                    <a:pt x="135" y="445"/>
                  </a:cubicBezTo>
                  <a:cubicBezTo>
                    <a:pt x="153" y="445"/>
                    <a:pt x="165" y="460"/>
                    <a:pt x="176" y="473"/>
                  </a:cubicBezTo>
                  <a:cubicBezTo>
                    <a:pt x="181" y="480"/>
                    <a:pt x="189" y="490"/>
                    <a:pt x="193" y="490"/>
                  </a:cubicBezTo>
                  <a:cubicBezTo>
                    <a:pt x="193" y="490"/>
                    <a:pt x="199" y="489"/>
                    <a:pt x="208" y="460"/>
                  </a:cubicBezTo>
                  <a:cubicBezTo>
                    <a:pt x="213" y="446"/>
                    <a:pt x="213" y="446"/>
                    <a:pt x="213" y="446"/>
                  </a:cubicBezTo>
                  <a:cubicBezTo>
                    <a:pt x="224" y="457"/>
                    <a:pt x="224" y="457"/>
                    <a:pt x="224" y="457"/>
                  </a:cubicBezTo>
                  <a:cubicBezTo>
                    <a:pt x="226" y="459"/>
                    <a:pt x="229" y="463"/>
                    <a:pt x="232" y="467"/>
                  </a:cubicBezTo>
                  <a:cubicBezTo>
                    <a:pt x="235" y="472"/>
                    <a:pt x="241" y="481"/>
                    <a:pt x="244" y="481"/>
                  </a:cubicBezTo>
                  <a:cubicBezTo>
                    <a:pt x="244" y="481"/>
                    <a:pt x="245" y="481"/>
                    <a:pt x="246" y="480"/>
                  </a:cubicBezTo>
                  <a:cubicBezTo>
                    <a:pt x="261" y="468"/>
                    <a:pt x="276" y="466"/>
                    <a:pt x="288" y="466"/>
                  </a:cubicBezTo>
                  <a:cubicBezTo>
                    <a:pt x="294" y="466"/>
                    <a:pt x="300" y="467"/>
                    <a:pt x="306" y="467"/>
                  </a:cubicBezTo>
                  <a:cubicBezTo>
                    <a:pt x="311" y="468"/>
                    <a:pt x="316" y="468"/>
                    <a:pt x="322" y="468"/>
                  </a:cubicBezTo>
                  <a:cubicBezTo>
                    <a:pt x="343" y="469"/>
                    <a:pt x="343" y="469"/>
                    <a:pt x="343" y="469"/>
                  </a:cubicBezTo>
                  <a:cubicBezTo>
                    <a:pt x="369" y="469"/>
                    <a:pt x="395" y="470"/>
                    <a:pt x="421" y="471"/>
                  </a:cubicBezTo>
                  <a:cubicBezTo>
                    <a:pt x="422" y="471"/>
                    <a:pt x="424" y="471"/>
                    <a:pt x="426" y="471"/>
                  </a:cubicBezTo>
                  <a:cubicBezTo>
                    <a:pt x="427" y="462"/>
                    <a:pt x="427" y="459"/>
                    <a:pt x="427" y="459"/>
                  </a:cubicBezTo>
                  <a:cubicBezTo>
                    <a:pt x="424" y="458"/>
                    <a:pt x="418" y="455"/>
                    <a:pt x="416" y="446"/>
                  </a:cubicBezTo>
                  <a:cubicBezTo>
                    <a:pt x="403" y="373"/>
                    <a:pt x="397" y="296"/>
                    <a:pt x="391" y="223"/>
                  </a:cubicBezTo>
                  <a:cubicBezTo>
                    <a:pt x="388" y="185"/>
                    <a:pt x="385" y="148"/>
                    <a:pt x="381" y="111"/>
                  </a:cubicBezTo>
                  <a:cubicBezTo>
                    <a:pt x="380" y="101"/>
                    <a:pt x="380" y="101"/>
                    <a:pt x="380" y="101"/>
                  </a:cubicBezTo>
                  <a:cubicBezTo>
                    <a:pt x="426" y="101"/>
                    <a:pt x="426" y="101"/>
                    <a:pt x="426" y="101"/>
                  </a:cubicBezTo>
                  <a:cubicBezTo>
                    <a:pt x="330" y="34"/>
                    <a:pt x="330" y="34"/>
                    <a:pt x="330" y="34"/>
                  </a:cubicBezTo>
                  <a:cubicBezTo>
                    <a:pt x="330" y="35"/>
                    <a:pt x="330" y="37"/>
                    <a:pt x="330" y="38"/>
                  </a:cubicBezTo>
                  <a:cubicBezTo>
                    <a:pt x="330" y="62"/>
                    <a:pt x="328" y="76"/>
                    <a:pt x="291" y="76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4" y="76"/>
                    <a:pt x="278" y="75"/>
                    <a:pt x="271" y="75"/>
                  </a:cubicBezTo>
                  <a:cubicBezTo>
                    <a:pt x="260" y="74"/>
                    <a:pt x="246" y="72"/>
                    <a:pt x="234" y="72"/>
                  </a:cubicBezTo>
                  <a:cubicBezTo>
                    <a:pt x="215" y="72"/>
                    <a:pt x="211" y="76"/>
                    <a:pt x="211" y="76"/>
                  </a:cubicBezTo>
                  <a:cubicBezTo>
                    <a:pt x="211" y="77"/>
                    <a:pt x="212" y="82"/>
                    <a:pt x="212" y="89"/>
                  </a:cubicBezTo>
                  <a:cubicBezTo>
                    <a:pt x="215" y="147"/>
                    <a:pt x="213" y="174"/>
                    <a:pt x="198" y="178"/>
                  </a:cubicBezTo>
                  <a:cubicBezTo>
                    <a:pt x="163" y="188"/>
                    <a:pt x="165" y="197"/>
                    <a:pt x="170" y="231"/>
                  </a:cubicBezTo>
                  <a:cubicBezTo>
                    <a:pt x="171" y="237"/>
                    <a:pt x="172" y="242"/>
                    <a:pt x="173" y="248"/>
                  </a:cubicBezTo>
                  <a:cubicBezTo>
                    <a:pt x="174" y="258"/>
                    <a:pt x="174" y="258"/>
                    <a:pt x="174" y="258"/>
                  </a:cubicBezTo>
                  <a:cubicBezTo>
                    <a:pt x="164" y="258"/>
                    <a:pt x="164" y="258"/>
                    <a:pt x="164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55" y="258"/>
                    <a:pt x="144" y="258"/>
                    <a:pt x="133" y="257"/>
                  </a:cubicBezTo>
                  <a:cubicBezTo>
                    <a:pt x="117" y="256"/>
                    <a:pt x="99" y="254"/>
                    <a:pt x="81" y="254"/>
                  </a:cubicBezTo>
                  <a:cubicBezTo>
                    <a:pt x="56" y="254"/>
                    <a:pt x="42" y="257"/>
                    <a:pt x="34" y="261"/>
                  </a:cubicBezTo>
                  <a:cubicBezTo>
                    <a:pt x="35" y="262"/>
                    <a:pt x="35" y="262"/>
                    <a:pt x="36" y="263"/>
                  </a:cubicBezTo>
                  <a:cubicBezTo>
                    <a:pt x="48" y="275"/>
                    <a:pt x="47" y="299"/>
                    <a:pt x="47" y="321"/>
                  </a:cubicBezTo>
                  <a:cubicBezTo>
                    <a:pt x="47" y="328"/>
                    <a:pt x="47" y="339"/>
                    <a:pt x="47" y="342"/>
                  </a:cubicBezTo>
                  <a:cubicBezTo>
                    <a:pt x="60" y="373"/>
                    <a:pt x="55" y="400"/>
                    <a:pt x="46" y="428"/>
                  </a:cubicBezTo>
                  <a:cubicBezTo>
                    <a:pt x="59" y="425"/>
                    <a:pt x="73" y="427"/>
                    <a:pt x="84" y="426"/>
                  </a:cubicBezTo>
                  <a:cubicBezTo>
                    <a:pt x="86" y="426"/>
                    <a:pt x="87" y="426"/>
                    <a:pt x="89" y="4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8" name="Freeform 280"/>
            <p:cNvSpPr>
              <a:spLocks/>
            </p:cNvSpPr>
            <p:nvPr/>
          </p:nvSpPr>
          <p:spPr bwMode="auto">
            <a:xfrm>
              <a:off x="2018" y="2190"/>
              <a:ext cx="131" cy="109"/>
            </a:xfrm>
            <a:custGeom>
              <a:avLst/>
              <a:gdLst>
                <a:gd name="T0" fmla="*/ 0 w 437"/>
                <a:gd name="T1" fmla="*/ 367 h 367"/>
                <a:gd name="T2" fmla="*/ 50 w 437"/>
                <a:gd name="T3" fmla="*/ 343 h 367"/>
                <a:gd name="T4" fmla="*/ 107 w 437"/>
                <a:gd name="T5" fmla="*/ 290 h 367"/>
                <a:gd name="T6" fmla="*/ 115 w 437"/>
                <a:gd name="T7" fmla="*/ 218 h 367"/>
                <a:gd name="T8" fmla="*/ 151 w 437"/>
                <a:gd name="T9" fmla="*/ 154 h 367"/>
                <a:gd name="T10" fmla="*/ 220 w 437"/>
                <a:gd name="T11" fmla="*/ 102 h 367"/>
                <a:gd name="T12" fmla="*/ 258 w 437"/>
                <a:gd name="T13" fmla="*/ 33 h 367"/>
                <a:gd name="T14" fmla="*/ 310 w 437"/>
                <a:gd name="T15" fmla="*/ 45 h 367"/>
                <a:gd name="T16" fmla="*/ 401 w 437"/>
                <a:gd name="T17" fmla="*/ 52 h 367"/>
                <a:gd name="T18" fmla="*/ 392 w 437"/>
                <a:gd name="T19" fmla="*/ 52 h 367"/>
                <a:gd name="T20" fmla="*/ 415 w 437"/>
                <a:gd name="T21" fmla="*/ 129 h 367"/>
                <a:gd name="T22" fmla="*/ 431 w 437"/>
                <a:gd name="T23" fmla="*/ 178 h 367"/>
                <a:gd name="T24" fmla="*/ 340 w 437"/>
                <a:gd name="T25" fmla="*/ 230 h 367"/>
                <a:gd name="T26" fmla="*/ 251 w 437"/>
                <a:gd name="T27" fmla="*/ 276 h 367"/>
                <a:gd name="T28" fmla="*/ 170 w 437"/>
                <a:gd name="T29" fmla="*/ 310 h 367"/>
                <a:gd name="T30" fmla="*/ 126 w 437"/>
                <a:gd name="T31" fmla="*/ 367 h 367"/>
                <a:gd name="T32" fmla="*/ 0 w 437"/>
                <a:gd name="T33" fmla="*/ 367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7" h="367">
                  <a:moveTo>
                    <a:pt x="0" y="367"/>
                  </a:moveTo>
                  <a:cubicBezTo>
                    <a:pt x="10" y="350"/>
                    <a:pt x="35" y="356"/>
                    <a:pt x="50" y="343"/>
                  </a:cubicBezTo>
                  <a:cubicBezTo>
                    <a:pt x="70" y="327"/>
                    <a:pt x="96" y="313"/>
                    <a:pt x="107" y="290"/>
                  </a:cubicBezTo>
                  <a:cubicBezTo>
                    <a:pt x="120" y="264"/>
                    <a:pt x="113" y="246"/>
                    <a:pt x="115" y="218"/>
                  </a:cubicBezTo>
                  <a:cubicBezTo>
                    <a:pt x="115" y="205"/>
                    <a:pt x="141" y="165"/>
                    <a:pt x="151" y="154"/>
                  </a:cubicBezTo>
                  <a:cubicBezTo>
                    <a:pt x="171" y="131"/>
                    <a:pt x="194" y="118"/>
                    <a:pt x="220" y="102"/>
                  </a:cubicBezTo>
                  <a:cubicBezTo>
                    <a:pt x="242" y="89"/>
                    <a:pt x="248" y="55"/>
                    <a:pt x="258" y="33"/>
                  </a:cubicBezTo>
                  <a:cubicBezTo>
                    <a:pt x="272" y="0"/>
                    <a:pt x="290" y="35"/>
                    <a:pt x="310" y="45"/>
                  </a:cubicBezTo>
                  <a:cubicBezTo>
                    <a:pt x="330" y="55"/>
                    <a:pt x="375" y="45"/>
                    <a:pt x="401" y="52"/>
                  </a:cubicBezTo>
                  <a:cubicBezTo>
                    <a:pt x="398" y="52"/>
                    <a:pt x="395" y="52"/>
                    <a:pt x="392" y="52"/>
                  </a:cubicBezTo>
                  <a:cubicBezTo>
                    <a:pt x="421" y="64"/>
                    <a:pt x="413" y="102"/>
                    <a:pt x="415" y="129"/>
                  </a:cubicBezTo>
                  <a:cubicBezTo>
                    <a:pt x="417" y="150"/>
                    <a:pt x="437" y="158"/>
                    <a:pt x="431" y="178"/>
                  </a:cubicBezTo>
                  <a:cubicBezTo>
                    <a:pt x="405" y="179"/>
                    <a:pt x="308" y="184"/>
                    <a:pt x="340" y="230"/>
                  </a:cubicBezTo>
                  <a:cubicBezTo>
                    <a:pt x="311" y="242"/>
                    <a:pt x="280" y="273"/>
                    <a:pt x="251" y="276"/>
                  </a:cubicBezTo>
                  <a:cubicBezTo>
                    <a:pt x="229" y="279"/>
                    <a:pt x="189" y="292"/>
                    <a:pt x="170" y="310"/>
                  </a:cubicBezTo>
                  <a:cubicBezTo>
                    <a:pt x="138" y="343"/>
                    <a:pt x="185" y="367"/>
                    <a:pt x="126" y="367"/>
                  </a:cubicBezTo>
                  <a:cubicBezTo>
                    <a:pt x="84" y="367"/>
                    <a:pt x="42" y="367"/>
                    <a:pt x="0" y="36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9" name="Freeform 281"/>
            <p:cNvSpPr>
              <a:spLocks noEditPoints="1"/>
            </p:cNvSpPr>
            <p:nvPr/>
          </p:nvSpPr>
          <p:spPr bwMode="auto">
            <a:xfrm>
              <a:off x="2013" y="2193"/>
              <a:ext cx="147" cy="109"/>
            </a:xfrm>
            <a:custGeom>
              <a:avLst/>
              <a:gdLst>
                <a:gd name="T0" fmla="*/ 0 w 493"/>
                <a:gd name="T1" fmla="*/ 367 h 367"/>
                <a:gd name="T2" fmla="*/ 41 w 493"/>
                <a:gd name="T3" fmla="*/ 334 h 367"/>
                <a:gd name="T4" fmla="*/ 76 w 493"/>
                <a:gd name="T5" fmla="*/ 315 h 367"/>
                <a:gd name="T6" fmla="*/ 122 w 493"/>
                <a:gd name="T7" fmla="*/ 233 h 367"/>
                <a:gd name="T8" fmla="*/ 161 w 493"/>
                <a:gd name="T9" fmla="*/ 138 h 367"/>
                <a:gd name="T10" fmla="*/ 233 w 493"/>
                <a:gd name="T11" fmla="*/ 84 h 367"/>
                <a:gd name="T12" fmla="*/ 266 w 493"/>
                <a:gd name="T13" fmla="*/ 19 h 367"/>
                <a:gd name="T14" fmla="*/ 316 w 493"/>
                <a:gd name="T15" fmla="*/ 16 h 367"/>
                <a:gd name="T16" fmla="*/ 359 w 493"/>
                <a:gd name="T17" fmla="*/ 31 h 367"/>
                <a:gd name="T18" fmla="*/ 391 w 493"/>
                <a:gd name="T19" fmla="*/ 30 h 367"/>
                <a:gd name="T20" fmla="*/ 493 w 493"/>
                <a:gd name="T21" fmla="*/ 51 h 367"/>
                <a:gd name="T22" fmla="*/ 441 w 493"/>
                <a:gd name="T23" fmla="*/ 101 h 367"/>
                <a:gd name="T24" fmla="*/ 449 w 493"/>
                <a:gd name="T25" fmla="*/ 136 h 367"/>
                <a:gd name="T26" fmla="*/ 455 w 493"/>
                <a:gd name="T27" fmla="*/ 177 h 367"/>
                <a:gd name="T28" fmla="*/ 360 w 493"/>
                <a:gd name="T29" fmla="*/ 200 h 367"/>
                <a:gd name="T30" fmla="*/ 371 w 493"/>
                <a:gd name="T31" fmla="*/ 224 h 367"/>
                <a:gd name="T32" fmla="*/ 327 w 493"/>
                <a:gd name="T33" fmla="*/ 248 h 367"/>
                <a:gd name="T34" fmla="*/ 194 w 493"/>
                <a:gd name="T35" fmla="*/ 307 h 367"/>
                <a:gd name="T36" fmla="*/ 179 w 493"/>
                <a:gd name="T37" fmla="*/ 358 h 367"/>
                <a:gd name="T38" fmla="*/ 58 w 493"/>
                <a:gd name="T39" fmla="*/ 348 h 367"/>
                <a:gd name="T40" fmla="*/ 165 w 493"/>
                <a:gd name="T41" fmla="*/ 345 h 367"/>
                <a:gd name="T42" fmla="*/ 181 w 493"/>
                <a:gd name="T43" fmla="*/ 294 h 367"/>
                <a:gd name="T44" fmla="*/ 317 w 493"/>
                <a:gd name="T45" fmla="*/ 232 h 367"/>
                <a:gd name="T46" fmla="*/ 344 w 493"/>
                <a:gd name="T47" fmla="*/ 192 h 367"/>
                <a:gd name="T48" fmla="*/ 434 w 493"/>
                <a:gd name="T49" fmla="*/ 147 h 367"/>
                <a:gd name="T50" fmla="*/ 422 w 493"/>
                <a:gd name="T51" fmla="*/ 101 h 367"/>
                <a:gd name="T52" fmla="*/ 402 w 493"/>
                <a:gd name="T53" fmla="*/ 49 h 367"/>
                <a:gd name="T54" fmla="*/ 359 w 493"/>
                <a:gd name="T55" fmla="*/ 49 h 367"/>
                <a:gd name="T56" fmla="*/ 304 w 493"/>
                <a:gd name="T57" fmla="*/ 29 h 367"/>
                <a:gd name="T58" fmla="*/ 283 w 493"/>
                <a:gd name="T59" fmla="*/ 27 h 367"/>
                <a:gd name="T60" fmla="*/ 242 w 493"/>
                <a:gd name="T61" fmla="*/ 100 h 367"/>
                <a:gd name="T62" fmla="*/ 175 w 493"/>
                <a:gd name="T63" fmla="*/ 150 h 367"/>
                <a:gd name="T64" fmla="*/ 141 w 493"/>
                <a:gd name="T65" fmla="*/ 232 h 367"/>
                <a:gd name="T66" fmla="*/ 86 w 493"/>
                <a:gd name="T67" fmla="*/ 330 h 367"/>
                <a:gd name="T68" fmla="*/ 58 w 493"/>
                <a:gd name="T69" fmla="*/ 34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3" h="367">
                  <a:moveTo>
                    <a:pt x="143" y="367"/>
                  </a:moveTo>
                  <a:cubicBezTo>
                    <a:pt x="0" y="367"/>
                    <a:pt x="0" y="367"/>
                    <a:pt x="0" y="367"/>
                  </a:cubicBezTo>
                  <a:cubicBezTo>
                    <a:pt x="9" y="353"/>
                    <a:pt x="9" y="353"/>
                    <a:pt x="9" y="353"/>
                  </a:cubicBezTo>
                  <a:cubicBezTo>
                    <a:pt x="17" y="340"/>
                    <a:pt x="30" y="337"/>
                    <a:pt x="41" y="334"/>
                  </a:cubicBezTo>
                  <a:cubicBezTo>
                    <a:pt x="49" y="332"/>
                    <a:pt x="56" y="330"/>
                    <a:pt x="62" y="326"/>
                  </a:cubicBezTo>
                  <a:cubicBezTo>
                    <a:pt x="66" y="322"/>
                    <a:pt x="71" y="319"/>
                    <a:pt x="76" y="315"/>
                  </a:cubicBezTo>
                  <a:cubicBezTo>
                    <a:pt x="91" y="304"/>
                    <a:pt x="108" y="292"/>
                    <a:pt x="116" y="275"/>
                  </a:cubicBezTo>
                  <a:cubicBezTo>
                    <a:pt x="124" y="260"/>
                    <a:pt x="123" y="248"/>
                    <a:pt x="122" y="233"/>
                  </a:cubicBezTo>
                  <a:cubicBezTo>
                    <a:pt x="122" y="225"/>
                    <a:pt x="122" y="217"/>
                    <a:pt x="122" y="208"/>
                  </a:cubicBezTo>
                  <a:cubicBezTo>
                    <a:pt x="123" y="191"/>
                    <a:pt x="151" y="148"/>
                    <a:pt x="161" y="138"/>
                  </a:cubicBezTo>
                  <a:cubicBezTo>
                    <a:pt x="180" y="116"/>
                    <a:pt x="201" y="103"/>
                    <a:pt x="225" y="89"/>
                  </a:cubicBezTo>
                  <a:cubicBezTo>
                    <a:pt x="233" y="84"/>
                    <a:pt x="233" y="84"/>
                    <a:pt x="233" y="84"/>
                  </a:cubicBezTo>
                  <a:cubicBezTo>
                    <a:pt x="246" y="76"/>
                    <a:pt x="253" y="56"/>
                    <a:pt x="259" y="38"/>
                  </a:cubicBezTo>
                  <a:cubicBezTo>
                    <a:pt x="261" y="31"/>
                    <a:pt x="264" y="25"/>
                    <a:pt x="266" y="19"/>
                  </a:cubicBezTo>
                  <a:cubicBezTo>
                    <a:pt x="272" y="6"/>
                    <a:pt x="279" y="0"/>
                    <a:pt x="289" y="0"/>
                  </a:cubicBezTo>
                  <a:cubicBezTo>
                    <a:pt x="299" y="0"/>
                    <a:pt x="308" y="8"/>
                    <a:pt x="316" y="16"/>
                  </a:cubicBezTo>
                  <a:cubicBezTo>
                    <a:pt x="321" y="20"/>
                    <a:pt x="326" y="25"/>
                    <a:pt x="331" y="27"/>
                  </a:cubicBezTo>
                  <a:cubicBezTo>
                    <a:pt x="338" y="30"/>
                    <a:pt x="350" y="31"/>
                    <a:pt x="359" y="31"/>
                  </a:cubicBezTo>
                  <a:cubicBezTo>
                    <a:pt x="364" y="31"/>
                    <a:pt x="370" y="30"/>
                    <a:pt x="375" y="30"/>
                  </a:cubicBezTo>
                  <a:cubicBezTo>
                    <a:pt x="381" y="30"/>
                    <a:pt x="386" y="30"/>
                    <a:pt x="391" y="30"/>
                  </a:cubicBezTo>
                  <a:cubicBezTo>
                    <a:pt x="404" y="30"/>
                    <a:pt x="413" y="31"/>
                    <a:pt x="420" y="33"/>
                  </a:cubicBezTo>
                  <a:cubicBezTo>
                    <a:pt x="493" y="51"/>
                    <a:pt x="493" y="51"/>
                    <a:pt x="493" y="51"/>
                  </a:cubicBezTo>
                  <a:cubicBezTo>
                    <a:pt x="433" y="51"/>
                    <a:pt x="433" y="51"/>
                    <a:pt x="433" y="51"/>
                  </a:cubicBezTo>
                  <a:cubicBezTo>
                    <a:pt x="441" y="65"/>
                    <a:pt x="441" y="84"/>
                    <a:pt x="441" y="101"/>
                  </a:cubicBezTo>
                  <a:cubicBezTo>
                    <a:pt x="441" y="107"/>
                    <a:pt x="441" y="113"/>
                    <a:pt x="441" y="118"/>
                  </a:cubicBezTo>
                  <a:cubicBezTo>
                    <a:pt x="442" y="125"/>
                    <a:pt x="445" y="131"/>
                    <a:pt x="449" y="136"/>
                  </a:cubicBezTo>
                  <a:cubicBezTo>
                    <a:pt x="454" y="145"/>
                    <a:pt x="461" y="155"/>
                    <a:pt x="457" y="171"/>
                  </a:cubicBezTo>
                  <a:cubicBezTo>
                    <a:pt x="455" y="177"/>
                    <a:pt x="455" y="177"/>
                    <a:pt x="455" y="177"/>
                  </a:cubicBezTo>
                  <a:cubicBezTo>
                    <a:pt x="448" y="177"/>
                    <a:pt x="448" y="177"/>
                    <a:pt x="448" y="177"/>
                  </a:cubicBezTo>
                  <a:cubicBezTo>
                    <a:pt x="383" y="181"/>
                    <a:pt x="364" y="191"/>
                    <a:pt x="360" y="200"/>
                  </a:cubicBezTo>
                  <a:cubicBezTo>
                    <a:pt x="359" y="203"/>
                    <a:pt x="360" y="208"/>
                    <a:pt x="364" y="215"/>
                  </a:cubicBezTo>
                  <a:cubicBezTo>
                    <a:pt x="371" y="224"/>
                    <a:pt x="371" y="224"/>
                    <a:pt x="371" y="224"/>
                  </a:cubicBezTo>
                  <a:cubicBezTo>
                    <a:pt x="360" y="229"/>
                    <a:pt x="360" y="229"/>
                    <a:pt x="360" y="229"/>
                  </a:cubicBezTo>
                  <a:cubicBezTo>
                    <a:pt x="350" y="233"/>
                    <a:pt x="339" y="240"/>
                    <a:pt x="327" y="248"/>
                  </a:cubicBezTo>
                  <a:cubicBezTo>
                    <a:pt x="308" y="260"/>
                    <a:pt x="289" y="273"/>
                    <a:pt x="270" y="276"/>
                  </a:cubicBezTo>
                  <a:cubicBezTo>
                    <a:pt x="248" y="278"/>
                    <a:pt x="210" y="290"/>
                    <a:pt x="194" y="307"/>
                  </a:cubicBezTo>
                  <a:cubicBezTo>
                    <a:pt x="183" y="318"/>
                    <a:pt x="183" y="327"/>
                    <a:pt x="184" y="336"/>
                  </a:cubicBezTo>
                  <a:cubicBezTo>
                    <a:pt x="184" y="343"/>
                    <a:pt x="185" y="351"/>
                    <a:pt x="179" y="358"/>
                  </a:cubicBezTo>
                  <a:cubicBezTo>
                    <a:pt x="173" y="364"/>
                    <a:pt x="163" y="367"/>
                    <a:pt x="143" y="367"/>
                  </a:cubicBezTo>
                  <a:close/>
                  <a:moveTo>
                    <a:pt x="58" y="348"/>
                  </a:moveTo>
                  <a:cubicBezTo>
                    <a:pt x="143" y="348"/>
                    <a:pt x="143" y="348"/>
                    <a:pt x="143" y="348"/>
                  </a:cubicBezTo>
                  <a:cubicBezTo>
                    <a:pt x="163" y="348"/>
                    <a:pt x="165" y="345"/>
                    <a:pt x="165" y="345"/>
                  </a:cubicBezTo>
                  <a:cubicBezTo>
                    <a:pt x="166" y="344"/>
                    <a:pt x="166" y="340"/>
                    <a:pt x="165" y="338"/>
                  </a:cubicBezTo>
                  <a:cubicBezTo>
                    <a:pt x="165" y="327"/>
                    <a:pt x="164" y="311"/>
                    <a:pt x="181" y="294"/>
                  </a:cubicBezTo>
                  <a:cubicBezTo>
                    <a:pt x="201" y="273"/>
                    <a:pt x="244" y="260"/>
                    <a:pt x="267" y="257"/>
                  </a:cubicBezTo>
                  <a:cubicBezTo>
                    <a:pt x="282" y="256"/>
                    <a:pt x="300" y="244"/>
                    <a:pt x="317" y="232"/>
                  </a:cubicBezTo>
                  <a:cubicBezTo>
                    <a:pt x="326" y="227"/>
                    <a:pt x="335" y="221"/>
                    <a:pt x="344" y="216"/>
                  </a:cubicBezTo>
                  <a:cubicBezTo>
                    <a:pt x="339" y="205"/>
                    <a:pt x="341" y="197"/>
                    <a:pt x="344" y="192"/>
                  </a:cubicBezTo>
                  <a:cubicBezTo>
                    <a:pt x="355" y="168"/>
                    <a:pt x="400" y="162"/>
                    <a:pt x="440" y="159"/>
                  </a:cubicBezTo>
                  <a:cubicBezTo>
                    <a:pt x="439" y="155"/>
                    <a:pt x="437" y="152"/>
                    <a:pt x="434" y="147"/>
                  </a:cubicBezTo>
                  <a:cubicBezTo>
                    <a:pt x="429" y="140"/>
                    <a:pt x="424" y="131"/>
                    <a:pt x="423" y="119"/>
                  </a:cubicBezTo>
                  <a:cubicBezTo>
                    <a:pt x="422" y="114"/>
                    <a:pt x="422" y="107"/>
                    <a:pt x="422" y="101"/>
                  </a:cubicBezTo>
                  <a:cubicBezTo>
                    <a:pt x="423" y="74"/>
                    <a:pt x="422" y="57"/>
                    <a:pt x="405" y="50"/>
                  </a:cubicBezTo>
                  <a:cubicBezTo>
                    <a:pt x="402" y="49"/>
                    <a:pt x="402" y="49"/>
                    <a:pt x="402" y="49"/>
                  </a:cubicBezTo>
                  <a:cubicBezTo>
                    <a:pt x="391" y="48"/>
                    <a:pt x="384" y="48"/>
                    <a:pt x="375" y="49"/>
                  </a:cubicBezTo>
                  <a:cubicBezTo>
                    <a:pt x="370" y="49"/>
                    <a:pt x="364" y="49"/>
                    <a:pt x="359" y="49"/>
                  </a:cubicBezTo>
                  <a:cubicBezTo>
                    <a:pt x="347" y="49"/>
                    <a:pt x="333" y="48"/>
                    <a:pt x="322" y="43"/>
                  </a:cubicBezTo>
                  <a:cubicBezTo>
                    <a:pt x="316" y="40"/>
                    <a:pt x="310" y="34"/>
                    <a:pt x="304" y="29"/>
                  </a:cubicBezTo>
                  <a:cubicBezTo>
                    <a:pt x="299" y="25"/>
                    <a:pt x="292" y="18"/>
                    <a:pt x="289" y="18"/>
                  </a:cubicBezTo>
                  <a:cubicBezTo>
                    <a:pt x="288" y="18"/>
                    <a:pt x="286" y="20"/>
                    <a:pt x="283" y="27"/>
                  </a:cubicBezTo>
                  <a:cubicBezTo>
                    <a:pt x="281" y="32"/>
                    <a:pt x="279" y="38"/>
                    <a:pt x="276" y="44"/>
                  </a:cubicBezTo>
                  <a:cubicBezTo>
                    <a:pt x="269" y="65"/>
                    <a:pt x="261" y="89"/>
                    <a:pt x="242" y="100"/>
                  </a:cubicBezTo>
                  <a:cubicBezTo>
                    <a:pt x="234" y="105"/>
                    <a:pt x="234" y="105"/>
                    <a:pt x="234" y="105"/>
                  </a:cubicBezTo>
                  <a:cubicBezTo>
                    <a:pt x="212" y="118"/>
                    <a:pt x="192" y="130"/>
                    <a:pt x="175" y="150"/>
                  </a:cubicBezTo>
                  <a:cubicBezTo>
                    <a:pt x="164" y="162"/>
                    <a:pt x="141" y="199"/>
                    <a:pt x="141" y="209"/>
                  </a:cubicBezTo>
                  <a:cubicBezTo>
                    <a:pt x="140" y="217"/>
                    <a:pt x="141" y="225"/>
                    <a:pt x="141" y="232"/>
                  </a:cubicBezTo>
                  <a:cubicBezTo>
                    <a:pt x="142" y="248"/>
                    <a:pt x="142" y="264"/>
                    <a:pt x="133" y="284"/>
                  </a:cubicBezTo>
                  <a:cubicBezTo>
                    <a:pt x="122" y="304"/>
                    <a:pt x="103" y="318"/>
                    <a:pt x="86" y="330"/>
                  </a:cubicBezTo>
                  <a:cubicBezTo>
                    <a:pt x="82" y="333"/>
                    <a:pt x="77" y="337"/>
                    <a:pt x="73" y="340"/>
                  </a:cubicBezTo>
                  <a:cubicBezTo>
                    <a:pt x="68" y="344"/>
                    <a:pt x="63" y="347"/>
                    <a:pt x="58" y="3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0" name="Freeform 282"/>
            <p:cNvSpPr>
              <a:spLocks/>
            </p:cNvSpPr>
            <p:nvPr/>
          </p:nvSpPr>
          <p:spPr bwMode="auto">
            <a:xfrm>
              <a:off x="2160" y="2348"/>
              <a:ext cx="175" cy="137"/>
            </a:xfrm>
            <a:custGeom>
              <a:avLst/>
              <a:gdLst>
                <a:gd name="T0" fmla="*/ 550 w 588"/>
                <a:gd name="T1" fmla="*/ 23 h 458"/>
                <a:gd name="T2" fmla="*/ 507 w 588"/>
                <a:gd name="T3" fmla="*/ 6 h 458"/>
                <a:gd name="T4" fmla="*/ 439 w 588"/>
                <a:gd name="T5" fmla="*/ 6 h 458"/>
                <a:gd name="T6" fmla="*/ 335 w 588"/>
                <a:gd name="T7" fmla="*/ 68 h 458"/>
                <a:gd name="T8" fmla="*/ 241 w 588"/>
                <a:gd name="T9" fmla="*/ 134 h 458"/>
                <a:gd name="T10" fmla="*/ 150 w 588"/>
                <a:gd name="T11" fmla="*/ 181 h 458"/>
                <a:gd name="T12" fmla="*/ 141 w 588"/>
                <a:gd name="T13" fmla="*/ 300 h 458"/>
                <a:gd name="T14" fmla="*/ 42 w 588"/>
                <a:gd name="T15" fmla="*/ 324 h 458"/>
                <a:gd name="T16" fmla="*/ 2 w 588"/>
                <a:gd name="T17" fmla="*/ 343 h 458"/>
                <a:gd name="T18" fmla="*/ 25 w 588"/>
                <a:gd name="T19" fmla="*/ 391 h 458"/>
                <a:gd name="T20" fmla="*/ 46 w 588"/>
                <a:gd name="T21" fmla="*/ 417 h 458"/>
                <a:gd name="T22" fmla="*/ 76 w 588"/>
                <a:gd name="T23" fmla="*/ 421 h 458"/>
                <a:gd name="T24" fmla="*/ 89 w 588"/>
                <a:gd name="T25" fmla="*/ 447 h 458"/>
                <a:gd name="T26" fmla="*/ 85 w 588"/>
                <a:gd name="T27" fmla="*/ 438 h 458"/>
                <a:gd name="T28" fmla="*/ 128 w 588"/>
                <a:gd name="T29" fmla="*/ 458 h 458"/>
                <a:gd name="T30" fmla="*/ 191 w 588"/>
                <a:gd name="T31" fmla="*/ 380 h 458"/>
                <a:gd name="T32" fmla="*/ 249 w 588"/>
                <a:gd name="T33" fmla="*/ 409 h 458"/>
                <a:gd name="T34" fmla="*/ 301 w 588"/>
                <a:gd name="T35" fmla="*/ 405 h 458"/>
                <a:gd name="T36" fmla="*/ 352 w 588"/>
                <a:gd name="T37" fmla="*/ 411 h 458"/>
                <a:gd name="T38" fmla="*/ 423 w 588"/>
                <a:gd name="T39" fmla="*/ 395 h 458"/>
                <a:gd name="T40" fmla="*/ 475 w 588"/>
                <a:gd name="T41" fmla="*/ 387 h 458"/>
                <a:gd name="T42" fmla="*/ 496 w 588"/>
                <a:gd name="T43" fmla="*/ 360 h 458"/>
                <a:gd name="T44" fmla="*/ 529 w 588"/>
                <a:gd name="T45" fmla="*/ 295 h 458"/>
                <a:gd name="T46" fmla="*/ 566 w 588"/>
                <a:gd name="T47" fmla="*/ 196 h 458"/>
                <a:gd name="T48" fmla="*/ 573 w 588"/>
                <a:gd name="T49" fmla="*/ 117 h 458"/>
                <a:gd name="T50" fmla="*/ 550 w 588"/>
                <a:gd name="T51" fmla="*/ 23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8" h="458">
                  <a:moveTo>
                    <a:pt x="550" y="23"/>
                  </a:moveTo>
                  <a:cubicBezTo>
                    <a:pt x="528" y="33"/>
                    <a:pt x="527" y="14"/>
                    <a:pt x="507" y="6"/>
                  </a:cubicBezTo>
                  <a:cubicBezTo>
                    <a:pt x="489" y="0"/>
                    <a:pt x="458" y="6"/>
                    <a:pt x="439" y="6"/>
                  </a:cubicBezTo>
                  <a:cubicBezTo>
                    <a:pt x="406" y="6"/>
                    <a:pt x="362" y="51"/>
                    <a:pt x="335" y="68"/>
                  </a:cubicBezTo>
                  <a:cubicBezTo>
                    <a:pt x="303" y="90"/>
                    <a:pt x="272" y="111"/>
                    <a:pt x="241" y="134"/>
                  </a:cubicBezTo>
                  <a:cubicBezTo>
                    <a:pt x="226" y="145"/>
                    <a:pt x="150" y="178"/>
                    <a:pt x="150" y="181"/>
                  </a:cubicBezTo>
                  <a:cubicBezTo>
                    <a:pt x="150" y="218"/>
                    <a:pt x="160" y="272"/>
                    <a:pt x="141" y="300"/>
                  </a:cubicBezTo>
                  <a:cubicBezTo>
                    <a:pt x="113" y="339"/>
                    <a:pt x="70" y="299"/>
                    <a:pt x="42" y="324"/>
                  </a:cubicBezTo>
                  <a:cubicBezTo>
                    <a:pt x="30" y="334"/>
                    <a:pt x="3" y="333"/>
                    <a:pt x="2" y="343"/>
                  </a:cubicBezTo>
                  <a:cubicBezTo>
                    <a:pt x="0" y="361"/>
                    <a:pt x="14" y="377"/>
                    <a:pt x="25" y="391"/>
                  </a:cubicBezTo>
                  <a:cubicBezTo>
                    <a:pt x="32" y="399"/>
                    <a:pt x="39" y="408"/>
                    <a:pt x="46" y="417"/>
                  </a:cubicBezTo>
                  <a:cubicBezTo>
                    <a:pt x="52" y="424"/>
                    <a:pt x="68" y="415"/>
                    <a:pt x="76" y="421"/>
                  </a:cubicBezTo>
                  <a:cubicBezTo>
                    <a:pt x="87" y="430"/>
                    <a:pt x="70" y="440"/>
                    <a:pt x="89" y="447"/>
                  </a:cubicBezTo>
                  <a:cubicBezTo>
                    <a:pt x="88" y="444"/>
                    <a:pt x="86" y="441"/>
                    <a:pt x="85" y="438"/>
                  </a:cubicBezTo>
                  <a:cubicBezTo>
                    <a:pt x="105" y="425"/>
                    <a:pt x="115" y="445"/>
                    <a:pt x="128" y="458"/>
                  </a:cubicBezTo>
                  <a:cubicBezTo>
                    <a:pt x="117" y="420"/>
                    <a:pt x="157" y="384"/>
                    <a:pt x="191" y="380"/>
                  </a:cubicBezTo>
                  <a:cubicBezTo>
                    <a:pt x="215" y="377"/>
                    <a:pt x="230" y="395"/>
                    <a:pt x="249" y="409"/>
                  </a:cubicBezTo>
                  <a:cubicBezTo>
                    <a:pt x="263" y="419"/>
                    <a:pt x="281" y="391"/>
                    <a:pt x="301" y="405"/>
                  </a:cubicBezTo>
                  <a:cubicBezTo>
                    <a:pt x="318" y="417"/>
                    <a:pt x="334" y="423"/>
                    <a:pt x="352" y="411"/>
                  </a:cubicBezTo>
                  <a:cubicBezTo>
                    <a:pt x="377" y="395"/>
                    <a:pt x="393" y="396"/>
                    <a:pt x="423" y="395"/>
                  </a:cubicBezTo>
                  <a:cubicBezTo>
                    <a:pt x="447" y="394"/>
                    <a:pt x="453" y="407"/>
                    <a:pt x="475" y="387"/>
                  </a:cubicBezTo>
                  <a:cubicBezTo>
                    <a:pt x="488" y="376"/>
                    <a:pt x="463" y="355"/>
                    <a:pt x="496" y="360"/>
                  </a:cubicBezTo>
                  <a:cubicBezTo>
                    <a:pt x="475" y="347"/>
                    <a:pt x="518" y="307"/>
                    <a:pt x="529" y="295"/>
                  </a:cubicBezTo>
                  <a:cubicBezTo>
                    <a:pt x="562" y="258"/>
                    <a:pt x="561" y="245"/>
                    <a:pt x="566" y="196"/>
                  </a:cubicBezTo>
                  <a:cubicBezTo>
                    <a:pt x="569" y="173"/>
                    <a:pt x="588" y="127"/>
                    <a:pt x="573" y="117"/>
                  </a:cubicBezTo>
                  <a:cubicBezTo>
                    <a:pt x="541" y="95"/>
                    <a:pt x="550" y="58"/>
                    <a:pt x="550" y="2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1" name="Freeform 283"/>
            <p:cNvSpPr>
              <a:spLocks noEditPoints="1"/>
            </p:cNvSpPr>
            <p:nvPr/>
          </p:nvSpPr>
          <p:spPr bwMode="auto">
            <a:xfrm>
              <a:off x="2157" y="2347"/>
              <a:ext cx="180" cy="147"/>
            </a:xfrm>
            <a:custGeom>
              <a:avLst/>
              <a:gdLst>
                <a:gd name="T0" fmla="*/ 130 w 603"/>
                <a:gd name="T1" fmla="*/ 471 h 495"/>
                <a:gd name="T2" fmla="*/ 106 w 603"/>
                <a:gd name="T3" fmla="*/ 449 h 495"/>
                <a:gd name="T4" fmla="*/ 106 w 603"/>
                <a:gd name="T5" fmla="*/ 450 h 495"/>
                <a:gd name="T6" fmla="*/ 94 w 603"/>
                <a:gd name="T7" fmla="*/ 462 h 495"/>
                <a:gd name="T8" fmla="*/ 79 w 603"/>
                <a:gd name="T9" fmla="*/ 434 h 495"/>
                <a:gd name="T10" fmla="*/ 48 w 603"/>
                <a:gd name="T11" fmla="*/ 428 h 495"/>
                <a:gd name="T12" fmla="*/ 2 w 603"/>
                <a:gd name="T13" fmla="*/ 348 h 495"/>
                <a:gd name="T14" fmla="*/ 44 w 603"/>
                <a:gd name="T15" fmla="*/ 324 h 495"/>
                <a:gd name="T16" fmla="*/ 97 w 603"/>
                <a:gd name="T17" fmla="*/ 314 h 495"/>
                <a:gd name="T18" fmla="*/ 142 w 603"/>
                <a:gd name="T19" fmla="*/ 301 h 495"/>
                <a:gd name="T20" fmla="*/ 150 w 603"/>
                <a:gd name="T21" fmla="*/ 187 h 495"/>
                <a:gd name="T22" fmla="*/ 245 w 603"/>
                <a:gd name="T23" fmla="*/ 133 h 495"/>
                <a:gd name="T24" fmla="*/ 363 w 603"/>
                <a:gd name="T25" fmla="*/ 48 h 495"/>
                <a:gd name="T26" fmla="*/ 467 w 603"/>
                <a:gd name="T27" fmla="*/ 2 h 495"/>
                <a:gd name="T28" fmla="*/ 539 w 603"/>
                <a:gd name="T29" fmla="*/ 17 h 495"/>
                <a:gd name="T30" fmla="*/ 568 w 603"/>
                <a:gd name="T31" fmla="*/ 14 h 495"/>
                <a:gd name="T32" fmla="*/ 567 w 603"/>
                <a:gd name="T33" fmla="*/ 48 h 495"/>
                <a:gd name="T34" fmla="*/ 590 w 603"/>
                <a:gd name="T35" fmla="*/ 179 h 495"/>
                <a:gd name="T36" fmla="*/ 583 w 603"/>
                <a:gd name="T37" fmla="*/ 215 h 495"/>
                <a:gd name="T38" fmla="*/ 539 w 603"/>
                <a:gd name="T39" fmla="*/ 313 h 495"/>
                <a:gd name="T40" fmla="*/ 548 w 603"/>
                <a:gd name="T41" fmla="*/ 380 h 495"/>
                <a:gd name="T42" fmla="*/ 497 w 603"/>
                <a:gd name="T43" fmla="*/ 374 h 495"/>
                <a:gd name="T44" fmla="*/ 490 w 603"/>
                <a:gd name="T45" fmla="*/ 400 h 495"/>
                <a:gd name="T46" fmla="*/ 434 w 603"/>
                <a:gd name="T47" fmla="*/ 410 h 495"/>
                <a:gd name="T48" fmla="*/ 366 w 603"/>
                <a:gd name="T49" fmla="*/ 425 h 495"/>
                <a:gd name="T50" fmla="*/ 305 w 603"/>
                <a:gd name="T51" fmla="*/ 419 h 495"/>
                <a:gd name="T52" fmla="*/ 252 w 603"/>
                <a:gd name="T53" fmla="*/ 423 h 495"/>
                <a:gd name="T54" fmla="*/ 201 w 603"/>
                <a:gd name="T55" fmla="*/ 395 h 495"/>
                <a:gd name="T56" fmla="*/ 146 w 603"/>
                <a:gd name="T57" fmla="*/ 462 h 495"/>
                <a:gd name="T58" fmla="*/ 106 w 603"/>
                <a:gd name="T59" fmla="*/ 430 h 495"/>
                <a:gd name="T60" fmla="*/ 137 w 603"/>
                <a:gd name="T61" fmla="*/ 416 h 495"/>
                <a:gd name="T62" fmla="*/ 252 w 603"/>
                <a:gd name="T63" fmla="*/ 399 h 495"/>
                <a:gd name="T64" fmla="*/ 276 w 603"/>
                <a:gd name="T65" fmla="*/ 404 h 495"/>
                <a:gd name="T66" fmla="*/ 356 w 603"/>
                <a:gd name="T67" fmla="*/ 410 h 495"/>
                <a:gd name="T68" fmla="*/ 432 w 603"/>
                <a:gd name="T69" fmla="*/ 392 h 495"/>
                <a:gd name="T70" fmla="*/ 453 w 603"/>
                <a:gd name="T71" fmla="*/ 394 h 495"/>
                <a:gd name="T72" fmla="*/ 479 w 603"/>
                <a:gd name="T73" fmla="*/ 378 h 495"/>
                <a:gd name="T74" fmla="*/ 490 w 603"/>
                <a:gd name="T75" fmla="*/ 357 h 495"/>
                <a:gd name="T76" fmla="*/ 531 w 603"/>
                <a:gd name="T77" fmla="*/ 294 h 495"/>
                <a:gd name="T78" fmla="*/ 566 w 603"/>
                <a:gd name="T79" fmla="*/ 201 h 495"/>
                <a:gd name="T80" fmla="*/ 576 w 603"/>
                <a:gd name="T81" fmla="*/ 131 h 495"/>
                <a:gd name="T82" fmla="*/ 549 w 603"/>
                <a:gd name="T83" fmla="*/ 41 h 495"/>
                <a:gd name="T84" fmla="*/ 513 w 603"/>
                <a:gd name="T85" fmla="*/ 21 h 495"/>
                <a:gd name="T86" fmla="*/ 448 w 603"/>
                <a:gd name="T87" fmla="*/ 22 h 495"/>
                <a:gd name="T88" fmla="*/ 349 w 603"/>
                <a:gd name="T89" fmla="*/ 82 h 495"/>
                <a:gd name="T90" fmla="*/ 200 w 603"/>
                <a:gd name="T91" fmla="*/ 176 h 495"/>
                <a:gd name="T92" fmla="*/ 169 w 603"/>
                <a:gd name="T93" fmla="*/ 217 h 495"/>
                <a:gd name="T94" fmla="*/ 114 w 603"/>
                <a:gd name="T95" fmla="*/ 334 h 495"/>
                <a:gd name="T96" fmla="*/ 77 w 603"/>
                <a:gd name="T97" fmla="*/ 331 h 495"/>
                <a:gd name="T98" fmla="*/ 31 w 603"/>
                <a:gd name="T99" fmla="*/ 348 h 495"/>
                <a:gd name="T100" fmla="*/ 39 w 603"/>
                <a:gd name="T101" fmla="*/ 388 h 495"/>
                <a:gd name="T102" fmla="*/ 70 w 603"/>
                <a:gd name="T103" fmla="*/ 416 h 495"/>
                <a:gd name="T104" fmla="*/ 98 w 603"/>
                <a:gd name="T105" fmla="*/ 43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03" h="495">
                  <a:moveTo>
                    <a:pt x="155" y="495"/>
                  </a:moveTo>
                  <a:cubicBezTo>
                    <a:pt x="130" y="471"/>
                    <a:pt x="130" y="471"/>
                    <a:pt x="130" y="471"/>
                  </a:cubicBezTo>
                  <a:cubicBezTo>
                    <a:pt x="127" y="468"/>
                    <a:pt x="125" y="465"/>
                    <a:pt x="122" y="462"/>
                  </a:cubicBezTo>
                  <a:cubicBezTo>
                    <a:pt x="116" y="455"/>
                    <a:pt x="111" y="449"/>
                    <a:pt x="106" y="449"/>
                  </a:cubicBezTo>
                  <a:cubicBezTo>
                    <a:pt x="106" y="449"/>
                    <a:pt x="106" y="449"/>
                    <a:pt x="106" y="449"/>
                  </a:cubicBezTo>
                  <a:cubicBezTo>
                    <a:pt x="106" y="449"/>
                    <a:pt x="106" y="450"/>
                    <a:pt x="106" y="450"/>
                  </a:cubicBezTo>
                  <a:cubicBezTo>
                    <a:pt x="112" y="468"/>
                    <a:pt x="112" y="468"/>
                    <a:pt x="112" y="468"/>
                  </a:cubicBezTo>
                  <a:cubicBezTo>
                    <a:pt x="94" y="462"/>
                    <a:pt x="94" y="462"/>
                    <a:pt x="94" y="462"/>
                  </a:cubicBezTo>
                  <a:cubicBezTo>
                    <a:pt x="77" y="455"/>
                    <a:pt x="79" y="443"/>
                    <a:pt x="80" y="438"/>
                  </a:cubicBezTo>
                  <a:cubicBezTo>
                    <a:pt x="80" y="435"/>
                    <a:pt x="80" y="435"/>
                    <a:pt x="79" y="434"/>
                  </a:cubicBezTo>
                  <a:cubicBezTo>
                    <a:pt x="76" y="434"/>
                    <a:pt x="74" y="435"/>
                    <a:pt x="72" y="435"/>
                  </a:cubicBezTo>
                  <a:cubicBezTo>
                    <a:pt x="62" y="436"/>
                    <a:pt x="53" y="435"/>
                    <a:pt x="48" y="428"/>
                  </a:cubicBezTo>
                  <a:cubicBezTo>
                    <a:pt x="24" y="399"/>
                    <a:pt x="24" y="399"/>
                    <a:pt x="24" y="399"/>
                  </a:cubicBezTo>
                  <a:cubicBezTo>
                    <a:pt x="13" y="386"/>
                    <a:pt x="0" y="369"/>
                    <a:pt x="2" y="348"/>
                  </a:cubicBezTo>
                  <a:cubicBezTo>
                    <a:pt x="3" y="336"/>
                    <a:pt x="16" y="333"/>
                    <a:pt x="27" y="330"/>
                  </a:cubicBezTo>
                  <a:cubicBezTo>
                    <a:pt x="33" y="328"/>
                    <a:pt x="41" y="327"/>
                    <a:pt x="44" y="324"/>
                  </a:cubicBezTo>
                  <a:cubicBezTo>
                    <a:pt x="53" y="316"/>
                    <a:pt x="64" y="312"/>
                    <a:pt x="77" y="312"/>
                  </a:cubicBezTo>
                  <a:cubicBezTo>
                    <a:pt x="83" y="312"/>
                    <a:pt x="90" y="313"/>
                    <a:pt x="97" y="314"/>
                  </a:cubicBezTo>
                  <a:cubicBezTo>
                    <a:pt x="102" y="315"/>
                    <a:pt x="108" y="315"/>
                    <a:pt x="114" y="315"/>
                  </a:cubicBezTo>
                  <a:cubicBezTo>
                    <a:pt x="127" y="315"/>
                    <a:pt x="135" y="311"/>
                    <a:pt x="142" y="301"/>
                  </a:cubicBezTo>
                  <a:cubicBezTo>
                    <a:pt x="155" y="283"/>
                    <a:pt x="153" y="248"/>
                    <a:pt x="151" y="217"/>
                  </a:cubicBezTo>
                  <a:cubicBezTo>
                    <a:pt x="150" y="207"/>
                    <a:pt x="150" y="196"/>
                    <a:pt x="150" y="187"/>
                  </a:cubicBezTo>
                  <a:cubicBezTo>
                    <a:pt x="150" y="180"/>
                    <a:pt x="152" y="179"/>
                    <a:pt x="193" y="159"/>
                  </a:cubicBezTo>
                  <a:cubicBezTo>
                    <a:pt x="213" y="150"/>
                    <a:pt x="238" y="138"/>
                    <a:pt x="245" y="133"/>
                  </a:cubicBezTo>
                  <a:cubicBezTo>
                    <a:pt x="279" y="107"/>
                    <a:pt x="309" y="86"/>
                    <a:pt x="339" y="67"/>
                  </a:cubicBezTo>
                  <a:cubicBezTo>
                    <a:pt x="346" y="62"/>
                    <a:pt x="354" y="56"/>
                    <a:pt x="363" y="48"/>
                  </a:cubicBezTo>
                  <a:cubicBezTo>
                    <a:pt x="390" y="27"/>
                    <a:pt x="420" y="3"/>
                    <a:pt x="448" y="3"/>
                  </a:cubicBezTo>
                  <a:cubicBezTo>
                    <a:pt x="453" y="3"/>
                    <a:pt x="460" y="3"/>
                    <a:pt x="467" y="2"/>
                  </a:cubicBezTo>
                  <a:cubicBezTo>
                    <a:pt x="487" y="0"/>
                    <a:pt x="507" y="0"/>
                    <a:pt x="519" y="4"/>
                  </a:cubicBezTo>
                  <a:cubicBezTo>
                    <a:pt x="528" y="7"/>
                    <a:pt x="534" y="13"/>
                    <a:pt x="539" y="17"/>
                  </a:cubicBezTo>
                  <a:cubicBezTo>
                    <a:pt x="546" y="24"/>
                    <a:pt x="548" y="24"/>
                    <a:pt x="555" y="21"/>
                  </a:cubicBezTo>
                  <a:cubicBezTo>
                    <a:pt x="568" y="14"/>
                    <a:pt x="568" y="14"/>
                    <a:pt x="568" y="14"/>
                  </a:cubicBezTo>
                  <a:cubicBezTo>
                    <a:pt x="568" y="29"/>
                    <a:pt x="568" y="29"/>
                    <a:pt x="568" y="29"/>
                  </a:cubicBezTo>
                  <a:cubicBezTo>
                    <a:pt x="568" y="35"/>
                    <a:pt x="568" y="42"/>
                    <a:pt x="567" y="48"/>
                  </a:cubicBezTo>
                  <a:cubicBezTo>
                    <a:pt x="566" y="76"/>
                    <a:pt x="565" y="100"/>
                    <a:pt x="587" y="115"/>
                  </a:cubicBezTo>
                  <a:cubicBezTo>
                    <a:pt x="603" y="126"/>
                    <a:pt x="596" y="153"/>
                    <a:pt x="590" y="179"/>
                  </a:cubicBezTo>
                  <a:cubicBezTo>
                    <a:pt x="587" y="188"/>
                    <a:pt x="585" y="197"/>
                    <a:pt x="584" y="203"/>
                  </a:cubicBezTo>
                  <a:cubicBezTo>
                    <a:pt x="583" y="215"/>
                    <a:pt x="583" y="215"/>
                    <a:pt x="583" y="215"/>
                  </a:cubicBezTo>
                  <a:cubicBezTo>
                    <a:pt x="579" y="256"/>
                    <a:pt x="577" y="271"/>
                    <a:pt x="545" y="307"/>
                  </a:cubicBezTo>
                  <a:cubicBezTo>
                    <a:pt x="544" y="308"/>
                    <a:pt x="541" y="311"/>
                    <a:pt x="539" y="313"/>
                  </a:cubicBezTo>
                  <a:cubicBezTo>
                    <a:pt x="531" y="321"/>
                    <a:pt x="507" y="347"/>
                    <a:pt x="508" y="356"/>
                  </a:cubicBezTo>
                  <a:cubicBezTo>
                    <a:pt x="548" y="380"/>
                    <a:pt x="548" y="380"/>
                    <a:pt x="548" y="380"/>
                  </a:cubicBezTo>
                  <a:cubicBezTo>
                    <a:pt x="503" y="375"/>
                    <a:pt x="503" y="375"/>
                    <a:pt x="503" y="375"/>
                  </a:cubicBezTo>
                  <a:cubicBezTo>
                    <a:pt x="501" y="374"/>
                    <a:pt x="498" y="374"/>
                    <a:pt x="497" y="374"/>
                  </a:cubicBezTo>
                  <a:cubicBezTo>
                    <a:pt x="497" y="375"/>
                    <a:pt x="497" y="375"/>
                    <a:pt x="497" y="375"/>
                  </a:cubicBezTo>
                  <a:cubicBezTo>
                    <a:pt x="498" y="381"/>
                    <a:pt x="500" y="392"/>
                    <a:pt x="490" y="400"/>
                  </a:cubicBezTo>
                  <a:cubicBezTo>
                    <a:pt x="475" y="414"/>
                    <a:pt x="462" y="415"/>
                    <a:pt x="449" y="412"/>
                  </a:cubicBezTo>
                  <a:cubicBezTo>
                    <a:pt x="444" y="411"/>
                    <a:pt x="440" y="410"/>
                    <a:pt x="434" y="410"/>
                  </a:cubicBezTo>
                  <a:cubicBezTo>
                    <a:pt x="429" y="410"/>
                    <a:pt x="429" y="410"/>
                    <a:pt x="429" y="410"/>
                  </a:cubicBezTo>
                  <a:cubicBezTo>
                    <a:pt x="402" y="411"/>
                    <a:pt x="388" y="411"/>
                    <a:pt x="366" y="425"/>
                  </a:cubicBezTo>
                  <a:cubicBezTo>
                    <a:pt x="358" y="430"/>
                    <a:pt x="350" y="433"/>
                    <a:pt x="342" y="433"/>
                  </a:cubicBezTo>
                  <a:cubicBezTo>
                    <a:pt x="327" y="433"/>
                    <a:pt x="314" y="425"/>
                    <a:pt x="305" y="419"/>
                  </a:cubicBezTo>
                  <a:cubicBezTo>
                    <a:pt x="299" y="414"/>
                    <a:pt x="291" y="418"/>
                    <a:pt x="283" y="421"/>
                  </a:cubicBezTo>
                  <a:cubicBezTo>
                    <a:pt x="273" y="426"/>
                    <a:pt x="261" y="429"/>
                    <a:pt x="252" y="423"/>
                  </a:cubicBezTo>
                  <a:cubicBezTo>
                    <a:pt x="248" y="420"/>
                    <a:pt x="244" y="416"/>
                    <a:pt x="240" y="413"/>
                  </a:cubicBezTo>
                  <a:cubicBezTo>
                    <a:pt x="227" y="402"/>
                    <a:pt x="216" y="393"/>
                    <a:pt x="201" y="395"/>
                  </a:cubicBezTo>
                  <a:cubicBezTo>
                    <a:pt x="184" y="397"/>
                    <a:pt x="164" y="410"/>
                    <a:pt x="153" y="426"/>
                  </a:cubicBezTo>
                  <a:cubicBezTo>
                    <a:pt x="147" y="435"/>
                    <a:pt x="142" y="447"/>
                    <a:pt x="146" y="462"/>
                  </a:cubicBezTo>
                  <a:lnTo>
                    <a:pt x="155" y="495"/>
                  </a:lnTo>
                  <a:close/>
                  <a:moveTo>
                    <a:pt x="106" y="430"/>
                  </a:moveTo>
                  <a:cubicBezTo>
                    <a:pt x="114" y="430"/>
                    <a:pt x="121" y="435"/>
                    <a:pt x="127" y="440"/>
                  </a:cubicBezTo>
                  <a:cubicBezTo>
                    <a:pt x="129" y="432"/>
                    <a:pt x="132" y="424"/>
                    <a:pt x="137" y="416"/>
                  </a:cubicBezTo>
                  <a:cubicBezTo>
                    <a:pt x="151" y="395"/>
                    <a:pt x="176" y="380"/>
                    <a:pt x="199" y="377"/>
                  </a:cubicBezTo>
                  <a:cubicBezTo>
                    <a:pt x="222" y="374"/>
                    <a:pt x="237" y="387"/>
                    <a:pt x="252" y="399"/>
                  </a:cubicBezTo>
                  <a:cubicBezTo>
                    <a:pt x="255" y="402"/>
                    <a:pt x="259" y="405"/>
                    <a:pt x="263" y="408"/>
                  </a:cubicBezTo>
                  <a:cubicBezTo>
                    <a:pt x="267" y="408"/>
                    <a:pt x="271" y="406"/>
                    <a:pt x="276" y="404"/>
                  </a:cubicBezTo>
                  <a:cubicBezTo>
                    <a:pt x="287" y="399"/>
                    <a:pt x="303" y="395"/>
                    <a:pt x="316" y="404"/>
                  </a:cubicBezTo>
                  <a:cubicBezTo>
                    <a:pt x="333" y="416"/>
                    <a:pt x="344" y="417"/>
                    <a:pt x="356" y="410"/>
                  </a:cubicBezTo>
                  <a:cubicBezTo>
                    <a:pt x="382" y="393"/>
                    <a:pt x="400" y="392"/>
                    <a:pt x="429" y="392"/>
                  </a:cubicBezTo>
                  <a:cubicBezTo>
                    <a:pt x="432" y="392"/>
                    <a:pt x="432" y="392"/>
                    <a:pt x="432" y="392"/>
                  </a:cubicBezTo>
                  <a:cubicBezTo>
                    <a:pt x="432" y="392"/>
                    <a:pt x="432" y="392"/>
                    <a:pt x="432" y="392"/>
                  </a:cubicBezTo>
                  <a:cubicBezTo>
                    <a:pt x="442" y="392"/>
                    <a:pt x="448" y="393"/>
                    <a:pt x="453" y="394"/>
                  </a:cubicBezTo>
                  <a:cubicBezTo>
                    <a:pt x="461" y="396"/>
                    <a:pt x="463" y="400"/>
                    <a:pt x="478" y="387"/>
                  </a:cubicBezTo>
                  <a:cubicBezTo>
                    <a:pt x="479" y="385"/>
                    <a:pt x="479" y="384"/>
                    <a:pt x="479" y="378"/>
                  </a:cubicBezTo>
                  <a:cubicBezTo>
                    <a:pt x="478" y="374"/>
                    <a:pt x="477" y="367"/>
                    <a:pt x="482" y="362"/>
                  </a:cubicBezTo>
                  <a:cubicBezTo>
                    <a:pt x="484" y="359"/>
                    <a:pt x="487" y="357"/>
                    <a:pt x="490" y="357"/>
                  </a:cubicBezTo>
                  <a:cubicBezTo>
                    <a:pt x="489" y="340"/>
                    <a:pt x="507" y="320"/>
                    <a:pt x="526" y="300"/>
                  </a:cubicBezTo>
                  <a:cubicBezTo>
                    <a:pt x="528" y="298"/>
                    <a:pt x="530" y="296"/>
                    <a:pt x="531" y="294"/>
                  </a:cubicBezTo>
                  <a:cubicBezTo>
                    <a:pt x="559" y="263"/>
                    <a:pt x="561" y="253"/>
                    <a:pt x="565" y="213"/>
                  </a:cubicBezTo>
                  <a:cubicBezTo>
                    <a:pt x="566" y="201"/>
                    <a:pt x="566" y="201"/>
                    <a:pt x="566" y="201"/>
                  </a:cubicBezTo>
                  <a:cubicBezTo>
                    <a:pt x="567" y="193"/>
                    <a:pt x="569" y="184"/>
                    <a:pt x="572" y="174"/>
                  </a:cubicBezTo>
                  <a:cubicBezTo>
                    <a:pt x="575" y="161"/>
                    <a:pt x="582" y="134"/>
                    <a:pt x="576" y="131"/>
                  </a:cubicBezTo>
                  <a:cubicBezTo>
                    <a:pt x="546" y="109"/>
                    <a:pt x="548" y="76"/>
                    <a:pt x="549" y="47"/>
                  </a:cubicBezTo>
                  <a:cubicBezTo>
                    <a:pt x="549" y="45"/>
                    <a:pt x="549" y="43"/>
                    <a:pt x="549" y="41"/>
                  </a:cubicBezTo>
                  <a:cubicBezTo>
                    <a:pt x="538" y="42"/>
                    <a:pt x="532" y="36"/>
                    <a:pt x="526" y="30"/>
                  </a:cubicBezTo>
                  <a:cubicBezTo>
                    <a:pt x="522" y="27"/>
                    <a:pt x="519" y="23"/>
                    <a:pt x="513" y="21"/>
                  </a:cubicBezTo>
                  <a:cubicBezTo>
                    <a:pt x="504" y="18"/>
                    <a:pt x="486" y="19"/>
                    <a:pt x="469" y="20"/>
                  </a:cubicBezTo>
                  <a:cubicBezTo>
                    <a:pt x="461" y="21"/>
                    <a:pt x="454" y="22"/>
                    <a:pt x="448" y="22"/>
                  </a:cubicBezTo>
                  <a:cubicBezTo>
                    <a:pt x="427" y="22"/>
                    <a:pt x="398" y="45"/>
                    <a:pt x="374" y="63"/>
                  </a:cubicBezTo>
                  <a:cubicBezTo>
                    <a:pt x="365" y="70"/>
                    <a:pt x="356" y="77"/>
                    <a:pt x="349" y="82"/>
                  </a:cubicBezTo>
                  <a:cubicBezTo>
                    <a:pt x="320" y="101"/>
                    <a:pt x="290" y="122"/>
                    <a:pt x="256" y="148"/>
                  </a:cubicBezTo>
                  <a:cubicBezTo>
                    <a:pt x="247" y="154"/>
                    <a:pt x="223" y="165"/>
                    <a:pt x="200" y="176"/>
                  </a:cubicBezTo>
                  <a:cubicBezTo>
                    <a:pt x="189" y="182"/>
                    <a:pt x="174" y="188"/>
                    <a:pt x="168" y="192"/>
                  </a:cubicBezTo>
                  <a:cubicBezTo>
                    <a:pt x="168" y="200"/>
                    <a:pt x="169" y="208"/>
                    <a:pt x="169" y="217"/>
                  </a:cubicBezTo>
                  <a:cubicBezTo>
                    <a:pt x="171" y="250"/>
                    <a:pt x="174" y="288"/>
                    <a:pt x="157" y="311"/>
                  </a:cubicBezTo>
                  <a:cubicBezTo>
                    <a:pt x="143" y="331"/>
                    <a:pt x="126" y="334"/>
                    <a:pt x="114" y="334"/>
                  </a:cubicBezTo>
                  <a:cubicBezTo>
                    <a:pt x="107" y="334"/>
                    <a:pt x="101" y="333"/>
                    <a:pt x="94" y="332"/>
                  </a:cubicBezTo>
                  <a:cubicBezTo>
                    <a:pt x="88" y="331"/>
                    <a:pt x="83" y="331"/>
                    <a:pt x="77" y="331"/>
                  </a:cubicBezTo>
                  <a:cubicBezTo>
                    <a:pt x="68" y="331"/>
                    <a:pt x="62" y="333"/>
                    <a:pt x="57" y="337"/>
                  </a:cubicBezTo>
                  <a:cubicBezTo>
                    <a:pt x="50" y="344"/>
                    <a:pt x="40" y="346"/>
                    <a:pt x="31" y="348"/>
                  </a:cubicBezTo>
                  <a:cubicBezTo>
                    <a:pt x="27" y="349"/>
                    <a:pt x="21" y="351"/>
                    <a:pt x="20" y="352"/>
                  </a:cubicBezTo>
                  <a:cubicBezTo>
                    <a:pt x="19" y="363"/>
                    <a:pt x="29" y="375"/>
                    <a:pt x="39" y="388"/>
                  </a:cubicBezTo>
                  <a:cubicBezTo>
                    <a:pt x="62" y="417"/>
                    <a:pt x="62" y="417"/>
                    <a:pt x="62" y="417"/>
                  </a:cubicBezTo>
                  <a:cubicBezTo>
                    <a:pt x="66" y="417"/>
                    <a:pt x="68" y="417"/>
                    <a:pt x="70" y="416"/>
                  </a:cubicBezTo>
                  <a:cubicBezTo>
                    <a:pt x="78" y="415"/>
                    <a:pt x="86" y="416"/>
                    <a:pt x="90" y="420"/>
                  </a:cubicBezTo>
                  <a:cubicBezTo>
                    <a:pt x="95" y="424"/>
                    <a:pt x="97" y="428"/>
                    <a:pt x="98" y="432"/>
                  </a:cubicBezTo>
                  <a:cubicBezTo>
                    <a:pt x="101" y="431"/>
                    <a:pt x="103" y="430"/>
                    <a:pt x="106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2" name="Freeform 284"/>
            <p:cNvSpPr>
              <a:spLocks/>
            </p:cNvSpPr>
            <p:nvPr/>
          </p:nvSpPr>
          <p:spPr bwMode="auto">
            <a:xfrm>
              <a:off x="2188" y="2461"/>
              <a:ext cx="134" cy="109"/>
            </a:xfrm>
            <a:custGeom>
              <a:avLst/>
              <a:gdLst>
                <a:gd name="T0" fmla="*/ 87 w 448"/>
                <a:gd name="T1" fmla="*/ 297 h 365"/>
                <a:gd name="T2" fmla="*/ 7 w 448"/>
                <a:gd name="T3" fmla="*/ 279 h 365"/>
                <a:gd name="T4" fmla="*/ 8 w 448"/>
                <a:gd name="T5" fmla="*/ 195 h 365"/>
                <a:gd name="T6" fmla="*/ 40 w 448"/>
                <a:gd name="T7" fmla="*/ 126 h 365"/>
                <a:gd name="T8" fmla="*/ 33 w 448"/>
                <a:gd name="T9" fmla="*/ 52 h 365"/>
                <a:gd name="T10" fmla="*/ 86 w 448"/>
                <a:gd name="T11" fmla="*/ 3 h 365"/>
                <a:gd name="T12" fmla="*/ 161 w 448"/>
                <a:gd name="T13" fmla="*/ 32 h 365"/>
                <a:gd name="T14" fmla="*/ 238 w 448"/>
                <a:gd name="T15" fmla="*/ 40 h 365"/>
                <a:gd name="T16" fmla="*/ 276 w 448"/>
                <a:gd name="T17" fmla="*/ 21 h 365"/>
                <a:gd name="T18" fmla="*/ 323 w 448"/>
                <a:gd name="T19" fmla="*/ 17 h 365"/>
                <a:gd name="T20" fmla="*/ 384 w 448"/>
                <a:gd name="T21" fmla="*/ 0 h 365"/>
                <a:gd name="T22" fmla="*/ 419 w 448"/>
                <a:gd name="T23" fmla="*/ 90 h 365"/>
                <a:gd name="T24" fmla="*/ 357 w 448"/>
                <a:gd name="T25" fmla="*/ 197 h 365"/>
                <a:gd name="T26" fmla="*/ 327 w 448"/>
                <a:gd name="T27" fmla="*/ 259 h 365"/>
                <a:gd name="T28" fmla="*/ 289 w 448"/>
                <a:gd name="T29" fmla="*/ 257 h 365"/>
                <a:gd name="T30" fmla="*/ 211 w 448"/>
                <a:gd name="T31" fmla="*/ 339 h 365"/>
                <a:gd name="T32" fmla="*/ 205 w 448"/>
                <a:gd name="T33" fmla="*/ 333 h 365"/>
                <a:gd name="T34" fmla="*/ 168 w 448"/>
                <a:gd name="T35" fmla="*/ 342 h 365"/>
                <a:gd name="T36" fmla="*/ 137 w 448"/>
                <a:gd name="T37" fmla="*/ 355 h 365"/>
                <a:gd name="T38" fmla="*/ 87 w 448"/>
                <a:gd name="T39" fmla="*/ 297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8" h="365">
                  <a:moveTo>
                    <a:pt x="87" y="297"/>
                  </a:moveTo>
                  <a:cubicBezTo>
                    <a:pt x="74" y="268"/>
                    <a:pt x="32" y="278"/>
                    <a:pt x="7" y="279"/>
                  </a:cubicBezTo>
                  <a:cubicBezTo>
                    <a:pt x="7" y="253"/>
                    <a:pt x="0" y="219"/>
                    <a:pt x="8" y="195"/>
                  </a:cubicBezTo>
                  <a:cubicBezTo>
                    <a:pt x="15" y="173"/>
                    <a:pt x="38" y="142"/>
                    <a:pt x="40" y="126"/>
                  </a:cubicBezTo>
                  <a:cubicBezTo>
                    <a:pt x="44" y="100"/>
                    <a:pt x="24" y="80"/>
                    <a:pt x="33" y="52"/>
                  </a:cubicBezTo>
                  <a:cubicBezTo>
                    <a:pt x="39" y="32"/>
                    <a:pt x="63" y="6"/>
                    <a:pt x="86" y="3"/>
                  </a:cubicBezTo>
                  <a:cubicBezTo>
                    <a:pt x="112" y="0"/>
                    <a:pt x="148" y="38"/>
                    <a:pt x="161" y="32"/>
                  </a:cubicBezTo>
                  <a:cubicBezTo>
                    <a:pt x="201" y="16"/>
                    <a:pt x="200" y="32"/>
                    <a:pt x="238" y="40"/>
                  </a:cubicBezTo>
                  <a:cubicBezTo>
                    <a:pt x="251" y="42"/>
                    <a:pt x="265" y="28"/>
                    <a:pt x="276" y="21"/>
                  </a:cubicBezTo>
                  <a:cubicBezTo>
                    <a:pt x="288" y="14"/>
                    <a:pt x="310" y="18"/>
                    <a:pt x="323" y="17"/>
                  </a:cubicBezTo>
                  <a:cubicBezTo>
                    <a:pt x="347" y="16"/>
                    <a:pt x="371" y="32"/>
                    <a:pt x="384" y="0"/>
                  </a:cubicBezTo>
                  <a:cubicBezTo>
                    <a:pt x="401" y="25"/>
                    <a:pt x="448" y="65"/>
                    <a:pt x="419" y="90"/>
                  </a:cubicBezTo>
                  <a:cubicBezTo>
                    <a:pt x="384" y="119"/>
                    <a:pt x="390" y="167"/>
                    <a:pt x="357" y="197"/>
                  </a:cubicBezTo>
                  <a:cubicBezTo>
                    <a:pt x="342" y="210"/>
                    <a:pt x="336" y="240"/>
                    <a:pt x="327" y="259"/>
                  </a:cubicBezTo>
                  <a:cubicBezTo>
                    <a:pt x="314" y="289"/>
                    <a:pt x="306" y="259"/>
                    <a:pt x="289" y="257"/>
                  </a:cubicBezTo>
                  <a:cubicBezTo>
                    <a:pt x="237" y="249"/>
                    <a:pt x="225" y="298"/>
                    <a:pt x="211" y="339"/>
                  </a:cubicBezTo>
                  <a:cubicBezTo>
                    <a:pt x="209" y="336"/>
                    <a:pt x="207" y="335"/>
                    <a:pt x="205" y="333"/>
                  </a:cubicBezTo>
                  <a:cubicBezTo>
                    <a:pt x="199" y="355"/>
                    <a:pt x="189" y="345"/>
                    <a:pt x="168" y="342"/>
                  </a:cubicBezTo>
                  <a:cubicBezTo>
                    <a:pt x="162" y="340"/>
                    <a:pt x="146" y="352"/>
                    <a:pt x="137" y="355"/>
                  </a:cubicBezTo>
                  <a:cubicBezTo>
                    <a:pt x="104" y="365"/>
                    <a:pt x="107" y="308"/>
                    <a:pt x="87" y="297"/>
                  </a:cubicBezTo>
                  <a:close/>
                </a:path>
              </a:pathLst>
            </a:custGeom>
            <a:solidFill>
              <a:srgbClr val="0066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3" name="Freeform 285"/>
            <p:cNvSpPr>
              <a:spLocks noEditPoints="1"/>
            </p:cNvSpPr>
            <p:nvPr/>
          </p:nvSpPr>
          <p:spPr bwMode="auto">
            <a:xfrm>
              <a:off x="2186" y="2455"/>
              <a:ext cx="133" cy="115"/>
            </a:xfrm>
            <a:custGeom>
              <a:avLst/>
              <a:gdLst>
                <a:gd name="T0" fmla="*/ 102 w 446"/>
                <a:gd name="T1" fmla="*/ 347 h 385"/>
                <a:gd name="T2" fmla="*/ 87 w 446"/>
                <a:gd name="T3" fmla="*/ 323 h 385"/>
                <a:gd name="T4" fmla="*/ 51 w 446"/>
                <a:gd name="T5" fmla="*/ 305 h 385"/>
                <a:gd name="T6" fmla="*/ 14 w 446"/>
                <a:gd name="T7" fmla="*/ 307 h 385"/>
                <a:gd name="T8" fmla="*/ 4 w 446"/>
                <a:gd name="T9" fmla="*/ 298 h 385"/>
                <a:gd name="T10" fmla="*/ 6 w 446"/>
                <a:gd name="T11" fmla="*/ 211 h 385"/>
                <a:gd name="T12" fmla="*/ 38 w 446"/>
                <a:gd name="T13" fmla="*/ 144 h 385"/>
                <a:gd name="T14" fmla="*/ 31 w 446"/>
                <a:gd name="T15" fmla="*/ 69 h 385"/>
                <a:gd name="T16" fmla="*/ 143 w 446"/>
                <a:gd name="T17" fmla="*/ 32 h 385"/>
                <a:gd name="T18" fmla="*/ 221 w 446"/>
                <a:gd name="T19" fmla="*/ 41 h 385"/>
                <a:gd name="T20" fmla="*/ 270 w 446"/>
                <a:gd name="T21" fmla="*/ 38 h 385"/>
                <a:gd name="T22" fmla="*/ 318 w 446"/>
                <a:gd name="T23" fmla="*/ 27 h 385"/>
                <a:gd name="T24" fmla="*/ 332 w 446"/>
                <a:gd name="T25" fmla="*/ 27 h 385"/>
                <a:gd name="T26" fmla="*/ 364 w 446"/>
                <a:gd name="T27" fmla="*/ 30 h 385"/>
                <a:gd name="T28" fmla="*/ 389 w 446"/>
                <a:gd name="T29" fmla="*/ 0 h 385"/>
                <a:gd name="T30" fmla="*/ 411 w 446"/>
                <a:gd name="T31" fmla="*/ 30 h 385"/>
                <a:gd name="T32" fmla="*/ 431 w 446"/>
                <a:gd name="T33" fmla="*/ 116 h 385"/>
                <a:gd name="T34" fmla="*/ 370 w 446"/>
                <a:gd name="T35" fmla="*/ 222 h 385"/>
                <a:gd name="T36" fmla="*/ 343 w 446"/>
                <a:gd name="T37" fmla="*/ 282 h 385"/>
                <a:gd name="T38" fmla="*/ 305 w 446"/>
                <a:gd name="T39" fmla="*/ 291 h 385"/>
                <a:gd name="T40" fmla="*/ 230 w 446"/>
                <a:gd name="T41" fmla="*/ 351 h 385"/>
                <a:gd name="T42" fmla="*/ 215 w 446"/>
                <a:gd name="T43" fmla="*/ 368 h 385"/>
                <a:gd name="T44" fmla="*/ 174 w 446"/>
                <a:gd name="T45" fmla="*/ 369 h 385"/>
                <a:gd name="T46" fmla="*/ 147 w 446"/>
                <a:gd name="T47" fmla="*/ 383 h 385"/>
                <a:gd name="T48" fmla="*/ 101 w 446"/>
                <a:gd name="T49" fmla="*/ 310 h 385"/>
                <a:gd name="T50" fmla="*/ 142 w 446"/>
                <a:gd name="T51" fmla="*/ 365 h 385"/>
                <a:gd name="T52" fmla="*/ 174 w 446"/>
                <a:gd name="T53" fmla="*/ 351 h 385"/>
                <a:gd name="T54" fmla="*/ 189 w 446"/>
                <a:gd name="T55" fmla="*/ 354 h 385"/>
                <a:gd name="T56" fmla="*/ 204 w 446"/>
                <a:gd name="T57" fmla="*/ 349 h 385"/>
                <a:gd name="T58" fmla="*/ 214 w 446"/>
                <a:gd name="T59" fmla="*/ 340 h 385"/>
                <a:gd name="T60" fmla="*/ 317 w 446"/>
                <a:gd name="T61" fmla="*/ 278 h 385"/>
                <a:gd name="T62" fmla="*/ 326 w 446"/>
                <a:gd name="T63" fmla="*/ 274 h 385"/>
                <a:gd name="T64" fmla="*/ 358 w 446"/>
                <a:gd name="T65" fmla="*/ 209 h 385"/>
                <a:gd name="T66" fmla="*/ 420 w 446"/>
                <a:gd name="T67" fmla="*/ 102 h 385"/>
                <a:gd name="T68" fmla="*/ 397 w 446"/>
                <a:gd name="T69" fmla="*/ 42 h 385"/>
                <a:gd name="T70" fmla="*/ 348 w 446"/>
                <a:gd name="T71" fmla="*/ 47 h 385"/>
                <a:gd name="T72" fmla="*/ 328 w 446"/>
                <a:gd name="T73" fmla="*/ 46 h 385"/>
                <a:gd name="T74" fmla="*/ 306 w 446"/>
                <a:gd name="T75" fmla="*/ 45 h 385"/>
                <a:gd name="T76" fmla="*/ 280 w 446"/>
                <a:gd name="T77" fmla="*/ 53 h 385"/>
                <a:gd name="T78" fmla="*/ 214 w 446"/>
                <a:gd name="T79" fmla="*/ 58 h 385"/>
                <a:gd name="T80" fmla="*/ 134 w 446"/>
                <a:gd name="T81" fmla="*/ 47 h 385"/>
                <a:gd name="T82" fmla="*/ 94 w 446"/>
                <a:gd name="T83" fmla="*/ 32 h 385"/>
                <a:gd name="T84" fmla="*/ 51 w 446"/>
                <a:gd name="T85" fmla="*/ 110 h 385"/>
                <a:gd name="T86" fmla="*/ 40 w 446"/>
                <a:gd name="T87" fmla="*/ 184 h 385"/>
                <a:gd name="T88" fmla="*/ 22 w 446"/>
                <a:gd name="T89" fmla="*/ 272 h 385"/>
                <a:gd name="T90" fmla="*/ 27 w 446"/>
                <a:gd name="T91" fmla="*/ 288 h 385"/>
                <a:gd name="T92" fmla="*/ 101 w 446"/>
                <a:gd name="T93" fmla="*/ 31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6" h="385">
                  <a:moveTo>
                    <a:pt x="137" y="385"/>
                  </a:moveTo>
                  <a:cubicBezTo>
                    <a:pt x="116" y="385"/>
                    <a:pt x="108" y="364"/>
                    <a:pt x="102" y="347"/>
                  </a:cubicBezTo>
                  <a:cubicBezTo>
                    <a:pt x="99" y="338"/>
                    <a:pt x="95" y="327"/>
                    <a:pt x="89" y="325"/>
                  </a:cubicBezTo>
                  <a:cubicBezTo>
                    <a:pt x="87" y="323"/>
                    <a:pt x="87" y="323"/>
                    <a:pt x="87" y="323"/>
                  </a:cubicBezTo>
                  <a:cubicBezTo>
                    <a:pt x="85" y="320"/>
                    <a:pt x="85" y="320"/>
                    <a:pt x="85" y="320"/>
                  </a:cubicBezTo>
                  <a:cubicBezTo>
                    <a:pt x="81" y="309"/>
                    <a:pt x="70" y="305"/>
                    <a:pt x="51" y="305"/>
                  </a:cubicBezTo>
                  <a:cubicBezTo>
                    <a:pt x="43" y="305"/>
                    <a:pt x="36" y="305"/>
                    <a:pt x="29" y="306"/>
                  </a:cubicBezTo>
                  <a:cubicBezTo>
                    <a:pt x="24" y="306"/>
                    <a:pt x="18" y="307"/>
                    <a:pt x="14" y="307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4" y="298"/>
                    <a:pt x="4" y="298"/>
                    <a:pt x="4" y="298"/>
                  </a:cubicBezTo>
                  <a:cubicBezTo>
                    <a:pt x="4" y="290"/>
                    <a:pt x="4" y="282"/>
                    <a:pt x="4" y="273"/>
                  </a:cubicBezTo>
                  <a:cubicBezTo>
                    <a:pt x="2" y="252"/>
                    <a:pt x="0" y="230"/>
                    <a:pt x="6" y="211"/>
                  </a:cubicBezTo>
                  <a:cubicBezTo>
                    <a:pt x="10" y="200"/>
                    <a:pt x="17" y="187"/>
                    <a:pt x="24" y="175"/>
                  </a:cubicBezTo>
                  <a:cubicBezTo>
                    <a:pt x="30" y="163"/>
                    <a:pt x="37" y="151"/>
                    <a:pt x="38" y="144"/>
                  </a:cubicBezTo>
                  <a:cubicBezTo>
                    <a:pt x="39" y="134"/>
                    <a:pt x="37" y="125"/>
                    <a:pt x="34" y="115"/>
                  </a:cubicBezTo>
                  <a:cubicBezTo>
                    <a:pt x="30" y="102"/>
                    <a:pt x="25" y="86"/>
                    <a:pt x="31" y="69"/>
                  </a:cubicBezTo>
                  <a:cubicBezTo>
                    <a:pt x="38" y="45"/>
                    <a:pt x="65" y="16"/>
                    <a:pt x="92" y="13"/>
                  </a:cubicBezTo>
                  <a:cubicBezTo>
                    <a:pt x="107" y="11"/>
                    <a:pt x="127" y="22"/>
                    <a:pt x="143" y="32"/>
                  </a:cubicBezTo>
                  <a:cubicBezTo>
                    <a:pt x="151" y="36"/>
                    <a:pt x="161" y="42"/>
                    <a:pt x="165" y="42"/>
                  </a:cubicBezTo>
                  <a:cubicBezTo>
                    <a:pt x="192" y="32"/>
                    <a:pt x="206" y="35"/>
                    <a:pt x="221" y="41"/>
                  </a:cubicBezTo>
                  <a:cubicBezTo>
                    <a:pt x="228" y="44"/>
                    <a:pt x="235" y="47"/>
                    <a:pt x="247" y="50"/>
                  </a:cubicBezTo>
                  <a:cubicBezTo>
                    <a:pt x="256" y="50"/>
                    <a:pt x="262" y="44"/>
                    <a:pt x="270" y="38"/>
                  </a:cubicBezTo>
                  <a:cubicBezTo>
                    <a:pt x="272" y="36"/>
                    <a:pt x="275" y="34"/>
                    <a:pt x="278" y="32"/>
                  </a:cubicBezTo>
                  <a:cubicBezTo>
                    <a:pt x="291" y="24"/>
                    <a:pt x="306" y="26"/>
                    <a:pt x="318" y="27"/>
                  </a:cubicBezTo>
                  <a:cubicBezTo>
                    <a:pt x="321" y="27"/>
                    <a:pt x="325" y="27"/>
                    <a:pt x="328" y="27"/>
                  </a:cubicBezTo>
                  <a:cubicBezTo>
                    <a:pt x="332" y="27"/>
                    <a:pt x="332" y="27"/>
                    <a:pt x="332" y="27"/>
                  </a:cubicBezTo>
                  <a:cubicBezTo>
                    <a:pt x="338" y="27"/>
                    <a:pt x="344" y="28"/>
                    <a:pt x="350" y="28"/>
                  </a:cubicBezTo>
                  <a:cubicBezTo>
                    <a:pt x="355" y="29"/>
                    <a:pt x="360" y="30"/>
                    <a:pt x="364" y="30"/>
                  </a:cubicBezTo>
                  <a:cubicBezTo>
                    <a:pt x="370" y="30"/>
                    <a:pt x="377" y="29"/>
                    <a:pt x="382" y="16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99" y="14"/>
                    <a:pt x="399" y="14"/>
                    <a:pt x="399" y="14"/>
                  </a:cubicBezTo>
                  <a:cubicBezTo>
                    <a:pt x="402" y="19"/>
                    <a:pt x="406" y="24"/>
                    <a:pt x="411" y="30"/>
                  </a:cubicBezTo>
                  <a:cubicBezTo>
                    <a:pt x="428" y="49"/>
                    <a:pt x="446" y="71"/>
                    <a:pt x="444" y="93"/>
                  </a:cubicBezTo>
                  <a:cubicBezTo>
                    <a:pt x="443" y="102"/>
                    <a:pt x="439" y="110"/>
                    <a:pt x="431" y="116"/>
                  </a:cubicBezTo>
                  <a:cubicBezTo>
                    <a:pt x="416" y="130"/>
                    <a:pt x="409" y="148"/>
                    <a:pt x="402" y="167"/>
                  </a:cubicBezTo>
                  <a:cubicBezTo>
                    <a:pt x="395" y="186"/>
                    <a:pt x="388" y="206"/>
                    <a:pt x="370" y="222"/>
                  </a:cubicBezTo>
                  <a:cubicBezTo>
                    <a:pt x="361" y="231"/>
                    <a:pt x="355" y="248"/>
                    <a:pt x="349" y="264"/>
                  </a:cubicBezTo>
                  <a:cubicBezTo>
                    <a:pt x="347" y="270"/>
                    <a:pt x="345" y="276"/>
                    <a:pt x="343" y="282"/>
                  </a:cubicBezTo>
                  <a:cubicBezTo>
                    <a:pt x="340" y="287"/>
                    <a:pt x="334" y="300"/>
                    <a:pt x="322" y="300"/>
                  </a:cubicBezTo>
                  <a:cubicBezTo>
                    <a:pt x="315" y="300"/>
                    <a:pt x="310" y="296"/>
                    <a:pt x="305" y="291"/>
                  </a:cubicBezTo>
                  <a:cubicBezTo>
                    <a:pt x="302" y="288"/>
                    <a:pt x="298" y="285"/>
                    <a:pt x="295" y="285"/>
                  </a:cubicBezTo>
                  <a:cubicBezTo>
                    <a:pt x="258" y="279"/>
                    <a:pt x="245" y="307"/>
                    <a:pt x="230" y="351"/>
                  </a:cubicBezTo>
                  <a:cubicBezTo>
                    <a:pt x="222" y="375"/>
                    <a:pt x="222" y="375"/>
                    <a:pt x="222" y="375"/>
                  </a:cubicBezTo>
                  <a:cubicBezTo>
                    <a:pt x="215" y="368"/>
                    <a:pt x="215" y="368"/>
                    <a:pt x="215" y="368"/>
                  </a:cubicBezTo>
                  <a:cubicBezTo>
                    <a:pt x="209" y="375"/>
                    <a:pt x="198" y="376"/>
                    <a:pt x="185" y="372"/>
                  </a:cubicBezTo>
                  <a:cubicBezTo>
                    <a:pt x="181" y="371"/>
                    <a:pt x="178" y="370"/>
                    <a:pt x="174" y="369"/>
                  </a:cubicBezTo>
                  <a:cubicBezTo>
                    <a:pt x="172" y="370"/>
                    <a:pt x="166" y="374"/>
                    <a:pt x="162" y="375"/>
                  </a:cubicBezTo>
                  <a:cubicBezTo>
                    <a:pt x="157" y="379"/>
                    <a:pt x="152" y="381"/>
                    <a:pt x="147" y="383"/>
                  </a:cubicBezTo>
                  <a:cubicBezTo>
                    <a:pt x="144" y="384"/>
                    <a:pt x="140" y="385"/>
                    <a:pt x="137" y="385"/>
                  </a:cubicBezTo>
                  <a:close/>
                  <a:moveTo>
                    <a:pt x="101" y="310"/>
                  </a:moveTo>
                  <a:cubicBezTo>
                    <a:pt x="110" y="317"/>
                    <a:pt x="115" y="329"/>
                    <a:pt x="119" y="341"/>
                  </a:cubicBezTo>
                  <a:cubicBezTo>
                    <a:pt x="126" y="359"/>
                    <a:pt x="130" y="369"/>
                    <a:pt x="142" y="365"/>
                  </a:cubicBezTo>
                  <a:cubicBezTo>
                    <a:pt x="145" y="364"/>
                    <a:pt x="149" y="362"/>
                    <a:pt x="153" y="360"/>
                  </a:cubicBezTo>
                  <a:cubicBezTo>
                    <a:pt x="161" y="355"/>
                    <a:pt x="168" y="351"/>
                    <a:pt x="174" y="351"/>
                  </a:cubicBezTo>
                  <a:cubicBezTo>
                    <a:pt x="177" y="351"/>
                    <a:pt x="177" y="351"/>
                    <a:pt x="177" y="351"/>
                  </a:cubicBezTo>
                  <a:cubicBezTo>
                    <a:pt x="182" y="352"/>
                    <a:pt x="186" y="353"/>
                    <a:pt x="189" y="354"/>
                  </a:cubicBezTo>
                  <a:cubicBezTo>
                    <a:pt x="193" y="355"/>
                    <a:pt x="197" y="357"/>
                    <a:pt x="199" y="357"/>
                  </a:cubicBezTo>
                  <a:cubicBezTo>
                    <a:pt x="200" y="357"/>
                    <a:pt x="202" y="357"/>
                    <a:pt x="204" y="349"/>
                  </a:cubicBezTo>
                  <a:cubicBezTo>
                    <a:pt x="208" y="334"/>
                    <a:pt x="208" y="334"/>
                    <a:pt x="208" y="334"/>
                  </a:cubicBezTo>
                  <a:cubicBezTo>
                    <a:pt x="214" y="340"/>
                    <a:pt x="214" y="340"/>
                    <a:pt x="214" y="340"/>
                  </a:cubicBezTo>
                  <a:cubicBezTo>
                    <a:pt x="227" y="303"/>
                    <a:pt x="244" y="259"/>
                    <a:pt x="297" y="266"/>
                  </a:cubicBezTo>
                  <a:cubicBezTo>
                    <a:pt x="306" y="268"/>
                    <a:pt x="312" y="273"/>
                    <a:pt x="317" y="278"/>
                  </a:cubicBezTo>
                  <a:cubicBezTo>
                    <a:pt x="319" y="279"/>
                    <a:pt x="321" y="281"/>
                    <a:pt x="322" y="282"/>
                  </a:cubicBezTo>
                  <a:cubicBezTo>
                    <a:pt x="322" y="281"/>
                    <a:pt x="324" y="279"/>
                    <a:pt x="326" y="274"/>
                  </a:cubicBezTo>
                  <a:cubicBezTo>
                    <a:pt x="328" y="269"/>
                    <a:pt x="330" y="264"/>
                    <a:pt x="332" y="257"/>
                  </a:cubicBezTo>
                  <a:cubicBezTo>
                    <a:pt x="338" y="240"/>
                    <a:pt x="345" y="220"/>
                    <a:pt x="358" y="209"/>
                  </a:cubicBezTo>
                  <a:cubicBezTo>
                    <a:pt x="372" y="196"/>
                    <a:pt x="378" y="179"/>
                    <a:pt x="385" y="161"/>
                  </a:cubicBezTo>
                  <a:cubicBezTo>
                    <a:pt x="392" y="140"/>
                    <a:pt x="400" y="119"/>
                    <a:pt x="420" y="102"/>
                  </a:cubicBezTo>
                  <a:cubicBezTo>
                    <a:pt x="423" y="99"/>
                    <a:pt x="426" y="95"/>
                    <a:pt x="426" y="91"/>
                  </a:cubicBezTo>
                  <a:cubicBezTo>
                    <a:pt x="427" y="77"/>
                    <a:pt x="411" y="58"/>
                    <a:pt x="397" y="42"/>
                  </a:cubicBezTo>
                  <a:cubicBezTo>
                    <a:pt x="395" y="40"/>
                    <a:pt x="394" y="37"/>
                    <a:pt x="392" y="35"/>
                  </a:cubicBezTo>
                  <a:cubicBezTo>
                    <a:pt x="382" y="48"/>
                    <a:pt x="366" y="49"/>
                    <a:pt x="348" y="47"/>
                  </a:cubicBezTo>
                  <a:cubicBezTo>
                    <a:pt x="343" y="46"/>
                    <a:pt x="337" y="45"/>
                    <a:pt x="332" y="45"/>
                  </a:cubicBezTo>
                  <a:cubicBezTo>
                    <a:pt x="328" y="46"/>
                    <a:pt x="328" y="46"/>
                    <a:pt x="328" y="46"/>
                  </a:cubicBezTo>
                  <a:cubicBezTo>
                    <a:pt x="324" y="46"/>
                    <a:pt x="321" y="45"/>
                    <a:pt x="317" y="45"/>
                  </a:cubicBezTo>
                  <a:cubicBezTo>
                    <a:pt x="314" y="45"/>
                    <a:pt x="310" y="45"/>
                    <a:pt x="306" y="45"/>
                  </a:cubicBezTo>
                  <a:cubicBezTo>
                    <a:pt x="303" y="45"/>
                    <a:pt x="293" y="45"/>
                    <a:pt x="288" y="48"/>
                  </a:cubicBezTo>
                  <a:cubicBezTo>
                    <a:pt x="286" y="49"/>
                    <a:pt x="283" y="51"/>
                    <a:pt x="280" y="53"/>
                  </a:cubicBezTo>
                  <a:cubicBezTo>
                    <a:pt x="270" y="61"/>
                    <a:pt x="256" y="71"/>
                    <a:pt x="243" y="68"/>
                  </a:cubicBezTo>
                  <a:cubicBezTo>
                    <a:pt x="230" y="65"/>
                    <a:pt x="221" y="61"/>
                    <a:pt x="214" y="58"/>
                  </a:cubicBezTo>
                  <a:cubicBezTo>
                    <a:pt x="199" y="52"/>
                    <a:pt x="193" y="51"/>
                    <a:pt x="172" y="59"/>
                  </a:cubicBezTo>
                  <a:cubicBezTo>
                    <a:pt x="162" y="63"/>
                    <a:pt x="150" y="57"/>
                    <a:pt x="134" y="47"/>
                  </a:cubicBezTo>
                  <a:cubicBezTo>
                    <a:pt x="121" y="40"/>
                    <a:pt x="107" y="31"/>
                    <a:pt x="96" y="31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76" y="34"/>
                    <a:pt x="54" y="57"/>
                    <a:pt x="49" y="74"/>
                  </a:cubicBezTo>
                  <a:cubicBezTo>
                    <a:pt x="44" y="87"/>
                    <a:pt x="48" y="98"/>
                    <a:pt x="51" y="110"/>
                  </a:cubicBezTo>
                  <a:cubicBezTo>
                    <a:pt x="54" y="121"/>
                    <a:pt x="58" y="133"/>
                    <a:pt x="56" y="147"/>
                  </a:cubicBezTo>
                  <a:cubicBezTo>
                    <a:pt x="55" y="157"/>
                    <a:pt x="48" y="170"/>
                    <a:pt x="40" y="184"/>
                  </a:cubicBezTo>
                  <a:cubicBezTo>
                    <a:pt x="33" y="196"/>
                    <a:pt x="27" y="207"/>
                    <a:pt x="24" y="217"/>
                  </a:cubicBezTo>
                  <a:cubicBezTo>
                    <a:pt x="19" y="232"/>
                    <a:pt x="20" y="252"/>
                    <a:pt x="22" y="272"/>
                  </a:cubicBezTo>
                  <a:cubicBezTo>
                    <a:pt x="22" y="278"/>
                    <a:pt x="22" y="283"/>
                    <a:pt x="23" y="288"/>
                  </a:cubicBezTo>
                  <a:cubicBezTo>
                    <a:pt x="24" y="288"/>
                    <a:pt x="26" y="288"/>
                    <a:pt x="27" y="288"/>
                  </a:cubicBezTo>
                  <a:cubicBezTo>
                    <a:pt x="35" y="287"/>
                    <a:pt x="43" y="286"/>
                    <a:pt x="51" y="286"/>
                  </a:cubicBezTo>
                  <a:cubicBezTo>
                    <a:pt x="60" y="286"/>
                    <a:pt x="89" y="286"/>
                    <a:pt x="101" y="3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4" name="Freeform 286"/>
            <p:cNvSpPr>
              <a:spLocks/>
            </p:cNvSpPr>
            <p:nvPr/>
          </p:nvSpPr>
          <p:spPr bwMode="auto">
            <a:xfrm>
              <a:off x="1976" y="2473"/>
              <a:ext cx="39" cy="20"/>
            </a:xfrm>
            <a:custGeom>
              <a:avLst/>
              <a:gdLst>
                <a:gd name="T0" fmla="*/ 62 w 129"/>
                <a:gd name="T1" fmla="*/ 68 h 68"/>
                <a:gd name="T2" fmla="*/ 71 w 129"/>
                <a:gd name="T3" fmla="*/ 31 h 68"/>
                <a:gd name="T4" fmla="*/ 0 w 129"/>
                <a:gd name="T5" fmla="*/ 12 h 68"/>
                <a:gd name="T6" fmla="*/ 75 w 129"/>
                <a:gd name="T7" fmla="*/ 2 h 68"/>
                <a:gd name="T8" fmla="*/ 112 w 129"/>
                <a:gd name="T9" fmla="*/ 40 h 68"/>
                <a:gd name="T10" fmla="*/ 62 w 129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68">
                  <a:moveTo>
                    <a:pt x="62" y="68"/>
                  </a:moveTo>
                  <a:cubicBezTo>
                    <a:pt x="44" y="53"/>
                    <a:pt x="46" y="34"/>
                    <a:pt x="71" y="31"/>
                  </a:cubicBezTo>
                  <a:cubicBezTo>
                    <a:pt x="32" y="40"/>
                    <a:pt x="31" y="38"/>
                    <a:pt x="0" y="12"/>
                  </a:cubicBezTo>
                  <a:cubicBezTo>
                    <a:pt x="27" y="12"/>
                    <a:pt x="49" y="3"/>
                    <a:pt x="75" y="2"/>
                  </a:cubicBezTo>
                  <a:cubicBezTo>
                    <a:pt x="129" y="0"/>
                    <a:pt x="100" y="6"/>
                    <a:pt x="112" y="40"/>
                  </a:cubicBezTo>
                  <a:cubicBezTo>
                    <a:pt x="91" y="41"/>
                    <a:pt x="72" y="49"/>
                    <a:pt x="62" y="6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5" name="Freeform 287"/>
            <p:cNvSpPr>
              <a:spLocks noEditPoints="1"/>
            </p:cNvSpPr>
            <p:nvPr/>
          </p:nvSpPr>
          <p:spPr bwMode="auto">
            <a:xfrm>
              <a:off x="1969" y="2471"/>
              <a:ext cx="44" cy="27"/>
            </a:xfrm>
            <a:custGeom>
              <a:avLst/>
              <a:gdLst>
                <a:gd name="T0" fmla="*/ 89 w 149"/>
                <a:gd name="T1" fmla="*/ 90 h 90"/>
                <a:gd name="T2" fmla="*/ 81 w 149"/>
                <a:gd name="T3" fmla="*/ 83 h 90"/>
                <a:gd name="T4" fmla="*/ 66 w 149"/>
                <a:gd name="T5" fmla="*/ 53 h 90"/>
                <a:gd name="T6" fmla="*/ 23 w 149"/>
                <a:gd name="T7" fmla="*/ 30 h 90"/>
                <a:gd name="T8" fmla="*/ 0 w 149"/>
                <a:gd name="T9" fmla="*/ 11 h 90"/>
                <a:gd name="T10" fmla="*/ 25 w 149"/>
                <a:gd name="T11" fmla="*/ 11 h 90"/>
                <a:gd name="T12" fmla="*/ 63 w 149"/>
                <a:gd name="T13" fmla="*/ 6 h 90"/>
                <a:gd name="T14" fmla="*/ 99 w 149"/>
                <a:gd name="T15" fmla="*/ 1 h 90"/>
                <a:gd name="T16" fmla="*/ 140 w 149"/>
                <a:gd name="T17" fmla="*/ 7 h 90"/>
                <a:gd name="T18" fmla="*/ 143 w 149"/>
                <a:gd name="T19" fmla="*/ 23 h 90"/>
                <a:gd name="T20" fmla="*/ 146 w 149"/>
                <a:gd name="T21" fmla="*/ 45 h 90"/>
                <a:gd name="T22" fmla="*/ 149 w 149"/>
                <a:gd name="T23" fmla="*/ 56 h 90"/>
                <a:gd name="T24" fmla="*/ 137 w 149"/>
                <a:gd name="T25" fmla="*/ 57 h 90"/>
                <a:gd name="T26" fmla="*/ 95 w 149"/>
                <a:gd name="T27" fmla="*/ 81 h 90"/>
                <a:gd name="T28" fmla="*/ 89 w 149"/>
                <a:gd name="T29" fmla="*/ 90 h 90"/>
                <a:gd name="T30" fmla="*/ 95 w 149"/>
                <a:gd name="T31" fmla="*/ 30 h 90"/>
                <a:gd name="T32" fmla="*/ 98 w 149"/>
                <a:gd name="T33" fmla="*/ 48 h 90"/>
                <a:gd name="T34" fmla="*/ 88 w 149"/>
                <a:gd name="T35" fmla="*/ 50 h 90"/>
                <a:gd name="T36" fmla="*/ 84 w 149"/>
                <a:gd name="T37" fmla="*/ 55 h 90"/>
                <a:gd name="T38" fmla="*/ 86 w 149"/>
                <a:gd name="T39" fmla="*/ 61 h 90"/>
                <a:gd name="T40" fmla="*/ 125 w 149"/>
                <a:gd name="T41" fmla="*/ 40 h 90"/>
                <a:gd name="T42" fmla="*/ 125 w 149"/>
                <a:gd name="T43" fmla="*/ 21 h 90"/>
                <a:gd name="T44" fmla="*/ 125 w 149"/>
                <a:gd name="T45" fmla="*/ 20 h 90"/>
                <a:gd name="T46" fmla="*/ 100 w 149"/>
                <a:gd name="T47" fmla="*/ 20 h 90"/>
                <a:gd name="T48" fmla="*/ 67 w 149"/>
                <a:gd name="T49" fmla="*/ 24 h 90"/>
                <a:gd name="T50" fmla="*/ 49 w 149"/>
                <a:gd name="T51" fmla="*/ 28 h 90"/>
                <a:gd name="T52" fmla="*/ 84 w 149"/>
                <a:gd name="T53" fmla="*/ 32 h 90"/>
                <a:gd name="T54" fmla="*/ 95 w 149"/>
                <a:gd name="T55" fmla="*/ 3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9" h="90">
                  <a:moveTo>
                    <a:pt x="89" y="90"/>
                  </a:moveTo>
                  <a:cubicBezTo>
                    <a:pt x="81" y="83"/>
                    <a:pt x="81" y="83"/>
                    <a:pt x="81" y="83"/>
                  </a:cubicBezTo>
                  <a:cubicBezTo>
                    <a:pt x="70" y="74"/>
                    <a:pt x="65" y="63"/>
                    <a:pt x="66" y="53"/>
                  </a:cubicBezTo>
                  <a:cubicBezTo>
                    <a:pt x="50" y="53"/>
                    <a:pt x="41" y="45"/>
                    <a:pt x="23" y="3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39" y="11"/>
                    <a:pt x="51" y="8"/>
                    <a:pt x="63" y="6"/>
                  </a:cubicBezTo>
                  <a:cubicBezTo>
                    <a:pt x="75" y="4"/>
                    <a:pt x="86" y="2"/>
                    <a:pt x="99" y="1"/>
                  </a:cubicBezTo>
                  <a:cubicBezTo>
                    <a:pt x="124" y="0"/>
                    <a:pt x="134" y="0"/>
                    <a:pt x="140" y="7"/>
                  </a:cubicBezTo>
                  <a:cubicBezTo>
                    <a:pt x="144" y="12"/>
                    <a:pt x="144" y="18"/>
                    <a:pt x="143" y="23"/>
                  </a:cubicBezTo>
                  <a:cubicBezTo>
                    <a:pt x="143" y="29"/>
                    <a:pt x="142" y="35"/>
                    <a:pt x="146" y="45"/>
                  </a:cubicBezTo>
                  <a:cubicBezTo>
                    <a:pt x="149" y="56"/>
                    <a:pt x="149" y="56"/>
                    <a:pt x="149" y="56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23" y="58"/>
                    <a:pt x="105" y="63"/>
                    <a:pt x="95" y="81"/>
                  </a:cubicBezTo>
                  <a:lnTo>
                    <a:pt x="89" y="90"/>
                  </a:lnTo>
                  <a:close/>
                  <a:moveTo>
                    <a:pt x="95" y="30"/>
                  </a:moveTo>
                  <a:cubicBezTo>
                    <a:pt x="98" y="48"/>
                    <a:pt x="98" y="48"/>
                    <a:pt x="98" y="48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6" y="51"/>
                    <a:pt x="84" y="53"/>
                    <a:pt x="84" y="55"/>
                  </a:cubicBezTo>
                  <a:cubicBezTo>
                    <a:pt x="84" y="56"/>
                    <a:pt x="84" y="59"/>
                    <a:pt x="86" y="61"/>
                  </a:cubicBezTo>
                  <a:cubicBezTo>
                    <a:pt x="95" y="50"/>
                    <a:pt x="109" y="43"/>
                    <a:pt x="125" y="40"/>
                  </a:cubicBezTo>
                  <a:cubicBezTo>
                    <a:pt x="124" y="32"/>
                    <a:pt x="125" y="26"/>
                    <a:pt x="125" y="21"/>
                  </a:cubicBezTo>
                  <a:cubicBezTo>
                    <a:pt x="125" y="21"/>
                    <a:pt x="125" y="20"/>
                    <a:pt x="125" y="20"/>
                  </a:cubicBezTo>
                  <a:cubicBezTo>
                    <a:pt x="122" y="19"/>
                    <a:pt x="114" y="19"/>
                    <a:pt x="100" y="20"/>
                  </a:cubicBezTo>
                  <a:cubicBezTo>
                    <a:pt x="89" y="20"/>
                    <a:pt x="78" y="22"/>
                    <a:pt x="67" y="24"/>
                  </a:cubicBezTo>
                  <a:cubicBezTo>
                    <a:pt x="61" y="25"/>
                    <a:pt x="55" y="27"/>
                    <a:pt x="49" y="28"/>
                  </a:cubicBezTo>
                  <a:cubicBezTo>
                    <a:pt x="61" y="37"/>
                    <a:pt x="64" y="37"/>
                    <a:pt x="84" y="32"/>
                  </a:cubicBezTo>
                  <a:cubicBezTo>
                    <a:pt x="86" y="31"/>
                    <a:pt x="90" y="30"/>
                    <a:pt x="95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6" name="Freeform 288"/>
            <p:cNvSpPr>
              <a:spLocks/>
            </p:cNvSpPr>
            <p:nvPr/>
          </p:nvSpPr>
          <p:spPr bwMode="auto">
            <a:xfrm>
              <a:off x="2475" y="2624"/>
              <a:ext cx="26" cy="23"/>
            </a:xfrm>
            <a:custGeom>
              <a:avLst/>
              <a:gdLst>
                <a:gd name="T0" fmla="*/ 30 w 86"/>
                <a:gd name="T1" fmla="*/ 10 h 76"/>
                <a:gd name="T2" fmla="*/ 58 w 86"/>
                <a:gd name="T3" fmla="*/ 0 h 76"/>
                <a:gd name="T4" fmla="*/ 60 w 86"/>
                <a:gd name="T5" fmla="*/ 49 h 76"/>
                <a:gd name="T6" fmla="*/ 14 w 86"/>
                <a:gd name="T7" fmla="*/ 53 h 76"/>
                <a:gd name="T8" fmla="*/ 10 w 86"/>
                <a:gd name="T9" fmla="*/ 62 h 76"/>
                <a:gd name="T10" fmla="*/ 30 w 86"/>
                <a:gd name="T11" fmla="*/ 1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76">
                  <a:moveTo>
                    <a:pt x="30" y="10"/>
                  </a:moveTo>
                  <a:cubicBezTo>
                    <a:pt x="43" y="8"/>
                    <a:pt x="49" y="12"/>
                    <a:pt x="58" y="0"/>
                  </a:cubicBezTo>
                  <a:cubicBezTo>
                    <a:pt x="63" y="11"/>
                    <a:pt x="86" y="49"/>
                    <a:pt x="60" y="49"/>
                  </a:cubicBezTo>
                  <a:cubicBezTo>
                    <a:pt x="38" y="49"/>
                    <a:pt x="31" y="76"/>
                    <a:pt x="14" y="53"/>
                  </a:cubicBezTo>
                  <a:cubicBezTo>
                    <a:pt x="12" y="56"/>
                    <a:pt x="11" y="59"/>
                    <a:pt x="10" y="62"/>
                  </a:cubicBezTo>
                  <a:cubicBezTo>
                    <a:pt x="0" y="42"/>
                    <a:pt x="19" y="27"/>
                    <a:pt x="30" y="1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7" name="Freeform 289"/>
            <p:cNvSpPr>
              <a:spLocks noEditPoints="1"/>
            </p:cNvSpPr>
            <p:nvPr/>
          </p:nvSpPr>
          <p:spPr bwMode="auto">
            <a:xfrm>
              <a:off x="2473" y="2619"/>
              <a:ext cx="28" cy="30"/>
            </a:xfrm>
            <a:custGeom>
              <a:avLst/>
              <a:gdLst>
                <a:gd name="T0" fmla="*/ 19 w 94"/>
                <a:gd name="T1" fmla="*/ 102 h 102"/>
                <a:gd name="T2" fmla="*/ 10 w 94"/>
                <a:gd name="T3" fmla="*/ 83 h 102"/>
                <a:gd name="T4" fmla="*/ 23 w 94"/>
                <a:gd name="T5" fmla="*/ 33 h 102"/>
                <a:gd name="T6" fmla="*/ 31 w 94"/>
                <a:gd name="T7" fmla="*/ 22 h 102"/>
                <a:gd name="T8" fmla="*/ 33 w 94"/>
                <a:gd name="T9" fmla="*/ 18 h 102"/>
                <a:gd name="T10" fmla="*/ 38 w 94"/>
                <a:gd name="T11" fmla="*/ 18 h 102"/>
                <a:gd name="T12" fmla="*/ 46 w 94"/>
                <a:gd name="T13" fmla="*/ 17 h 102"/>
                <a:gd name="T14" fmla="*/ 59 w 94"/>
                <a:gd name="T15" fmla="*/ 12 h 102"/>
                <a:gd name="T16" fmla="*/ 69 w 94"/>
                <a:gd name="T17" fmla="*/ 0 h 102"/>
                <a:gd name="T18" fmla="*/ 77 w 94"/>
                <a:gd name="T19" fmla="*/ 18 h 102"/>
                <a:gd name="T20" fmla="*/ 86 w 94"/>
                <a:gd name="T21" fmla="*/ 66 h 102"/>
                <a:gd name="T22" fmla="*/ 68 w 94"/>
                <a:gd name="T23" fmla="*/ 75 h 102"/>
                <a:gd name="T24" fmla="*/ 52 w 94"/>
                <a:gd name="T25" fmla="*/ 81 h 102"/>
                <a:gd name="T26" fmla="*/ 35 w 94"/>
                <a:gd name="T27" fmla="*/ 88 h 102"/>
                <a:gd name="T28" fmla="*/ 26 w 94"/>
                <a:gd name="T29" fmla="*/ 86 h 102"/>
                <a:gd name="T30" fmla="*/ 19 w 94"/>
                <a:gd name="T31" fmla="*/ 102 h 102"/>
                <a:gd name="T32" fmla="*/ 26 w 94"/>
                <a:gd name="T33" fmla="*/ 60 h 102"/>
                <a:gd name="T34" fmla="*/ 29 w 94"/>
                <a:gd name="T35" fmla="*/ 64 h 102"/>
                <a:gd name="T36" fmla="*/ 35 w 94"/>
                <a:gd name="T37" fmla="*/ 70 h 102"/>
                <a:gd name="T38" fmla="*/ 42 w 94"/>
                <a:gd name="T39" fmla="*/ 66 h 102"/>
                <a:gd name="T40" fmla="*/ 68 w 94"/>
                <a:gd name="T41" fmla="*/ 57 h 102"/>
                <a:gd name="T42" fmla="*/ 71 w 94"/>
                <a:gd name="T43" fmla="*/ 56 h 102"/>
                <a:gd name="T44" fmla="*/ 63 w 94"/>
                <a:gd name="T45" fmla="*/ 33 h 102"/>
                <a:gd name="T46" fmla="*/ 47 w 94"/>
                <a:gd name="T47" fmla="*/ 36 h 102"/>
                <a:gd name="T48" fmla="*/ 43 w 94"/>
                <a:gd name="T49" fmla="*/ 36 h 102"/>
                <a:gd name="T50" fmla="*/ 37 w 94"/>
                <a:gd name="T51" fmla="*/ 44 h 102"/>
                <a:gd name="T52" fmla="*/ 26 w 94"/>
                <a:gd name="T53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02">
                  <a:moveTo>
                    <a:pt x="19" y="102"/>
                  </a:moveTo>
                  <a:cubicBezTo>
                    <a:pt x="10" y="83"/>
                    <a:pt x="10" y="83"/>
                    <a:pt x="10" y="83"/>
                  </a:cubicBezTo>
                  <a:cubicBezTo>
                    <a:pt x="0" y="62"/>
                    <a:pt x="13" y="46"/>
                    <a:pt x="23" y="33"/>
                  </a:cubicBezTo>
                  <a:cubicBezTo>
                    <a:pt x="26" y="29"/>
                    <a:pt x="28" y="25"/>
                    <a:pt x="31" y="22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41" y="17"/>
                    <a:pt x="43" y="17"/>
                    <a:pt x="46" y="17"/>
                  </a:cubicBezTo>
                  <a:cubicBezTo>
                    <a:pt x="53" y="17"/>
                    <a:pt x="55" y="17"/>
                    <a:pt x="59" y="1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86" y="36"/>
                    <a:pt x="94" y="54"/>
                    <a:pt x="86" y="66"/>
                  </a:cubicBezTo>
                  <a:cubicBezTo>
                    <a:pt x="84" y="70"/>
                    <a:pt x="78" y="75"/>
                    <a:pt x="68" y="75"/>
                  </a:cubicBezTo>
                  <a:cubicBezTo>
                    <a:pt x="62" y="75"/>
                    <a:pt x="57" y="78"/>
                    <a:pt x="52" y="81"/>
                  </a:cubicBezTo>
                  <a:cubicBezTo>
                    <a:pt x="48" y="84"/>
                    <a:pt x="42" y="88"/>
                    <a:pt x="35" y="88"/>
                  </a:cubicBezTo>
                  <a:cubicBezTo>
                    <a:pt x="32" y="88"/>
                    <a:pt x="28" y="87"/>
                    <a:pt x="26" y="86"/>
                  </a:cubicBezTo>
                  <a:lnTo>
                    <a:pt x="19" y="102"/>
                  </a:lnTo>
                  <a:close/>
                  <a:moveTo>
                    <a:pt x="26" y="60"/>
                  </a:moveTo>
                  <a:cubicBezTo>
                    <a:pt x="29" y="64"/>
                    <a:pt x="29" y="64"/>
                    <a:pt x="29" y="64"/>
                  </a:cubicBezTo>
                  <a:cubicBezTo>
                    <a:pt x="33" y="69"/>
                    <a:pt x="35" y="70"/>
                    <a:pt x="35" y="70"/>
                  </a:cubicBezTo>
                  <a:cubicBezTo>
                    <a:pt x="37" y="70"/>
                    <a:pt x="40" y="68"/>
                    <a:pt x="42" y="66"/>
                  </a:cubicBezTo>
                  <a:cubicBezTo>
                    <a:pt x="48" y="62"/>
                    <a:pt x="56" y="57"/>
                    <a:pt x="68" y="57"/>
                  </a:cubicBezTo>
                  <a:cubicBezTo>
                    <a:pt x="69" y="57"/>
                    <a:pt x="70" y="57"/>
                    <a:pt x="71" y="56"/>
                  </a:cubicBezTo>
                  <a:cubicBezTo>
                    <a:pt x="71" y="55"/>
                    <a:pt x="71" y="49"/>
                    <a:pt x="63" y="33"/>
                  </a:cubicBezTo>
                  <a:cubicBezTo>
                    <a:pt x="58" y="35"/>
                    <a:pt x="52" y="35"/>
                    <a:pt x="47" y="36"/>
                  </a:cubicBezTo>
                  <a:cubicBezTo>
                    <a:pt x="45" y="36"/>
                    <a:pt x="44" y="36"/>
                    <a:pt x="43" y="36"/>
                  </a:cubicBezTo>
                  <a:cubicBezTo>
                    <a:pt x="41" y="38"/>
                    <a:pt x="39" y="41"/>
                    <a:pt x="37" y="44"/>
                  </a:cubicBezTo>
                  <a:cubicBezTo>
                    <a:pt x="32" y="50"/>
                    <a:pt x="28" y="56"/>
                    <a:pt x="26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8" name="Freeform 290"/>
            <p:cNvSpPr>
              <a:spLocks/>
            </p:cNvSpPr>
            <p:nvPr/>
          </p:nvSpPr>
          <p:spPr bwMode="auto">
            <a:xfrm>
              <a:off x="2228" y="2608"/>
              <a:ext cx="6" cy="4"/>
            </a:xfrm>
            <a:custGeom>
              <a:avLst/>
              <a:gdLst>
                <a:gd name="T0" fmla="*/ 9 w 20"/>
                <a:gd name="T1" fmla="*/ 0 h 13"/>
                <a:gd name="T2" fmla="*/ 7 w 20"/>
                <a:gd name="T3" fmla="*/ 13 h 13"/>
                <a:gd name="T4" fmla="*/ 9 w 20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3">
                  <a:moveTo>
                    <a:pt x="9" y="0"/>
                  </a:moveTo>
                  <a:cubicBezTo>
                    <a:pt x="9" y="5"/>
                    <a:pt x="20" y="6"/>
                    <a:pt x="7" y="13"/>
                  </a:cubicBezTo>
                  <a:cubicBezTo>
                    <a:pt x="0" y="5"/>
                    <a:pt x="9" y="6"/>
                    <a:pt x="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9" name="Freeform 291"/>
            <p:cNvSpPr>
              <a:spLocks/>
            </p:cNvSpPr>
            <p:nvPr/>
          </p:nvSpPr>
          <p:spPr bwMode="auto">
            <a:xfrm>
              <a:off x="2226" y="2607"/>
              <a:ext cx="9" cy="8"/>
            </a:xfrm>
            <a:custGeom>
              <a:avLst/>
              <a:gdLst>
                <a:gd name="T0" fmla="*/ 14 w 31"/>
                <a:gd name="T1" fmla="*/ 27 h 27"/>
                <a:gd name="T2" fmla="*/ 8 w 31"/>
                <a:gd name="T3" fmla="*/ 22 h 27"/>
                <a:gd name="T4" fmla="*/ 8 w 31"/>
                <a:gd name="T5" fmla="*/ 0 h 27"/>
                <a:gd name="T6" fmla="*/ 26 w 31"/>
                <a:gd name="T7" fmla="*/ 3 h 27"/>
                <a:gd name="T8" fmla="*/ 26 w 31"/>
                <a:gd name="T9" fmla="*/ 0 h 27"/>
                <a:gd name="T10" fmla="*/ 30 w 31"/>
                <a:gd name="T11" fmla="*/ 12 h 27"/>
                <a:gd name="T12" fmla="*/ 20 w 31"/>
                <a:gd name="T13" fmla="*/ 24 h 27"/>
                <a:gd name="T14" fmla="*/ 14 w 31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7">
                  <a:moveTo>
                    <a:pt x="14" y="27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0" y="12"/>
                    <a:pt x="3" y="5"/>
                    <a:pt x="8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2"/>
                    <a:pt x="26" y="1"/>
                    <a:pt x="26" y="0"/>
                  </a:cubicBezTo>
                  <a:cubicBezTo>
                    <a:pt x="28" y="3"/>
                    <a:pt x="31" y="6"/>
                    <a:pt x="30" y="12"/>
                  </a:cubicBezTo>
                  <a:cubicBezTo>
                    <a:pt x="29" y="18"/>
                    <a:pt x="24" y="21"/>
                    <a:pt x="20" y="24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0" name="Freeform 292"/>
            <p:cNvSpPr>
              <a:spLocks/>
            </p:cNvSpPr>
            <p:nvPr/>
          </p:nvSpPr>
          <p:spPr bwMode="auto">
            <a:xfrm>
              <a:off x="1967" y="2429"/>
              <a:ext cx="70" cy="55"/>
            </a:xfrm>
            <a:custGeom>
              <a:avLst/>
              <a:gdLst>
                <a:gd name="T0" fmla="*/ 29 w 232"/>
                <a:gd name="T1" fmla="*/ 136 h 183"/>
                <a:gd name="T2" fmla="*/ 116 w 232"/>
                <a:gd name="T3" fmla="*/ 150 h 183"/>
                <a:gd name="T4" fmla="*/ 230 w 232"/>
                <a:gd name="T5" fmla="*/ 160 h 183"/>
                <a:gd name="T6" fmla="*/ 216 w 232"/>
                <a:gd name="T7" fmla="*/ 127 h 183"/>
                <a:gd name="T8" fmla="*/ 204 w 232"/>
                <a:gd name="T9" fmla="*/ 88 h 183"/>
                <a:gd name="T10" fmla="*/ 144 w 232"/>
                <a:gd name="T11" fmla="*/ 21 h 183"/>
                <a:gd name="T12" fmla="*/ 114 w 232"/>
                <a:gd name="T13" fmla="*/ 1 h 183"/>
                <a:gd name="T14" fmla="*/ 49 w 232"/>
                <a:gd name="T15" fmla="*/ 6 h 183"/>
                <a:gd name="T16" fmla="*/ 0 w 232"/>
                <a:gd name="T17" fmla="*/ 71 h 183"/>
                <a:gd name="T18" fmla="*/ 68 w 232"/>
                <a:gd name="T19" fmla="*/ 116 h 183"/>
                <a:gd name="T20" fmla="*/ 97 w 232"/>
                <a:gd name="T21" fmla="*/ 109 h 183"/>
                <a:gd name="T22" fmla="*/ 139 w 232"/>
                <a:gd name="T23" fmla="*/ 117 h 183"/>
                <a:gd name="T24" fmla="*/ 91 w 232"/>
                <a:gd name="T25" fmla="*/ 117 h 183"/>
                <a:gd name="T26" fmla="*/ 29 w 232"/>
                <a:gd name="T27" fmla="*/ 13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2" h="183">
                  <a:moveTo>
                    <a:pt x="29" y="136"/>
                  </a:moveTo>
                  <a:cubicBezTo>
                    <a:pt x="16" y="183"/>
                    <a:pt x="91" y="151"/>
                    <a:pt x="116" y="150"/>
                  </a:cubicBezTo>
                  <a:cubicBezTo>
                    <a:pt x="155" y="148"/>
                    <a:pt x="190" y="162"/>
                    <a:pt x="230" y="160"/>
                  </a:cubicBezTo>
                  <a:cubicBezTo>
                    <a:pt x="232" y="144"/>
                    <a:pt x="226" y="137"/>
                    <a:pt x="216" y="127"/>
                  </a:cubicBezTo>
                  <a:cubicBezTo>
                    <a:pt x="202" y="112"/>
                    <a:pt x="208" y="108"/>
                    <a:pt x="204" y="88"/>
                  </a:cubicBezTo>
                  <a:cubicBezTo>
                    <a:pt x="201" y="74"/>
                    <a:pt x="156" y="21"/>
                    <a:pt x="144" y="21"/>
                  </a:cubicBezTo>
                  <a:cubicBezTo>
                    <a:pt x="130" y="21"/>
                    <a:pt x="126" y="0"/>
                    <a:pt x="114" y="1"/>
                  </a:cubicBezTo>
                  <a:cubicBezTo>
                    <a:pt x="92" y="2"/>
                    <a:pt x="71" y="4"/>
                    <a:pt x="49" y="6"/>
                  </a:cubicBezTo>
                  <a:cubicBezTo>
                    <a:pt x="36" y="7"/>
                    <a:pt x="28" y="63"/>
                    <a:pt x="0" y="71"/>
                  </a:cubicBezTo>
                  <a:cubicBezTo>
                    <a:pt x="34" y="89"/>
                    <a:pt x="23" y="116"/>
                    <a:pt x="68" y="116"/>
                  </a:cubicBezTo>
                  <a:cubicBezTo>
                    <a:pt x="78" y="116"/>
                    <a:pt x="88" y="104"/>
                    <a:pt x="97" y="109"/>
                  </a:cubicBezTo>
                  <a:cubicBezTo>
                    <a:pt x="112" y="117"/>
                    <a:pt x="121" y="125"/>
                    <a:pt x="139" y="117"/>
                  </a:cubicBezTo>
                  <a:cubicBezTo>
                    <a:pt x="129" y="143"/>
                    <a:pt x="110" y="117"/>
                    <a:pt x="91" y="117"/>
                  </a:cubicBezTo>
                  <a:cubicBezTo>
                    <a:pt x="73" y="118"/>
                    <a:pt x="49" y="134"/>
                    <a:pt x="29" y="13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1" name="Freeform 293"/>
            <p:cNvSpPr>
              <a:spLocks noEditPoints="1"/>
            </p:cNvSpPr>
            <p:nvPr/>
          </p:nvSpPr>
          <p:spPr bwMode="auto">
            <a:xfrm>
              <a:off x="1960" y="2426"/>
              <a:ext cx="80" cy="54"/>
            </a:xfrm>
            <a:custGeom>
              <a:avLst/>
              <a:gdLst>
                <a:gd name="T0" fmla="*/ 74 w 267"/>
                <a:gd name="T1" fmla="*/ 180 h 180"/>
                <a:gd name="T2" fmla="*/ 74 w 267"/>
                <a:gd name="T3" fmla="*/ 180 h 180"/>
                <a:gd name="T4" fmla="*/ 48 w 267"/>
                <a:gd name="T5" fmla="*/ 169 h 180"/>
                <a:gd name="T6" fmla="*/ 45 w 267"/>
                <a:gd name="T7" fmla="*/ 143 h 180"/>
                <a:gd name="T8" fmla="*/ 47 w 267"/>
                <a:gd name="T9" fmla="*/ 137 h 180"/>
                <a:gd name="T10" fmla="*/ 53 w 267"/>
                <a:gd name="T11" fmla="*/ 136 h 180"/>
                <a:gd name="T12" fmla="*/ 71 w 267"/>
                <a:gd name="T13" fmla="*/ 131 h 180"/>
                <a:gd name="T14" fmla="*/ 43 w 267"/>
                <a:gd name="T15" fmla="*/ 109 h 180"/>
                <a:gd name="T16" fmla="*/ 20 w 267"/>
                <a:gd name="T17" fmla="*/ 88 h 180"/>
                <a:gd name="T18" fmla="*/ 0 w 267"/>
                <a:gd name="T19" fmla="*/ 77 h 180"/>
                <a:gd name="T20" fmla="*/ 22 w 267"/>
                <a:gd name="T21" fmla="*/ 71 h 180"/>
                <a:gd name="T22" fmla="*/ 50 w 267"/>
                <a:gd name="T23" fmla="*/ 33 h 180"/>
                <a:gd name="T24" fmla="*/ 74 w 267"/>
                <a:gd name="T25" fmla="*/ 6 h 180"/>
                <a:gd name="T26" fmla="*/ 138 w 267"/>
                <a:gd name="T27" fmla="*/ 0 h 180"/>
                <a:gd name="T28" fmla="*/ 138 w 267"/>
                <a:gd name="T29" fmla="*/ 0 h 180"/>
                <a:gd name="T30" fmla="*/ 160 w 267"/>
                <a:gd name="T31" fmla="*/ 13 h 180"/>
                <a:gd name="T32" fmla="*/ 169 w 267"/>
                <a:gd name="T33" fmla="*/ 21 h 180"/>
                <a:gd name="T34" fmla="*/ 238 w 267"/>
                <a:gd name="T35" fmla="*/ 95 h 180"/>
                <a:gd name="T36" fmla="*/ 240 w 267"/>
                <a:gd name="T37" fmla="*/ 112 h 180"/>
                <a:gd name="T38" fmla="*/ 248 w 267"/>
                <a:gd name="T39" fmla="*/ 130 h 180"/>
                <a:gd name="T40" fmla="*/ 264 w 267"/>
                <a:gd name="T41" fmla="*/ 170 h 180"/>
                <a:gd name="T42" fmla="*/ 263 w 267"/>
                <a:gd name="T43" fmla="*/ 178 h 180"/>
                <a:gd name="T44" fmla="*/ 255 w 267"/>
                <a:gd name="T45" fmla="*/ 178 h 180"/>
                <a:gd name="T46" fmla="*/ 195 w 267"/>
                <a:gd name="T47" fmla="*/ 173 h 180"/>
                <a:gd name="T48" fmla="*/ 146 w 267"/>
                <a:gd name="T49" fmla="*/ 168 h 180"/>
                <a:gd name="T50" fmla="*/ 141 w 267"/>
                <a:gd name="T51" fmla="*/ 168 h 180"/>
                <a:gd name="T52" fmla="*/ 117 w 267"/>
                <a:gd name="T53" fmla="*/ 173 h 180"/>
                <a:gd name="T54" fmla="*/ 74 w 267"/>
                <a:gd name="T55" fmla="*/ 180 h 180"/>
                <a:gd name="T56" fmla="*/ 62 w 267"/>
                <a:gd name="T57" fmla="*/ 153 h 180"/>
                <a:gd name="T58" fmla="*/ 63 w 267"/>
                <a:gd name="T59" fmla="*/ 158 h 180"/>
                <a:gd name="T60" fmla="*/ 74 w 267"/>
                <a:gd name="T61" fmla="*/ 161 h 180"/>
                <a:gd name="T62" fmla="*/ 74 w 267"/>
                <a:gd name="T63" fmla="*/ 161 h 180"/>
                <a:gd name="T64" fmla="*/ 113 w 267"/>
                <a:gd name="T65" fmla="*/ 155 h 180"/>
                <a:gd name="T66" fmla="*/ 140 w 267"/>
                <a:gd name="T67" fmla="*/ 150 h 180"/>
                <a:gd name="T68" fmla="*/ 146 w 267"/>
                <a:gd name="T69" fmla="*/ 150 h 180"/>
                <a:gd name="T70" fmla="*/ 198 w 267"/>
                <a:gd name="T71" fmla="*/ 155 h 180"/>
                <a:gd name="T72" fmla="*/ 246 w 267"/>
                <a:gd name="T73" fmla="*/ 160 h 180"/>
                <a:gd name="T74" fmla="*/ 234 w 267"/>
                <a:gd name="T75" fmla="*/ 142 h 180"/>
                <a:gd name="T76" fmla="*/ 222 w 267"/>
                <a:gd name="T77" fmla="*/ 113 h 180"/>
                <a:gd name="T78" fmla="*/ 220 w 267"/>
                <a:gd name="T79" fmla="*/ 99 h 180"/>
                <a:gd name="T80" fmla="*/ 169 w 267"/>
                <a:gd name="T81" fmla="*/ 39 h 180"/>
                <a:gd name="T82" fmla="*/ 168 w 267"/>
                <a:gd name="T83" fmla="*/ 39 h 180"/>
                <a:gd name="T84" fmla="*/ 146 w 267"/>
                <a:gd name="T85" fmla="*/ 25 h 180"/>
                <a:gd name="T86" fmla="*/ 139 w 267"/>
                <a:gd name="T87" fmla="*/ 19 h 180"/>
                <a:gd name="T88" fmla="*/ 75 w 267"/>
                <a:gd name="T89" fmla="*/ 24 h 180"/>
                <a:gd name="T90" fmla="*/ 67 w 267"/>
                <a:gd name="T91" fmla="*/ 41 h 180"/>
                <a:gd name="T92" fmla="*/ 42 w 267"/>
                <a:gd name="T93" fmla="*/ 80 h 180"/>
                <a:gd name="T94" fmla="*/ 58 w 267"/>
                <a:gd name="T95" fmla="*/ 98 h 180"/>
                <a:gd name="T96" fmla="*/ 93 w 267"/>
                <a:gd name="T97" fmla="*/ 115 h 180"/>
                <a:gd name="T98" fmla="*/ 102 w 267"/>
                <a:gd name="T99" fmla="*/ 112 h 180"/>
                <a:gd name="T100" fmla="*/ 126 w 267"/>
                <a:gd name="T101" fmla="*/ 109 h 180"/>
                <a:gd name="T102" fmla="*/ 132 w 267"/>
                <a:gd name="T103" fmla="*/ 113 h 180"/>
                <a:gd name="T104" fmla="*/ 160 w 267"/>
                <a:gd name="T105" fmla="*/ 118 h 180"/>
                <a:gd name="T106" fmla="*/ 181 w 267"/>
                <a:gd name="T107" fmla="*/ 109 h 180"/>
                <a:gd name="T108" fmla="*/ 173 w 267"/>
                <a:gd name="T109" fmla="*/ 130 h 180"/>
                <a:gd name="T110" fmla="*/ 151 w 267"/>
                <a:gd name="T111" fmla="*/ 147 h 180"/>
                <a:gd name="T112" fmla="*/ 132 w 267"/>
                <a:gd name="T113" fmla="*/ 141 h 180"/>
                <a:gd name="T114" fmla="*/ 116 w 267"/>
                <a:gd name="T115" fmla="*/ 135 h 180"/>
                <a:gd name="T116" fmla="*/ 89 w 267"/>
                <a:gd name="T117" fmla="*/ 144 h 180"/>
                <a:gd name="T118" fmla="*/ 62 w 267"/>
                <a:gd name="T119" fmla="*/ 153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7" h="180">
                  <a:moveTo>
                    <a:pt x="74" y="180"/>
                  </a:moveTo>
                  <a:cubicBezTo>
                    <a:pt x="74" y="180"/>
                    <a:pt x="74" y="180"/>
                    <a:pt x="74" y="180"/>
                  </a:cubicBezTo>
                  <a:cubicBezTo>
                    <a:pt x="62" y="180"/>
                    <a:pt x="53" y="176"/>
                    <a:pt x="48" y="169"/>
                  </a:cubicBezTo>
                  <a:cubicBezTo>
                    <a:pt x="43" y="163"/>
                    <a:pt x="42" y="154"/>
                    <a:pt x="45" y="143"/>
                  </a:cubicBezTo>
                  <a:cubicBezTo>
                    <a:pt x="47" y="137"/>
                    <a:pt x="47" y="137"/>
                    <a:pt x="47" y="137"/>
                  </a:cubicBezTo>
                  <a:cubicBezTo>
                    <a:pt x="53" y="136"/>
                    <a:pt x="53" y="136"/>
                    <a:pt x="53" y="136"/>
                  </a:cubicBezTo>
                  <a:cubicBezTo>
                    <a:pt x="59" y="135"/>
                    <a:pt x="65" y="133"/>
                    <a:pt x="71" y="131"/>
                  </a:cubicBezTo>
                  <a:cubicBezTo>
                    <a:pt x="56" y="127"/>
                    <a:pt x="50" y="118"/>
                    <a:pt x="43" y="109"/>
                  </a:cubicBezTo>
                  <a:cubicBezTo>
                    <a:pt x="38" y="102"/>
                    <a:pt x="32" y="95"/>
                    <a:pt x="20" y="88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35" y="67"/>
                    <a:pt x="43" y="48"/>
                    <a:pt x="50" y="33"/>
                  </a:cubicBezTo>
                  <a:cubicBezTo>
                    <a:pt x="57" y="18"/>
                    <a:pt x="63" y="6"/>
                    <a:pt x="74" y="6"/>
                  </a:cubicBezTo>
                  <a:cubicBezTo>
                    <a:pt x="95" y="4"/>
                    <a:pt x="116" y="2"/>
                    <a:pt x="138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9" y="0"/>
                    <a:pt x="155" y="8"/>
                    <a:pt x="160" y="13"/>
                  </a:cubicBezTo>
                  <a:cubicBezTo>
                    <a:pt x="164" y="18"/>
                    <a:pt x="167" y="21"/>
                    <a:pt x="169" y="21"/>
                  </a:cubicBezTo>
                  <a:cubicBezTo>
                    <a:pt x="188" y="21"/>
                    <a:pt x="234" y="79"/>
                    <a:pt x="238" y="95"/>
                  </a:cubicBezTo>
                  <a:cubicBezTo>
                    <a:pt x="240" y="102"/>
                    <a:pt x="240" y="107"/>
                    <a:pt x="240" y="112"/>
                  </a:cubicBezTo>
                  <a:cubicBezTo>
                    <a:pt x="240" y="119"/>
                    <a:pt x="241" y="122"/>
                    <a:pt x="248" y="130"/>
                  </a:cubicBezTo>
                  <a:cubicBezTo>
                    <a:pt x="258" y="140"/>
                    <a:pt x="267" y="150"/>
                    <a:pt x="264" y="170"/>
                  </a:cubicBezTo>
                  <a:cubicBezTo>
                    <a:pt x="263" y="178"/>
                    <a:pt x="263" y="178"/>
                    <a:pt x="263" y="178"/>
                  </a:cubicBezTo>
                  <a:cubicBezTo>
                    <a:pt x="255" y="178"/>
                    <a:pt x="255" y="178"/>
                    <a:pt x="255" y="178"/>
                  </a:cubicBezTo>
                  <a:cubicBezTo>
                    <a:pt x="234" y="180"/>
                    <a:pt x="214" y="176"/>
                    <a:pt x="195" y="173"/>
                  </a:cubicBezTo>
                  <a:cubicBezTo>
                    <a:pt x="178" y="170"/>
                    <a:pt x="163" y="168"/>
                    <a:pt x="146" y="168"/>
                  </a:cubicBezTo>
                  <a:cubicBezTo>
                    <a:pt x="141" y="168"/>
                    <a:pt x="141" y="168"/>
                    <a:pt x="141" y="168"/>
                  </a:cubicBezTo>
                  <a:cubicBezTo>
                    <a:pt x="136" y="169"/>
                    <a:pt x="127" y="170"/>
                    <a:pt x="117" y="173"/>
                  </a:cubicBezTo>
                  <a:cubicBezTo>
                    <a:pt x="103" y="176"/>
                    <a:pt x="87" y="180"/>
                    <a:pt x="74" y="180"/>
                  </a:cubicBezTo>
                  <a:close/>
                  <a:moveTo>
                    <a:pt x="62" y="153"/>
                  </a:moveTo>
                  <a:cubicBezTo>
                    <a:pt x="62" y="156"/>
                    <a:pt x="62" y="157"/>
                    <a:pt x="63" y="158"/>
                  </a:cubicBezTo>
                  <a:cubicBezTo>
                    <a:pt x="63" y="159"/>
                    <a:pt x="66" y="161"/>
                    <a:pt x="74" y="161"/>
                  </a:cubicBezTo>
                  <a:cubicBezTo>
                    <a:pt x="74" y="161"/>
                    <a:pt x="74" y="161"/>
                    <a:pt x="74" y="161"/>
                  </a:cubicBezTo>
                  <a:cubicBezTo>
                    <a:pt x="85" y="161"/>
                    <a:pt x="100" y="158"/>
                    <a:pt x="113" y="155"/>
                  </a:cubicBezTo>
                  <a:cubicBezTo>
                    <a:pt x="124" y="152"/>
                    <a:pt x="133" y="150"/>
                    <a:pt x="140" y="150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64" y="150"/>
                    <a:pt x="181" y="152"/>
                    <a:pt x="198" y="155"/>
                  </a:cubicBezTo>
                  <a:cubicBezTo>
                    <a:pt x="214" y="157"/>
                    <a:pt x="230" y="160"/>
                    <a:pt x="246" y="160"/>
                  </a:cubicBezTo>
                  <a:cubicBezTo>
                    <a:pt x="245" y="154"/>
                    <a:pt x="242" y="150"/>
                    <a:pt x="234" y="142"/>
                  </a:cubicBezTo>
                  <a:cubicBezTo>
                    <a:pt x="223" y="130"/>
                    <a:pt x="222" y="123"/>
                    <a:pt x="222" y="113"/>
                  </a:cubicBezTo>
                  <a:cubicBezTo>
                    <a:pt x="221" y="109"/>
                    <a:pt x="221" y="105"/>
                    <a:pt x="220" y="99"/>
                  </a:cubicBezTo>
                  <a:cubicBezTo>
                    <a:pt x="218" y="89"/>
                    <a:pt x="179" y="42"/>
                    <a:pt x="169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58" y="39"/>
                    <a:pt x="151" y="31"/>
                    <a:pt x="146" y="25"/>
                  </a:cubicBezTo>
                  <a:cubicBezTo>
                    <a:pt x="144" y="23"/>
                    <a:pt x="141" y="19"/>
                    <a:pt x="139" y="19"/>
                  </a:cubicBezTo>
                  <a:cubicBezTo>
                    <a:pt x="118" y="21"/>
                    <a:pt x="96" y="22"/>
                    <a:pt x="75" y="24"/>
                  </a:cubicBezTo>
                  <a:cubicBezTo>
                    <a:pt x="74" y="25"/>
                    <a:pt x="70" y="34"/>
                    <a:pt x="67" y="41"/>
                  </a:cubicBezTo>
                  <a:cubicBezTo>
                    <a:pt x="61" y="54"/>
                    <a:pt x="54" y="71"/>
                    <a:pt x="42" y="80"/>
                  </a:cubicBezTo>
                  <a:cubicBezTo>
                    <a:pt x="49" y="87"/>
                    <a:pt x="54" y="93"/>
                    <a:pt x="58" y="98"/>
                  </a:cubicBezTo>
                  <a:cubicBezTo>
                    <a:pt x="66" y="109"/>
                    <a:pt x="71" y="115"/>
                    <a:pt x="93" y="115"/>
                  </a:cubicBezTo>
                  <a:cubicBezTo>
                    <a:pt x="95" y="115"/>
                    <a:pt x="98" y="114"/>
                    <a:pt x="102" y="112"/>
                  </a:cubicBezTo>
                  <a:cubicBezTo>
                    <a:pt x="109" y="108"/>
                    <a:pt x="118" y="105"/>
                    <a:pt x="126" y="109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43" y="120"/>
                    <a:pt x="149" y="123"/>
                    <a:pt x="160" y="118"/>
                  </a:cubicBezTo>
                  <a:cubicBezTo>
                    <a:pt x="181" y="109"/>
                    <a:pt x="181" y="109"/>
                    <a:pt x="181" y="109"/>
                  </a:cubicBezTo>
                  <a:cubicBezTo>
                    <a:pt x="173" y="130"/>
                    <a:pt x="173" y="130"/>
                    <a:pt x="173" y="130"/>
                  </a:cubicBezTo>
                  <a:cubicBezTo>
                    <a:pt x="167" y="144"/>
                    <a:pt x="158" y="147"/>
                    <a:pt x="151" y="147"/>
                  </a:cubicBezTo>
                  <a:cubicBezTo>
                    <a:pt x="145" y="147"/>
                    <a:pt x="138" y="144"/>
                    <a:pt x="132" y="141"/>
                  </a:cubicBezTo>
                  <a:cubicBezTo>
                    <a:pt x="126" y="138"/>
                    <a:pt x="121" y="135"/>
                    <a:pt x="116" y="135"/>
                  </a:cubicBezTo>
                  <a:cubicBezTo>
                    <a:pt x="109" y="136"/>
                    <a:pt x="98" y="140"/>
                    <a:pt x="89" y="144"/>
                  </a:cubicBezTo>
                  <a:cubicBezTo>
                    <a:pt x="80" y="148"/>
                    <a:pt x="71" y="151"/>
                    <a:pt x="62" y="1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2" name="Freeform 294"/>
            <p:cNvSpPr>
              <a:spLocks/>
            </p:cNvSpPr>
            <p:nvPr/>
          </p:nvSpPr>
          <p:spPr bwMode="auto">
            <a:xfrm>
              <a:off x="2014" y="2504"/>
              <a:ext cx="33" cy="36"/>
            </a:xfrm>
            <a:custGeom>
              <a:avLst/>
              <a:gdLst>
                <a:gd name="T0" fmla="*/ 0 w 108"/>
                <a:gd name="T1" fmla="*/ 33 h 121"/>
                <a:gd name="T2" fmla="*/ 50 w 108"/>
                <a:gd name="T3" fmla="*/ 105 h 121"/>
                <a:gd name="T4" fmla="*/ 108 w 108"/>
                <a:gd name="T5" fmla="*/ 57 h 121"/>
                <a:gd name="T6" fmla="*/ 94 w 108"/>
                <a:gd name="T7" fmla="*/ 63 h 121"/>
                <a:gd name="T8" fmla="*/ 70 w 108"/>
                <a:gd name="T9" fmla="*/ 3 h 121"/>
                <a:gd name="T10" fmla="*/ 29 w 108"/>
                <a:gd name="T11" fmla="*/ 9 h 121"/>
                <a:gd name="T12" fmla="*/ 0 w 108"/>
                <a:gd name="T13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121">
                  <a:moveTo>
                    <a:pt x="0" y="33"/>
                  </a:moveTo>
                  <a:cubicBezTo>
                    <a:pt x="11" y="66"/>
                    <a:pt x="9" y="86"/>
                    <a:pt x="50" y="105"/>
                  </a:cubicBezTo>
                  <a:cubicBezTo>
                    <a:pt x="82" y="121"/>
                    <a:pt x="104" y="77"/>
                    <a:pt x="108" y="57"/>
                  </a:cubicBezTo>
                  <a:cubicBezTo>
                    <a:pt x="103" y="59"/>
                    <a:pt x="98" y="61"/>
                    <a:pt x="94" y="63"/>
                  </a:cubicBezTo>
                  <a:cubicBezTo>
                    <a:pt x="105" y="46"/>
                    <a:pt x="92" y="2"/>
                    <a:pt x="70" y="3"/>
                  </a:cubicBezTo>
                  <a:cubicBezTo>
                    <a:pt x="59" y="4"/>
                    <a:pt x="36" y="0"/>
                    <a:pt x="29" y="9"/>
                  </a:cubicBezTo>
                  <a:cubicBezTo>
                    <a:pt x="19" y="21"/>
                    <a:pt x="15" y="31"/>
                    <a:pt x="0" y="3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3" name="Freeform 295"/>
            <p:cNvSpPr>
              <a:spLocks noEditPoints="1"/>
            </p:cNvSpPr>
            <p:nvPr/>
          </p:nvSpPr>
          <p:spPr bwMode="auto">
            <a:xfrm>
              <a:off x="2011" y="2501"/>
              <a:ext cx="39" cy="38"/>
            </a:xfrm>
            <a:custGeom>
              <a:avLst/>
              <a:gdLst>
                <a:gd name="T0" fmla="*/ 75 w 133"/>
                <a:gd name="T1" fmla="*/ 126 h 126"/>
                <a:gd name="T2" fmla="*/ 75 w 133"/>
                <a:gd name="T3" fmla="*/ 126 h 126"/>
                <a:gd name="T4" fmla="*/ 58 w 133"/>
                <a:gd name="T5" fmla="*/ 122 h 126"/>
                <a:gd name="T6" fmla="*/ 8 w 133"/>
                <a:gd name="T7" fmla="*/ 60 h 126"/>
                <a:gd name="T8" fmla="*/ 4 w 133"/>
                <a:gd name="T9" fmla="*/ 44 h 126"/>
                <a:gd name="T10" fmla="*/ 0 w 133"/>
                <a:gd name="T11" fmla="*/ 33 h 126"/>
                <a:gd name="T12" fmla="*/ 11 w 133"/>
                <a:gd name="T13" fmla="*/ 32 h 126"/>
                <a:gd name="T14" fmla="*/ 28 w 133"/>
                <a:gd name="T15" fmla="*/ 19 h 126"/>
                <a:gd name="T16" fmla="*/ 33 w 133"/>
                <a:gd name="T17" fmla="*/ 12 h 126"/>
                <a:gd name="T18" fmla="*/ 72 w 133"/>
                <a:gd name="T19" fmla="*/ 2 h 126"/>
                <a:gd name="T20" fmla="*/ 80 w 133"/>
                <a:gd name="T21" fmla="*/ 2 h 126"/>
                <a:gd name="T22" fmla="*/ 82 w 133"/>
                <a:gd name="T23" fmla="*/ 2 h 126"/>
                <a:gd name="T24" fmla="*/ 82 w 133"/>
                <a:gd name="T25" fmla="*/ 2 h 126"/>
                <a:gd name="T26" fmla="*/ 111 w 133"/>
                <a:gd name="T27" fmla="*/ 22 h 126"/>
                <a:gd name="T28" fmla="*/ 119 w 133"/>
                <a:gd name="T29" fmla="*/ 56 h 126"/>
                <a:gd name="T30" fmla="*/ 133 w 133"/>
                <a:gd name="T31" fmla="*/ 51 h 126"/>
                <a:gd name="T32" fmla="*/ 129 w 133"/>
                <a:gd name="T33" fmla="*/ 67 h 126"/>
                <a:gd name="T34" fmla="*/ 75 w 133"/>
                <a:gd name="T35" fmla="*/ 126 h 126"/>
                <a:gd name="T36" fmla="*/ 24 w 133"/>
                <a:gd name="T37" fmla="*/ 47 h 126"/>
                <a:gd name="T38" fmla="*/ 26 w 133"/>
                <a:gd name="T39" fmla="*/ 55 h 126"/>
                <a:gd name="T40" fmla="*/ 66 w 133"/>
                <a:gd name="T41" fmla="*/ 105 h 126"/>
                <a:gd name="T42" fmla="*/ 105 w 133"/>
                <a:gd name="T43" fmla="*/ 81 h 126"/>
                <a:gd name="T44" fmla="*/ 82 w 133"/>
                <a:gd name="T45" fmla="*/ 89 h 126"/>
                <a:gd name="T46" fmla="*/ 98 w 133"/>
                <a:gd name="T47" fmla="*/ 65 h 126"/>
                <a:gd name="T48" fmla="*/ 95 w 133"/>
                <a:gd name="T49" fmla="*/ 31 h 126"/>
                <a:gd name="T50" fmla="*/ 83 w 133"/>
                <a:gd name="T51" fmla="*/ 21 h 126"/>
                <a:gd name="T52" fmla="*/ 80 w 133"/>
                <a:gd name="T53" fmla="*/ 21 h 126"/>
                <a:gd name="T54" fmla="*/ 72 w 133"/>
                <a:gd name="T55" fmla="*/ 20 h 126"/>
                <a:gd name="T56" fmla="*/ 63 w 133"/>
                <a:gd name="T57" fmla="*/ 20 h 126"/>
                <a:gd name="T58" fmla="*/ 48 w 133"/>
                <a:gd name="T59" fmla="*/ 23 h 126"/>
                <a:gd name="T60" fmla="*/ 43 w 133"/>
                <a:gd name="T61" fmla="*/ 30 h 126"/>
                <a:gd name="T62" fmla="*/ 24 w 133"/>
                <a:gd name="T63" fmla="*/ 4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3" h="126">
                  <a:moveTo>
                    <a:pt x="75" y="126"/>
                  </a:moveTo>
                  <a:cubicBezTo>
                    <a:pt x="75" y="126"/>
                    <a:pt x="75" y="126"/>
                    <a:pt x="75" y="126"/>
                  </a:cubicBezTo>
                  <a:cubicBezTo>
                    <a:pt x="69" y="126"/>
                    <a:pt x="63" y="125"/>
                    <a:pt x="58" y="122"/>
                  </a:cubicBezTo>
                  <a:cubicBezTo>
                    <a:pt x="21" y="104"/>
                    <a:pt x="15" y="85"/>
                    <a:pt x="8" y="60"/>
                  </a:cubicBezTo>
                  <a:cubicBezTo>
                    <a:pt x="7" y="55"/>
                    <a:pt x="5" y="49"/>
                    <a:pt x="4" y="4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9" y="31"/>
                    <a:pt x="21" y="28"/>
                    <a:pt x="28" y="19"/>
                  </a:cubicBezTo>
                  <a:cubicBezTo>
                    <a:pt x="30" y="17"/>
                    <a:pt x="31" y="14"/>
                    <a:pt x="33" y="12"/>
                  </a:cubicBezTo>
                  <a:cubicBezTo>
                    <a:pt x="43" y="0"/>
                    <a:pt x="60" y="2"/>
                    <a:pt x="72" y="2"/>
                  </a:cubicBezTo>
                  <a:cubicBezTo>
                    <a:pt x="75" y="2"/>
                    <a:pt x="78" y="2"/>
                    <a:pt x="80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94" y="2"/>
                    <a:pt x="104" y="9"/>
                    <a:pt x="111" y="22"/>
                  </a:cubicBezTo>
                  <a:cubicBezTo>
                    <a:pt x="116" y="32"/>
                    <a:pt x="119" y="44"/>
                    <a:pt x="119" y="56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29" y="67"/>
                    <a:pt x="129" y="67"/>
                    <a:pt x="129" y="67"/>
                  </a:cubicBezTo>
                  <a:cubicBezTo>
                    <a:pt x="125" y="86"/>
                    <a:pt x="106" y="126"/>
                    <a:pt x="75" y="126"/>
                  </a:cubicBezTo>
                  <a:close/>
                  <a:moveTo>
                    <a:pt x="24" y="47"/>
                  </a:moveTo>
                  <a:cubicBezTo>
                    <a:pt x="25" y="50"/>
                    <a:pt x="25" y="52"/>
                    <a:pt x="26" y="55"/>
                  </a:cubicBezTo>
                  <a:cubicBezTo>
                    <a:pt x="33" y="78"/>
                    <a:pt x="36" y="91"/>
                    <a:pt x="66" y="105"/>
                  </a:cubicBezTo>
                  <a:cubicBezTo>
                    <a:pt x="82" y="113"/>
                    <a:pt x="97" y="98"/>
                    <a:pt x="105" y="81"/>
                  </a:cubicBezTo>
                  <a:cubicBezTo>
                    <a:pt x="82" y="89"/>
                    <a:pt x="82" y="89"/>
                    <a:pt x="82" y="89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102" y="60"/>
                    <a:pt x="101" y="44"/>
                    <a:pt x="95" y="31"/>
                  </a:cubicBezTo>
                  <a:cubicBezTo>
                    <a:pt x="91" y="24"/>
                    <a:pt x="87" y="21"/>
                    <a:pt x="83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77" y="21"/>
                    <a:pt x="75" y="20"/>
                    <a:pt x="72" y="20"/>
                  </a:cubicBezTo>
                  <a:cubicBezTo>
                    <a:pt x="69" y="20"/>
                    <a:pt x="66" y="20"/>
                    <a:pt x="63" y="20"/>
                  </a:cubicBezTo>
                  <a:cubicBezTo>
                    <a:pt x="51" y="20"/>
                    <a:pt x="49" y="22"/>
                    <a:pt x="48" y="23"/>
                  </a:cubicBezTo>
                  <a:cubicBezTo>
                    <a:pt x="46" y="25"/>
                    <a:pt x="44" y="27"/>
                    <a:pt x="43" y="30"/>
                  </a:cubicBezTo>
                  <a:cubicBezTo>
                    <a:pt x="38" y="37"/>
                    <a:pt x="33" y="43"/>
                    <a:pt x="2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4" name="Freeform 296"/>
            <p:cNvSpPr>
              <a:spLocks/>
            </p:cNvSpPr>
            <p:nvPr/>
          </p:nvSpPr>
          <p:spPr bwMode="auto">
            <a:xfrm>
              <a:off x="2604" y="2478"/>
              <a:ext cx="116" cy="153"/>
            </a:xfrm>
            <a:custGeom>
              <a:avLst/>
              <a:gdLst>
                <a:gd name="T0" fmla="*/ 94 w 390"/>
                <a:gd name="T1" fmla="*/ 34 h 516"/>
                <a:gd name="T2" fmla="*/ 270 w 390"/>
                <a:gd name="T3" fmla="*/ 159 h 516"/>
                <a:gd name="T4" fmla="*/ 179 w 390"/>
                <a:gd name="T5" fmla="*/ 253 h 516"/>
                <a:gd name="T6" fmla="*/ 76 w 390"/>
                <a:gd name="T7" fmla="*/ 296 h 516"/>
                <a:gd name="T8" fmla="*/ 12 w 390"/>
                <a:gd name="T9" fmla="*/ 379 h 516"/>
                <a:gd name="T10" fmla="*/ 33 w 390"/>
                <a:gd name="T11" fmla="*/ 516 h 516"/>
                <a:gd name="T12" fmla="*/ 70 w 390"/>
                <a:gd name="T13" fmla="*/ 462 h 516"/>
                <a:gd name="T14" fmla="*/ 134 w 390"/>
                <a:gd name="T15" fmla="*/ 410 h 516"/>
                <a:gd name="T16" fmla="*/ 254 w 390"/>
                <a:gd name="T17" fmla="*/ 309 h 516"/>
                <a:gd name="T18" fmla="*/ 328 w 390"/>
                <a:gd name="T19" fmla="*/ 182 h 516"/>
                <a:gd name="T20" fmla="*/ 358 w 390"/>
                <a:gd name="T21" fmla="*/ 134 h 516"/>
                <a:gd name="T22" fmla="*/ 389 w 390"/>
                <a:gd name="T23" fmla="*/ 79 h 516"/>
                <a:gd name="T24" fmla="*/ 378 w 390"/>
                <a:gd name="T25" fmla="*/ 75 h 516"/>
                <a:gd name="T26" fmla="*/ 360 w 390"/>
                <a:gd name="T27" fmla="*/ 21 h 516"/>
                <a:gd name="T28" fmla="*/ 253 w 390"/>
                <a:gd name="T29" fmla="*/ 46 h 516"/>
                <a:gd name="T30" fmla="*/ 219 w 390"/>
                <a:gd name="T31" fmla="*/ 62 h 516"/>
                <a:gd name="T32" fmla="*/ 181 w 390"/>
                <a:gd name="T33" fmla="*/ 59 h 516"/>
                <a:gd name="T34" fmla="*/ 94 w 390"/>
                <a:gd name="T35" fmla="*/ 3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516">
                  <a:moveTo>
                    <a:pt x="94" y="34"/>
                  </a:moveTo>
                  <a:cubicBezTo>
                    <a:pt x="31" y="113"/>
                    <a:pt x="221" y="164"/>
                    <a:pt x="270" y="159"/>
                  </a:cubicBezTo>
                  <a:cubicBezTo>
                    <a:pt x="252" y="196"/>
                    <a:pt x="208" y="225"/>
                    <a:pt x="179" y="253"/>
                  </a:cubicBezTo>
                  <a:cubicBezTo>
                    <a:pt x="152" y="278"/>
                    <a:pt x="110" y="278"/>
                    <a:pt x="76" y="296"/>
                  </a:cubicBezTo>
                  <a:cubicBezTo>
                    <a:pt x="40" y="314"/>
                    <a:pt x="12" y="337"/>
                    <a:pt x="12" y="379"/>
                  </a:cubicBezTo>
                  <a:cubicBezTo>
                    <a:pt x="12" y="428"/>
                    <a:pt x="0" y="477"/>
                    <a:pt x="33" y="516"/>
                  </a:cubicBezTo>
                  <a:cubicBezTo>
                    <a:pt x="46" y="500"/>
                    <a:pt x="58" y="474"/>
                    <a:pt x="70" y="462"/>
                  </a:cubicBezTo>
                  <a:cubicBezTo>
                    <a:pt x="84" y="447"/>
                    <a:pt x="116" y="428"/>
                    <a:pt x="134" y="410"/>
                  </a:cubicBezTo>
                  <a:cubicBezTo>
                    <a:pt x="173" y="374"/>
                    <a:pt x="215" y="347"/>
                    <a:pt x="254" y="309"/>
                  </a:cubicBezTo>
                  <a:cubicBezTo>
                    <a:pt x="288" y="276"/>
                    <a:pt x="310" y="226"/>
                    <a:pt x="328" y="182"/>
                  </a:cubicBezTo>
                  <a:cubicBezTo>
                    <a:pt x="335" y="164"/>
                    <a:pt x="348" y="151"/>
                    <a:pt x="358" y="134"/>
                  </a:cubicBezTo>
                  <a:cubicBezTo>
                    <a:pt x="370" y="113"/>
                    <a:pt x="361" y="78"/>
                    <a:pt x="389" y="79"/>
                  </a:cubicBezTo>
                  <a:cubicBezTo>
                    <a:pt x="386" y="78"/>
                    <a:pt x="382" y="77"/>
                    <a:pt x="378" y="75"/>
                  </a:cubicBezTo>
                  <a:cubicBezTo>
                    <a:pt x="381" y="64"/>
                    <a:pt x="390" y="0"/>
                    <a:pt x="360" y="21"/>
                  </a:cubicBezTo>
                  <a:cubicBezTo>
                    <a:pt x="331" y="42"/>
                    <a:pt x="288" y="41"/>
                    <a:pt x="253" y="46"/>
                  </a:cubicBezTo>
                  <a:cubicBezTo>
                    <a:pt x="240" y="48"/>
                    <a:pt x="231" y="54"/>
                    <a:pt x="219" y="62"/>
                  </a:cubicBezTo>
                  <a:cubicBezTo>
                    <a:pt x="207" y="69"/>
                    <a:pt x="193" y="52"/>
                    <a:pt x="181" y="59"/>
                  </a:cubicBezTo>
                  <a:cubicBezTo>
                    <a:pt x="138" y="85"/>
                    <a:pt x="128" y="66"/>
                    <a:pt x="94" y="3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5" name="Freeform 297"/>
            <p:cNvSpPr>
              <a:spLocks noEditPoints="1"/>
            </p:cNvSpPr>
            <p:nvPr/>
          </p:nvSpPr>
          <p:spPr bwMode="auto">
            <a:xfrm>
              <a:off x="2603" y="2479"/>
              <a:ext cx="136" cy="157"/>
            </a:xfrm>
            <a:custGeom>
              <a:avLst/>
              <a:gdLst>
                <a:gd name="T0" fmla="*/ 27 w 455"/>
                <a:gd name="T1" fmla="*/ 516 h 525"/>
                <a:gd name="T2" fmla="*/ 5 w 455"/>
                <a:gd name="T3" fmla="*/ 374 h 525"/>
                <a:gd name="T4" fmla="*/ 119 w 455"/>
                <a:gd name="T5" fmla="*/ 267 h 525"/>
                <a:gd name="T6" fmla="*/ 202 w 455"/>
                <a:gd name="T7" fmla="*/ 217 h 525"/>
                <a:gd name="T8" fmla="*/ 79 w 455"/>
                <a:gd name="T9" fmla="*/ 82 h 525"/>
                <a:gd name="T10" fmla="*/ 95 w 455"/>
                <a:gd name="T11" fmla="*/ 16 h 525"/>
                <a:gd name="T12" fmla="*/ 114 w 455"/>
                <a:gd name="T13" fmla="*/ 34 h 525"/>
                <a:gd name="T14" fmla="*/ 205 w 455"/>
                <a:gd name="T15" fmla="*/ 47 h 525"/>
                <a:gd name="T16" fmla="*/ 222 w 455"/>
                <a:gd name="T17" fmla="*/ 45 h 525"/>
                <a:gd name="T18" fmla="*/ 278 w 455"/>
                <a:gd name="T19" fmla="*/ 29 h 525"/>
                <a:gd name="T20" fmla="*/ 386 w 455"/>
                <a:gd name="T21" fmla="*/ 9 h 525"/>
                <a:gd name="T22" fmla="*/ 455 w 455"/>
                <a:gd name="T23" fmla="*/ 86 h 525"/>
                <a:gd name="T24" fmla="*/ 391 w 455"/>
                <a:gd name="T25" fmla="*/ 83 h 525"/>
                <a:gd name="T26" fmla="*/ 368 w 455"/>
                <a:gd name="T27" fmla="*/ 133 h 525"/>
                <a:gd name="T28" fmla="*/ 338 w 455"/>
                <a:gd name="T29" fmla="*/ 181 h 525"/>
                <a:gd name="T30" fmla="*/ 199 w 455"/>
                <a:gd name="T31" fmla="*/ 365 h 525"/>
                <a:gd name="T32" fmla="*/ 109 w 455"/>
                <a:gd name="T33" fmla="*/ 439 h 525"/>
                <a:gd name="T34" fmla="*/ 61 w 455"/>
                <a:gd name="T35" fmla="*/ 488 h 525"/>
                <a:gd name="T36" fmla="*/ 34 w 455"/>
                <a:gd name="T37" fmla="*/ 525 h 525"/>
                <a:gd name="T38" fmla="*/ 281 w 455"/>
                <a:gd name="T39" fmla="*/ 158 h 525"/>
                <a:gd name="T40" fmla="*/ 187 w 455"/>
                <a:gd name="T41" fmla="*/ 255 h 525"/>
                <a:gd name="T42" fmla="*/ 82 w 455"/>
                <a:gd name="T43" fmla="*/ 299 h 525"/>
                <a:gd name="T44" fmla="*/ 22 w 455"/>
                <a:gd name="T45" fmla="*/ 406 h 525"/>
                <a:gd name="T46" fmla="*/ 46 w 455"/>
                <a:gd name="T47" fmla="*/ 478 h 525"/>
                <a:gd name="T48" fmla="*/ 99 w 455"/>
                <a:gd name="T49" fmla="*/ 424 h 525"/>
                <a:gd name="T50" fmla="*/ 188 w 455"/>
                <a:gd name="T51" fmla="*/ 350 h 525"/>
                <a:gd name="T52" fmla="*/ 321 w 455"/>
                <a:gd name="T53" fmla="*/ 174 h 525"/>
                <a:gd name="T54" fmla="*/ 352 w 455"/>
                <a:gd name="T55" fmla="*/ 124 h 525"/>
                <a:gd name="T56" fmla="*/ 370 w 455"/>
                <a:gd name="T57" fmla="*/ 72 h 525"/>
                <a:gd name="T58" fmla="*/ 372 w 455"/>
                <a:gd name="T59" fmla="*/ 21 h 525"/>
                <a:gd name="T60" fmla="*/ 280 w 455"/>
                <a:gd name="T61" fmla="*/ 48 h 525"/>
                <a:gd name="T62" fmla="*/ 232 w 455"/>
                <a:gd name="T63" fmla="*/ 61 h 525"/>
                <a:gd name="T64" fmla="*/ 199 w 455"/>
                <a:gd name="T65" fmla="*/ 64 h 525"/>
                <a:gd name="T66" fmla="*/ 102 w 455"/>
                <a:gd name="T67" fmla="*/ 48 h 525"/>
                <a:gd name="T68" fmla="*/ 96 w 455"/>
                <a:gd name="T69" fmla="*/ 74 h 525"/>
                <a:gd name="T70" fmla="*/ 271 w 455"/>
                <a:gd name="T71" fmla="*/ 14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5" h="525">
                  <a:moveTo>
                    <a:pt x="34" y="525"/>
                  </a:moveTo>
                  <a:cubicBezTo>
                    <a:pt x="27" y="516"/>
                    <a:pt x="27" y="516"/>
                    <a:pt x="27" y="516"/>
                  </a:cubicBezTo>
                  <a:cubicBezTo>
                    <a:pt x="0" y="483"/>
                    <a:pt x="2" y="443"/>
                    <a:pt x="4" y="405"/>
                  </a:cubicBezTo>
                  <a:cubicBezTo>
                    <a:pt x="4" y="395"/>
                    <a:pt x="5" y="384"/>
                    <a:pt x="5" y="374"/>
                  </a:cubicBezTo>
                  <a:cubicBezTo>
                    <a:pt x="5" y="325"/>
                    <a:pt x="38" y="301"/>
                    <a:pt x="74" y="283"/>
                  </a:cubicBezTo>
                  <a:cubicBezTo>
                    <a:pt x="88" y="275"/>
                    <a:pt x="104" y="271"/>
                    <a:pt x="119" y="267"/>
                  </a:cubicBezTo>
                  <a:cubicBezTo>
                    <a:pt x="140" y="261"/>
                    <a:pt x="160" y="255"/>
                    <a:pt x="174" y="241"/>
                  </a:cubicBezTo>
                  <a:cubicBezTo>
                    <a:pt x="183" y="233"/>
                    <a:pt x="192" y="225"/>
                    <a:pt x="202" y="217"/>
                  </a:cubicBezTo>
                  <a:cubicBezTo>
                    <a:pt x="222" y="200"/>
                    <a:pt x="242" y="183"/>
                    <a:pt x="256" y="163"/>
                  </a:cubicBezTo>
                  <a:cubicBezTo>
                    <a:pt x="207" y="160"/>
                    <a:pt x="103" y="133"/>
                    <a:pt x="79" y="82"/>
                  </a:cubicBezTo>
                  <a:cubicBezTo>
                    <a:pt x="73" y="69"/>
                    <a:pt x="69" y="48"/>
                    <a:pt x="88" y="24"/>
                  </a:cubicBezTo>
                  <a:cubicBezTo>
                    <a:pt x="95" y="16"/>
                    <a:pt x="95" y="16"/>
                    <a:pt x="95" y="16"/>
                  </a:cubicBezTo>
                  <a:cubicBezTo>
                    <a:pt x="102" y="23"/>
                    <a:pt x="102" y="23"/>
                    <a:pt x="102" y="23"/>
                  </a:cubicBezTo>
                  <a:cubicBezTo>
                    <a:pt x="107" y="27"/>
                    <a:pt x="111" y="31"/>
                    <a:pt x="114" y="34"/>
                  </a:cubicBezTo>
                  <a:cubicBezTo>
                    <a:pt x="141" y="60"/>
                    <a:pt x="148" y="65"/>
                    <a:pt x="178" y="46"/>
                  </a:cubicBezTo>
                  <a:cubicBezTo>
                    <a:pt x="186" y="41"/>
                    <a:pt x="197" y="44"/>
                    <a:pt x="205" y="47"/>
                  </a:cubicBezTo>
                  <a:cubicBezTo>
                    <a:pt x="209" y="49"/>
                    <a:pt x="214" y="50"/>
                    <a:pt x="216" y="49"/>
                  </a:cubicBezTo>
                  <a:cubicBezTo>
                    <a:pt x="222" y="45"/>
                    <a:pt x="222" y="45"/>
                    <a:pt x="222" y="45"/>
                  </a:cubicBezTo>
                  <a:cubicBezTo>
                    <a:pt x="232" y="39"/>
                    <a:pt x="241" y="34"/>
                    <a:pt x="254" y="32"/>
                  </a:cubicBezTo>
                  <a:cubicBezTo>
                    <a:pt x="262" y="31"/>
                    <a:pt x="270" y="30"/>
                    <a:pt x="278" y="29"/>
                  </a:cubicBezTo>
                  <a:cubicBezTo>
                    <a:pt x="307" y="27"/>
                    <a:pt x="336" y="24"/>
                    <a:pt x="356" y="9"/>
                  </a:cubicBezTo>
                  <a:cubicBezTo>
                    <a:pt x="368" y="0"/>
                    <a:pt x="379" y="1"/>
                    <a:pt x="386" y="9"/>
                  </a:cubicBezTo>
                  <a:cubicBezTo>
                    <a:pt x="396" y="22"/>
                    <a:pt x="393" y="50"/>
                    <a:pt x="391" y="64"/>
                  </a:cubicBezTo>
                  <a:cubicBezTo>
                    <a:pt x="455" y="86"/>
                    <a:pt x="455" y="86"/>
                    <a:pt x="455" y="86"/>
                  </a:cubicBezTo>
                  <a:cubicBezTo>
                    <a:pt x="391" y="83"/>
                    <a:pt x="391" y="83"/>
                    <a:pt x="391" y="83"/>
                  </a:cubicBezTo>
                  <a:cubicBezTo>
                    <a:pt x="391" y="83"/>
                    <a:pt x="391" y="83"/>
                    <a:pt x="391" y="83"/>
                  </a:cubicBezTo>
                  <a:cubicBezTo>
                    <a:pt x="382" y="83"/>
                    <a:pt x="380" y="87"/>
                    <a:pt x="377" y="105"/>
                  </a:cubicBezTo>
                  <a:cubicBezTo>
                    <a:pt x="375" y="114"/>
                    <a:pt x="373" y="125"/>
                    <a:pt x="368" y="133"/>
                  </a:cubicBezTo>
                  <a:cubicBezTo>
                    <a:pt x="364" y="139"/>
                    <a:pt x="360" y="145"/>
                    <a:pt x="356" y="151"/>
                  </a:cubicBezTo>
                  <a:cubicBezTo>
                    <a:pt x="349" y="161"/>
                    <a:pt x="343" y="170"/>
                    <a:pt x="338" y="181"/>
                  </a:cubicBezTo>
                  <a:cubicBezTo>
                    <a:pt x="320" y="223"/>
                    <a:pt x="298" y="276"/>
                    <a:pt x="262" y="311"/>
                  </a:cubicBezTo>
                  <a:cubicBezTo>
                    <a:pt x="242" y="331"/>
                    <a:pt x="220" y="348"/>
                    <a:pt x="199" y="365"/>
                  </a:cubicBezTo>
                  <a:cubicBezTo>
                    <a:pt x="180" y="380"/>
                    <a:pt x="161" y="395"/>
                    <a:pt x="143" y="412"/>
                  </a:cubicBezTo>
                  <a:cubicBezTo>
                    <a:pt x="134" y="421"/>
                    <a:pt x="121" y="430"/>
                    <a:pt x="109" y="439"/>
                  </a:cubicBezTo>
                  <a:cubicBezTo>
                    <a:pt x="97" y="448"/>
                    <a:pt x="85" y="456"/>
                    <a:pt x="78" y="463"/>
                  </a:cubicBezTo>
                  <a:cubicBezTo>
                    <a:pt x="73" y="469"/>
                    <a:pt x="67" y="478"/>
                    <a:pt x="61" y="488"/>
                  </a:cubicBezTo>
                  <a:cubicBezTo>
                    <a:pt x="55" y="498"/>
                    <a:pt x="49" y="509"/>
                    <a:pt x="41" y="517"/>
                  </a:cubicBezTo>
                  <a:lnTo>
                    <a:pt x="34" y="525"/>
                  </a:lnTo>
                  <a:close/>
                  <a:moveTo>
                    <a:pt x="288" y="143"/>
                  </a:moveTo>
                  <a:cubicBezTo>
                    <a:pt x="281" y="158"/>
                    <a:pt x="281" y="158"/>
                    <a:pt x="281" y="158"/>
                  </a:cubicBezTo>
                  <a:cubicBezTo>
                    <a:pt x="266" y="186"/>
                    <a:pt x="240" y="209"/>
                    <a:pt x="214" y="231"/>
                  </a:cubicBezTo>
                  <a:cubicBezTo>
                    <a:pt x="204" y="239"/>
                    <a:pt x="195" y="247"/>
                    <a:pt x="187" y="255"/>
                  </a:cubicBezTo>
                  <a:cubicBezTo>
                    <a:pt x="170" y="272"/>
                    <a:pt x="146" y="278"/>
                    <a:pt x="124" y="284"/>
                  </a:cubicBezTo>
                  <a:cubicBezTo>
                    <a:pt x="110" y="288"/>
                    <a:pt x="95" y="292"/>
                    <a:pt x="82" y="299"/>
                  </a:cubicBezTo>
                  <a:cubicBezTo>
                    <a:pt x="47" y="317"/>
                    <a:pt x="23" y="337"/>
                    <a:pt x="23" y="374"/>
                  </a:cubicBezTo>
                  <a:cubicBezTo>
                    <a:pt x="23" y="385"/>
                    <a:pt x="23" y="395"/>
                    <a:pt x="22" y="406"/>
                  </a:cubicBezTo>
                  <a:cubicBezTo>
                    <a:pt x="21" y="438"/>
                    <a:pt x="19" y="469"/>
                    <a:pt x="35" y="495"/>
                  </a:cubicBezTo>
                  <a:cubicBezTo>
                    <a:pt x="39" y="490"/>
                    <a:pt x="42" y="484"/>
                    <a:pt x="46" y="478"/>
                  </a:cubicBezTo>
                  <a:cubicBezTo>
                    <a:pt x="52" y="467"/>
                    <a:pt x="58" y="457"/>
                    <a:pt x="65" y="451"/>
                  </a:cubicBezTo>
                  <a:cubicBezTo>
                    <a:pt x="73" y="442"/>
                    <a:pt x="86" y="433"/>
                    <a:pt x="99" y="424"/>
                  </a:cubicBezTo>
                  <a:cubicBezTo>
                    <a:pt x="110" y="416"/>
                    <a:pt x="122" y="407"/>
                    <a:pt x="130" y="399"/>
                  </a:cubicBezTo>
                  <a:cubicBezTo>
                    <a:pt x="149" y="381"/>
                    <a:pt x="169" y="366"/>
                    <a:pt x="188" y="350"/>
                  </a:cubicBezTo>
                  <a:cubicBezTo>
                    <a:pt x="208" y="334"/>
                    <a:pt x="230" y="317"/>
                    <a:pt x="249" y="298"/>
                  </a:cubicBezTo>
                  <a:cubicBezTo>
                    <a:pt x="282" y="266"/>
                    <a:pt x="304" y="215"/>
                    <a:pt x="321" y="174"/>
                  </a:cubicBezTo>
                  <a:cubicBezTo>
                    <a:pt x="327" y="161"/>
                    <a:pt x="334" y="150"/>
                    <a:pt x="341" y="140"/>
                  </a:cubicBezTo>
                  <a:cubicBezTo>
                    <a:pt x="345" y="135"/>
                    <a:pt x="349" y="130"/>
                    <a:pt x="352" y="124"/>
                  </a:cubicBezTo>
                  <a:cubicBezTo>
                    <a:pt x="355" y="118"/>
                    <a:pt x="357" y="110"/>
                    <a:pt x="358" y="102"/>
                  </a:cubicBezTo>
                  <a:cubicBezTo>
                    <a:pt x="361" y="92"/>
                    <a:pt x="363" y="80"/>
                    <a:pt x="370" y="72"/>
                  </a:cubicBezTo>
                  <a:cubicBezTo>
                    <a:pt x="371" y="68"/>
                    <a:pt x="371" y="68"/>
                    <a:pt x="371" y="68"/>
                  </a:cubicBezTo>
                  <a:cubicBezTo>
                    <a:pt x="375" y="52"/>
                    <a:pt x="376" y="26"/>
                    <a:pt x="372" y="21"/>
                  </a:cubicBezTo>
                  <a:cubicBezTo>
                    <a:pt x="371" y="21"/>
                    <a:pt x="370" y="22"/>
                    <a:pt x="367" y="24"/>
                  </a:cubicBezTo>
                  <a:cubicBezTo>
                    <a:pt x="343" y="42"/>
                    <a:pt x="309" y="45"/>
                    <a:pt x="280" y="48"/>
                  </a:cubicBezTo>
                  <a:cubicBezTo>
                    <a:pt x="272" y="48"/>
                    <a:pt x="264" y="49"/>
                    <a:pt x="257" y="50"/>
                  </a:cubicBezTo>
                  <a:cubicBezTo>
                    <a:pt x="247" y="51"/>
                    <a:pt x="241" y="55"/>
                    <a:pt x="232" y="61"/>
                  </a:cubicBezTo>
                  <a:cubicBezTo>
                    <a:pt x="226" y="65"/>
                    <a:pt x="226" y="65"/>
                    <a:pt x="226" y="65"/>
                  </a:cubicBezTo>
                  <a:cubicBezTo>
                    <a:pt x="218" y="69"/>
                    <a:pt x="207" y="67"/>
                    <a:pt x="199" y="64"/>
                  </a:cubicBezTo>
                  <a:cubicBezTo>
                    <a:pt x="195" y="63"/>
                    <a:pt x="192" y="62"/>
                    <a:pt x="189" y="62"/>
                  </a:cubicBezTo>
                  <a:cubicBezTo>
                    <a:pt x="142" y="88"/>
                    <a:pt x="127" y="72"/>
                    <a:pt x="102" y="48"/>
                  </a:cubicBezTo>
                  <a:cubicBezTo>
                    <a:pt x="100" y="46"/>
                    <a:pt x="99" y="45"/>
                    <a:pt x="97" y="43"/>
                  </a:cubicBezTo>
                  <a:cubicBezTo>
                    <a:pt x="91" y="54"/>
                    <a:pt x="91" y="64"/>
                    <a:pt x="96" y="74"/>
                  </a:cubicBezTo>
                  <a:cubicBezTo>
                    <a:pt x="115" y="115"/>
                    <a:pt x="219" y="145"/>
                    <a:pt x="265" y="145"/>
                  </a:cubicBezTo>
                  <a:cubicBezTo>
                    <a:pt x="267" y="145"/>
                    <a:pt x="270" y="145"/>
                    <a:pt x="271" y="145"/>
                  </a:cubicBezTo>
                  <a:lnTo>
                    <a:pt x="288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6" name="Freeform 298"/>
            <p:cNvSpPr>
              <a:spLocks/>
            </p:cNvSpPr>
            <p:nvPr/>
          </p:nvSpPr>
          <p:spPr bwMode="auto">
            <a:xfrm>
              <a:off x="2337" y="2857"/>
              <a:ext cx="181" cy="159"/>
            </a:xfrm>
            <a:custGeom>
              <a:avLst/>
              <a:gdLst>
                <a:gd name="T0" fmla="*/ 608 w 608"/>
                <a:gd name="T1" fmla="*/ 194 h 536"/>
                <a:gd name="T2" fmla="*/ 535 w 608"/>
                <a:gd name="T3" fmla="*/ 194 h 536"/>
                <a:gd name="T4" fmla="*/ 574 w 608"/>
                <a:gd name="T5" fmla="*/ 145 h 536"/>
                <a:gd name="T6" fmla="*/ 555 w 608"/>
                <a:gd name="T7" fmla="*/ 26 h 536"/>
                <a:gd name="T8" fmla="*/ 439 w 608"/>
                <a:gd name="T9" fmla="*/ 34 h 536"/>
                <a:gd name="T10" fmla="*/ 351 w 608"/>
                <a:gd name="T11" fmla="*/ 114 h 536"/>
                <a:gd name="T12" fmla="*/ 334 w 608"/>
                <a:gd name="T13" fmla="*/ 147 h 536"/>
                <a:gd name="T14" fmla="*/ 275 w 608"/>
                <a:gd name="T15" fmla="*/ 138 h 536"/>
                <a:gd name="T16" fmla="*/ 187 w 608"/>
                <a:gd name="T17" fmla="*/ 197 h 536"/>
                <a:gd name="T18" fmla="*/ 163 w 608"/>
                <a:gd name="T19" fmla="*/ 154 h 536"/>
                <a:gd name="T20" fmla="*/ 132 w 608"/>
                <a:gd name="T21" fmla="*/ 112 h 536"/>
                <a:gd name="T22" fmla="*/ 117 w 608"/>
                <a:gd name="T23" fmla="*/ 278 h 536"/>
                <a:gd name="T24" fmla="*/ 49 w 608"/>
                <a:gd name="T25" fmla="*/ 279 h 536"/>
                <a:gd name="T26" fmla="*/ 13 w 608"/>
                <a:gd name="T27" fmla="*/ 291 h 536"/>
                <a:gd name="T28" fmla="*/ 67 w 608"/>
                <a:gd name="T29" fmla="*/ 449 h 536"/>
                <a:gd name="T30" fmla="*/ 58 w 608"/>
                <a:gd name="T31" fmla="*/ 458 h 536"/>
                <a:gd name="T32" fmla="*/ 78 w 608"/>
                <a:gd name="T33" fmla="*/ 492 h 536"/>
                <a:gd name="T34" fmla="*/ 131 w 608"/>
                <a:gd name="T35" fmla="*/ 535 h 536"/>
                <a:gd name="T36" fmla="*/ 199 w 608"/>
                <a:gd name="T37" fmla="*/ 520 h 536"/>
                <a:gd name="T38" fmla="*/ 229 w 608"/>
                <a:gd name="T39" fmla="*/ 505 h 536"/>
                <a:gd name="T40" fmla="*/ 277 w 608"/>
                <a:gd name="T41" fmla="*/ 509 h 536"/>
                <a:gd name="T42" fmla="*/ 346 w 608"/>
                <a:gd name="T43" fmla="*/ 507 h 536"/>
                <a:gd name="T44" fmla="*/ 373 w 608"/>
                <a:gd name="T45" fmla="*/ 489 h 536"/>
                <a:gd name="T46" fmla="*/ 410 w 608"/>
                <a:gd name="T47" fmla="*/ 476 h 536"/>
                <a:gd name="T48" fmla="*/ 530 w 608"/>
                <a:gd name="T49" fmla="*/ 339 h 536"/>
                <a:gd name="T50" fmla="*/ 581 w 608"/>
                <a:gd name="T51" fmla="*/ 274 h 536"/>
                <a:gd name="T52" fmla="*/ 608 w 608"/>
                <a:gd name="T53" fmla="*/ 19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8" h="536">
                  <a:moveTo>
                    <a:pt x="608" y="194"/>
                  </a:moveTo>
                  <a:cubicBezTo>
                    <a:pt x="578" y="188"/>
                    <a:pt x="551" y="238"/>
                    <a:pt x="535" y="194"/>
                  </a:cubicBezTo>
                  <a:cubicBezTo>
                    <a:pt x="519" y="150"/>
                    <a:pt x="575" y="167"/>
                    <a:pt x="574" y="145"/>
                  </a:cubicBezTo>
                  <a:cubicBezTo>
                    <a:pt x="573" y="121"/>
                    <a:pt x="577" y="39"/>
                    <a:pt x="555" y="26"/>
                  </a:cubicBezTo>
                  <a:cubicBezTo>
                    <a:pt x="510" y="0"/>
                    <a:pt x="480" y="7"/>
                    <a:pt x="439" y="34"/>
                  </a:cubicBezTo>
                  <a:cubicBezTo>
                    <a:pt x="405" y="57"/>
                    <a:pt x="380" y="85"/>
                    <a:pt x="351" y="114"/>
                  </a:cubicBezTo>
                  <a:cubicBezTo>
                    <a:pt x="343" y="123"/>
                    <a:pt x="346" y="145"/>
                    <a:pt x="334" y="147"/>
                  </a:cubicBezTo>
                  <a:cubicBezTo>
                    <a:pt x="308" y="152"/>
                    <a:pt x="299" y="138"/>
                    <a:pt x="275" y="138"/>
                  </a:cubicBezTo>
                  <a:cubicBezTo>
                    <a:pt x="234" y="140"/>
                    <a:pt x="231" y="203"/>
                    <a:pt x="187" y="197"/>
                  </a:cubicBezTo>
                  <a:cubicBezTo>
                    <a:pt x="154" y="194"/>
                    <a:pt x="162" y="187"/>
                    <a:pt x="163" y="154"/>
                  </a:cubicBezTo>
                  <a:cubicBezTo>
                    <a:pt x="164" y="141"/>
                    <a:pt x="141" y="123"/>
                    <a:pt x="132" y="112"/>
                  </a:cubicBezTo>
                  <a:cubicBezTo>
                    <a:pt x="132" y="153"/>
                    <a:pt x="152" y="256"/>
                    <a:pt x="117" y="278"/>
                  </a:cubicBezTo>
                  <a:cubicBezTo>
                    <a:pt x="102" y="288"/>
                    <a:pt x="56" y="299"/>
                    <a:pt x="49" y="279"/>
                  </a:cubicBezTo>
                  <a:cubicBezTo>
                    <a:pt x="40" y="250"/>
                    <a:pt x="0" y="258"/>
                    <a:pt x="13" y="291"/>
                  </a:cubicBezTo>
                  <a:cubicBezTo>
                    <a:pt x="36" y="345"/>
                    <a:pt x="69" y="394"/>
                    <a:pt x="67" y="449"/>
                  </a:cubicBezTo>
                  <a:cubicBezTo>
                    <a:pt x="67" y="445"/>
                    <a:pt x="57" y="450"/>
                    <a:pt x="58" y="458"/>
                  </a:cubicBezTo>
                  <a:cubicBezTo>
                    <a:pt x="59" y="469"/>
                    <a:pt x="73" y="483"/>
                    <a:pt x="78" y="492"/>
                  </a:cubicBezTo>
                  <a:cubicBezTo>
                    <a:pt x="92" y="516"/>
                    <a:pt x="95" y="521"/>
                    <a:pt x="131" y="535"/>
                  </a:cubicBezTo>
                  <a:cubicBezTo>
                    <a:pt x="135" y="536"/>
                    <a:pt x="188" y="521"/>
                    <a:pt x="199" y="520"/>
                  </a:cubicBezTo>
                  <a:cubicBezTo>
                    <a:pt x="210" y="519"/>
                    <a:pt x="218" y="506"/>
                    <a:pt x="229" y="505"/>
                  </a:cubicBezTo>
                  <a:cubicBezTo>
                    <a:pt x="243" y="502"/>
                    <a:pt x="263" y="508"/>
                    <a:pt x="277" y="509"/>
                  </a:cubicBezTo>
                  <a:cubicBezTo>
                    <a:pt x="298" y="511"/>
                    <a:pt x="329" y="513"/>
                    <a:pt x="346" y="507"/>
                  </a:cubicBezTo>
                  <a:cubicBezTo>
                    <a:pt x="354" y="504"/>
                    <a:pt x="353" y="493"/>
                    <a:pt x="373" y="489"/>
                  </a:cubicBezTo>
                  <a:cubicBezTo>
                    <a:pt x="389" y="486"/>
                    <a:pt x="398" y="486"/>
                    <a:pt x="410" y="476"/>
                  </a:cubicBezTo>
                  <a:cubicBezTo>
                    <a:pt x="458" y="436"/>
                    <a:pt x="498" y="393"/>
                    <a:pt x="530" y="339"/>
                  </a:cubicBezTo>
                  <a:cubicBezTo>
                    <a:pt x="546" y="312"/>
                    <a:pt x="558" y="295"/>
                    <a:pt x="581" y="274"/>
                  </a:cubicBezTo>
                  <a:cubicBezTo>
                    <a:pt x="602" y="256"/>
                    <a:pt x="602" y="220"/>
                    <a:pt x="608" y="19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7" name="Freeform 299"/>
            <p:cNvSpPr>
              <a:spLocks noEditPoints="1"/>
            </p:cNvSpPr>
            <p:nvPr/>
          </p:nvSpPr>
          <p:spPr bwMode="auto">
            <a:xfrm>
              <a:off x="2336" y="2857"/>
              <a:ext cx="185" cy="162"/>
            </a:xfrm>
            <a:custGeom>
              <a:avLst/>
              <a:gdLst>
                <a:gd name="T0" fmla="*/ 130 w 621"/>
                <a:gd name="T1" fmla="*/ 542 h 543"/>
                <a:gd name="T2" fmla="*/ 65 w 621"/>
                <a:gd name="T3" fmla="*/ 485 h 543"/>
                <a:gd name="T4" fmla="*/ 56 w 621"/>
                <a:gd name="T5" fmla="*/ 443 h 543"/>
                <a:gd name="T6" fmla="*/ 26 w 621"/>
                <a:gd name="T7" fmla="*/ 335 h 543"/>
                <a:gd name="T8" fmla="*/ 8 w 621"/>
                <a:gd name="T9" fmla="*/ 262 h 543"/>
                <a:gd name="T10" fmla="*/ 60 w 621"/>
                <a:gd name="T11" fmla="*/ 275 h 543"/>
                <a:gd name="T12" fmla="*/ 114 w 621"/>
                <a:gd name="T13" fmla="*/ 269 h 543"/>
                <a:gd name="T14" fmla="*/ 125 w 621"/>
                <a:gd name="T15" fmla="*/ 111 h 543"/>
                <a:gd name="T16" fmla="*/ 141 w 621"/>
                <a:gd name="T17" fmla="*/ 106 h 543"/>
                <a:gd name="T18" fmla="*/ 175 w 621"/>
                <a:gd name="T19" fmla="*/ 154 h 543"/>
                <a:gd name="T20" fmla="*/ 190 w 621"/>
                <a:gd name="T21" fmla="*/ 187 h 543"/>
                <a:gd name="T22" fmla="*/ 277 w 621"/>
                <a:gd name="T23" fmla="*/ 128 h 543"/>
                <a:gd name="T24" fmla="*/ 305 w 621"/>
                <a:gd name="T25" fmla="*/ 134 h 543"/>
                <a:gd name="T26" fmla="*/ 338 w 621"/>
                <a:gd name="T27" fmla="*/ 126 h 543"/>
                <a:gd name="T28" fmla="*/ 357 w 621"/>
                <a:gd name="T29" fmla="*/ 96 h 543"/>
                <a:gd name="T30" fmla="*/ 505 w 621"/>
                <a:gd name="T31" fmla="*/ 0 h 543"/>
                <a:gd name="T32" fmla="*/ 585 w 621"/>
                <a:gd name="T33" fmla="*/ 130 h 543"/>
                <a:gd name="T34" fmla="*/ 560 w 621"/>
                <a:gd name="T35" fmla="*/ 167 h 543"/>
                <a:gd name="T36" fmla="*/ 546 w 621"/>
                <a:gd name="T37" fmla="*/ 190 h 543"/>
                <a:gd name="T38" fmla="*/ 571 w 621"/>
                <a:gd name="T39" fmla="*/ 195 h 543"/>
                <a:gd name="T40" fmla="*/ 621 w 621"/>
                <a:gd name="T41" fmla="*/ 186 h 543"/>
                <a:gd name="T42" fmla="*/ 615 w 621"/>
                <a:gd name="T43" fmla="*/ 215 h 543"/>
                <a:gd name="T44" fmla="*/ 540 w 621"/>
                <a:gd name="T45" fmla="*/ 343 h 543"/>
                <a:gd name="T46" fmla="*/ 383 w 621"/>
                <a:gd name="T47" fmla="*/ 496 h 543"/>
                <a:gd name="T48" fmla="*/ 362 w 621"/>
                <a:gd name="T49" fmla="*/ 506 h 543"/>
                <a:gd name="T50" fmla="*/ 314 w 621"/>
                <a:gd name="T51" fmla="*/ 519 h 543"/>
                <a:gd name="T52" fmla="*/ 279 w 621"/>
                <a:gd name="T53" fmla="*/ 517 h 543"/>
                <a:gd name="T54" fmla="*/ 232 w 621"/>
                <a:gd name="T55" fmla="*/ 513 h 543"/>
                <a:gd name="T56" fmla="*/ 202 w 621"/>
                <a:gd name="T57" fmla="*/ 528 h 543"/>
                <a:gd name="T58" fmla="*/ 134 w 621"/>
                <a:gd name="T59" fmla="*/ 543 h 543"/>
                <a:gd name="T60" fmla="*/ 68 w 621"/>
                <a:gd name="T61" fmla="*/ 456 h 543"/>
                <a:gd name="T62" fmla="*/ 88 w 621"/>
                <a:gd name="T63" fmla="*/ 486 h 543"/>
                <a:gd name="T64" fmla="*/ 164 w 621"/>
                <a:gd name="T65" fmla="*/ 518 h 543"/>
                <a:gd name="T66" fmla="*/ 211 w 621"/>
                <a:gd name="T67" fmla="*/ 504 h 543"/>
                <a:gd name="T68" fmla="*/ 265 w 621"/>
                <a:gd name="T69" fmla="*/ 497 h 543"/>
                <a:gd name="T70" fmla="*/ 314 w 621"/>
                <a:gd name="T71" fmla="*/ 501 h 543"/>
                <a:gd name="T72" fmla="*/ 344 w 621"/>
                <a:gd name="T73" fmla="*/ 497 h 543"/>
                <a:gd name="T74" fmla="*/ 374 w 621"/>
                <a:gd name="T75" fmla="*/ 479 h 543"/>
                <a:gd name="T76" fmla="*/ 406 w 621"/>
                <a:gd name="T77" fmla="*/ 468 h 543"/>
                <a:gd name="T78" fmla="*/ 577 w 621"/>
                <a:gd name="T79" fmla="*/ 266 h 543"/>
                <a:gd name="T80" fmla="*/ 599 w 621"/>
                <a:gd name="T81" fmla="*/ 203 h 543"/>
                <a:gd name="T82" fmla="*/ 555 w 621"/>
                <a:gd name="T83" fmla="*/ 220 h 543"/>
                <a:gd name="T84" fmla="*/ 528 w 621"/>
                <a:gd name="T85" fmla="*/ 167 h 543"/>
                <a:gd name="T86" fmla="*/ 567 w 621"/>
                <a:gd name="T87" fmla="*/ 144 h 543"/>
                <a:gd name="T88" fmla="*/ 552 w 621"/>
                <a:gd name="T89" fmla="*/ 33 h 543"/>
                <a:gd name="T90" fmla="*/ 371 w 621"/>
                <a:gd name="T91" fmla="*/ 109 h 543"/>
                <a:gd name="T92" fmla="*/ 356 w 621"/>
                <a:gd name="T93" fmla="*/ 131 h 543"/>
                <a:gd name="T94" fmla="*/ 300 w 621"/>
                <a:gd name="T95" fmla="*/ 151 h 543"/>
                <a:gd name="T96" fmla="*/ 243 w 621"/>
                <a:gd name="T97" fmla="*/ 173 h 543"/>
                <a:gd name="T98" fmla="*/ 155 w 621"/>
                <a:gd name="T99" fmla="*/ 168 h 543"/>
                <a:gd name="T100" fmla="*/ 144 w 621"/>
                <a:gd name="T101" fmla="*/ 135 h 543"/>
                <a:gd name="T102" fmla="*/ 124 w 621"/>
                <a:gd name="T103" fmla="*/ 285 h 543"/>
                <a:gd name="T104" fmla="*/ 43 w 621"/>
                <a:gd name="T105" fmla="*/ 281 h 543"/>
                <a:gd name="T106" fmla="*/ 24 w 621"/>
                <a:gd name="T107" fmla="*/ 287 h 543"/>
                <a:gd name="T108" fmla="*/ 78 w 621"/>
                <a:gd name="T109" fmla="*/ 448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1" h="543">
                  <a:moveTo>
                    <a:pt x="134" y="543"/>
                  </a:moveTo>
                  <a:cubicBezTo>
                    <a:pt x="130" y="542"/>
                    <a:pt x="130" y="542"/>
                    <a:pt x="130" y="542"/>
                  </a:cubicBezTo>
                  <a:cubicBezTo>
                    <a:pt x="91" y="528"/>
                    <a:pt x="87" y="522"/>
                    <a:pt x="72" y="495"/>
                  </a:cubicBezTo>
                  <a:cubicBezTo>
                    <a:pt x="71" y="492"/>
                    <a:pt x="68" y="489"/>
                    <a:pt x="65" y="485"/>
                  </a:cubicBezTo>
                  <a:cubicBezTo>
                    <a:pt x="59" y="476"/>
                    <a:pt x="51" y="467"/>
                    <a:pt x="51" y="458"/>
                  </a:cubicBezTo>
                  <a:cubicBezTo>
                    <a:pt x="50" y="453"/>
                    <a:pt x="52" y="447"/>
                    <a:pt x="56" y="443"/>
                  </a:cubicBezTo>
                  <a:cubicBezTo>
                    <a:pt x="57" y="442"/>
                    <a:pt x="59" y="441"/>
                    <a:pt x="60" y="440"/>
                  </a:cubicBezTo>
                  <a:cubicBezTo>
                    <a:pt x="59" y="404"/>
                    <a:pt x="42" y="370"/>
                    <a:pt x="26" y="335"/>
                  </a:cubicBezTo>
                  <a:cubicBezTo>
                    <a:pt x="19" y="321"/>
                    <a:pt x="13" y="307"/>
                    <a:pt x="7" y="293"/>
                  </a:cubicBezTo>
                  <a:cubicBezTo>
                    <a:pt x="0" y="278"/>
                    <a:pt x="5" y="267"/>
                    <a:pt x="8" y="262"/>
                  </a:cubicBezTo>
                  <a:cubicBezTo>
                    <a:pt x="12" y="256"/>
                    <a:pt x="21" y="251"/>
                    <a:pt x="30" y="251"/>
                  </a:cubicBezTo>
                  <a:cubicBezTo>
                    <a:pt x="43" y="251"/>
                    <a:pt x="55" y="261"/>
                    <a:pt x="60" y="275"/>
                  </a:cubicBezTo>
                  <a:cubicBezTo>
                    <a:pt x="62" y="280"/>
                    <a:pt x="71" y="280"/>
                    <a:pt x="74" y="280"/>
                  </a:cubicBezTo>
                  <a:cubicBezTo>
                    <a:pt x="89" y="280"/>
                    <a:pt x="107" y="274"/>
                    <a:pt x="114" y="269"/>
                  </a:cubicBezTo>
                  <a:cubicBezTo>
                    <a:pt x="136" y="256"/>
                    <a:pt x="131" y="192"/>
                    <a:pt x="127" y="149"/>
                  </a:cubicBezTo>
                  <a:cubicBezTo>
                    <a:pt x="126" y="135"/>
                    <a:pt x="125" y="122"/>
                    <a:pt x="125" y="111"/>
                  </a:cubicBezTo>
                  <a:cubicBezTo>
                    <a:pt x="125" y="87"/>
                    <a:pt x="125" y="87"/>
                    <a:pt x="125" y="87"/>
                  </a:cubicBezTo>
                  <a:cubicBezTo>
                    <a:pt x="141" y="106"/>
                    <a:pt x="141" y="106"/>
                    <a:pt x="141" y="106"/>
                  </a:cubicBezTo>
                  <a:cubicBezTo>
                    <a:pt x="143" y="108"/>
                    <a:pt x="146" y="110"/>
                    <a:pt x="149" y="114"/>
                  </a:cubicBezTo>
                  <a:cubicBezTo>
                    <a:pt x="161" y="126"/>
                    <a:pt x="175" y="139"/>
                    <a:pt x="175" y="154"/>
                  </a:cubicBezTo>
                  <a:cubicBezTo>
                    <a:pt x="174" y="160"/>
                    <a:pt x="174" y="165"/>
                    <a:pt x="174" y="170"/>
                  </a:cubicBezTo>
                  <a:cubicBezTo>
                    <a:pt x="172" y="185"/>
                    <a:pt x="172" y="185"/>
                    <a:pt x="190" y="187"/>
                  </a:cubicBezTo>
                  <a:cubicBezTo>
                    <a:pt x="209" y="190"/>
                    <a:pt x="217" y="177"/>
                    <a:pt x="229" y="162"/>
                  </a:cubicBezTo>
                  <a:cubicBezTo>
                    <a:pt x="240" y="147"/>
                    <a:pt x="253" y="129"/>
                    <a:pt x="277" y="128"/>
                  </a:cubicBezTo>
                  <a:cubicBezTo>
                    <a:pt x="277" y="128"/>
                    <a:pt x="277" y="128"/>
                    <a:pt x="277" y="128"/>
                  </a:cubicBezTo>
                  <a:cubicBezTo>
                    <a:pt x="290" y="128"/>
                    <a:pt x="298" y="131"/>
                    <a:pt x="305" y="134"/>
                  </a:cubicBezTo>
                  <a:cubicBezTo>
                    <a:pt x="314" y="137"/>
                    <a:pt x="322" y="139"/>
                    <a:pt x="334" y="137"/>
                  </a:cubicBezTo>
                  <a:cubicBezTo>
                    <a:pt x="336" y="136"/>
                    <a:pt x="337" y="130"/>
                    <a:pt x="338" y="126"/>
                  </a:cubicBezTo>
                  <a:cubicBezTo>
                    <a:pt x="339" y="120"/>
                    <a:pt x="341" y="112"/>
                    <a:pt x="347" y="107"/>
                  </a:cubicBezTo>
                  <a:cubicBezTo>
                    <a:pt x="357" y="96"/>
                    <a:pt x="357" y="96"/>
                    <a:pt x="357" y="96"/>
                  </a:cubicBezTo>
                  <a:cubicBezTo>
                    <a:pt x="382" y="70"/>
                    <a:pt x="405" y="46"/>
                    <a:pt x="436" y="26"/>
                  </a:cubicBezTo>
                  <a:cubicBezTo>
                    <a:pt x="463" y="7"/>
                    <a:pt x="484" y="0"/>
                    <a:pt x="505" y="0"/>
                  </a:cubicBezTo>
                  <a:cubicBezTo>
                    <a:pt x="523" y="0"/>
                    <a:pt x="542" y="5"/>
                    <a:pt x="562" y="17"/>
                  </a:cubicBezTo>
                  <a:cubicBezTo>
                    <a:pt x="583" y="30"/>
                    <a:pt x="585" y="80"/>
                    <a:pt x="585" y="130"/>
                  </a:cubicBezTo>
                  <a:cubicBezTo>
                    <a:pt x="585" y="135"/>
                    <a:pt x="585" y="140"/>
                    <a:pt x="585" y="143"/>
                  </a:cubicBezTo>
                  <a:cubicBezTo>
                    <a:pt x="586" y="159"/>
                    <a:pt x="570" y="164"/>
                    <a:pt x="560" y="167"/>
                  </a:cubicBezTo>
                  <a:cubicBezTo>
                    <a:pt x="554" y="169"/>
                    <a:pt x="546" y="171"/>
                    <a:pt x="545" y="175"/>
                  </a:cubicBezTo>
                  <a:cubicBezTo>
                    <a:pt x="543" y="178"/>
                    <a:pt x="544" y="183"/>
                    <a:pt x="546" y="190"/>
                  </a:cubicBezTo>
                  <a:cubicBezTo>
                    <a:pt x="548" y="196"/>
                    <a:pt x="551" y="202"/>
                    <a:pt x="555" y="202"/>
                  </a:cubicBezTo>
                  <a:cubicBezTo>
                    <a:pt x="559" y="202"/>
                    <a:pt x="565" y="198"/>
                    <a:pt x="571" y="195"/>
                  </a:cubicBezTo>
                  <a:cubicBezTo>
                    <a:pt x="583" y="189"/>
                    <a:pt x="597" y="181"/>
                    <a:pt x="612" y="184"/>
                  </a:cubicBezTo>
                  <a:cubicBezTo>
                    <a:pt x="621" y="186"/>
                    <a:pt x="621" y="186"/>
                    <a:pt x="621" y="186"/>
                  </a:cubicBezTo>
                  <a:cubicBezTo>
                    <a:pt x="619" y="196"/>
                    <a:pt x="619" y="196"/>
                    <a:pt x="619" y="196"/>
                  </a:cubicBezTo>
                  <a:cubicBezTo>
                    <a:pt x="617" y="202"/>
                    <a:pt x="616" y="208"/>
                    <a:pt x="615" y="215"/>
                  </a:cubicBezTo>
                  <a:cubicBezTo>
                    <a:pt x="611" y="238"/>
                    <a:pt x="607" y="264"/>
                    <a:pt x="590" y="280"/>
                  </a:cubicBezTo>
                  <a:cubicBezTo>
                    <a:pt x="567" y="300"/>
                    <a:pt x="556" y="315"/>
                    <a:pt x="540" y="343"/>
                  </a:cubicBezTo>
                  <a:cubicBezTo>
                    <a:pt x="509" y="395"/>
                    <a:pt x="470" y="439"/>
                    <a:pt x="418" y="482"/>
                  </a:cubicBezTo>
                  <a:cubicBezTo>
                    <a:pt x="405" y="492"/>
                    <a:pt x="395" y="494"/>
                    <a:pt x="383" y="496"/>
                  </a:cubicBezTo>
                  <a:cubicBezTo>
                    <a:pt x="377" y="497"/>
                    <a:pt x="377" y="497"/>
                    <a:pt x="377" y="497"/>
                  </a:cubicBezTo>
                  <a:cubicBezTo>
                    <a:pt x="367" y="499"/>
                    <a:pt x="364" y="502"/>
                    <a:pt x="362" y="506"/>
                  </a:cubicBezTo>
                  <a:cubicBezTo>
                    <a:pt x="359" y="509"/>
                    <a:pt x="356" y="512"/>
                    <a:pt x="351" y="514"/>
                  </a:cubicBezTo>
                  <a:cubicBezTo>
                    <a:pt x="343" y="518"/>
                    <a:pt x="331" y="519"/>
                    <a:pt x="314" y="519"/>
                  </a:cubicBezTo>
                  <a:cubicBezTo>
                    <a:pt x="314" y="519"/>
                    <a:pt x="314" y="519"/>
                    <a:pt x="314" y="519"/>
                  </a:cubicBezTo>
                  <a:cubicBezTo>
                    <a:pt x="302" y="519"/>
                    <a:pt x="289" y="518"/>
                    <a:pt x="279" y="517"/>
                  </a:cubicBezTo>
                  <a:cubicBezTo>
                    <a:pt x="274" y="517"/>
                    <a:pt x="268" y="516"/>
                    <a:pt x="263" y="515"/>
                  </a:cubicBezTo>
                  <a:cubicBezTo>
                    <a:pt x="252" y="513"/>
                    <a:pt x="241" y="512"/>
                    <a:pt x="232" y="513"/>
                  </a:cubicBezTo>
                  <a:cubicBezTo>
                    <a:pt x="229" y="513"/>
                    <a:pt x="226" y="516"/>
                    <a:pt x="222" y="519"/>
                  </a:cubicBezTo>
                  <a:cubicBezTo>
                    <a:pt x="217" y="523"/>
                    <a:pt x="210" y="527"/>
                    <a:pt x="202" y="528"/>
                  </a:cubicBezTo>
                  <a:cubicBezTo>
                    <a:pt x="197" y="529"/>
                    <a:pt x="181" y="533"/>
                    <a:pt x="168" y="536"/>
                  </a:cubicBezTo>
                  <a:cubicBezTo>
                    <a:pt x="148" y="541"/>
                    <a:pt x="138" y="543"/>
                    <a:pt x="134" y="543"/>
                  </a:cubicBezTo>
                  <a:close/>
                  <a:moveTo>
                    <a:pt x="69" y="448"/>
                  </a:moveTo>
                  <a:cubicBezTo>
                    <a:pt x="68" y="456"/>
                    <a:pt x="68" y="456"/>
                    <a:pt x="68" y="456"/>
                  </a:cubicBezTo>
                  <a:cubicBezTo>
                    <a:pt x="69" y="461"/>
                    <a:pt x="76" y="469"/>
                    <a:pt x="80" y="474"/>
                  </a:cubicBezTo>
                  <a:cubicBezTo>
                    <a:pt x="83" y="478"/>
                    <a:pt x="86" y="483"/>
                    <a:pt x="88" y="486"/>
                  </a:cubicBezTo>
                  <a:cubicBezTo>
                    <a:pt x="101" y="509"/>
                    <a:pt x="102" y="512"/>
                    <a:pt x="135" y="524"/>
                  </a:cubicBezTo>
                  <a:cubicBezTo>
                    <a:pt x="139" y="524"/>
                    <a:pt x="153" y="520"/>
                    <a:pt x="164" y="518"/>
                  </a:cubicBezTo>
                  <a:cubicBezTo>
                    <a:pt x="183" y="513"/>
                    <a:pt x="194" y="510"/>
                    <a:pt x="200" y="510"/>
                  </a:cubicBezTo>
                  <a:cubicBezTo>
                    <a:pt x="204" y="510"/>
                    <a:pt x="207" y="507"/>
                    <a:pt x="211" y="504"/>
                  </a:cubicBezTo>
                  <a:cubicBezTo>
                    <a:pt x="216" y="500"/>
                    <a:pt x="222" y="496"/>
                    <a:pt x="229" y="495"/>
                  </a:cubicBezTo>
                  <a:cubicBezTo>
                    <a:pt x="240" y="493"/>
                    <a:pt x="253" y="495"/>
                    <a:pt x="265" y="497"/>
                  </a:cubicBezTo>
                  <a:cubicBezTo>
                    <a:pt x="271" y="498"/>
                    <a:pt x="276" y="499"/>
                    <a:pt x="280" y="499"/>
                  </a:cubicBezTo>
                  <a:cubicBezTo>
                    <a:pt x="290" y="500"/>
                    <a:pt x="302" y="501"/>
                    <a:pt x="314" y="501"/>
                  </a:cubicBezTo>
                  <a:cubicBezTo>
                    <a:pt x="314" y="501"/>
                    <a:pt x="314" y="501"/>
                    <a:pt x="314" y="501"/>
                  </a:cubicBezTo>
                  <a:cubicBezTo>
                    <a:pt x="328" y="501"/>
                    <a:pt x="338" y="500"/>
                    <a:pt x="344" y="497"/>
                  </a:cubicBezTo>
                  <a:cubicBezTo>
                    <a:pt x="345" y="497"/>
                    <a:pt x="346" y="495"/>
                    <a:pt x="347" y="494"/>
                  </a:cubicBezTo>
                  <a:cubicBezTo>
                    <a:pt x="351" y="489"/>
                    <a:pt x="358" y="482"/>
                    <a:pt x="374" y="479"/>
                  </a:cubicBezTo>
                  <a:cubicBezTo>
                    <a:pt x="380" y="478"/>
                    <a:pt x="380" y="478"/>
                    <a:pt x="380" y="478"/>
                  </a:cubicBezTo>
                  <a:cubicBezTo>
                    <a:pt x="392" y="476"/>
                    <a:pt x="398" y="475"/>
                    <a:pt x="406" y="468"/>
                  </a:cubicBezTo>
                  <a:cubicBezTo>
                    <a:pt x="457" y="427"/>
                    <a:pt x="494" y="384"/>
                    <a:pt x="524" y="334"/>
                  </a:cubicBezTo>
                  <a:cubicBezTo>
                    <a:pt x="541" y="305"/>
                    <a:pt x="553" y="287"/>
                    <a:pt x="577" y="266"/>
                  </a:cubicBezTo>
                  <a:cubicBezTo>
                    <a:pt x="590" y="255"/>
                    <a:pt x="594" y="233"/>
                    <a:pt x="597" y="212"/>
                  </a:cubicBezTo>
                  <a:cubicBezTo>
                    <a:pt x="598" y="209"/>
                    <a:pt x="598" y="206"/>
                    <a:pt x="599" y="203"/>
                  </a:cubicBezTo>
                  <a:cubicBezTo>
                    <a:pt x="593" y="204"/>
                    <a:pt x="586" y="208"/>
                    <a:pt x="580" y="211"/>
                  </a:cubicBezTo>
                  <a:cubicBezTo>
                    <a:pt x="571" y="216"/>
                    <a:pt x="564" y="220"/>
                    <a:pt x="555" y="220"/>
                  </a:cubicBezTo>
                  <a:cubicBezTo>
                    <a:pt x="537" y="220"/>
                    <a:pt x="531" y="202"/>
                    <a:pt x="529" y="196"/>
                  </a:cubicBezTo>
                  <a:cubicBezTo>
                    <a:pt x="524" y="184"/>
                    <a:pt x="524" y="174"/>
                    <a:pt x="528" y="167"/>
                  </a:cubicBezTo>
                  <a:cubicBezTo>
                    <a:pt x="534" y="156"/>
                    <a:pt x="546" y="152"/>
                    <a:pt x="555" y="149"/>
                  </a:cubicBezTo>
                  <a:cubicBezTo>
                    <a:pt x="559" y="148"/>
                    <a:pt x="566" y="146"/>
                    <a:pt x="567" y="144"/>
                  </a:cubicBezTo>
                  <a:cubicBezTo>
                    <a:pt x="567" y="140"/>
                    <a:pt x="567" y="136"/>
                    <a:pt x="567" y="130"/>
                  </a:cubicBezTo>
                  <a:cubicBezTo>
                    <a:pt x="567" y="108"/>
                    <a:pt x="567" y="42"/>
                    <a:pt x="552" y="33"/>
                  </a:cubicBezTo>
                  <a:cubicBezTo>
                    <a:pt x="514" y="11"/>
                    <a:pt x="491" y="11"/>
                    <a:pt x="446" y="41"/>
                  </a:cubicBezTo>
                  <a:cubicBezTo>
                    <a:pt x="417" y="60"/>
                    <a:pt x="395" y="84"/>
                    <a:pt x="371" y="109"/>
                  </a:cubicBezTo>
                  <a:cubicBezTo>
                    <a:pt x="360" y="120"/>
                    <a:pt x="360" y="120"/>
                    <a:pt x="360" y="120"/>
                  </a:cubicBezTo>
                  <a:cubicBezTo>
                    <a:pt x="358" y="122"/>
                    <a:pt x="357" y="127"/>
                    <a:pt x="356" y="131"/>
                  </a:cubicBezTo>
                  <a:cubicBezTo>
                    <a:pt x="353" y="140"/>
                    <a:pt x="351" y="153"/>
                    <a:pt x="338" y="155"/>
                  </a:cubicBezTo>
                  <a:cubicBezTo>
                    <a:pt x="321" y="158"/>
                    <a:pt x="309" y="154"/>
                    <a:pt x="300" y="151"/>
                  </a:cubicBezTo>
                  <a:cubicBezTo>
                    <a:pt x="293" y="149"/>
                    <a:pt x="287" y="147"/>
                    <a:pt x="278" y="147"/>
                  </a:cubicBezTo>
                  <a:cubicBezTo>
                    <a:pt x="263" y="147"/>
                    <a:pt x="253" y="159"/>
                    <a:pt x="243" y="173"/>
                  </a:cubicBezTo>
                  <a:cubicBezTo>
                    <a:pt x="231" y="190"/>
                    <a:pt x="216" y="209"/>
                    <a:pt x="188" y="206"/>
                  </a:cubicBezTo>
                  <a:cubicBezTo>
                    <a:pt x="156" y="202"/>
                    <a:pt x="153" y="192"/>
                    <a:pt x="155" y="168"/>
                  </a:cubicBezTo>
                  <a:cubicBezTo>
                    <a:pt x="156" y="164"/>
                    <a:pt x="156" y="159"/>
                    <a:pt x="156" y="153"/>
                  </a:cubicBezTo>
                  <a:cubicBezTo>
                    <a:pt x="156" y="149"/>
                    <a:pt x="150" y="142"/>
                    <a:pt x="144" y="135"/>
                  </a:cubicBezTo>
                  <a:cubicBezTo>
                    <a:pt x="145" y="139"/>
                    <a:pt x="145" y="143"/>
                    <a:pt x="145" y="147"/>
                  </a:cubicBezTo>
                  <a:cubicBezTo>
                    <a:pt x="150" y="200"/>
                    <a:pt x="156" y="265"/>
                    <a:pt x="124" y="285"/>
                  </a:cubicBezTo>
                  <a:cubicBezTo>
                    <a:pt x="113" y="292"/>
                    <a:pt x="92" y="298"/>
                    <a:pt x="74" y="298"/>
                  </a:cubicBezTo>
                  <a:cubicBezTo>
                    <a:pt x="52" y="298"/>
                    <a:pt x="45" y="287"/>
                    <a:pt x="43" y="281"/>
                  </a:cubicBezTo>
                  <a:cubicBezTo>
                    <a:pt x="38" y="268"/>
                    <a:pt x="26" y="268"/>
                    <a:pt x="23" y="273"/>
                  </a:cubicBezTo>
                  <a:cubicBezTo>
                    <a:pt x="21" y="276"/>
                    <a:pt x="22" y="281"/>
                    <a:pt x="24" y="287"/>
                  </a:cubicBezTo>
                  <a:cubicBezTo>
                    <a:pt x="29" y="300"/>
                    <a:pt x="36" y="314"/>
                    <a:pt x="42" y="327"/>
                  </a:cubicBezTo>
                  <a:cubicBezTo>
                    <a:pt x="60" y="366"/>
                    <a:pt x="79" y="405"/>
                    <a:pt x="78" y="448"/>
                  </a:cubicBezTo>
                  <a:lnTo>
                    <a:pt x="69" y="4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8" name="Freeform 300"/>
            <p:cNvSpPr>
              <a:spLocks/>
            </p:cNvSpPr>
            <p:nvPr/>
          </p:nvSpPr>
          <p:spPr bwMode="auto">
            <a:xfrm>
              <a:off x="2451" y="2927"/>
              <a:ext cx="29" cy="39"/>
            </a:xfrm>
            <a:custGeom>
              <a:avLst/>
              <a:gdLst>
                <a:gd name="T0" fmla="*/ 96 w 96"/>
                <a:gd name="T1" fmla="*/ 63 h 129"/>
                <a:gd name="T2" fmla="*/ 14 w 96"/>
                <a:gd name="T3" fmla="*/ 82 h 129"/>
                <a:gd name="T4" fmla="*/ 96 w 96"/>
                <a:gd name="T5" fmla="*/ 6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129">
                  <a:moveTo>
                    <a:pt x="96" y="63"/>
                  </a:moveTo>
                  <a:cubicBezTo>
                    <a:pt x="82" y="113"/>
                    <a:pt x="42" y="129"/>
                    <a:pt x="14" y="82"/>
                  </a:cubicBezTo>
                  <a:cubicBezTo>
                    <a:pt x="0" y="58"/>
                    <a:pt x="74" y="0"/>
                    <a:pt x="96" y="6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9" name="Freeform 301"/>
            <p:cNvSpPr>
              <a:spLocks noEditPoints="1"/>
            </p:cNvSpPr>
            <p:nvPr/>
          </p:nvSpPr>
          <p:spPr bwMode="auto">
            <a:xfrm>
              <a:off x="2452" y="2935"/>
              <a:ext cx="31" cy="28"/>
            </a:xfrm>
            <a:custGeom>
              <a:avLst/>
              <a:gdLst>
                <a:gd name="T0" fmla="*/ 50 w 103"/>
                <a:gd name="T1" fmla="*/ 94 h 94"/>
                <a:gd name="T2" fmla="*/ 5 w 103"/>
                <a:gd name="T3" fmla="*/ 62 h 94"/>
                <a:gd name="T4" fmla="*/ 7 w 103"/>
                <a:gd name="T5" fmla="*/ 33 h 94"/>
                <a:gd name="T6" fmla="*/ 60 w 103"/>
                <a:gd name="T7" fmla="*/ 0 h 94"/>
                <a:gd name="T8" fmla="*/ 102 w 103"/>
                <a:gd name="T9" fmla="*/ 35 h 94"/>
                <a:gd name="T10" fmla="*/ 103 w 103"/>
                <a:gd name="T11" fmla="*/ 38 h 94"/>
                <a:gd name="T12" fmla="*/ 103 w 103"/>
                <a:gd name="T13" fmla="*/ 41 h 94"/>
                <a:gd name="T14" fmla="*/ 50 w 103"/>
                <a:gd name="T15" fmla="*/ 94 h 94"/>
                <a:gd name="T16" fmla="*/ 60 w 103"/>
                <a:gd name="T17" fmla="*/ 19 h 94"/>
                <a:gd name="T18" fmla="*/ 23 w 103"/>
                <a:gd name="T19" fmla="*/ 43 h 94"/>
                <a:gd name="T20" fmla="*/ 21 w 103"/>
                <a:gd name="T21" fmla="*/ 53 h 94"/>
                <a:gd name="T22" fmla="*/ 50 w 103"/>
                <a:gd name="T23" fmla="*/ 76 h 94"/>
                <a:gd name="T24" fmla="*/ 84 w 103"/>
                <a:gd name="T25" fmla="*/ 39 h 94"/>
                <a:gd name="T26" fmla="*/ 60 w 103"/>
                <a:gd name="T27" fmla="*/ 1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4">
                  <a:moveTo>
                    <a:pt x="50" y="94"/>
                  </a:moveTo>
                  <a:cubicBezTo>
                    <a:pt x="33" y="94"/>
                    <a:pt x="17" y="83"/>
                    <a:pt x="5" y="62"/>
                  </a:cubicBezTo>
                  <a:cubicBezTo>
                    <a:pt x="0" y="54"/>
                    <a:pt x="0" y="44"/>
                    <a:pt x="7" y="33"/>
                  </a:cubicBezTo>
                  <a:cubicBezTo>
                    <a:pt x="16" y="18"/>
                    <a:pt x="38" y="0"/>
                    <a:pt x="60" y="0"/>
                  </a:cubicBezTo>
                  <a:cubicBezTo>
                    <a:pt x="72" y="0"/>
                    <a:pt x="92" y="5"/>
                    <a:pt x="102" y="35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93" y="74"/>
                    <a:pt x="73" y="94"/>
                    <a:pt x="50" y="94"/>
                  </a:cubicBezTo>
                  <a:close/>
                  <a:moveTo>
                    <a:pt x="60" y="19"/>
                  </a:moveTo>
                  <a:cubicBezTo>
                    <a:pt x="46" y="19"/>
                    <a:pt x="29" y="31"/>
                    <a:pt x="23" y="43"/>
                  </a:cubicBezTo>
                  <a:cubicBezTo>
                    <a:pt x="20" y="47"/>
                    <a:pt x="19" y="51"/>
                    <a:pt x="21" y="53"/>
                  </a:cubicBezTo>
                  <a:cubicBezTo>
                    <a:pt x="29" y="68"/>
                    <a:pt x="40" y="76"/>
                    <a:pt x="50" y="76"/>
                  </a:cubicBezTo>
                  <a:cubicBezTo>
                    <a:pt x="64" y="76"/>
                    <a:pt x="77" y="61"/>
                    <a:pt x="84" y="39"/>
                  </a:cubicBezTo>
                  <a:cubicBezTo>
                    <a:pt x="79" y="26"/>
                    <a:pt x="71" y="19"/>
                    <a:pt x="6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0" name="Freeform 302"/>
            <p:cNvSpPr>
              <a:spLocks/>
            </p:cNvSpPr>
            <p:nvPr/>
          </p:nvSpPr>
          <p:spPr bwMode="auto">
            <a:xfrm>
              <a:off x="2434" y="2779"/>
              <a:ext cx="86" cy="86"/>
            </a:xfrm>
            <a:custGeom>
              <a:avLst/>
              <a:gdLst>
                <a:gd name="T0" fmla="*/ 153 w 289"/>
                <a:gd name="T1" fmla="*/ 269 h 289"/>
                <a:gd name="T2" fmla="*/ 234 w 289"/>
                <a:gd name="T3" fmla="*/ 289 h 289"/>
                <a:gd name="T4" fmla="*/ 264 w 289"/>
                <a:gd name="T5" fmla="*/ 233 h 289"/>
                <a:gd name="T6" fmla="*/ 276 w 289"/>
                <a:gd name="T7" fmla="*/ 152 h 289"/>
                <a:gd name="T8" fmla="*/ 287 w 289"/>
                <a:gd name="T9" fmla="*/ 90 h 289"/>
                <a:gd name="T10" fmla="*/ 231 w 289"/>
                <a:gd name="T11" fmla="*/ 36 h 289"/>
                <a:gd name="T12" fmla="*/ 126 w 289"/>
                <a:gd name="T13" fmla="*/ 51 h 289"/>
                <a:gd name="T14" fmla="*/ 71 w 289"/>
                <a:gd name="T15" fmla="*/ 99 h 289"/>
                <a:gd name="T16" fmla="*/ 0 w 289"/>
                <a:gd name="T17" fmla="*/ 101 h 289"/>
                <a:gd name="T18" fmla="*/ 79 w 289"/>
                <a:gd name="T19" fmla="*/ 198 h 289"/>
                <a:gd name="T20" fmla="*/ 100 w 289"/>
                <a:gd name="T21" fmla="*/ 239 h 289"/>
                <a:gd name="T22" fmla="*/ 153 w 289"/>
                <a:gd name="T23" fmla="*/ 26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9" h="289">
                  <a:moveTo>
                    <a:pt x="153" y="269"/>
                  </a:moveTo>
                  <a:cubicBezTo>
                    <a:pt x="185" y="271"/>
                    <a:pt x="208" y="270"/>
                    <a:pt x="234" y="289"/>
                  </a:cubicBezTo>
                  <a:cubicBezTo>
                    <a:pt x="235" y="268"/>
                    <a:pt x="256" y="252"/>
                    <a:pt x="264" y="233"/>
                  </a:cubicBezTo>
                  <a:cubicBezTo>
                    <a:pt x="278" y="198"/>
                    <a:pt x="283" y="188"/>
                    <a:pt x="276" y="152"/>
                  </a:cubicBezTo>
                  <a:cubicBezTo>
                    <a:pt x="273" y="135"/>
                    <a:pt x="289" y="111"/>
                    <a:pt x="287" y="90"/>
                  </a:cubicBezTo>
                  <a:cubicBezTo>
                    <a:pt x="283" y="50"/>
                    <a:pt x="264" y="48"/>
                    <a:pt x="231" y="36"/>
                  </a:cubicBezTo>
                  <a:cubicBezTo>
                    <a:pt x="200" y="24"/>
                    <a:pt x="137" y="0"/>
                    <a:pt x="126" y="51"/>
                  </a:cubicBezTo>
                  <a:cubicBezTo>
                    <a:pt x="124" y="61"/>
                    <a:pt x="81" y="89"/>
                    <a:pt x="71" y="99"/>
                  </a:cubicBezTo>
                  <a:cubicBezTo>
                    <a:pt x="54" y="117"/>
                    <a:pt x="24" y="104"/>
                    <a:pt x="0" y="101"/>
                  </a:cubicBezTo>
                  <a:cubicBezTo>
                    <a:pt x="24" y="146"/>
                    <a:pt x="39" y="166"/>
                    <a:pt x="79" y="198"/>
                  </a:cubicBezTo>
                  <a:cubicBezTo>
                    <a:pt x="97" y="212"/>
                    <a:pt x="96" y="216"/>
                    <a:pt x="100" y="239"/>
                  </a:cubicBezTo>
                  <a:cubicBezTo>
                    <a:pt x="102" y="253"/>
                    <a:pt x="140" y="262"/>
                    <a:pt x="153" y="26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1" name="Freeform 303"/>
            <p:cNvSpPr>
              <a:spLocks noEditPoints="1"/>
            </p:cNvSpPr>
            <p:nvPr/>
          </p:nvSpPr>
          <p:spPr bwMode="auto">
            <a:xfrm>
              <a:off x="2429" y="2782"/>
              <a:ext cx="93" cy="89"/>
            </a:xfrm>
            <a:custGeom>
              <a:avLst/>
              <a:gdLst>
                <a:gd name="T0" fmla="*/ 259 w 313"/>
                <a:gd name="T1" fmla="*/ 296 h 296"/>
                <a:gd name="T2" fmla="*/ 245 w 313"/>
                <a:gd name="T3" fmla="*/ 286 h 296"/>
                <a:gd name="T4" fmla="*/ 180 w 313"/>
                <a:gd name="T5" fmla="*/ 267 h 296"/>
                <a:gd name="T6" fmla="*/ 165 w 313"/>
                <a:gd name="T7" fmla="*/ 266 h 296"/>
                <a:gd name="T8" fmla="*/ 153 w 313"/>
                <a:gd name="T9" fmla="*/ 261 h 296"/>
                <a:gd name="T10" fmla="*/ 107 w 313"/>
                <a:gd name="T11" fmla="*/ 230 h 296"/>
                <a:gd name="T12" fmla="*/ 106 w 313"/>
                <a:gd name="T13" fmla="*/ 225 h 296"/>
                <a:gd name="T14" fmla="*/ 89 w 313"/>
                <a:gd name="T15" fmla="*/ 194 h 296"/>
                <a:gd name="T16" fmla="*/ 8 w 313"/>
                <a:gd name="T17" fmla="*/ 94 h 296"/>
                <a:gd name="T18" fmla="*/ 0 w 313"/>
                <a:gd name="T19" fmla="*/ 79 h 296"/>
                <a:gd name="T20" fmla="*/ 17 w 313"/>
                <a:gd name="T21" fmla="*/ 81 h 296"/>
                <a:gd name="T22" fmla="*/ 35 w 313"/>
                <a:gd name="T23" fmla="*/ 84 h 296"/>
                <a:gd name="T24" fmla="*/ 80 w 313"/>
                <a:gd name="T25" fmla="*/ 82 h 296"/>
                <a:gd name="T26" fmla="*/ 103 w 313"/>
                <a:gd name="T27" fmla="*/ 63 h 296"/>
                <a:gd name="T28" fmla="*/ 134 w 313"/>
                <a:gd name="T29" fmla="*/ 38 h 296"/>
                <a:gd name="T30" fmla="*/ 183 w 313"/>
                <a:gd name="T31" fmla="*/ 0 h 296"/>
                <a:gd name="T32" fmla="*/ 250 w 313"/>
                <a:gd name="T33" fmla="*/ 16 h 296"/>
                <a:gd name="T34" fmla="*/ 261 w 313"/>
                <a:gd name="T35" fmla="*/ 20 h 296"/>
                <a:gd name="T36" fmla="*/ 312 w 313"/>
                <a:gd name="T37" fmla="*/ 78 h 296"/>
                <a:gd name="T38" fmla="*/ 306 w 313"/>
                <a:gd name="T39" fmla="*/ 114 h 296"/>
                <a:gd name="T40" fmla="*/ 301 w 313"/>
                <a:gd name="T41" fmla="*/ 139 h 296"/>
                <a:gd name="T42" fmla="*/ 289 w 313"/>
                <a:gd name="T43" fmla="*/ 223 h 296"/>
                <a:gd name="T44" fmla="*/ 288 w 313"/>
                <a:gd name="T45" fmla="*/ 225 h 296"/>
                <a:gd name="T46" fmla="*/ 274 w 313"/>
                <a:gd name="T47" fmla="*/ 249 h 296"/>
                <a:gd name="T48" fmla="*/ 260 w 313"/>
                <a:gd name="T49" fmla="*/ 278 h 296"/>
                <a:gd name="T50" fmla="*/ 259 w 313"/>
                <a:gd name="T51" fmla="*/ 296 h 296"/>
                <a:gd name="T52" fmla="*/ 171 w 313"/>
                <a:gd name="T53" fmla="*/ 249 h 296"/>
                <a:gd name="T54" fmla="*/ 181 w 313"/>
                <a:gd name="T55" fmla="*/ 249 h 296"/>
                <a:gd name="T56" fmla="*/ 244 w 313"/>
                <a:gd name="T57" fmla="*/ 263 h 296"/>
                <a:gd name="T58" fmla="*/ 259 w 313"/>
                <a:gd name="T59" fmla="*/ 238 h 296"/>
                <a:gd name="T60" fmla="*/ 271 w 313"/>
                <a:gd name="T61" fmla="*/ 218 h 296"/>
                <a:gd name="T62" fmla="*/ 272 w 313"/>
                <a:gd name="T63" fmla="*/ 215 h 296"/>
                <a:gd name="T64" fmla="*/ 283 w 313"/>
                <a:gd name="T65" fmla="*/ 142 h 296"/>
                <a:gd name="T66" fmla="*/ 288 w 313"/>
                <a:gd name="T67" fmla="*/ 109 h 296"/>
                <a:gd name="T68" fmla="*/ 294 w 313"/>
                <a:gd name="T69" fmla="*/ 80 h 296"/>
                <a:gd name="T70" fmla="*/ 255 w 313"/>
                <a:gd name="T71" fmla="*/ 37 h 296"/>
                <a:gd name="T72" fmla="*/ 243 w 313"/>
                <a:gd name="T73" fmla="*/ 33 h 296"/>
                <a:gd name="T74" fmla="*/ 183 w 313"/>
                <a:gd name="T75" fmla="*/ 18 h 296"/>
                <a:gd name="T76" fmla="*/ 151 w 313"/>
                <a:gd name="T77" fmla="*/ 42 h 296"/>
                <a:gd name="T78" fmla="*/ 114 w 313"/>
                <a:gd name="T79" fmla="*/ 78 h 296"/>
                <a:gd name="T80" fmla="*/ 94 w 313"/>
                <a:gd name="T81" fmla="*/ 94 h 296"/>
                <a:gd name="T82" fmla="*/ 62 w 313"/>
                <a:gd name="T83" fmla="*/ 106 h 296"/>
                <a:gd name="T84" fmla="*/ 34 w 313"/>
                <a:gd name="T85" fmla="*/ 103 h 296"/>
                <a:gd name="T86" fmla="*/ 100 w 313"/>
                <a:gd name="T87" fmla="*/ 180 h 296"/>
                <a:gd name="T88" fmla="*/ 124 w 313"/>
                <a:gd name="T89" fmla="*/ 222 h 296"/>
                <a:gd name="T90" fmla="*/ 125 w 313"/>
                <a:gd name="T91" fmla="*/ 227 h 296"/>
                <a:gd name="T92" fmla="*/ 159 w 313"/>
                <a:gd name="T93" fmla="*/ 244 h 296"/>
                <a:gd name="T94" fmla="*/ 171 w 313"/>
                <a:gd name="T95" fmla="*/ 24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3" h="296">
                  <a:moveTo>
                    <a:pt x="259" y="296"/>
                  </a:moveTo>
                  <a:cubicBezTo>
                    <a:pt x="245" y="286"/>
                    <a:pt x="245" y="286"/>
                    <a:pt x="245" y="286"/>
                  </a:cubicBezTo>
                  <a:cubicBezTo>
                    <a:pt x="224" y="270"/>
                    <a:pt x="206" y="269"/>
                    <a:pt x="180" y="267"/>
                  </a:cubicBezTo>
                  <a:cubicBezTo>
                    <a:pt x="165" y="266"/>
                    <a:pt x="165" y="266"/>
                    <a:pt x="165" y="266"/>
                  </a:cubicBezTo>
                  <a:cubicBezTo>
                    <a:pt x="162" y="264"/>
                    <a:pt x="158" y="263"/>
                    <a:pt x="153" y="261"/>
                  </a:cubicBezTo>
                  <a:cubicBezTo>
                    <a:pt x="132" y="254"/>
                    <a:pt x="109" y="246"/>
                    <a:pt x="107" y="230"/>
                  </a:cubicBezTo>
                  <a:cubicBezTo>
                    <a:pt x="106" y="225"/>
                    <a:pt x="106" y="225"/>
                    <a:pt x="106" y="225"/>
                  </a:cubicBezTo>
                  <a:cubicBezTo>
                    <a:pt x="103" y="207"/>
                    <a:pt x="103" y="205"/>
                    <a:pt x="89" y="194"/>
                  </a:cubicBezTo>
                  <a:cubicBezTo>
                    <a:pt x="48" y="161"/>
                    <a:pt x="33" y="141"/>
                    <a:pt x="8" y="9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23" y="82"/>
                    <a:pt x="29" y="83"/>
                    <a:pt x="35" y="84"/>
                  </a:cubicBezTo>
                  <a:cubicBezTo>
                    <a:pt x="53" y="88"/>
                    <a:pt x="72" y="90"/>
                    <a:pt x="80" y="82"/>
                  </a:cubicBezTo>
                  <a:cubicBezTo>
                    <a:pt x="85" y="77"/>
                    <a:pt x="93" y="71"/>
                    <a:pt x="103" y="63"/>
                  </a:cubicBezTo>
                  <a:cubicBezTo>
                    <a:pt x="113" y="56"/>
                    <a:pt x="131" y="42"/>
                    <a:pt x="134" y="38"/>
                  </a:cubicBezTo>
                  <a:cubicBezTo>
                    <a:pt x="138" y="13"/>
                    <a:pt x="156" y="0"/>
                    <a:pt x="183" y="0"/>
                  </a:cubicBezTo>
                  <a:cubicBezTo>
                    <a:pt x="208" y="0"/>
                    <a:pt x="235" y="10"/>
                    <a:pt x="250" y="16"/>
                  </a:cubicBezTo>
                  <a:cubicBezTo>
                    <a:pt x="261" y="20"/>
                    <a:pt x="261" y="20"/>
                    <a:pt x="261" y="20"/>
                  </a:cubicBezTo>
                  <a:cubicBezTo>
                    <a:pt x="288" y="30"/>
                    <a:pt x="308" y="37"/>
                    <a:pt x="312" y="78"/>
                  </a:cubicBezTo>
                  <a:cubicBezTo>
                    <a:pt x="313" y="90"/>
                    <a:pt x="309" y="103"/>
                    <a:pt x="306" y="114"/>
                  </a:cubicBezTo>
                  <a:cubicBezTo>
                    <a:pt x="303" y="124"/>
                    <a:pt x="300" y="133"/>
                    <a:pt x="301" y="139"/>
                  </a:cubicBezTo>
                  <a:cubicBezTo>
                    <a:pt x="308" y="177"/>
                    <a:pt x="303" y="190"/>
                    <a:pt x="289" y="223"/>
                  </a:cubicBezTo>
                  <a:cubicBezTo>
                    <a:pt x="288" y="225"/>
                    <a:pt x="288" y="225"/>
                    <a:pt x="288" y="225"/>
                  </a:cubicBezTo>
                  <a:cubicBezTo>
                    <a:pt x="285" y="234"/>
                    <a:pt x="279" y="241"/>
                    <a:pt x="274" y="249"/>
                  </a:cubicBezTo>
                  <a:cubicBezTo>
                    <a:pt x="267" y="259"/>
                    <a:pt x="260" y="268"/>
                    <a:pt x="260" y="278"/>
                  </a:cubicBezTo>
                  <a:lnTo>
                    <a:pt x="259" y="296"/>
                  </a:lnTo>
                  <a:close/>
                  <a:moveTo>
                    <a:pt x="171" y="249"/>
                  </a:moveTo>
                  <a:cubicBezTo>
                    <a:pt x="181" y="249"/>
                    <a:pt x="181" y="249"/>
                    <a:pt x="181" y="249"/>
                  </a:cubicBezTo>
                  <a:cubicBezTo>
                    <a:pt x="203" y="251"/>
                    <a:pt x="223" y="251"/>
                    <a:pt x="244" y="263"/>
                  </a:cubicBezTo>
                  <a:cubicBezTo>
                    <a:pt x="247" y="254"/>
                    <a:pt x="253" y="246"/>
                    <a:pt x="259" y="238"/>
                  </a:cubicBezTo>
                  <a:cubicBezTo>
                    <a:pt x="264" y="231"/>
                    <a:pt x="269" y="225"/>
                    <a:pt x="271" y="218"/>
                  </a:cubicBezTo>
                  <a:cubicBezTo>
                    <a:pt x="272" y="215"/>
                    <a:pt x="272" y="215"/>
                    <a:pt x="272" y="215"/>
                  </a:cubicBezTo>
                  <a:cubicBezTo>
                    <a:pt x="286" y="183"/>
                    <a:pt x="289" y="175"/>
                    <a:pt x="283" y="142"/>
                  </a:cubicBezTo>
                  <a:cubicBezTo>
                    <a:pt x="281" y="132"/>
                    <a:pt x="285" y="120"/>
                    <a:pt x="288" y="109"/>
                  </a:cubicBezTo>
                  <a:cubicBezTo>
                    <a:pt x="291" y="99"/>
                    <a:pt x="294" y="89"/>
                    <a:pt x="294" y="80"/>
                  </a:cubicBezTo>
                  <a:cubicBezTo>
                    <a:pt x="291" y="51"/>
                    <a:pt x="280" y="47"/>
                    <a:pt x="255" y="37"/>
                  </a:cubicBezTo>
                  <a:cubicBezTo>
                    <a:pt x="243" y="33"/>
                    <a:pt x="243" y="33"/>
                    <a:pt x="243" y="33"/>
                  </a:cubicBezTo>
                  <a:cubicBezTo>
                    <a:pt x="230" y="28"/>
                    <a:pt x="204" y="18"/>
                    <a:pt x="183" y="18"/>
                  </a:cubicBezTo>
                  <a:cubicBezTo>
                    <a:pt x="165" y="18"/>
                    <a:pt x="155" y="26"/>
                    <a:pt x="151" y="42"/>
                  </a:cubicBezTo>
                  <a:cubicBezTo>
                    <a:pt x="150" y="51"/>
                    <a:pt x="139" y="60"/>
                    <a:pt x="114" y="78"/>
                  </a:cubicBezTo>
                  <a:cubicBezTo>
                    <a:pt x="106" y="84"/>
                    <a:pt x="97" y="91"/>
                    <a:pt x="94" y="94"/>
                  </a:cubicBezTo>
                  <a:cubicBezTo>
                    <a:pt x="86" y="103"/>
                    <a:pt x="76" y="106"/>
                    <a:pt x="62" y="106"/>
                  </a:cubicBezTo>
                  <a:cubicBezTo>
                    <a:pt x="52" y="106"/>
                    <a:pt x="43" y="105"/>
                    <a:pt x="34" y="103"/>
                  </a:cubicBezTo>
                  <a:cubicBezTo>
                    <a:pt x="52" y="136"/>
                    <a:pt x="67" y="153"/>
                    <a:pt x="100" y="180"/>
                  </a:cubicBezTo>
                  <a:cubicBezTo>
                    <a:pt x="119" y="194"/>
                    <a:pt x="121" y="201"/>
                    <a:pt x="124" y="222"/>
                  </a:cubicBezTo>
                  <a:cubicBezTo>
                    <a:pt x="125" y="227"/>
                    <a:pt x="125" y="227"/>
                    <a:pt x="125" y="227"/>
                  </a:cubicBezTo>
                  <a:cubicBezTo>
                    <a:pt x="127" y="232"/>
                    <a:pt x="150" y="241"/>
                    <a:pt x="159" y="244"/>
                  </a:cubicBezTo>
                  <a:cubicBezTo>
                    <a:pt x="164" y="246"/>
                    <a:pt x="168" y="247"/>
                    <a:pt x="171" y="2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2" name="Freeform 304"/>
            <p:cNvSpPr>
              <a:spLocks/>
            </p:cNvSpPr>
            <p:nvPr/>
          </p:nvSpPr>
          <p:spPr bwMode="auto">
            <a:xfrm>
              <a:off x="2277" y="2796"/>
              <a:ext cx="157" cy="147"/>
            </a:xfrm>
            <a:custGeom>
              <a:avLst/>
              <a:gdLst>
                <a:gd name="T0" fmla="*/ 208 w 527"/>
                <a:gd name="T1" fmla="*/ 476 h 494"/>
                <a:gd name="T2" fmla="*/ 132 w 527"/>
                <a:gd name="T3" fmla="*/ 244 h 494"/>
                <a:gd name="T4" fmla="*/ 44 w 527"/>
                <a:gd name="T5" fmla="*/ 20 h 494"/>
                <a:gd name="T6" fmla="*/ 119 w 527"/>
                <a:gd name="T7" fmla="*/ 28 h 494"/>
                <a:gd name="T8" fmla="*/ 275 w 527"/>
                <a:gd name="T9" fmla="*/ 27 h 494"/>
                <a:gd name="T10" fmla="*/ 395 w 527"/>
                <a:gd name="T11" fmla="*/ 54 h 494"/>
                <a:gd name="T12" fmla="*/ 527 w 527"/>
                <a:gd name="T13" fmla="*/ 45 h 494"/>
                <a:gd name="T14" fmla="*/ 468 w 527"/>
                <a:gd name="T15" fmla="*/ 77 h 494"/>
                <a:gd name="T16" fmla="*/ 406 w 527"/>
                <a:gd name="T17" fmla="*/ 64 h 494"/>
                <a:gd name="T18" fmla="*/ 371 w 527"/>
                <a:gd name="T19" fmla="*/ 125 h 494"/>
                <a:gd name="T20" fmla="*/ 353 w 527"/>
                <a:gd name="T21" fmla="*/ 207 h 494"/>
                <a:gd name="T22" fmla="*/ 334 w 527"/>
                <a:gd name="T23" fmla="*/ 288 h 494"/>
                <a:gd name="T24" fmla="*/ 334 w 527"/>
                <a:gd name="T25" fmla="*/ 467 h 494"/>
                <a:gd name="T26" fmla="*/ 267 w 527"/>
                <a:gd name="T27" fmla="*/ 491 h 494"/>
                <a:gd name="T28" fmla="*/ 208 w 527"/>
                <a:gd name="T29" fmla="*/ 47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7" h="494">
                  <a:moveTo>
                    <a:pt x="208" y="476"/>
                  </a:moveTo>
                  <a:cubicBezTo>
                    <a:pt x="144" y="425"/>
                    <a:pt x="134" y="322"/>
                    <a:pt x="132" y="244"/>
                  </a:cubicBezTo>
                  <a:cubicBezTo>
                    <a:pt x="131" y="199"/>
                    <a:pt x="0" y="49"/>
                    <a:pt x="44" y="20"/>
                  </a:cubicBezTo>
                  <a:cubicBezTo>
                    <a:pt x="74" y="0"/>
                    <a:pt x="89" y="29"/>
                    <a:pt x="119" y="28"/>
                  </a:cubicBezTo>
                  <a:cubicBezTo>
                    <a:pt x="166" y="28"/>
                    <a:pt x="229" y="15"/>
                    <a:pt x="275" y="27"/>
                  </a:cubicBezTo>
                  <a:cubicBezTo>
                    <a:pt x="308" y="35"/>
                    <a:pt x="357" y="63"/>
                    <a:pt x="395" y="54"/>
                  </a:cubicBezTo>
                  <a:cubicBezTo>
                    <a:pt x="429" y="45"/>
                    <a:pt x="499" y="12"/>
                    <a:pt x="527" y="45"/>
                  </a:cubicBezTo>
                  <a:cubicBezTo>
                    <a:pt x="503" y="44"/>
                    <a:pt x="483" y="60"/>
                    <a:pt x="468" y="77"/>
                  </a:cubicBezTo>
                  <a:cubicBezTo>
                    <a:pt x="464" y="45"/>
                    <a:pt x="428" y="59"/>
                    <a:pt x="406" y="64"/>
                  </a:cubicBezTo>
                  <a:cubicBezTo>
                    <a:pt x="361" y="73"/>
                    <a:pt x="371" y="79"/>
                    <a:pt x="371" y="125"/>
                  </a:cubicBezTo>
                  <a:cubicBezTo>
                    <a:pt x="371" y="154"/>
                    <a:pt x="387" y="207"/>
                    <a:pt x="353" y="207"/>
                  </a:cubicBezTo>
                  <a:cubicBezTo>
                    <a:pt x="319" y="207"/>
                    <a:pt x="334" y="259"/>
                    <a:pt x="334" y="288"/>
                  </a:cubicBezTo>
                  <a:cubicBezTo>
                    <a:pt x="334" y="348"/>
                    <a:pt x="334" y="407"/>
                    <a:pt x="334" y="467"/>
                  </a:cubicBezTo>
                  <a:cubicBezTo>
                    <a:pt x="334" y="494"/>
                    <a:pt x="284" y="491"/>
                    <a:pt x="267" y="491"/>
                  </a:cubicBezTo>
                  <a:cubicBezTo>
                    <a:pt x="244" y="491"/>
                    <a:pt x="238" y="443"/>
                    <a:pt x="208" y="47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3" name="Freeform 305"/>
            <p:cNvSpPr>
              <a:spLocks noEditPoints="1"/>
            </p:cNvSpPr>
            <p:nvPr/>
          </p:nvSpPr>
          <p:spPr bwMode="auto">
            <a:xfrm>
              <a:off x="2278" y="2796"/>
              <a:ext cx="162" cy="149"/>
            </a:xfrm>
            <a:custGeom>
              <a:avLst/>
              <a:gdLst>
                <a:gd name="T0" fmla="*/ 262 w 543"/>
                <a:gd name="T1" fmla="*/ 501 h 501"/>
                <a:gd name="T2" fmla="*/ 222 w 543"/>
                <a:gd name="T3" fmla="*/ 474 h 501"/>
                <a:gd name="T4" fmla="*/ 204 w 543"/>
                <a:gd name="T5" fmla="*/ 489 h 501"/>
                <a:gd name="T6" fmla="*/ 118 w 543"/>
                <a:gd name="T7" fmla="*/ 244 h 501"/>
                <a:gd name="T8" fmla="*/ 34 w 543"/>
                <a:gd name="T9" fmla="*/ 12 h 501"/>
                <a:gd name="T10" fmla="*/ 114 w 543"/>
                <a:gd name="T11" fmla="*/ 19 h 501"/>
                <a:gd name="T12" fmla="*/ 223 w 543"/>
                <a:gd name="T13" fmla="*/ 13 h 501"/>
                <a:gd name="T14" fmla="*/ 306 w 543"/>
                <a:gd name="T15" fmla="*/ 29 h 501"/>
                <a:gd name="T16" fmla="*/ 409 w 543"/>
                <a:gd name="T17" fmla="*/ 38 h 501"/>
                <a:gd name="T18" fmla="*/ 529 w 543"/>
                <a:gd name="T19" fmla="*/ 39 h 501"/>
                <a:gd name="T20" fmla="*/ 522 w 543"/>
                <a:gd name="T21" fmla="*/ 54 h 501"/>
                <a:gd name="T22" fmla="*/ 470 w 543"/>
                <a:gd name="T23" fmla="*/ 83 h 501"/>
                <a:gd name="T24" fmla="*/ 454 w 543"/>
                <a:gd name="T25" fmla="*/ 78 h 501"/>
                <a:gd name="T26" fmla="*/ 414 w 543"/>
                <a:gd name="T27" fmla="*/ 70 h 501"/>
                <a:gd name="T28" fmla="*/ 375 w 543"/>
                <a:gd name="T29" fmla="*/ 104 h 501"/>
                <a:gd name="T30" fmla="*/ 377 w 543"/>
                <a:gd name="T31" fmla="*/ 147 h 501"/>
                <a:gd name="T32" fmla="*/ 348 w 543"/>
                <a:gd name="T33" fmla="*/ 216 h 501"/>
                <a:gd name="T34" fmla="*/ 337 w 543"/>
                <a:gd name="T35" fmla="*/ 264 h 501"/>
                <a:gd name="T36" fmla="*/ 338 w 543"/>
                <a:gd name="T37" fmla="*/ 467 h 501"/>
                <a:gd name="T38" fmla="*/ 222 w 543"/>
                <a:gd name="T39" fmla="*/ 456 h 501"/>
                <a:gd name="T40" fmla="*/ 262 w 543"/>
                <a:gd name="T41" fmla="*/ 482 h 501"/>
                <a:gd name="T42" fmla="*/ 320 w 543"/>
                <a:gd name="T43" fmla="*/ 467 h 501"/>
                <a:gd name="T44" fmla="*/ 318 w 543"/>
                <a:gd name="T45" fmla="*/ 266 h 501"/>
                <a:gd name="T46" fmla="*/ 348 w 543"/>
                <a:gd name="T47" fmla="*/ 198 h 501"/>
                <a:gd name="T48" fmla="*/ 359 w 543"/>
                <a:gd name="T49" fmla="*/ 149 h 501"/>
                <a:gd name="T50" fmla="*/ 356 w 543"/>
                <a:gd name="T51" fmla="*/ 104 h 501"/>
                <a:gd name="T52" fmla="*/ 300 w 543"/>
                <a:gd name="T53" fmla="*/ 47 h 501"/>
                <a:gd name="T54" fmla="*/ 164 w 543"/>
                <a:gd name="T55" fmla="*/ 35 h 501"/>
                <a:gd name="T56" fmla="*/ 114 w 543"/>
                <a:gd name="T57" fmla="*/ 38 h 501"/>
                <a:gd name="T58" fmla="*/ 44 w 543"/>
                <a:gd name="T59" fmla="*/ 28 h 501"/>
                <a:gd name="T60" fmla="*/ 136 w 543"/>
                <a:gd name="T61" fmla="*/ 243 h 501"/>
                <a:gd name="T62" fmla="*/ 222 w 543"/>
                <a:gd name="T63" fmla="*/ 456 h 501"/>
                <a:gd name="T64" fmla="*/ 467 w 543"/>
                <a:gd name="T65" fmla="*/ 60 h 501"/>
                <a:gd name="T66" fmla="*/ 442 w 543"/>
                <a:gd name="T67" fmla="*/ 48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3" h="501">
                  <a:moveTo>
                    <a:pt x="271" y="501"/>
                  </a:moveTo>
                  <a:cubicBezTo>
                    <a:pt x="262" y="501"/>
                    <a:pt x="262" y="501"/>
                    <a:pt x="262" y="501"/>
                  </a:cubicBezTo>
                  <a:cubicBezTo>
                    <a:pt x="249" y="501"/>
                    <a:pt x="241" y="491"/>
                    <a:pt x="234" y="484"/>
                  </a:cubicBezTo>
                  <a:cubicBezTo>
                    <a:pt x="230" y="479"/>
                    <a:pt x="225" y="474"/>
                    <a:pt x="222" y="474"/>
                  </a:cubicBezTo>
                  <a:cubicBezTo>
                    <a:pt x="221" y="474"/>
                    <a:pt x="217" y="475"/>
                    <a:pt x="210" y="483"/>
                  </a:cubicBezTo>
                  <a:cubicBezTo>
                    <a:pt x="204" y="489"/>
                    <a:pt x="204" y="489"/>
                    <a:pt x="204" y="489"/>
                  </a:cubicBezTo>
                  <a:cubicBezTo>
                    <a:pt x="197" y="484"/>
                    <a:pt x="197" y="484"/>
                    <a:pt x="197" y="484"/>
                  </a:cubicBezTo>
                  <a:cubicBezTo>
                    <a:pt x="131" y="431"/>
                    <a:pt x="120" y="328"/>
                    <a:pt x="118" y="244"/>
                  </a:cubicBezTo>
                  <a:cubicBezTo>
                    <a:pt x="117" y="229"/>
                    <a:pt x="96" y="194"/>
                    <a:pt x="76" y="161"/>
                  </a:cubicBezTo>
                  <a:cubicBezTo>
                    <a:pt x="38" y="99"/>
                    <a:pt x="0" y="35"/>
                    <a:pt x="34" y="12"/>
                  </a:cubicBezTo>
                  <a:cubicBezTo>
                    <a:pt x="53" y="0"/>
                    <a:pt x="72" y="5"/>
                    <a:pt x="88" y="12"/>
                  </a:cubicBezTo>
                  <a:cubicBezTo>
                    <a:pt x="96" y="16"/>
                    <a:pt x="104" y="19"/>
                    <a:pt x="114" y="19"/>
                  </a:cubicBezTo>
                  <a:cubicBezTo>
                    <a:pt x="129" y="19"/>
                    <a:pt x="145" y="18"/>
                    <a:pt x="163" y="16"/>
                  </a:cubicBezTo>
                  <a:cubicBezTo>
                    <a:pt x="183" y="15"/>
                    <a:pt x="204" y="13"/>
                    <a:pt x="223" y="13"/>
                  </a:cubicBezTo>
                  <a:cubicBezTo>
                    <a:pt x="242" y="13"/>
                    <a:pt x="258" y="14"/>
                    <a:pt x="272" y="18"/>
                  </a:cubicBezTo>
                  <a:cubicBezTo>
                    <a:pt x="282" y="20"/>
                    <a:pt x="294" y="25"/>
                    <a:pt x="306" y="29"/>
                  </a:cubicBezTo>
                  <a:cubicBezTo>
                    <a:pt x="333" y="39"/>
                    <a:pt x="365" y="50"/>
                    <a:pt x="388" y="45"/>
                  </a:cubicBezTo>
                  <a:cubicBezTo>
                    <a:pt x="394" y="43"/>
                    <a:pt x="401" y="41"/>
                    <a:pt x="409" y="38"/>
                  </a:cubicBezTo>
                  <a:cubicBezTo>
                    <a:pt x="432" y="31"/>
                    <a:pt x="460" y="22"/>
                    <a:pt x="485" y="22"/>
                  </a:cubicBezTo>
                  <a:cubicBezTo>
                    <a:pt x="504" y="22"/>
                    <a:pt x="520" y="28"/>
                    <a:pt x="529" y="39"/>
                  </a:cubicBezTo>
                  <a:cubicBezTo>
                    <a:pt x="543" y="55"/>
                    <a:pt x="543" y="55"/>
                    <a:pt x="543" y="55"/>
                  </a:cubicBezTo>
                  <a:cubicBezTo>
                    <a:pt x="522" y="54"/>
                    <a:pt x="522" y="54"/>
                    <a:pt x="522" y="54"/>
                  </a:cubicBezTo>
                  <a:cubicBezTo>
                    <a:pt x="522" y="54"/>
                    <a:pt x="522" y="54"/>
                    <a:pt x="522" y="54"/>
                  </a:cubicBezTo>
                  <a:cubicBezTo>
                    <a:pt x="504" y="54"/>
                    <a:pt x="487" y="64"/>
                    <a:pt x="470" y="83"/>
                  </a:cubicBezTo>
                  <a:cubicBezTo>
                    <a:pt x="456" y="98"/>
                    <a:pt x="456" y="98"/>
                    <a:pt x="456" y="98"/>
                  </a:cubicBezTo>
                  <a:cubicBezTo>
                    <a:pt x="454" y="78"/>
                    <a:pt x="454" y="78"/>
                    <a:pt x="454" y="78"/>
                  </a:cubicBezTo>
                  <a:cubicBezTo>
                    <a:pt x="453" y="69"/>
                    <a:pt x="449" y="66"/>
                    <a:pt x="440" y="66"/>
                  </a:cubicBezTo>
                  <a:cubicBezTo>
                    <a:pt x="432" y="66"/>
                    <a:pt x="422" y="68"/>
                    <a:pt x="414" y="70"/>
                  </a:cubicBezTo>
                  <a:cubicBezTo>
                    <a:pt x="410" y="71"/>
                    <a:pt x="407" y="72"/>
                    <a:pt x="403" y="73"/>
                  </a:cubicBezTo>
                  <a:cubicBezTo>
                    <a:pt x="374" y="79"/>
                    <a:pt x="374" y="79"/>
                    <a:pt x="375" y="104"/>
                  </a:cubicBezTo>
                  <a:cubicBezTo>
                    <a:pt x="375" y="109"/>
                    <a:pt x="375" y="116"/>
                    <a:pt x="375" y="125"/>
                  </a:cubicBezTo>
                  <a:cubicBezTo>
                    <a:pt x="375" y="131"/>
                    <a:pt x="376" y="139"/>
                    <a:pt x="377" y="147"/>
                  </a:cubicBezTo>
                  <a:cubicBezTo>
                    <a:pt x="380" y="170"/>
                    <a:pt x="382" y="194"/>
                    <a:pt x="370" y="207"/>
                  </a:cubicBezTo>
                  <a:cubicBezTo>
                    <a:pt x="364" y="213"/>
                    <a:pt x="357" y="216"/>
                    <a:pt x="348" y="216"/>
                  </a:cubicBezTo>
                  <a:cubicBezTo>
                    <a:pt x="342" y="216"/>
                    <a:pt x="340" y="218"/>
                    <a:pt x="339" y="219"/>
                  </a:cubicBezTo>
                  <a:cubicBezTo>
                    <a:pt x="333" y="226"/>
                    <a:pt x="335" y="248"/>
                    <a:pt x="337" y="264"/>
                  </a:cubicBezTo>
                  <a:cubicBezTo>
                    <a:pt x="337" y="273"/>
                    <a:pt x="338" y="281"/>
                    <a:pt x="338" y="288"/>
                  </a:cubicBezTo>
                  <a:cubicBezTo>
                    <a:pt x="338" y="467"/>
                    <a:pt x="338" y="467"/>
                    <a:pt x="338" y="467"/>
                  </a:cubicBezTo>
                  <a:cubicBezTo>
                    <a:pt x="338" y="501"/>
                    <a:pt x="288" y="501"/>
                    <a:pt x="271" y="501"/>
                  </a:cubicBezTo>
                  <a:close/>
                  <a:moveTo>
                    <a:pt x="222" y="456"/>
                  </a:moveTo>
                  <a:cubicBezTo>
                    <a:pt x="234" y="456"/>
                    <a:pt x="241" y="464"/>
                    <a:pt x="248" y="472"/>
                  </a:cubicBezTo>
                  <a:cubicBezTo>
                    <a:pt x="253" y="477"/>
                    <a:pt x="257" y="482"/>
                    <a:pt x="262" y="482"/>
                  </a:cubicBezTo>
                  <a:cubicBezTo>
                    <a:pt x="271" y="482"/>
                    <a:pt x="271" y="482"/>
                    <a:pt x="271" y="482"/>
                  </a:cubicBezTo>
                  <a:cubicBezTo>
                    <a:pt x="311" y="482"/>
                    <a:pt x="320" y="474"/>
                    <a:pt x="320" y="467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20" y="282"/>
                    <a:pt x="319" y="274"/>
                    <a:pt x="318" y="266"/>
                  </a:cubicBezTo>
                  <a:cubicBezTo>
                    <a:pt x="316" y="244"/>
                    <a:pt x="314" y="220"/>
                    <a:pt x="326" y="207"/>
                  </a:cubicBezTo>
                  <a:cubicBezTo>
                    <a:pt x="331" y="201"/>
                    <a:pt x="338" y="198"/>
                    <a:pt x="348" y="198"/>
                  </a:cubicBezTo>
                  <a:cubicBezTo>
                    <a:pt x="353" y="198"/>
                    <a:pt x="355" y="196"/>
                    <a:pt x="356" y="195"/>
                  </a:cubicBezTo>
                  <a:cubicBezTo>
                    <a:pt x="363" y="188"/>
                    <a:pt x="361" y="166"/>
                    <a:pt x="359" y="149"/>
                  </a:cubicBezTo>
                  <a:cubicBezTo>
                    <a:pt x="358" y="140"/>
                    <a:pt x="357" y="132"/>
                    <a:pt x="357" y="125"/>
                  </a:cubicBezTo>
                  <a:cubicBezTo>
                    <a:pt x="357" y="117"/>
                    <a:pt x="357" y="110"/>
                    <a:pt x="356" y="104"/>
                  </a:cubicBezTo>
                  <a:cubicBezTo>
                    <a:pt x="356" y="83"/>
                    <a:pt x="357" y="72"/>
                    <a:pt x="369" y="65"/>
                  </a:cubicBezTo>
                  <a:cubicBezTo>
                    <a:pt x="346" y="64"/>
                    <a:pt x="321" y="55"/>
                    <a:pt x="300" y="47"/>
                  </a:cubicBezTo>
                  <a:cubicBezTo>
                    <a:pt x="288" y="42"/>
                    <a:pt x="277" y="38"/>
                    <a:pt x="267" y="36"/>
                  </a:cubicBezTo>
                  <a:cubicBezTo>
                    <a:pt x="242" y="29"/>
                    <a:pt x="202" y="31"/>
                    <a:pt x="164" y="35"/>
                  </a:cubicBezTo>
                  <a:cubicBezTo>
                    <a:pt x="146" y="36"/>
                    <a:pt x="130" y="37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00" y="38"/>
                    <a:pt x="90" y="33"/>
                    <a:pt x="80" y="29"/>
                  </a:cubicBezTo>
                  <a:cubicBezTo>
                    <a:pt x="67" y="23"/>
                    <a:pt x="57" y="19"/>
                    <a:pt x="44" y="28"/>
                  </a:cubicBezTo>
                  <a:cubicBezTo>
                    <a:pt x="24" y="41"/>
                    <a:pt x="65" y="107"/>
                    <a:pt x="92" y="151"/>
                  </a:cubicBezTo>
                  <a:cubicBezTo>
                    <a:pt x="115" y="190"/>
                    <a:pt x="135" y="223"/>
                    <a:pt x="136" y="243"/>
                  </a:cubicBezTo>
                  <a:cubicBezTo>
                    <a:pt x="138" y="321"/>
                    <a:pt x="148" y="414"/>
                    <a:pt x="202" y="464"/>
                  </a:cubicBezTo>
                  <a:cubicBezTo>
                    <a:pt x="209" y="458"/>
                    <a:pt x="216" y="456"/>
                    <a:pt x="222" y="456"/>
                  </a:cubicBezTo>
                  <a:close/>
                  <a:moveTo>
                    <a:pt x="442" y="48"/>
                  </a:moveTo>
                  <a:cubicBezTo>
                    <a:pt x="453" y="48"/>
                    <a:pt x="461" y="52"/>
                    <a:pt x="467" y="60"/>
                  </a:cubicBezTo>
                  <a:cubicBezTo>
                    <a:pt x="476" y="51"/>
                    <a:pt x="486" y="45"/>
                    <a:pt x="496" y="41"/>
                  </a:cubicBezTo>
                  <a:cubicBezTo>
                    <a:pt x="481" y="38"/>
                    <a:pt x="460" y="42"/>
                    <a:pt x="44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4" name="Freeform 306"/>
            <p:cNvSpPr>
              <a:spLocks/>
            </p:cNvSpPr>
            <p:nvPr/>
          </p:nvSpPr>
          <p:spPr bwMode="auto">
            <a:xfrm>
              <a:off x="1975" y="2296"/>
              <a:ext cx="93" cy="83"/>
            </a:xfrm>
            <a:custGeom>
              <a:avLst/>
              <a:gdLst>
                <a:gd name="T0" fmla="*/ 0 w 314"/>
                <a:gd name="T1" fmla="*/ 278 h 278"/>
                <a:gd name="T2" fmla="*/ 83 w 314"/>
                <a:gd name="T3" fmla="*/ 104 h 278"/>
                <a:gd name="T4" fmla="*/ 145 w 314"/>
                <a:gd name="T5" fmla="*/ 14 h 278"/>
                <a:gd name="T6" fmla="*/ 261 w 314"/>
                <a:gd name="T7" fmla="*/ 10 h 278"/>
                <a:gd name="T8" fmla="*/ 304 w 314"/>
                <a:gd name="T9" fmla="*/ 66 h 278"/>
                <a:gd name="T10" fmla="*/ 196 w 314"/>
                <a:gd name="T11" fmla="*/ 77 h 278"/>
                <a:gd name="T12" fmla="*/ 186 w 314"/>
                <a:gd name="T13" fmla="*/ 177 h 278"/>
                <a:gd name="T14" fmla="*/ 147 w 314"/>
                <a:gd name="T15" fmla="*/ 196 h 278"/>
                <a:gd name="T16" fmla="*/ 148 w 314"/>
                <a:gd name="T17" fmla="*/ 261 h 278"/>
                <a:gd name="T18" fmla="*/ 0 w 314"/>
                <a:gd name="T19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4" h="278">
                  <a:moveTo>
                    <a:pt x="0" y="278"/>
                  </a:moveTo>
                  <a:cubicBezTo>
                    <a:pt x="12" y="212"/>
                    <a:pt x="60" y="167"/>
                    <a:pt x="83" y="104"/>
                  </a:cubicBezTo>
                  <a:cubicBezTo>
                    <a:pt x="96" y="67"/>
                    <a:pt x="127" y="50"/>
                    <a:pt x="145" y="14"/>
                  </a:cubicBezTo>
                  <a:cubicBezTo>
                    <a:pt x="152" y="0"/>
                    <a:pt x="244" y="10"/>
                    <a:pt x="261" y="10"/>
                  </a:cubicBezTo>
                  <a:cubicBezTo>
                    <a:pt x="314" y="10"/>
                    <a:pt x="308" y="14"/>
                    <a:pt x="304" y="66"/>
                  </a:cubicBezTo>
                  <a:cubicBezTo>
                    <a:pt x="302" y="93"/>
                    <a:pt x="220" y="78"/>
                    <a:pt x="196" y="77"/>
                  </a:cubicBezTo>
                  <a:cubicBezTo>
                    <a:pt x="178" y="77"/>
                    <a:pt x="186" y="159"/>
                    <a:pt x="186" y="177"/>
                  </a:cubicBezTo>
                  <a:cubicBezTo>
                    <a:pt x="186" y="183"/>
                    <a:pt x="153" y="188"/>
                    <a:pt x="147" y="196"/>
                  </a:cubicBezTo>
                  <a:cubicBezTo>
                    <a:pt x="135" y="212"/>
                    <a:pt x="146" y="242"/>
                    <a:pt x="148" y="261"/>
                  </a:cubicBezTo>
                  <a:cubicBezTo>
                    <a:pt x="116" y="262"/>
                    <a:pt x="13" y="245"/>
                    <a:pt x="0" y="27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5" name="Freeform 307"/>
            <p:cNvSpPr>
              <a:spLocks noEditPoints="1"/>
            </p:cNvSpPr>
            <p:nvPr/>
          </p:nvSpPr>
          <p:spPr bwMode="auto">
            <a:xfrm>
              <a:off x="1972" y="2295"/>
              <a:ext cx="97" cy="85"/>
            </a:xfrm>
            <a:custGeom>
              <a:avLst/>
              <a:gdLst>
                <a:gd name="T0" fmla="*/ 17 w 326"/>
                <a:gd name="T1" fmla="*/ 284 h 284"/>
                <a:gd name="T2" fmla="*/ 0 w 326"/>
                <a:gd name="T3" fmla="*/ 279 h 284"/>
                <a:gd name="T4" fmla="*/ 46 w 326"/>
                <a:gd name="T5" fmla="*/ 177 h 284"/>
                <a:gd name="T6" fmla="*/ 83 w 326"/>
                <a:gd name="T7" fmla="*/ 104 h 284"/>
                <a:gd name="T8" fmla="*/ 117 w 326"/>
                <a:gd name="T9" fmla="*/ 52 h 284"/>
                <a:gd name="T10" fmla="*/ 145 w 326"/>
                <a:gd name="T11" fmla="*/ 13 h 284"/>
                <a:gd name="T12" fmla="*/ 193 w 326"/>
                <a:gd name="T13" fmla="*/ 0 h 284"/>
                <a:gd name="T14" fmla="*/ 250 w 326"/>
                <a:gd name="T15" fmla="*/ 3 h 284"/>
                <a:gd name="T16" fmla="*/ 270 w 326"/>
                <a:gd name="T17" fmla="*/ 4 h 284"/>
                <a:gd name="T18" fmla="*/ 318 w 326"/>
                <a:gd name="T19" fmla="*/ 14 h 284"/>
                <a:gd name="T20" fmla="*/ 323 w 326"/>
                <a:gd name="T21" fmla="*/ 56 h 284"/>
                <a:gd name="T22" fmla="*/ 322 w 326"/>
                <a:gd name="T23" fmla="*/ 70 h 284"/>
                <a:gd name="T24" fmla="*/ 272 w 326"/>
                <a:gd name="T25" fmla="*/ 94 h 284"/>
                <a:gd name="T26" fmla="*/ 227 w 326"/>
                <a:gd name="T27" fmla="*/ 91 h 284"/>
                <a:gd name="T28" fmla="*/ 205 w 326"/>
                <a:gd name="T29" fmla="*/ 90 h 284"/>
                <a:gd name="T30" fmla="*/ 203 w 326"/>
                <a:gd name="T31" fmla="*/ 162 h 284"/>
                <a:gd name="T32" fmla="*/ 204 w 326"/>
                <a:gd name="T33" fmla="*/ 180 h 284"/>
                <a:gd name="T34" fmla="*/ 181 w 326"/>
                <a:gd name="T35" fmla="*/ 197 h 284"/>
                <a:gd name="T36" fmla="*/ 163 w 326"/>
                <a:gd name="T37" fmla="*/ 205 h 284"/>
                <a:gd name="T38" fmla="*/ 163 w 326"/>
                <a:gd name="T39" fmla="*/ 247 h 284"/>
                <a:gd name="T40" fmla="*/ 167 w 326"/>
                <a:gd name="T41" fmla="*/ 263 h 284"/>
                <a:gd name="T42" fmla="*/ 168 w 326"/>
                <a:gd name="T43" fmla="*/ 273 h 284"/>
                <a:gd name="T44" fmla="*/ 158 w 326"/>
                <a:gd name="T45" fmla="*/ 273 h 284"/>
                <a:gd name="T46" fmla="*/ 157 w 326"/>
                <a:gd name="T47" fmla="*/ 273 h 284"/>
                <a:gd name="T48" fmla="*/ 127 w 326"/>
                <a:gd name="T49" fmla="*/ 272 h 284"/>
                <a:gd name="T50" fmla="*/ 75 w 326"/>
                <a:gd name="T51" fmla="*/ 269 h 284"/>
                <a:gd name="T52" fmla="*/ 17 w 326"/>
                <a:gd name="T53" fmla="*/ 284 h 284"/>
                <a:gd name="T54" fmla="*/ 193 w 326"/>
                <a:gd name="T55" fmla="*/ 19 h 284"/>
                <a:gd name="T56" fmla="*/ 161 w 326"/>
                <a:gd name="T57" fmla="*/ 23 h 284"/>
                <a:gd name="T58" fmla="*/ 131 w 326"/>
                <a:gd name="T59" fmla="*/ 64 h 284"/>
                <a:gd name="T60" fmla="*/ 101 w 326"/>
                <a:gd name="T61" fmla="*/ 110 h 284"/>
                <a:gd name="T62" fmla="*/ 61 w 326"/>
                <a:gd name="T63" fmla="*/ 186 h 284"/>
                <a:gd name="T64" fmla="*/ 25 w 326"/>
                <a:gd name="T65" fmla="*/ 257 h 284"/>
                <a:gd name="T66" fmla="*/ 75 w 326"/>
                <a:gd name="T67" fmla="*/ 251 h 284"/>
                <a:gd name="T68" fmla="*/ 128 w 326"/>
                <a:gd name="T69" fmla="*/ 254 h 284"/>
                <a:gd name="T70" fmla="*/ 146 w 326"/>
                <a:gd name="T71" fmla="*/ 255 h 284"/>
                <a:gd name="T72" fmla="*/ 146 w 326"/>
                <a:gd name="T73" fmla="*/ 251 h 284"/>
                <a:gd name="T74" fmla="*/ 148 w 326"/>
                <a:gd name="T75" fmla="*/ 194 h 284"/>
                <a:gd name="T76" fmla="*/ 175 w 326"/>
                <a:gd name="T77" fmla="*/ 180 h 284"/>
                <a:gd name="T78" fmla="*/ 185 w 326"/>
                <a:gd name="T79" fmla="*/ 176 h 284"/>
                <a:gd name="T80" fmla="*/ 185 w 326"/>
                <a:gd name="T81" fmla="*/ 163 h 284"/>
                <a:gd name="T82" fmla="*/ 194 w 326"/>
                <a:gd name="T83" fmla="*/ 76 h 284"/>
                <a:gd name="T84" fmla="*/ 205 w 326"/>
                <a:gd name="T85" fmla="*/ 71 h 284"/>
                <a:gd name="T86" fmla="*/ 229 w 326"/>
                <a:gd name="T87" fmla="*/ 73 h 284"/>
                <a:gd name="T88" fmla="*/ 272 w 326"/>
                <a:gd name="T89" fmla="*/ 76 h 284"/>
                <a:gd name="T90" fmla="*/ 303 w 326"/>
                <a:gd name="T91" fmla="*/ 69 h 284"/>
                <a:gd name="T92" fmla="*/ 305 w 326"/>
                <a:gd name="T93" fmla="*/ 54 h 284"/>
                <a:gd name="T94" fmla="*/ 304 w 326"/>
                <a:gd name="T95" fmla="*/ 26 h 284"/>
                <a:gd name="T96" fmla="*/ 270 w 326"/>
                <a:gd name="T97" fmla="*/ 23 h 284"/>
                <a:gd name="T98" fmla="*/ 249 w 326"/>
                <a:gd name="T99" fmla="*/ 22 h 284"/>
                <a:gd name="T100" fmla="*/ 193 w 326"/>
                <a:gd name="T101" fmla="*/ 19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6" h="284">
                  <a:moveTo>
                    <a:pt x="17" y="284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7" y="240"/>
                    <a:pt x="27" y="208"/>
                    <a:pt x="46" y="177"/>
                  </a:cubicBezTo>
                  <a:cubicBezTo>
                    <a:pt x="59" y="154"/>
                    <a:pt x="74" y="130"/>
                    <a:pt x="83" y="104"/>
                  </a:cubicBezTo>
                  <a:cubicBezTo>
                    <a:pt x="91" y="82"/>
                    <a:pt x="105" y="67"/>
                    <a:pt x="117" y="52"/>
                  </a:cubicBezTo>
                  <a:cubicBezTo>
                    <a:pt x="128" y="40"/>
                    <a:pt x="138" y="28"/>
                    <a:pt x="145" y="13"/>
                  </a:cubicBezTo>
                  <a:cubicBezTo>
                    <a:pt x="150" y="4"/>
                    <a:pt x="163" y="0"/>
                    <a:pt x="193" y="0"/>
                  </a:cubicBezTo>
                  <a:cubicBezTo>
                    <a:pt x="212" y="0"/>
                    <a:pt x="234" y="2"/>
                    <a:pt x="250" y="3"/>
                  </a:cubicBezTo>
                  <a:cubicBezTo>
                    <a:pt x="259" y="4"/>
                    <a:pt x="266" y="4"/>
                    <a:pt x="270" y="4"/>
                  </a:cubicBezTo>
                  <a:cubicBezTo>
                    <a:pt x="296" y="4"/>
                    <a:pt x="310" y="5"/>
                    <a:pt x="318" y="14"/>
                  </a:cubicBezTo>
                  <a:cubicBezTo>
                    <a:pt x="326" y="23"/>
                    <a:pt x="325" y="35"/>
                    <a:pt x="323" y="56"/>
                  </a:cubicBezTo>
                  <a:cubicBezTo>
                    <a:pt x="322" y="70"/>
                    <a:pt x="322" y="70"/>
                    <a:pt x="322" y="70"/>
                  </a:cubicBezTo>
                  <a:cubicBezTo>
                    <a:pt x="320" y="94"/>
                    <a:pt x="284" y="94"/>
                    <a:pt x="272" y="94"/>
                  </a:cubicBezTo>
                  <a:cubicBezTo>
                    <a:pt x="257" y="94"/>
                    <a:pt x="240" y="93"/>
                    <a:pt x="227" y="91"/>
                  </a:cubicBezTo>
                  <a:cubicBezTo>
                    <a:pt x="218" y="91"/>
                    <a:pt x="210" y="90"/>
                    <a:pt x="205" y="90"/>
                  </a:cubicBezTo>
                  <a:cubicBezTo>
                    <a:pt x="200" y="96"/>
                    <a:pt x="202" y="146"/>
                    <a:pt x="203" y="162"/>
                  </a:cubicBezTo>
                  <a:cubicBezTo>
                    <a:pt x="204" y="170"/>
                    <a:pt x="204" y="177"/>
                    <a:pt x="204" y="180"/>
                  </a:cubicBezTo>
                  <a:cubicBezTo>
                    <a:pt x="204" y="189"/>
                    <a:pt x="194" y="193"/>
                    <a:pt x="181" y="197"/>
                  </a:cubicBezTo>
                  <a:cubicBezTo>
                    <a:pt x="176" y="199"/>
                    <a:pt x="165" y="203"/>
                    <a:pt x="163" y="205"/>
                  </a:cubicBezTo>
                  <a:cubicBezTo>
                    <a:pt x="156" y="214"/>
                    <a:pt x="160" y="232"/>
                    <a:pt x="163" y="247"/>
                  </a:cubicBezTo>
                  <a:cubicBezTo>
                    <a:pt x="165" y="253"/>
                    <a:pt x="166" y="258"/>
                    <a:pt x="167" y="263"/>
                  </a:cubicBezTo>
                  <a:cubicBezTo>
                    <a:pt x="168" y="273"/>
                    <a:pt x="168" y="273"/>
                    <a:pt x="168" y="273"/>
                  </a:cubicBezTo>
                  <a:cubicBezTo>
                    <a:pt x="158" y="273"/>
                    <a:pt x="158" y="273"/>
                    <a:pt x="158" y="273"/>
                  </a:cubicBezTo>
                  <a:cubicBezTo>
                    <a:pt x="157" y="273"/>
                    <a:pt x="157" y="273"/>
                    <a:pt x="157" y="273"/>
                  </a:cubicBezTo>
                  <a:cubicBezTo>
                    <a:pt x="149" y="273"/>
                    <a:pt x="138" y="273"/>
                    <a:pt x="127" y="272"/>
                  </a:cubicBezTo>
                  <a:cubicBezTo>
                    <a:pt x="111" y="271"/>
                    <a:pt x="93" y="269"/>
                    <a:pt x="75" y="269"/>
                  </a:cubicBezTo>
                  <a:cubicBezTo>
                    <a:pt x="30" y="269"/>
                    <a:pt x="20" y="279"/>
                    <a:pt x="17" y="284"/>
                  </a:cubicBezTo>
                  <a:close/>
                  <a:moveTo>
                    <a:pt x="193" y="19"/>
                  </a:moveTo>
                  <a:cubicBezTo>
                    <a:pt x="167" y="19"/>
                    <a:pt x="162" y="22"/>
                    <a:pt x="161" y="23"/>
                  </a:cubicBezTo>
                  <a:cubicBezTo>
                    <a:pt x="153" y="39"/>
                    <a:pt x="142" y="52"/>
                    <a:pt x="131" y="64"/>
                  </a:cubicBezTo>
                  <a:cubicBezTo>
                    <a:pt x="119" y="78"/>
                    <a:pt x="107" y="92"/>
                    <a:pt x="101" y="110"/>
                  </a:cubicBezTo>
                  <a:cubicBezTo>
                    <a:pt x="91" y="138"/>
                    <a:pt x="76" y="163"/>
                    <a:pt x="61" y="186"/>
                  </a:cubicBezTo>
                  <a:cubicBezTo>
                    <a:pt x="47" y="210"/>
                    <a:pt x="34" y="232"/>
                    <a:pt x="25" y="257"/>
                  </a:cubicBezTo>
                  <a:cubicBezTo>
                    <a:pt x="40" y="252"/>
                    <a:pt x="59" y="251"/>
                    <a:pt x="75" y="251"/>
                  </a:cubicBezTo>
                  <a:cubicBezTo>
                    <a:pt x="93" y="251"/>
                    <a:pt x="112" y="252"/>
                    <a:pt x="128" y="254"/>
                  </a:cubicBezTo>
                  <a:cubicBezTo>
                    <a:pt x="135" y="254"/>
                    <a:pt x="141" y="255"/>
                    <a:pt x="146" y="255"/>
                  </a:cubicBezTo>
                  <a:cubicBezTo>
                    <a:pt x="146" y="254"/>
                    <a:pt x="146" y="252"/>
                    <a:pt x="146" y="251"/>
                  </a:cubicBezTo>
                  <a:cubicBezTo>
                    <a:pt x="142" y="232"/>
                    <a:pt x="137" y="209"/>
                    <a:pt x="148" y="194"/>
                  </a:cubicBezTo>
                  <a:cubicBezTo>
                    <a:pt x="153" y="188"/>
                    <a:pt x="162" y="184"/>
                    <a:pt x="175" y="180"/>
                  </a:cubicBezTo>
                  <a:cubicBezTo>
                    <a:pt x="178" y="179"/>
                    <a:pt x="183" y="177"/>
                    <a:pt x="185" y="176"/>
                  </a:cubicBezTo>
                  <a:cubicBezTo>
                    <a:pt x="185" y="173"/>
                    <a:pt x="185" y="168"/>
                    <a:pt x="185" y="163"/>
                  </a:cubicBezTo>
                  <a:cubicBezTo>
                    <a:pt x="183" y="123"/>
                    <a:pt x="182" y="88"/>
                    <a:pt x="194" y="76"/>
                  </a:cubicBezTo>
                  <a:cubicBezTo>
                    <a:pt x="197" y="73"/>
                    <a:pt x="201" y="71"/>
                    <a:pt x="205" y="71"/>
                  </a:cubicBezTo>
                  <a:cubicBezTo>
                    <a:pt x="211" y="71"/>
                    <a:pt x="219" y="72"/>
                    <a:pt x="229" y="73"/>
                  </a:cubicBezTo>
                  <a:cubicBezTo>
                    <a:pt x="242" y="74"/>
                    <a:pt x="258" y="76"/>
                    <a:pt x="272" y="76"/>
                  </a:cubicBezTo>
                  <a:cubicBezTo>
                    <a:pt x="296" y="76"/>
                    <a:pt x="303" y="71"/>
                    <a:pt x="303" y="69"/>
                  </a:cubicBezTo>
                  <a:cubicBezTo>
                    <a:pt x="305" y="54"/>
                    <a:pt x="305" y="54"/>
                    <a:pt x="305" y="54"/>
                  </a:cubicBezTo>
                  <a:cubicBezTo>
                    <a:pt x="306" y="41"/>
                    <a:pt x="307" y="29"/>
                    <a:pt x="304" y="26"/>
                  </a:cubicBezTo>
                  <a:cubicBezTo>
                    <a:pt x="301" y="23"/>
                    <a:pt x="281" y="23"/>
                    <a:pt x="270" y="23"/>
                  </a:cubicBezTo>
                  <a:cubicBezTo>
                    <a:pt x="266" y="23"/>
                    <a:pt x="258" y="22"/>
                    <a:pt x="249" y="22"/>
                  </a:cubicBezTo>
                  <a:cubicBezTo>
                    <a:pt x="233" y="20"/>
                    <a:pt x="212" y="19"/>
                    <a:pt x="193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6" name="Freeform 308"/>
            <p:cNvSpPr>
              <a:spLocks/>
            </p:cNvSpPr>
            <p:nvPr/>
          </p:nvSpPr>
          <p:spPr bwMode="auto">
            <a:xfrm>
              <a:off x="2398" y="2355"/>
              <a:ext cx="190" cy="220"/>
            </a:xfrm>
            <a:custGeom>
              <a:avLst/>
              <a:gdLst>
                <a:gd name="T0" fmla="*/ 502 w 635"/>
                <a:gd name="T1" fmla="*/ 0 h 736"/>
                <a:gd name="T2" fmla="*/ 476 w 635"/>
                <a:gd name="T3" fmla="*/ 15 h 736"/>
                <a:gd name="T4" fmla="*/ 443 w 635"/>
                <a:gd name="T5" fmla="*/ 50 h 736"/>
                <a:gd name="T6" fmla="*/ 350 w 635"/>
                <a:gd name="T7" fmla="*/ 43 h 736"/>
                <a:gd name="T8" fmla="*/ 353 w 635"/>
                <a:gd name="T9" fmla="*/ 36 h 736"/>
                <a:gd name="T10" fmla="*/ 175 w 635"/>
                <a:gd name="T11" fmla="*/ 43 h 736"/>
                <a:gd name="T12" fmla="*/ 116 w 635"/>
                <a:gd name="T13" fmla="*/ 55 h 736"/>
                <a:gd name="T14" fmla="*/ 116 w 635"/>
                <a:gd name="T15" fmla="*/ 114 h 736"/>
                <a:gd name="T16" fmla="*/ 78 w 635"/>
                <a:gd name="T17" fmla="*/ 119 h 736"/>
                <a:gd name="T18" fmla="*/ 65 w 635"/>
                <a:gd name="T19" fmla="*/ 283 h 736"/>
                <a:gd name="T20" fmla="*/ 0 w 635"/>
                <a:gd name="T21" fmla="*/ 398 h 736"/>
                <a:gd name="T22" fmla="*/ 33 w 635"/>
                <a:gd name="T23" fmla="*/ 465 h 736"/>
                <a:gd name="T24" fmla="*/ 60 w 635"/>
                <a:gd name="T25" fmla="*/ 523 h 736"/>
                <a:gd name="T26" fmla="*/ 86 w 635"/>
                <a:gd name="T27" fmla="*/ 558 h 736"/>
                <a:gd name="T28" fmla="*/ 116 w 635"/>
                <a:gd name="T29" fmla="*/ 567 h 736"/>
                <a:gd name="T30" fmla="*/ 129 w 635"/>
                <a:gd name="T31" fmla="*/ 590 h 736"/>
                <a:gd name="T32" fmla="*/ 173 w 635"/>
                <a:gd name="T33" fmla="*/ 637 h 736"/>
                <a:gd name="T34" fmla="*/ 248 w 635"/>
                <a:gd name="T35" fmla="*/ 703 h 736"/>
                <a:gd name="T36" fmla="*/ 334 w 635"/>
                <a:gd name="T37" fmla="*/ 732 h 736"/>
                <a:gd name="T38" fmla="*/ 457 w 635"/>
                <a:gd name="T39" fmla="*/ 702 h 736"/>
                <a:gd name="T40" fmla="*/ 513 w 635"/>
                <a:gd name="T41" fmla="*/ 697 h 736"/>
                <a:gd name="T42" fmla="*/ 486 w 635"/>
                <a:gd name="T43" fmla="*/ 656 h 736"/>
                <a:gd name="T44" fmla="*/ 409 w 635"/>
                <a:gd name="T45" fmla="*/ 576 h 736"/>
                <a:gd name="T46" fmla="*/ 449 w 635"/>
                <a:gd name="T47" fmla="*/ 538 h 736"/>
                <a:gd name="T48" fmla="*/ 454 w 635"/>
                <a:gd name="T49" fmla="*/ 483 h 736"/>
                <a:gd name="T50" fmla="*/ 478 w 635"/>
                <a:gd name="T51" fmla="*/ 463 h 736"/>
                <a:gd name="T52" fmla="*/ 492 w 635"/>
                <a:gd name="T53" fmla="*/ 426 h 736"/>
                <a:gd name="T54" fmla="*/ 525 w 635"/>
                <a:gd name="T55" fmla="*/ 389 h 736"/>
                <a:gd name="T56" fmla="*/ 536 w 635"/>
                <a:gd name="T57" fmla="*/ 306 h 736"/>
                <a:gd name="T58" fmla="*/ 579 w 635"/>
                <a:gd name="T59" fmla="*/ 222 h 736"/>
                <a:gd name="T60" fmla="*/ 567 w 635"/>
                <a:gd name="T61" fmla="*/ 162 h 736"/>
                <a:gd name="T62" fmla="*/ 556 w 635"/>
                <a:gd name="T63" fmla="*/ 70 h 736"/>
                <a:gd name="T64" fmla="*/ 546 w 635"/>
                <a:gd name="T65" fmla="*/ 41 h 736"/>
                <a:gd name="T66" fmla="*/ 502 w 635"/>
                <a:gd name="T67" fmla="*/ 0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5" h="736">
                  <a:moveTo>
                    <a:pt x="502" y="0"/>
                  </a:moveTo>
                  <a:cubicBezTo>
                    <a:pt x="497" y="2"/>
                    <a:pt x="477" y="12"/>
                    <a:pt x="476" y="15"/>
                  </a:cubicBezTo>
                  <a:cubicBezTo>
                    <a:pt x="472" y="23"/>
                    <a:pt x="449" y="49"/>
                    <a:pt x="443" y="50"/>
                  </a:cubicBezTo>
                  <a:cubicBezTo>
                    <a:pt x="420" y="56"/>
                    <a:pt x="374" y="43"/>
                    <a:pt x="350" y="43"/>
                  </a:cubicBezTo>
                  <a:cubicBezTo>
                    <a:pt x="351" y="41"/>
                    <a:pt x="352" y="38"/>
                    <a:pt x="353" y="36"/>
                  </a:cubicBezTo>
                  <a:cubicBezTo>
                    <a:pt x="322" y="62"/>
                    <a:pt x="218" y="43"/>
                    <a:pt x="175" y="43"/>
                  </a:cubicBezTo>
                  <a:cubicBezTo>
                    <a:pt x="156" y="43"/>
                    <a:pt x="116" y="32"/>
                    <a:pt x="116" y="55"/>
                  </a:cubicBezTo>
                  <a:cubicBezTo>
                    <a:pt x="116" y="74"/>
                    <a:pt x="116" y="94"/>
                    <a:pt x="116" y="114"/>
                  </a:cubicBezTo>
                  <a:cubicBezTo>
                    <a:pt x="116" y="125"/>
                    <a:pt x="84" y="113"/>
                    <a:pt x="78" y="119"/>
                  </a:cubicBezTo>
                  <a:cubicBezTo>
                    <a:pt x="52" y="148"/>
                    <a:pt x="112" y="276"/>
                    <a:pt x="65" y="283"/>
                  </a:cubicBezTo>
                  <a:cubicBezTo>
                    <a:pt x="25" y="289"/>
                    <a:pt x="1" y="357"/>
                    <a:pt x="0" y="398"/>
                  </a:cubicBezTo>
                  <a:cubicBezTo>
                    <a:pt x="29" y="389"/>
                    <a:pt x="27" y="457"/>
                    <a:pt x="33" y="465"/>
                  </a:cubicBezTo>
                  <a:cubicBezTo>
                    <a:pt x="54" y="488"/>
                    <a:pt x="60" y="492"/>
                    <a:pt x="60" y="523"/>
                  </a:cubicBezTo>
                  <a:cubicBezTo>
                    <a:pt x="60" y="540"/>
                    <a:pt x="73" y="551"/>
                    <a:pt x="86" y="558"/>
                  </a:cubicBezTo>
                  <a:cubicBezTo>
                    <a:pt x="94" y="563"/>
                    <a:pt x="106" y="564"/>
                    <a:pt x="116" y="567"/>
                  </a:cubicBezTo>
                  <a:cubicBezTo>
                    <a:pt x="128" y="571"/>
                    <a:pt x="119" y="583"/>
                    <a:pt x="129" y="590"/>
                  </a:cubicBezTo>
                  <a:cubicBezTo>
                    <a:pt x="151" y="606"/>
                    <a:pt x="162" y="613"/>
                    <a:pt x="173" y="637"/>
                  </a:cubicBezTo>
                  <a:cubicBezTo>
                    <a:pt x="179" y="650"/>
                    <a:pt x="237" y="712"/>
                    <a:pt x="248" y="703"/>
                  </a:cubicBezTo>
                  <a:cubicBezTo>
                    <a:pt x="285" y="674"/>
                    <a:pt x="305" y="734"/>
                    <a:pt x="334" y="732"/>
                  </a:cubicBezTo>
                  <a:cubicBezTo>
                    <a:pt x="381" y="730"/>
                    <a:pt x="422" y="736"/>
                    <a:pt x="457" y="702"/>
                  </a:cubicBezTo>
                  <a:cubicBezTo>
                    <a:pt x="470" y="688"/>
                    <a:pt x="502" y="708"/>
                    <a:pt x="513" y="697"/>
                  </a:cubicBezTo>
                  <a:cubicBezTo>
                    <a:pt x="537" y="675"/>
                    <a:pt x="489" y="663"/>
                    <a:pt x="486" y="656"/>
                  </a:cubicBezTo>
                  <a:cubicBezTo>
                    <a:pt x="473" y="622"/>
                    <a:pt x="447" y="584"/>
                    <a:pt x="409" y="576"/>
                  </a:cubicBezTo>
                  <a:cubicBezTo>
                    <a:pt x="412" y="545"/>
                    <a:pt x="446" y="569"/>
                    <a:pt x="449" y="538"/>
                  </a:cubicBezTo>
                  <a:cubicBezTo>
                    <a:pt x="451" y="519"/>
                    <a:pt x="452" y="501"/>
                    <a:pt x="454" y="483"/>
                  </a:cubicBezTo>
                  <a:cubicBezTo>
                    <a:pt x="455" y="473"/>
                    <a:pt x="473" y="471"/>
                    <a:pt x="478" y="463"/>
                  </a:cubicBezTo>
                  <a:cubicBezTo>
                    <a:pt x="486" y="450"/>
                    <a:pt x="481" y="438"/>
                    <a:pt x="492" y="426"/>
                  </a:cubicBezTo>
                  <a:cubicBezTo>
                    <a:pt x="502" y="414"/>
                    <a:pt x="517" y="402"/>
                    <a:pt x="525" y="389"/>
                  </a:cubicBezTo>
                  <a:cubicBezTo>
                    <a:pt x="539" y="361"/>
                    <a:pt x="530" y="334"/>
                    <a:pt x="536" y="306"/>
                  </a:cubicBezTo>
                  <a:cubicBezTo>
                    <a:pt x="545" y="268"/>
                    <a:pt x="542" y="237"/>
                    <a:pt x="579" y="222"/>
                  </a:cubicBezTo>
                  <a:cubicBezTo>
                    <a:pt x="635" y="199"/>
                    <a:pt x="582" y="192"/>
                    <a:pt x="567" y="162"/>
                  </a:cubicBezTo>
                  <a:cubicBezTo>
                    <a:pt x="555" y="136"/>
                    <a:pt x="576" y="93"/>
                    <a:pt x="556" y="70"/>
                  </a:cubicBezTo>
                  <a:cubicBezTo>
                    <a:pt x="548" y="61"/>
                    <a:pt x="554" y="48"/>
                    <a:pt x="546" y="41"/>
                  </a:cubicBezTo>
                  <a:cubicBezTo>
                    <a:pt x="532" y="27"/>
                    <a:pt x="517" y="14"/>
                    <a:pt x="502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7" name="Freeform 309"/>
            <p:cNvSpPr>
              <a:spLocks noEditPoints="1"/>
            </p:cNvSpPr>
            <p:nvPr/>
          </p:nvSpPr>
          <p:spPr bwMode="auto">
            <a:xfrm>
              <a:off x="2396" y="2352"/>
              <a:ext cx="185" cy="225"/>
            </a:xfrm>
            <a:custGeom>
              <a:avLst/>
              <a:gdLst>
                <a:gd name="T0" fmla="*/ 263 w 623"/>
                <a:gd name="T1" fmla="*/ 720 h 752"/>
                <a:gd name="T2" fmla="*/ 136 w 623"/>
                <a:gd name="T3" fmla="*/ 610 h 752"/>
                <a:gd name="T4" fmla="*/ 123 w 623"/>
                <a:gd name="T5" fmla="*/ 586 h 752"/>
                <a:gd name="T6" fmla="*/ 60 w 623"/>
                <a:gd name="T7" fmla="*/ 533 h 752"/>
                <a:gd name="T8" fmla="*/ 29 w 623"/>
                <a:gd name="T9" fmla="*/ 457 h 752"/>
                <a:gd name="T10" fmla="*/ 0 w 623"/>
                <a:gd name="T11" fmla="*/ 420 h 752"/>
                <a:gd name="T12" fmla="*/ 79 w 623"/>
                <a:gd name="T13" fmla="*/ 280 h 752"/>
                <a:gd name="T14" fmla="*/ 95 w 623"/>
                <a:gd name="T15" fmla="*/ 118 h 752"/>
                <a:gd name="T16" fmla="*/ 115 w 623"/>
                <a:gd name="T17" fmla="*/ 65 h 752"/>
                <a:gd name="T18" fmla="*/ 184 w 623"/>
                <a:gd name="T19" fmla="*/ 44 h 752"/>
                <a:gd name="T20" fmla="*/ 357 w 623"/>
                <a:gd name="T21" fmla="*/ 38 h 752"/>
                <a:gd name="T22" fmla="*/ 394 w 623"/>
                <a:gd name="T23" fmla="*/ 48 h 752"/>
                <a:gd name="T24" fmla="*/ 508 w 623"/>
                <a:gd name="T25" fmla="*/ 1 h 752"/>
                <a:gd name="T26" fmla="*/ 545 w 623"/>
                <a:gd name="T27" fmla="*/ 28 h 752"/>
                <a:gd name="T28" fmla="*/ 572 w 623"/>
                <a:gd name="T29" fmla="*/ 74 h 752"/>
                <a:gd name="T30" fmla="*/ 605 w 623"/>
                <a:gd name="T31" fmla="*/ 189 h 752"/>
                <a:gd name="T32" fmla="*/ 559 w 623"/>
                <a:gd name="T33" fmla="*/ 295 h 752"/>
                <a:gd name="T34" fmla="*/ 541 w 623"/>
                <a:gd name="T35" fmla="*/ 403 h 752"/>
                <a:gd name="T36" fmla="*/ 502 w 623"/>
                <a:gd name="T37" fmla="*/ 458 h 752"/>
                <a:gd name="T38" fmla="*/ 472 w 623"/>
                <a:gd name="T39" fmla="*/ 494 h 752"/>
                <a:gd name="T40" fmla="*/ 430 w 623"/>
                <a:gd name="T41" fmla="*/ 580 h 752"/>
                <a:gd name="T42" fmla="*/ 538 w 623"/>
                <a:gd name="T43" fmla="*/ 693 h 752"/>
                <a:gd name="T44" fmla="*/ 511 w 623"/>
                <a:gd name="T45" fmla="*/ 720 h 752"/>
                <a:gd name="T46" fmla="*/ 472 w 623"/>
                <a:gd name="T47" fmla="*/ 719 h 752"/>
                <a:gd name="T48" fmla="*/ 342 w 623"/>
                <a:gd name="T49" fmla="*/ 752 h 752"/>
                <a:gd name="T50" fmla="*/ 342 w 623"/>
                <a:gd name="T51" fmla="*/ 733 h 752"/>
                <a:gd name="T52" fmla="*/ 368 w 623"/>
                <a:gd name="T53" fmla="*/ 732 h 752"/>
                <a:gd name="T54" fmla="*/ 511 w 623"/>
                <a:gd name="T55" fmla="*/ 701 h 752"/>
                <a:gd name="T56" fmla="*/ 502 w 623"/>
                <a:gd name="T57" fmla="*/ 682 h 752"/>
                <a:gd name="T58" fmla="*/ 408 w 623"/>
                <a:gd name="T59" fmla="*/ 594 h 752"/>
                <a:gd name="T60" fmla="*/ 449 w 623"/>
                <a:gd name="T61" fmla="*/ 547 h 752"/>
                <a:gd name="T62" fmla="*/ 479 w 623"/>
                <a:gd name="T63" fmla="*/ 468 h 752"/>
                <a:gd name="T64" fmla="*/ 505 w 623"/>
                <a:gd name="T65" fmla="*/ 418 h 752"/>
                <a:gd name="T66" fmla="*/ 536 w 623"/>
                <a:gd name="T67" fmla="*/ 313 h 752"/>
                <a:gd name="T68" fmla="*/ 604 w 623"/>
                <a:gd name="T69" fmla="*/ 212 h 752"/>
                <a:gd name="T70" fmla="*/ 564 w 623"/>
                <a:gd name="T71" fmla="*/ 129 h 752"/>
                <a:gd name="T72" fmla="*/ 549 w 623"/>
                <a:gd name="T73" fmla="*/ 57 h 752"/>
                <a:gd name="T74" fmla="*/ 492 w 623"/>
                <a:gd name="T75" fmla="*/ 30 h 752"/>
                <a:gd name="T76" fmla="*/ 358 w 623"/>
                <a:gd name="T77" fmla="*/ 62 h 752"/>
                <a:gd name="T78" fmla="*/ 227 w 623"/>
                <a:gd name="T79" fmla="*/ 65 h 752"/>
                <a:gd name="T80" fmla="*/ 148 w 623"/>
                <a:gd name="T81" fmla="*/ 59 h 752"/>
                <a:gd name="T82" fmla="*/ 116 w 623"/>
                <a:gd name="T83" fmla="*/ 138 h 752"/>
                <a:gd name="T84" fmla="*/ 96 w 623"/>
                <a:gd name="T85" fmla="*/ 205 h 752"/>
                <a:gd name="T86" fmla="*/ 19 w 623"/>
                <a:gd name="T87" fmla="*/ 398 h 752"/>
                <a:gd name="T88" fmla="*/ 53 w 623"/>
                <a:gd name="T89" fmla="*/ 473 h 752"/>
                <a:gd name="T90" fmla="*/ 117 w 623"/>
                <a:gd name="T91" fmla="*/ 566 h 752"/>
                <a:gd name="T92" fmla="*/ 143 w 623"/>
                <a:gd name="T93" fmla="*/ 593 h 752"/>
                <a:gd name="T94" fmla="*/ 253 w 623"/>
                <a:gd name="T95" fmla="*/ 704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23" h="752">
                  <a:moveTo>
                    <a:pt x="342" y="752"/>
                  </a:moveTo>
                  <a:cubicBezTo>
                    <a:pt x="327" y="752"/>
                    <a:pt x="316" y="741"/>
                    <a:pt x="305" y="731"/>
                  </a:cubicBezTo>
                  <a:cubicBezTo>
                    <a:pt x="291" y="718"/>
                    <a:pt x="279" y="708"/>
                    <a:pt x="263" y="720"/>
                  </a:cubicBezTo>
                  <a:cubicBezTo>
                    <a:pt x="261" y="722"/>
                    <a:pt x="258" y="723"/>
                    <a:pt x="254" y="723"/>
                  </a:cubicBezTo>
                  <a:cubicBezTo>
                    <a:pt x="232" y="723"/>
                    <a:pt x="179" y="663"/>
                    <a:pt x="174" y="651"/>
                  </a:cubicBezTo>
                  <a:cubicBezTo>
                    <a:pt x="164" y="630"/>
                    <a:pt x="155" y="624"/>
                    <a:pt x="136" y="610"/>
                  </a:cubicBezTo>
                  <a:cubicBezTo>
                    <a:pt x="133" y="608"/>
                    <a:pt x="133" y="608"/>
                    <a:pt x="133" y="608"/>
                  </a:cubicBezTo>
                  <a:cubicBezTo>
                    <a:pt x="125" y="602"/>
                    <a:pt x="124" y="594"/>
                    <a:pt x="123" y="590"/>
                  </a:cubicBezTo>
                  <a:cubicBezTo>
                    <a:pt x="123" y="588"/>
                    <a:pt x="123" y="587"/>
                    <a:pt x="123" y="586"/>
                  </a:cubicBezTo>
                  <a:cubicBezTo>
                    <a:pt x="119" y="585"/>
                    <a:pt x="116" y="584"/>
                    <a:pt x="113" y="584"/>
                  </a:cubicBezTo>
                  <a:cubicBezTo>
                    <a:pt x="106" y="582"/>
                    <a:pt x="97" y="580"/>
                    <a:pt x="91" y="576"/>
                  </a:cubicBezTo>
                  <a:cubicBezTo>
                    <a:pt x="70" y="564"/>
                    <a:pt x="60" y="550"/>
                    <a:pt x="60" y="533"/>
                  </a:cubicBezTo>
                  <a:cubicBezTo>
                    <a:pt x="60" y="508"/>
                    <a:pt x="57" y="504"/>
                    <a:pt x="40" y="485"/>
                  </a:cubicBezTo>
                  <a:cubicBezTo>
                    <a:pt x="35" y="481"/>
                    <a:pt x="35" y="481"/>
                    <a:pt x="35" y="481"/>
                  </a:cubicBezTo>
                  <a:cubicBezTo>
                    <a:pt x="32" y="477"/>
                    <a:pt x="31" y="471"/>
                    <a:pt x="29" y="457"/>
                  </a:cubicBezTo>
                  <a:cubicBezTo>
                    <a:pt x="27" y="445"/>
                    <a:pt x="23" y="416"/>
                    <a:pt x="14" y="416"/>
                  </a:cubicBezTo>
                  <a:cubicBezTo>
                    <a:pt x="14" y="416"/>
                    <a:pt x="13" y="416"/>
                    <a:pt x="12" y="417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1" y="367"/>
                    <a:pt x="25" y="290"/>
                    <a:pt x="72" y="284"/>
                  </a:cubicBezTo>
                  <a:cubicBezTo>
                    <a:pt x="76" y="283"/>
                    <a:pt x="78" y="282"/>
                    <a:pt x="79" y="280"/>
                  </a:cubicBezTo>
                  <a:cubicBezTo>
                    <a:pt x="87" y="269"/>
                    <a:pt x="82" y="236"/>
                    <a:pt x="78" y="208"/>
                  </a:cubicBezTo>
                  <a:cubicBezTo>
                    <a:pt x="72" y="173"/>
                    <a:pt x="66" y="139"/>
                    <a:pt x="81" y="123"/>
                  </a:cubicBezTo>
                  <a:cubicBezTo>
                    <a:pt x="85" y="119"/>
                    <a:pt x="91" y="118"/>
                    <a:pt x="95" y="118"/>
                  </a:cubicBezTo>
                  <a:cubicBezTo>
                    <a:pt x="98" y="118"/>
                    <a:pt x="102" y="119"/>
                    <a:pt x="106" y="119"/>
                  </a:cubicBezTo>
                  <a:cubicBezTo>
                    <a:pt x="109" y="119"/>
                    <a:pt x="113" y="120"/>
                    <a:pt x="115" y="120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56"/>
                    <a:pt x="120" y="41"/>
                    <a:pt x="148" y="41"/>
                  </a:cubicBezTo>
                  <a:cubicBezTo>
                    <a:pt x="155" y="41"/>
                    <a:pt x="162" y="42"/>
                    <a:pt x="169" y="42"/>
                  </a:cubicBezTo>
                  <a:cubicBezTo>
                    <a:pt x="175" y="43"/>
                    <a:pt x="180" y="44"/>
                    <a:pt x="184" y="44"/>
                  </a:cubicBezTo>
                  <a:cubicBezTo>
                    <a:pt x="196" y="44"/>
                    <a:pt x="211" y="45"/>
                    <a:pt x="228" y="46"/>
                  </a:cubicBezTo>
                  <a:cubicBezTo>
                    <a:pt x="250" y="48"/>
                    <a:pt x="274" y="50"/>
                    <a:pt x="296" y="50"/>
                  </a:cubicBezTo>
                  <a:cubicBezTo>
                    <a:pt x="327" y="50"/>
                    <a:pt x="347" y="46"/>
                    <a:pt x="357" y="38"/>
                  </a:cubicBezTo>
                  <a:cubicBezTo>
                    <a:pt x="393" y="9"/>
                    <a:pt x="393" y="9"/>
                    <a:pt x="393" y="9"/>
                  </a:cubicBezTo>
                  <a:cubicBezTo>
                    <a:pt x="373" y="45"/>
                    <a:pt x="373" y="45"/>
                    <a:pt x="373" y="45"/>
                  </a:cubicBezTo>
                  <a:cubicBezTo>
                    <a:pt x="380" y="46"/>
                    <a:pt x="387" y="47"/>
                    <a:pt x="394" y="48"/>
                  </a:cubicBezTo>
                  <a:cubicBezTo>
                    <a:pt x="415" y="51"/>
                    <a:pt x="438" y="54"/>
                    <a:pt x="449" y="52"/>
                  </a:cubicBezTo>
                  <a:cubicBezTo>
                    <a:pt x="454" y="49"/>
                    <a:pt x="473" y="28"/>
                    <a:pt x="477" y="21"/>
                  </a:cubicBezTo>
                  <a:cubicBezTo>
                    <a:pt x="480" y="13"/>
                    <a:pt x="508" y="1"/>
                    <a:pt x="508" y="1"/>
                  </a:cubicBezTo>
                  <a:cubicBezTo>
                    <a:pt x="514" y="0"/>
                    <a:pt x="514" y="0"/>
                    <a:pt x="514" y="0"/>
                  </a:cubicBezTo>
                  <a:cubicBezTo>
                    <a:pt x="517" y="3"/>
                    <a:pt x="517" y="3"/>
                    <a:pt x="517" y="3"/>
                  </a:cubicBezTo>
                  <a:cubicBezTo>
                    <a:pt x="527" y="12"/>
                    <a:pt x="536" y="20"/>
                    <a:pt x="545" y="28"/>
                  </a:cubicBezTo>
                  <a:cubicBezTo>
                    <a:pt x="561" y="44"/>
                    <a:pt x="561" y="44"/>
                    <a:pt x="561" y="44"/>
                  </a:cubicBezTo>
                  <a:cubicBezTo>
                    <a:pt x="568" y="50"/>
                    <a:pt x="568" y="57"/>
                    <a:pt x="569" y="64"/>
                  </a:cubicBezTo>
                  <a:cubicBezTo>
                    <a:pt x="570" y="68"/>
                    <a:pt x="570" y="72"/>
                    <a:pt x="572" y="74"/>
                  </a:cubicBezTo>
                  <a:cubicBezTo>
                    <a:pt x="586" y="89"/>
                    <a:pt x="584" y="111"/>
                    <a:pt x="582" y="130"/>
                  </a:cubicBezTo>
                  <a:cubicBezTo>
                    <a:pt x="581" y="145"/>
                    <a:pt x="580" y="158"/>
                    <a:pt x="585" y="168"/>
                  </a:cubicBezTo>
                  <a:cubicBezTo>
                    <a:pt x="589" y="176"/>
                    <a:pt x="597" y="183"/>
                    <a:pt x="605" y="189"/>
                  </a:cubicBezTo>
                  <a:cubicBezTo>
                    <a:pt x="614" y="197"/>
                    <a:pt x="623" y="204"/>
                    <a:pt x="622" y="215"/>
                  </a:cubicBezTo>
                  <a:cubicBezTo>
                    <a:pt x="621" y="225"/>
                    <a:pt x="612" y="232"/>
                    <a:pt x="591" y="241"/>
                  </a:cubicBezTo>
                  <a:cubicBezTo>
                    <a:pt x="567" y="251"/>
                    <a:pt x="564" y="268"/>
                    <a:pt x="559" y="295"/>
                  </a:cubicBezTo>
                  <a:cubicBezTo>
                    <a:pt x="558" y="302"/>
                    <a:pt x="556" y="310"/>
                    <a:pt x="554" y="318"/>
                  </a:cubicBezTo>
                  <a:cubicBezTo>
                    <a:pt x="552" y="328"/>
                    <a:pt x="552" y="338"/>
                    <a:pt x="552" y="349"/>
                  </a:cubicBezTo>
                  <a:cubicBezTo>
                    <a:pt x="552" y="367"/>
                    <a:pt x="552" y="385"/>
                    <a:pt x="541" y="403"/>
                  </a:cubicBezTo>
                  <a:cubicBezTo>
                    <a:pt x="536" y="413"/>
                    <a:pt x="527" y="422"/>
                    <a:pt x="518" y="431"/>
                  </a:cubicBezTo>
                  <a:cubicBezTo>
                    <a:pt x="515" y="435"/>
                    <a:pt x="511" y="438"/>
                    <a:pt x="507" y="442"/>
                  </a:cubicBezTo>
                  <a:cubicBezTo>
                    <a:pt x="504" y="447"/>
                    <a:pt x="503" y="451"/>
                    <a:pt x="502" y="458"/>
                  </a:cubicBezTo>
                  <a:cubicBezTo>
                    <a:pt x="501" y="464"/>
                    <a:pt x="499" y="471"/>
                    <a:pt x="495" y="478"/>
                  </a:cubicBezTo>
                  <a:cubicBezTo>
                    <a:pt x="492" y="484"/>
                    <a:pt x="485" y="487"/>
                    <a:pt x="480" y="489"/>
                  </a:cubicBezTo>
                  <a:cubicBezTo>
                    <a:pt x="477" y="490"/>
                    <a:pt x="473" y="493"/>
                    <a:pt x="472" y="494"/>
                  </a:cubicBezTo>
                  <a:cubicBezTo>
                    <a:pt x="468" y="549"/>
                    <a:pt x="468" y="549"/>
                    <a:pt x="468" y="549"/>
                  </a:cubicBezTo>
                  <a:cubicBezTo>
                    <a:pt x="466" y="571"/>
                    <a:pt x="450" y="574"/>
                    <a:pt x="440" y="576"/>
                  </a:cubicBezTo>
                  <a:cubicBezTo>
                    <a:pt x="435" y="577"/>
                    <a:pt x="432" y="578"/>
                    <a:pt x="430" y="580"/>
                  </a:cubicBezTo>
                  <a:cubicBezTo>
                    <a:pt x="473" y="594"/>
                    <a:pt x="495" y="642"/>
                    <a:pt x="504" y="663"/>
                  </a:cubicBezTo>
                  <a:cubicBezTo>
                    <a:pt x="503" y="662"/>
                    <a:pt x="507" y="664"/>
                    <a:pt x="510" y="666"/>
                  </a:cubicBezTo>
                  <a:cubicBezTo>
                    <a:pt x="522" y="672"/>
                    <a:pt x="536" y="679"/>
                    <a:pt x="538" y="693"/>
                  </a:cubicBezTo>
                  <a:cubicBezTo>
                    <a:pt x="539" y="700"/>
                    <a:pt x="536" y="707"/>
                    <a:pt x="528" y="714"/>
                  </a:cubicBezTo>
                  <a:cubicBezTo>
                    <a:pt x="525" y="718"/>
                    <a:pt x="519" y="720"/>
                    <a:pt x="511" y="720"/>
                  </a:cubicBezTo>
                  <a:cubicBezTo>
                    <a:pt x="511" y="720"/>
                    <a:pt x="511" y="720"/>
                    <a:pt x="511" y="720"/>
                  </a:cubicBezTo>
                  <a:cubicBezTo>
                    <a:pt x="506" y="720"/>
                    <a:pt x="501" y="719"/>
                    <a:pt x="495" y="718"/>
                  </a:cubicBezTo>
                  <a:cubicBezTo>
                    <a:pt x="490" y="717"/>
                    <a:pt x="485" y="716"/>
                    <a:pt x="480" y="716"/>
                  </a:cubicBezTo>
                  <a:cubicBezTo>
                    <a:pt x="475" y="716"/>
                    <a:pt x="473" y="717"/>
                    <a:pt x="472" y="719"/>
                  </a:cubicBezTo>
                  <a:cubicBezTo>
                    <a:pt x="442" y="749"/>
                    <a:pt x="406" y="750"/>
                    <a:pt x="369" y="751"/>
                  </a:cubicBezTo>
                  <a:cubicBezTo>
                    <a:pt x="360" y="751"/>
                    <a:pt x="352" y="751"/>
                    <a:pt x="344" y="752"/>
                  </a:cubicBezTo>
                  <a:lnTo>
                    <a:pt x="342" y="752"/>
                  </a:lnTo>
                  <a:close/>
                  <a:moveTo>
                    <a:pt x="277" y="696"/>
                  </a:moveTo>
                  <a:cubicBezTo>
                    <a:pt x="293" y="696"/>
                    <a:pt x="306" y="707"/>
                    <a:pt x="317" y="717"/>
                  </a:cubicBezTo>
                  <a:cubicBezTo>
                    <a:pt x="326" y="725"/>
                    <a:pt x="334" y="733"/>
                    <a:pt x="342" y="733"/>
                  </a:cubicBezTo>
                  <a:cubicBezTo>
                    <a:pt x="342" y="742"/>
                    <a:pt x="342" y="742"/>
                    <a:pt x="342" y="742"/>
                  </a:cubicBezTo>
                  <a:cubicBezTo>
                    <a:pt x="342" y="733"/>
                    <a:pt x="342" y="733"/>
                    <a:pt x="342" y="733"/>
                  </a:cubicBezTo>
                  <a:cubicBezTo>
                    <a:pt x="351" y="733"/>
                    <a:pt x="360" y="733"/>
                    <a:pt x="368" y="732"/>
                  </a:cubicBezTo>
                  <a:cubicBezTo>
                    <a:pt x="403" y="732"/>
                    <a:pt x="434" y="731"/>
                    <a:pt x="459" y="706"/>
                  </a:cubicBezTo>
                  <a:cubicBezTo>
                    <a:pt x="467" y="697"/>
                    <a:pt x="482" y="697"/>
                    <a:pt x="498" y="700"/>
                  </a:cubicBezTo>
                  <a:cubicBezTo>
                    <a:pt x="503" y="701"/>
                    <a:pt x="507" y="701"/>
                    <a:pt x="511" y="701"/>
                  </a:cubicBezTo>
                  <a:cubicBezTo>
                    <a:pt x="515" y="701"/>
                    <a:pt x="516" y="701"/>
                    <a:pt x="516" y="700"/>
                  </a:cubicBezTo>
                  <a:cubicBezTo>
                    <a:pt x="519" y="697"/>
                    <a:pt x="520" y="696"/>
                    <a:pt x="520" y="695"/>
                  </a:cubicBezTo>
                  <a:cubicBezTo>
                    <a:pt x="519" y="691"/>
                    <a:pt x="507" y="684"/>
                    <a:pt x="502" y="682"/>
                  </a:cubicBezTo>
                  <a:cubicBezTo>
                    <a:pt x="494" y="678"/>
                    <a:pt x="488" y="675"/>
                    <a:pt x="486" y="669"/>
                  </a:cubicBezTo>
                  <a:cubicBezTo>
                    <a:pt x="480" y="654"/>
                    <a:pt x="458" y="604"/>
                    <a:pt x="417" y="595"/>
                  </a:cubicBezTo>
                  <a:cubicBezTo>
                    <a:pt x="408" y="594"/>
                    <a:pt x="408" y="594"/>
                    <a:pt x="408" y="594"/>
                  </a:cubicBezTo>
                  <a:cubicBezTo>
                    <a:pt x="409" y="586"/>
                    <a:pt x="409" y="586"/>
                    <a:pt x="409" y="586"/>
                  </a:cubicBezTo>
                  <a:cubicBezTo>
                    <a:pt x="411" y="563"/>
                    <a:pt x="427" y="560"/>
                    <a:pt x="437" y="558"/>
                  </a:cubicBezTo>
                  <a:cubicBezTo>
                    <a:pt x="445" y="556"/>
                    <a:pt x="448" y="556"/>
                    <a:pt x="449" y="547"/>
                  </a:cubicBezTo>
                  <a:cubicBezTo>
                    <a:pt x="454" y="492"/>
                    <a:pt x="454" y="492"/>
                    <a:pt x="454" y="492"/>
                  </a:cubicBezTo>
                  <a:cubicBezTo>
                    <a:pt x="455" y="481"/>
                    <a:pt x="465" y="476"/>
                    <a:pt x="472" y="473"/>
                  </a:cubicBezTo>
                  <a:cubicBezTo>
                    <a:pt x="474" y="471"/>
                    <a:pt x="478" y="469"/>
                    <a:pt x="479" y="468"/>
                  </a:cubicBezTo>
                  <a:cubicBezTo>
                    <a:pt x="482" y="464"/>
                    <a:pt x="482" y="460"/>
                    <a:pt x="483" y="454"/>
                  </a:cubicBezTo>
                  <a:cubicBezTo>
                    <a:pt x="485" y="447"/>
                    <a:pt x="486" y="439"/>
                    <a:pt x="494" y="430"/>
                  </a:cubicBezTo>
                  <a:cubicBezTo>
                    <a:pt x="497" y="426"/>
                    <a:pt x="501" y="422"/>
                    <a:pt x="505" y="418"/>
                  </a:cubicBezTo>
                  <a:cubicBezTo>
                    <a:pt x="513" y="410"/>
                    <a:pt x="521" y="402"/>
                    <a:pt x="526" y="394"/>
                  </a:cubicBezTo>
                  <a:cubicBezTo>
                    <a:pt x="533" y="380"/>
                    <a:pt x="533" y="365"/>
                    <a:pt x="533" y="349"/>
                  </a:cubicBezTo>
                  <a:cubicBezTo>
                    <a:pt x="533" y="338"/>
                    <a:pt x="533" y="326"/>
                    <a:pt x="536" y="313"/>
                  </a:cubicBezTo>
                  <a:cubicBezTo>
                    <a:pt x="538" y="306"/>
                    <a:pt x="540" y="298"/>
                    <a:pt x="541" y="291"/>
                  </a:cubicBezTo>
                  <a:cubicBezTo>
                    <a:pt x="546" y="264"/>
                    <a:pt x="551" y="238"/>
                    <a:pt x="584" y="224"/>
                  </a:cubicBezTo>
                  <a:cubicBezTo>
                    <a:pt x="601" y="216"/>
                    <a:pt x="603" y="212"/>
                    <a:pt x="604" y="212"/>
                  </a:cubicBezTo>
                  <a:cubicBezTo>
                    <a:pt x="603" y="211"/>
                    <a:pt x="597" y="207"/>
                    <a:pt x="593" y="204"/>
                  </a:cubicBezTo>
                  <a:cubicBezTo>
                    <a:pt x="585" y="197"/>
                    <a:pt x="574" y="188"/>
                    <a:pt x="568" y="176"/>
                  </a:cubicBezTo>
                  <a:cubicBezTo>
                    <a:pt x="561" y="162"/>
                    <a:pt x="563" y="145"/>
                    <a:pt x="564" y="129"/>
                  </a:cubicBezTo>
                  <a:cubicBezTo>
                    <a:pt x="565" y="112"/>
                    <a:pt x="566" y="96"/>
                    <a:pt x="558" y="86"/>
                  </a:cubicBezTo>
                  <a:cubicBezTo>
                    <a:pt x="553" y="79"/>
                    <a:pt x="552" y="72"/>
                    <a:pt x="551" y="65"/>
                  </a:cubicBezTo>
                  <a:cubicBezTo>
                    <a:pt x="551" y="62"/>
                    <a:pt x="550" y="58"/>
                    <a:pt x="549" y="57"/>
                  </a:cubicBezTo>
                  <a:cubicBezTo>
                    <a:pt x="532" y="42"/>
                    <a:pt x="532" y="42"/>
                    <a:pt x="532" y="42"/>
                  </a:cubicBezTo>
                  <a:cubicBezTo>
                    <a:pt x="525" y="35"/>
                    <a:pt x="517" y="28"/>
                    <a:pt x="509" y="21"/>
                  </a:cubicBezTo>
                  <a:cubicBezTo>
                    <a:pt x="504" y="24"/>
                    <a:pt x="495" y="28"/>
                    <a:pt x="492" y="30"/>
                  </a:cubicBezTo>
                  <a:cubicBezTo>
                    <a:pt x="486" y="41"/>
                    <a:pt x="465" y="66"/>
                    <a:pt x="454" y="69"/>
                  </a:cubicBezTo>
                  <a:cubicBezTo>
                    <a:pt x="439" y="73"/>
                    <a:pt x="414" y="70"/>
                    <a:pt x="391" y="66"/>
                  </a:cubicBezTo>
                  <a:cubicBezTo>
                    <a:pt x="379" y="64"/>
                    <a:pt x="367" y="62"/>
                    <a:pt x="358" y="62"/>
                  </a:cubicBezTo>
                  <a:cubicBezTo>
                    <a:pt x="351" y="62"/>
                    <a:pt x="351" y="62"/>
                    <a:pt x="351" y="62"/>
                  </a:cubicBezTo>
                  <a:cubicBezTo>
                    <a:pt x="337" y="66"/>
                    <a:pt x="320" y="69"/>
                    <a:pt x="296" y="69"/>
                  </a:cubicBezTo>
                  <a:cubicBezTo>
                    <a:pt x="273" y="69"/>
                    <a:pt x="249" y="66"/>
                    <a:pt x="227" y="65"/>
                  </a:cubicBezTo>
                  <a:cubicBezTo>
                    <a:pt x="210" y="64"/>
                    <a:pt x="195" y="62"/>
                    <a:pt x="184" y="62"/>
                  </a:cubicBezTo>
                  <a:cubicBezTo>
                    <a:pt x="179" y="62"/>
                    <a:pt x="174" y="62"/>
                    <a:pt x="167" y="61"/>
                  </a:cubicBezTo>
                  <a:cubicBezTo>
                    <a:pt x="161" y="60"/>
                    <a:pt x="154" y="59"/>
                    <a:pt x="148" y="59"/>
                  </a:cubicBezTo>
                  <a:cubicBezTo>
                    <a:pt x="134" y="59"/>
                    <a:pt x="134" y="63"/>
                    <a:pt x="134" y="65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4" y="127"/>
                    <a:pt x="133" y="138"/>
                    <a:pt x="116" y="138"/>
                  </a:cubicBezTo>
                  <a:cubicBezTo>
                    <a:pt x="112" y="138"/>
                    <a:pt x="108" y="137"/>
                    <a:pt x="104" y="137"/>
                  </a:cubicBezTo>
                  <a:cubicBezTo>
                    <a:pt x="100" y="137"/>
                    <a:pt x="95" y="137"/>
                    <a:pt x="93" y="137"/>
                  </a:cubicBezTo>
                  <a:cubicBezTo>
                    <a:pt x="86" y="147"/>
                    <a:pt x="91" y="179"/>
                    <a:pt x="96" y="205"/>
                  </a:cubicBezTo>
                  <a:cubicBezTo>
                    <a:pt x="102" y="240"/>
                    <a:pt x="107" y="273"/>
                    <a:pt x="94" y="291"/>
                  </a:cubicBezTo>
                  <a:cubicBezTo>
                    <a:pt x="90" y="297"/>
                    <a:pt x="83" y="301"/>
                    <a:pt x="75" y="302"/>
                  </a:cubicBezTo>
                  <a:cubicBezTo>
                    <a:pt x="44" y="307"/>
                    <a:pt x="23" y="359"/>
                    <a:pt x="19" y="398"/>
                  </a:cubicBezTo>
                  <a:cubicBezTo>
                    <a:pt x="39" y="403"/>
                    <a:pt x="44" y="433"/>
                    <a:pt x="47" y="454"/>
                  </a:cubicBezTo>
                  <a:cubicBezTo>
                    <a:pt x="48" y="460"/>
                    <a:pt x="49" y="467"/>
                    <a:pt x="50" y="470"/>
                  </a:cubicBezTo>
                  <a:cubicBezTo>
                    <a:pt x="53" y="473"/>
                    <a:pt x="53" y="473"/>
                    <a:pt x="53" y="473"/>
                  </a:cubicBezTo>
                  <a:cubicBezTo>
                    <a:pt x="71" y="493"/>
                    <a:pt x="78" y="501"/>
                    <a:pt x="78" y="533"/>
                  </a:cubicBezTo>
                  <a:cubicBezTo>
                    <a:pt x="78" y="545"/>
                    <a:pt x="90" y="554"/>
                    <a:pt x="99" y="560"/>
                  </a:cubicBezTo>
                  <a:cubicBezTo>
                    <a:pt x="104" y="562"/>
                    <a:pt x="111" y="564"/>
                    <a:pt x="117" y="566"/>
                  </a:cubicBezTo>
                  <a:cubicBezTo>
                    <a:pt x="121" y="566"/>
                    <a:pt x="124" y="567"/>
                    <a:pt x="127" y="568"/>
                  </a:cubicBezTo>
                  <a:cubicBezTo>
                    <a:pt x="139" y="572"/>
                    <a:pt x="141" y="582"/>
                    <a:pt x="141" y="587"/>
                  </a:cubicBezTo>
                  <a:cubicBezTo>
                    <a:pt x="142" y="591"/>
                    <a:pt x="142" y="592"/>
                    <a:pt x="143" y="593"/>
                  </a:cubicBezTo>
                  <a:cubicBezTo>
                    <a:pt x="146" y="595"/>
                    <a:pt x="146" y="595"/>
                    <a:pt x="146" y="595"/>
                  </a:cubicBezTo>
                  <a:cubicBezTo>
                    <a:pt x="167" y="609"/>
                    <a:pt x="178" y="617"/>
                    <a:pt x="190" y="643"/>
                  </a:cubicBezTo>
                  <a:cubicBezTo>
                    <a:pt x="196" y="655"/>
                    <a:pt x="240" y="701"/>
                    <a:pt x="253" y="704"/>
                  </a:cubicBezTo>
                  <a:cubicBezTo>
                    <a:pt x="261" y="698"/>
                    <a:pt x="269" y="696"/>
                    <a:pt x="277" y="6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8" name="Freeform 310"/>
            <p:cNvSpPr>
              <a:spLocks/>
            </p:cNvSpPr>
            <p:nvPr/>
          </p:nvSpPr>
          <p:spPr bwMode="auto">
            <a:xfrm>
              <a:off x="2495" y="2900"/>
              <a:ext cx="15" cy="21"/>
            </a:xfrm>
            <a:custGeom>
              <a:avLst/>
              <a:gdLst>
                <a:gd name="T0" fmla="*/ 45 w 51"/>
                <a:gd name="T1" fmla="*/ 12 h 72"/>
                <a:gd name="T2" fmla="*/ 10 w 51"/>
                <a:gd name="T3" fmla="*/ 59 h 72"/>
                <a:gd name="T4" fmla="*/ 41 w 51"/>
                <a:gd name="T5" fmla="*/ 63 h 72"/>
                <a:gd name="T6" fmla="*/ 45 w 51"/>
                <a:gd name="T7" fmla="*/ 1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72">
                  <a:moveTo>
                    <a:pt x="45" y="12"/>
                  </a:moveTo>
                  <a:cubicBezTo>
                    <a:pt x="20" y="0"/>
                    <a:pt x="0" y="30"/>
                    <a:pt x="10" y="59"/>
                  </a:cubicBezTo>
                  <a:cubicBezTo>
                    <a:pt x="14" y="69"/>
                    <a:pt x="35" y="72"/>
                    <a:pt x="41" y="63"/>
                  </a:cubicBezTo>
                  <a:cubicBezTo>
                    <a:pt x="51" y="45"/>
                    <a:pt x="48" y="33"/>
                    <a:pt x="45" y="1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9" name="Freeform 311"/>
            <p:cNvSpPr>
              <a:spLocks noEditPoints="1"/>
            </p:cNvSpPr>
            <p:nvPr/>
          </p:nvSpPr>
          <p:spPr bwMode="auto">
            <a:xfrm>
              <a:off x="2493" y="2899"/>
              <a:ext cx="19" cy="24"/>
            </a:xfrm>
            <a:custGeom>
              <a:avLst/>
              <a:gdLst>
                <a:gd name="T0" fmla="*/ 33 w 63"/>
                <a:gd name="T1" fmla="*/ 82 h 82"/>
                <a:gd name="T2" fmla="*/ 6 w 63"/>
                <a:gd name="T3" fmla="*/ 66 h 82"/>
                <a:gd name="T4" fmla="*/ 11 w 63"/>
                <a:gd name="T5" fmla="*/ 19 h 82"/>
                <a:gd name="T6" fmla="*/ 54 w 63"/>
                <a:gd name="T7" fmla="*/ 8 h 82"/>
                <a:gd name="T8" fmla="*/ 58 w 63"/>
                <a:gd name="T9" fmla="*/ 10 h 82"/>
                <a:gd name="T10" fmla="*/ 60 w 63"/>
                <a:gd name="T11" fmla="*/ 25 h 82"/>
                <a:gd name="T12" fmla="*/ 53 w 63"/>
                <a:gd name="T13" fmla="*/ 72 h 82"/>
                <a:gd name="T14" fmla="*/ 33 w 63"/>
                <a:gd name="T15" fmla="*/ 82 h 82"/>
                <a:gd name="T16" fmla="*/ 38 w 63"/>
                <a:gd name="T17" fmla="*/ 23 h 82"/>
                <a:gd name="T18" fmla="*/ 26 w 63"/>
                <a:gd name="T19" fmla="*/ 30 h 82"/>
                <a:gd name="T20" fmla="*/ 23 w 63"/>
                <a:gd name="T21" fmla="*/ 60 h 82"/>
                <a:gd name="T22" fmla="*/ 33 w 63"/>
                <a:gd name="T23" fmla="*/ 63 h 82"/>
                <a:gd name="T24" fmla="*/ 37 w 63"/>
                <a:gd name="T25" fmla="*/ 62 h 82"/>
                <a:gd name="T26" fmla="*/ 42 w 63"/>
                <a:gd name="T27" fmla="*/ 27 h 82"/>
                <a:gd name="T28" fmla="*/ 41 w 63"/>
                <a:gd name="T29" fmla="*/ 23 h 82"/>
                <a:gd name="T30" fmla="*/ 38 w 63"/>
                <a:gd name="T31" fmla="*/ 2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" h="82">
                  <a:moveTo>
                    <a:pt x="33" y="82"/>
                  </a:moveTo>
                  <a:cubicBezTo>
                    <a:pt x="22" y="82"/>
                    <a:pt x="9" y="77"/>
                    <a:pt x="6" y="66"/>
                  </a:cubicBezTo>
                  <a:cubicBezTo>
                    <a:pt x="0" y="50"/>
                    <a:pt x="2" y="32"/>
                    <a:pt x="11" y="19"/>
                  </a:cubicBezTo>
                  <a:cubicBezTo>
                    <a:pt x="21" y="5"/>
                    <a:pt x="38" y="0"/>
                    <a:pt x="54" y="8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2" y="41"/>
                    <a:pt x="63" y="54"/>
                    <a:pt x="53" y="72"/>
                  </a:cubicBezTo>
                  <a:cubicBezTo>
                    <a:pt x="49" y="78"/>
                    <a:pt x="42" y="82"/>
                    <a:pt x="33" y="82"/>
                  </a:cubicBezTo>
                  <a:close/>
                  <a:moveTo>
                    <a:pt x="38" y="23"/>
                  </a:moveTo>
                  <a:cubicBezTo>
                    <a:pt x="32" y="23"/>
                    <a:pt x="28" y="27"/>
                    <a:pt x="26" y="30"/>
                  </a:cubicBezTo>
                  <a:cubicBezTo>
                    <a:pt x="20" y="38"/>
                    <a:pt x="19" y="50"/>
                    <a:pt x="23" y="60"/>
                  </a:cubicBezTo>
                  <a:cubicBezTo>
                    <a:pt x="23" y="61"/>
                    <a:pt x="28" y="63"/>
                    <a:pt x="33" y="63"/>
                  </a:cubicBezTo>
                  <a:cubicBezTo>
                    <a:pt x="36" y="63"/>
                    <a:pt x="37" y="63"/>
                    <a:pt x="37" y="62"/>
                  </a:cubicBezTo>
                  <a:cubicBezTo>
                    <a:pt x="44" y="50"/>
                    <a:pt x="43" y="42"/>
                    <a:pt x="42" y="27"/>
                  </a:cubicBezTo>
                  <a:cubicBezTo>
                    <a:pt x="41" y="26"/>
                    <a:pt x="41" y="24"/>
                    <a:pt x="41" y="23"/>
                  </a:cubicBezTo>
                  <a:cubicBezTo>
                    <a:pt x="40" y="23"/>
                    <a:pt x="39" y="23"/>
                    <a:pt x="38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0" name="Freeform 312"/>
            <p:cNvSpPr>
              <a:spLocks/>
            </p:cNvSpPr>
            <p:nvPr/>
          </p:nvSpPr>
          <p:spPr bwMode="auto">
            <a:xfrm>
              <a:off x="2157" y="2491"/>
              <a:ext cx="24" cy="63"/>
            </a:xfrm>
            <a:custGeom>
              <a:avLst/>
              <a:gdLst>
                <a:gd name="T0" fmla="*/ 78 w 78"/>
                <a:gd name="T1" fmla="*/ 183 h 212"/>
                <a:gd name="T2" fmla="*/ 26 w 78"/>
                <a:gd name="T3" fmla="*/ 87 h 212"/>
                <a:gd name="T4" fmla="*/ 0 w 78"/>
                <a:gd name="T5" fmla="*/ 0 h 212"/>
                <a:gd name="T6" fmla="*/ 39 w 78"/>
                <a:gd name="T7" fmla="*/ 6 h 212"/>
                <a:gd name="T8" fmla="*/ 67 w 78"/>
                <a:gd name="T9" fmla="*/ 87 h 212"/>
                <a:gd name="T10" fmla="*/ 78 w 78"/>
                <a:gd name="T11" fmla="*/ 18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212">
                  <a:moveTo>
                    <a:pt x="78" y="183"/>
                  </a:moveTo>
                  <a:cubicBezTo>
                    <a:pt x="25" y="212"/>
                    <a:pt x="28" y="113"/>
                    <a:pt x="26" y="87"/>
                  </a:cubicBezTo>
                  <a:cubicBezTo>
                    <a:pt x="23" y="53"/>
                    <a:pt x="2" y="26"/>
                    <a:pt x="0" y="0"/>
                  </a:cubicBezTo>
                  <a:cubicBezTo>
                    <a:pt x="12" y="7"/>
                    <a:pt x="26" y="9"/>
                    <a:pt x="39" y="6"/>
                  </a:cubicBezTo>
                  <a:cubicBezTo>
                    <a:pt x="29" y="29"/>
                    <a:pt x="60" y="62"/>
                    <a:pt x="67" y="87"/>
                  </a:cubicBezTo>
                  <a:cubicBezTo>
                    <a:pt x="76" y="118"/>
                    <a:pt x="57" y="155"/>
                    <a:pt x="78" y="18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1" name="Freeform 313"/>
            <p:cNvSpPr>
              <a:spLocks noEditPoints="1"/>
            </p:cNvSpPr>
            <p:nvPr/>
          </p:nvSpPr>
          <p:spPr bwMode="auto">
            <a:xfrm>
              <a:off x="2154" y="2487"/>
              <a:ext cx="31" cy="63"/>
            </a:xfrm>
            <a:custGeom>
              <a:avLst/>
              <a:gdLst>
                <a:gd name="T0" fmla="*/ 72 w 103"/>
                <a:gd name="T1" fmla="*/ 212 h 212"/>
                <a:gd name="T2" fmla="*/ 28 w 103"/>
                <a:gd name="T3" fmla="*/ 114 h 212"/>
                <a:gd name="T4" fmla="*/ 28 w 103"/>
                <a:gd name="T5" fmla="*/ 103 h 212"/>
                <a:gd name="T6" fmla="*/ 14 w 103"/>
                <a:gd name="T7" fmla="*/ 56 h 212"/>
                <a:gd name="T8" fmla="*/ 2 w 103"/>
                <a:gd name="T9" fmla="*/ 16 h 212"/>
                <a:gd name="T10" fmla="*/ 0 w 103"/>
                <a:gd name="T11" fmla="*/ 0 h 212"/>
                <a:gd name="T12" fmla="*/ 15 w 103"/>
                <a:gd name="T13" fmla="*/ 7 h 212"/>
                <a:gd name="T14" fmla="*/ 48 w 103"/>
                <a:gd name="T15" fmla="*/ 12 h 212"/>
                <a:gd name="T16" fmla="*/ 66 w 103"/>
                <a:gd name="T17" fmla="*/ 9 h 212"/>
                <a:gd name="T18" fmla="*/ 59 w 103"/>
                <a:gd name="T19" fmla="*/ 25 h 212"/>
                <a:gd name="T20" fmla="*/ 73 w 103"/>
                <a:gd name="T21" fmla="*/ 68 h 212"/>
                <a:gd name="T22" fmla="*/ 87 w 103"/>
                <a:gd name="T23" fmla="*/ 100 h 212"/>
                <a:gd name="T24" fmla="*/ 89 w 103"/>
                <a:gd name="T25" fmla="*/ 143 h 212"/>
                <a:gd name="T26" fmla="*/ 97 w 103"/>
                <a:gd name="T27" fmla="*/ 192 h 212"/>
                <a:gd name="T28" fmla="*/ 103 w 103"/>
                <a:gd name="T29" fmla="*/ 200 h 212"/>
                <a:gd name="T30" fmla="*/ 94 w 103"/>
                <a:gd name="T31" fmla="*/ 206 h 212"/>
                <a:gd name="T32" fmla="*/ 72 w 103"/>
                <a:gd name="T33" fmla="*/ 212 h 212"/>
                <a:gd name="T34" fmla="*/ 24 w 103"/>
                <a:gd name="T35" fmla="*/ 30 h 212"/>
                <a:gd name="T36" fmla="*/ 31 w 103"/>
                <a:gd name="T37" fmla="*/ 49 h 212"/>
                <a:gd name="T38" fmla="*/ 46 w 103"/>
                <a:gd name="T39" fmla="*/ 102 h 212"/>
                <a:gd name="T40" fmla="*/ 47 w 103"/>
                <a:gd name="T41" fmla="*/ 113 h 212"/>
                <a:gd name="T42" fmla="*/ 72 w 103"/>
                <a:gd name="T43" fmla="*/ 194 h 212"/>
                <a:gd name="T44" fmla="*/ 76 w 103"/>
                <a:gd name="T45" fmla="*/ 193 h 212"/>
                <a:gd name="T46" fmla="*/ 71 w 103"/>
                <a:gd name="T47" fmla="*/ 142 h 212"/>
                <a:gd name="T48" fmla="*/ 70 w 103"/>
                <a:gd name="T49" fmla="*/ 104 h 212"/>
                <a:gd name="T50" fmla="*/ 56 w 103"/>
                <a:gd name="T51" fmla="*/ 77 h 212"/>
                <a:gd name="T52" fmla="*/ 39 w 103"/>
                <a:gd name="T53" fmla="*/ 31 h 212"/>
                <a:gd name="T54" fmla="*/ 24 w 103"/>
                <a:gd name="T55" fmla="*/ 3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3" h="212">
                  <a:moveTo>
                    <a:pt x="72" y="212"/>
                  </a:moveTo>
                  <a:cubicBezTo>
                    <a:pt x="33" y="212"/>
                    <a:pt x="30" y="149"/>
                    <a:pt x="28" y="114"/>
                  </a:cubicBezTo>
                  <a:cubicBezTo>
                    <a:pt x="28" y="110"/>
                    <a:pt x="28" y="106"/>
                    <a:pt x="28" y="103"/>
                  </a:cubicBezTo>
                  <a:cubicBezTo>
                    <a:pt x="26" y="86"/>
                    <a:pt x="20" y="71"/>
                    <a:pt x="14" y="56"/>
                  </a:cubicBezTo>
                  <a:cubicBezTo>
                    <a:pt x="8" y="42"/>
                    <a:pt x="3" y="29"/>
                    <a:pt x="2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26" y="13"/>
                    <a:pt x="37" y="14"/>
                    <a:pt x="48" y="12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4" y="35"/>
                    <a:pt x="63" y="52"/>
                    <a:pt x="73" y="68"/>
                  </a:cubicBezTo>
                  <a:cubicBezTo>
                    <a:pt x="78" y="79"/>
                    <a:pt x="84" y="89"/>
                    <a:pt x="87" y="100"/>
                  </a:cubicBezTo>
                  <a:cubicBezTo>
                    <a:pt x="91" y="114"/>
                    <a:pt x="90" y="129"/>
                    <a:pt x="89" y="143"/>
                  </a:cubicBezTo>
                  <a:cubicBezTo>
                    <a:pt x="88" y="161"/>
                    <a:pt x="86" y="179"/>
                    <a:pt x="97" y="192"/>
                  </a:cubicBezTo>
                  <a:cubicBezTo>
                    <a:pt x="103" y="200"/>
                    <a:pt x="103" y="200"/>
                    <a:pt x="103" y="200"/>
                  </a:cubicBezTo>
                  <a:cubicBezTo>
                    <a:pt x="94" y="206"/>
                    <a:pt x="94" y="206"/>
                    <a:pt x="94" y="206"/>
                  </a:cubicBezTo>
                  <a:cubicBezTo>
                    <a:pt x="86" y="210"/>
                    <a:pt x="78" y="212"/>
                    <a:pt x="72" y="212"/>
                  </a:cubicBezTo>
                  <a:close/>
                  <a:moveTo>
                    <a:pt x="24" y="30"/>
                  </a:moveTo>
                  <a:cubicBezTo>
                    <a:pt x="26" y="36"/>
                    <a:pt x="28" y="42"/>
                    <a:pt x="31" y="49"/>
                  </a:cubicBezTo>
                  <a:cubicBezTo>
                    <a:pt x="37" y="64"/>
                    <a:pt x="44" y="82"/>
                    <a:pt x="46" y="102"/>
                  </a:cubicBezTo>
                  <a:cubicBezTo>
                    <a:pt x="46" y="105"/>
                    <a:pt x="46" y="109"/>
                    <a:pt x="47" y="113"/>
                  </a:cubicBezTo>
                  <a:cubicBezTo>
                    <a:pt x="48" y="135"/>
                    <a:pt x="50" y="194"/>
                    <a:pt x="72" y="194"/>
                  </a:cubicBezTo>
                  <a:cubicBezTo>
                    <a:pt x="73" y="194"/>
                    <a:pt x="74" y="194"/>
                    <a:pt x="76" y="193"/>
                  </a:cubicBezTo>
                  <a:cubicBezTo>
                    <a:pt x="68" y="177"/>
                    <a:pt x="70" y="159"/>
                    <a:pt x="71" y="142"/>
                  </a:cubicBezTo>
                  <a:cubicBezTo>
                    <a:pt x="72" y="128"/>
                    <a:pt x="73" y="116"/>
                    <a:pt x="70" y="104"/>
                  </a:cubicBezTo>
                  <a:cubicBezTo>
                    <a:pt x="67" y="97"/>
                    <a:pt x="62" y="87"/>
                    <a:pt x="56" y="77"/>
                  </a:cubicBezTo>
                  <a:cubicBezTo>
                    <a:pt x="48" y="62"/>
                    <a:pt x="39" y="46"/>
                    <a:pt x="39" y="31"/>
                  </a:cubicBezTo>
                  <a:cubicBezTo>
                    <a:pt x="34" y="32"/>
                    <a:pt x="29" y="31"/>
                    <a:pt x="24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2" name="Freeform 314"/>
            <p:cNvSpPr>
              <a:spLocks/>
            </p:cNvSpPr>
            <p:nvPr/>
          </p:nvSpPr>
          <p:spPr bwMode="auto">
            <a:xfrm>
              <a:off x="2239" y="2176"/>
              <a:ext cx="43" cy="91"/>
            </a:xfrm>
            <a:custGeom>
              <a:avLst/>
              <a:gdLst>
                <a:gd name="T0" fmla="*/ 51 w 145"/>
                <a:gd name="T1" fmla="*/ 16 h 308"/>
                <a:gd name="T2" fmla="*/ 107 w 145"/>
                <a:gd name="T3" fmla="*/ 3 h 308"/>
                <a:gd name="T4" fmla="*/ 137 w 145"/>
                <a:gd name="T5" fmla="*/ 10 h 308"/>
                <a:gd name="T6" fmla="*/ 124 w 145"/>
                <a:gd name="T7" fmla="*/ 41 h 308"/>
                <a:gd name="T8" fmla="*/ 137 w 145"/>
                <a:gd name="T9" fmla="*/ 75 h 308"/>
                <a:gd name="T10" fmla="*/ 102 w 145"/>
                <a:gd name="T11" fmla="*/ 146 h 308"/>
                <a:gd name="T12" fmla="*/ 92 w 145"/>
                <a:gd name="T13" fmla="*/ 144 h 308"/>
                <a:gd name="T14" fmla="*/ 125 w 145"/>
                <a:gd name="T15" fmla="*/ 168 h 308"/>
                <a:gd name="T16" fmla="*/ 144 w 145"/>
                <a:gd name="T17" fmla="*/ 215 h 308"/>
                <a:gd name="T18" fmla="*/ 102 w 145"/>
                <a:gd name="T19" fmla="*/ 252 h 308"/>
                <a:gd name="T20" fmla="*/ 77 w 145"/>
                <a:gd name="T21" fmla="*/ 308 h 308"/>
                <a:gd name="T22" fmla="*/ 58 w 145"/>
                <a:gd name="T23" fmla="*/ 229 h 308"/>
                <a:gd name="T24" fmla="*/ 29 w 145"/>
                <a:gd name="T25" fmla="*/ 196 h 308"/>
                <a:gd name="T26" fmla="*/ 7 w 145"/>
                <a:gd name="T27" fmla="*/ 166 h 308"/>
                <a:gd name="T28" fmla="*/ 40 w 145"/>
                <a:gd name="T29" fmla="*/ 103 h 308"/>
                <a:gd name="T30" fmla="*/ 34 w 145"/>
                <a:gd name="T31" fmla="*/ 35 h 308"/>
                <a:gd name="T32" fmla="*/ 51 w 145"/>
                <a:gd name="T33" fmla="*/ 1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5" h="308">
                  <a:moveTo>
                    <a:pt x="51" y="16"/>
                  </a:moveTo>
                  <a:cubicBezTo>
                    <a:pt x="75" y="4"/>
                    <a:pt x="82" y="0"/>
                    <a:pt x="107" y="3"/>
                  </a:cubicBezTo>
                  <a:cubicBezTo>
                    <a:pt x="117" y="4"/>
                    <a:pt x="105" y="46"/>
                    <a:pt x="137" y="10"/>
                  </a:cubicBezTo>
                  <a:cubicBezTo>
                    <a:pt x="139" y="24"/>
                    <a:pt x="132" y="30"/>
                    <a:pt x="124" y="41"/>
                  </a:cubicBezTo>
                  <a:cubicBezTo>
                    <a:pt x="107" y="67"/>
                    <a:pt x="133" y="58"/>
                    <a:pt x="137" y="75"/>
                  </a:cubicBezTo>
                  <a:cubicBezTo>
                    <a:pt x="144" y="114"/>
                    <a:pt x="105" y="116"/>
                    <a:pt x="102" y="146"/>
                  </a:cubicBezTo>
                  <a:cubicBezTo>
                    <a:pt x="98" y="145"/>
                    <a:pt x="95" y="145"/>
                    <a:pt x="92" y="144"/>
                  </a:cubicBezTo>
                  <a:cubicBezTo>
                    <a:pt x="95" y="156"/>
                    <a:pt x="110" y="174"/>
                    <a:pt x="125" y="168"/>
                  </a:cubicBezTo>
                  <a:cubicBezTo>
                    <a:pt x="142" y="161"/>
                    <a:pt x="145" y="205"/>
                    <a:pt x="144" y="215"/>
                  </a:cubicBezTo>
                  <a:cubicBezTo>
                    <a:pt x="143" y="234"/>
                    <a:pt x="109" y="237"/>
                    <a:pt x="102" y="252"/>
                  </a:cubicBezTo>
                  <a:cubicBezTo>
                    <a:pt x="89" y="278"/>
                    <a:pt x="112" y="291"/>
                    <a:pt x="77" y="308"/>
                  </a:cubicBezTo>
                  <a:cubicBezTo>
                    <a:pt x="74" y="290"/>
                    <a:pt x="73" y="238"/>
                    <a:pt x="58" y="229"/>
                  </a:cubicBezTo>
                  <a:cubicBezTo>
                    <a:pt x="38" y="218"/>
                    <a:pt x="33" y="218"/>
                    <a:pt x="29" y="196"/>
                  </a:cubicBezTo>
                  <a:cubicBezTo>
                    <a:pt x="26" y="181"/>
                    <a:pt x="11" y="184"/>
                    <a:pt x="7" y="166"/>
                  </a:cubicBezTo>
                  <a:cubicBezTo>
                    <a:pt x="0" y="138"/>
                    <a:pt x="32" y="130"/>
                    <a:pt x="40" y="103"/>
                  </a:cubicBezTo>
                  <a:cubicBezTo>
                    <a:pt x="44" y="90"/>
                    <a:pt x="41" y="39"/>
                    <a:pt x="34" y="35"/>
                  </a:cubicBezTo>
                  <a:cubicBezTo>
                    <a:pt x="40" y="29"/>
                    <a:pt x="45" y="20"/>
                    <a:pt x="51" y="1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3" name="Freeform 315"/>
            <p:cNvSpPr>
              <a:spLocks noEditPoints="1"/>
            </p:cNvSpPr>
            <p:nvPr/>
          </p:nvSpPr>
          <p:spPr bwMode="auto">
            <a:xfrm>
              <a:off x="2237" y="2173"/>
              <a:ext cx="48" cy="98"/>
            </a:xfrm>
            <a:custGeom>
              <a:avLst/>
              <a:gdLst>
                <a:gd name="T0" fmla="*/ 76 w 162"/>
                <a:gd name="T1" fmla="*/ 319 h 331"/>
                <a:gd name="T2" fmla="*/ 60 w 162"/>
                <a:gd name="T3" fmla="*/ 247 h 331"/>
                <a:gd name="T4" fmla="*/ 27 w 162"/>
                <a:gd name="T5" fmla="*/ 207 h 331"/>
                <a:gd name="T6" fmla="*/ 5 w 162"/>
                <a:gd name="T7" fmla="*/ 178 h 331"/>
                <a:gd name="T8" fmla="*/ 38 w 162"/>
                <a:gd name="T9" fmla="*/ 110 h 331"/>
                <a:gd name="T10" fmla="*/ 27 w 162"/>
                <a:gd name="T11" fmla="*/ 44 h 331"/>
                <a:gd name="T12" fmla="*/ 39 w 162"/>
                <a:gd name="T13" fmla="*/ 33 h 331"/>
                <a:gd name="T14" fmla="*/ 55 w 162"/>
                <a:gd name="T15" fmla="*/ 17 h 331"/>
                <a:gd name="T16" fmla="*/ 128 w 162"/>
                <a:gd name="T17" fmla="*/ 22 h 331"/>
                <a:gd name="T18" fmla="*/ 137 w 162"/>
                <a:gd name="T19" fmla="*/ 14 h 331"/>
                <a:gd name="T20" fmla="*/ 153 w 162"/>
                <a:gd name="T21" fmla="*/ 19 h 331"/>
                <a:gd name="T22" fmla="*/ 139 w 162"/>
                <a:gd name="T23" fmla="*/ 56 h 331"/>
                <a:gd name="T24" fmla="*/ 137 w 162"/>
                <a:gd name="T25" fmla="*/ 65 h 331"/>
                <a:gd name="T26" fmla="*/ 133 w 162"/>
                <a:gd name="T27" fmla="*/ 134 h 331"/>
                <a:gd name="T28" fmla="*/ 117 w 162"/>
                <a:gd name="T29" fmla="*/ 166 h 331"/>
                <a:gd name="T30" fmla="*/ 148 w 162"/>
                <a:gd name="T31" fmla="*/ 174 h 331"/>
                <a:gd name="T32" fmla="*/ 133 w 162"/>
                <a:gd name="T33" fmla="*/ 255 h 331"/>
                <a:gd name="T34" fmla="*/ 113 w 162"/>
                <a:gd name="T35" fmla="*/ 287 h 331"/>
                <a:gd name="T36" fmla="*/ 78 w 162"/>
                <a:gd name="T37" fmla="*/ 331 h 331"/>
                <a:gd name="T38" fmla="*/ 56 w 162"/>
                <a:gd name="T39" fmla="*/ 115 h 331"/>
                <a:gd name="T40" fmla="*/ 23 w 162"/>
                <a:gd name="T41" fmla="*/ 173 h 331"/>
                <a:gd name="T42" fmla="*/ 45 w 162"/>
                <a:gd name="T43" fmla="*/ 204 h 331"/>
                <a:gd name="T44" fmla="*/ 69 w 162"/>
                <a:gd name="T45" fmla="*/ 231 h 331"/>
                <a:gd name="T46" fmla="*/ 92 w 162"/>
                <a:gd name="T47" fmla="*/ 303 h 331"/>
                <a:gd name="T48" fmla="*/ 100 w 162"/>
                <a:gd name="T49" fmla="*/ 258 h 331"/>
                <a:gd name="T50" fmla="*/ 142 w 162"/>
                <a:gd name="T51" fmla="*/ 224 h 331"/>
                <a:gd name="T52" fmla="*/ 126 w 162"/>
                <a:gd name="T53" fmla="*/ 189 h 331"/>
                <a:gd name="T54" fmla="*/ 87 w 162"/>
                <a:gd name="T55" fmla="*/ 142 h 331"/>
                <a:gd name="T56" fmla="*/ 120 w 162"/>
                <a:gd name="T57" fmla="*/ 120 h 331"/>
                <a:gd name="T58" fmla="*/ 128 w 162"/>
                <a:gd name="T59" fmla="*/ 81 h 331"/>
                <a:gd name="T60" fmla="*/ 124 w 162"/>
                <a:gd name="T61" fmla="*/ 46 h 331"/>
                <a:gd name="T62" fmla="*/ 110 w 162"/>
                <a:gd name="T63" fmla="*/ 25 h 331"/>
                <a:gd name="T64" fmla="*/ 64 w 162"/>
                <a:gd name="T65" fmla="*/ 34 h 331"/>
                <a:gd name="T66" fmla="*/ 52 w 162"/>
                <a:gd name="T67" fmla="*/ 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2" h="331">
                  <a:moveTo>
                    <a:pt x="78" y="331"/>
                  </a:moveTo>
                  <a:cubicBezTo>
                    <a:pt x="76" y="319"/>
                    <a:pt x="76" y="319"/>
                    <a:pt x="76" y="319"/>
                  </a:cubicBezTo>
                  <a:cubicBezTo>
                    <a:pt x="75" y="315"/>
                    <a:pt x="74" y="308"/>
                    <a:pt x="73" y="300"/>
                  </a:cubicBezTo>
                  <a:cubicBezTo>
                    <a:pt x="71" y="287"/>
                    <a:pt x="68" y="251"/>
                    <a:pt x="60" y="247"/>
                  </a:cubicBezTo>
                  <a:cubicBezTo>
                    <a:pt x="54" y="244"/>
                    <a:pt x="54" y="244"/>
                    <a:pt x="54" y="244"/>
                  </a:cubicBezTo>
                  <a:cubicBezTo>
                    <a:pt x="38" y="234"/>
                    <a:pt x="31" y="230"/>
                    <a:pt x="27" y="207"/>
                  </a:cubicBezTo>
                  <a:cubicBezTo>
                    <a:pt x="26" y="204"/>
                    <a:pt x="24" y="203"/>
                    <a:pt x="20" y="200"/>
                  </a:cubicBezTo>
                  <a:cubicBezTo>
                    <a:pt x="15" y="196"/>
                    <a:pt x="8" y="190"/>
                    <a:pt x="5" y="178"/>
                  </a:cubicBezTo>
                  <a:cubicBezTo>
                    <a:pt x="0" y="157"/>
                    <a:pt x="12" y="145"/>
                    <a:pt x="22" y="134"/>
                  </a:cubicBezTo>
                  <a:cubicBezTo>
                    <a:pt x="29" y="126"/>
                    <a:pt x="36" y="120"/>
                    <a:pt x="38" y="110"/>
                  </a:cubicBezTo>
                  <a:cubicBezTo>
                    <a:pt x="41" y="100"/>
                    <a:pt x="39" y="57"/>
                    <a:pt x="35" y="50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6" y="37"/>
                    <a:pt x="38" y="35"/>
                    <a:pt x="39" y="33"/>
                  </a:cubicBezTo>
                  <a:cubicBezTo>
                    <a:pt x="43" y="28"/>
                    <a:pt x="47" y="22"/>
                    <a:pt x="53" y="1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78" y="5"/>
                    <a:pt x="87" y="1"/>
                    <a:pt x="115" y="4"/>
                  </a:cubicBezTo>
                  <a:cubicBezTo>
                    <a:pt x="125" y="5"/>
                    <a:pt x="127" y="16"/>
                    <a:pt x="128" y="22"/>
                  </a:cubicBezTo>
                  <a:cubicBezTo>
                    <a:pt x="129" y="22"/>
                    <a:pt x="129" y="22"/>
                    <a:pt x="129" y="23"/>
                  </a:cubicBezTo>
                  <a:cubicBezTo>
                    <a:pt x="131" y="21"/>
                    <a:pt x="133" y="18"/>
                    <a:pt x="137" y="14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5" y="34"/>
                    <a:pt x="149" y="42"/>
                    <a:pt x="143" y="50"/>
                  </a:cubicBezTo>
                  <a:cubicBezTo>
                    <a:pt x="142" y="52"/>
                    <a:pt x="140" y="54"/>
                    <a:pt x="139" y="56"/>
                  </a:cubicBezTo>
                  <a:cubicBezTo>
                    <a:pt x="136" y="61"/>
                    <a:pt x="135" y="63"/>
                    <a:pt x="135" y="64"/>
                  </a:cubicBezTo>
                  <a:cubicBezTo>
                    <a:pt x="135" y="64"/>
                    <a:pt x="137" y="64"/>
                    <a:pt x="137" y="65"/>
                  </a:cubicBezTo>
                  <a:cubicBezTo>
                    <a:pt x="142" y="68"/>
                    <a:pt x="150" y="72"/>
                    <a:pt x="153" y="84"/>
                  </a:cubicBezTo>
                  <a:cubicBezTo>
                    <a:pt x="158" y="110"/>
                    <a:pt x="144" y="123"/>
                    <a:pt x="133" y="134"/>
                  </a:cubicBezTo>
                  <a:cubicBezTo>
                    <a:pt x="125" y="141"/>
                    <a:pt x="119" y="147"/>
                    <a:pt x="118" y="157"/>
                  </a:cubicBezTo>
                  <a:cubicBezTo>
                    <a:pt x="117" y="166"/>
                    <a:pt x="117" y="166"/>
                    <a:pt x="117" y="166"/>
                  </a:cubicBezTo>
                  <a:cubicBezTo>
                    <a:pt x="121" y="169"/>
                    <a:pt x="125" y="171"/>
                    <a:pt x="128" y="170"/>
                  </a:cubicBezTo>
                  <a:cubicBezTo>
                    <a:pt x="134" y="167"/>
                    <a:pt x="141" y="166"/>
                    <a:pt x="148" y="174"/>
                  </a:cubicBezTo>
                  <a:cubicBezTo>
                    <a:pt x="162" y="188"/>
                    <a:pt x="161" y="225"/>
                    <a:pt x="161" y="225"/>
                  </a:cubicBezTo>
                  <a:cubicBezTo>
                    <a:pt x="160" y="241"/>
                    <a:pt x="145" y="249"/>
                    <a:pt x="133" y="255"/>
                  </a:cubicBezTo>
                  <a:cubicBezTo>
                    <a:pt x="126" y="258"/>
                    <a:pt x="119" y="262"/>
                    <a:pt x="117" y="266"/>
                  </a:cubicBezTo>
                  <a:cubicBezTo>
                    <a:pt x="113" y="274"/>
                    <a:pt x="113" y="280"/>
                    <a:pt x="113" y="287"/>
                  </a:cubicBezTo>
                  <a:cubicBezTo>
                    <a:pt x="115" y="302"/>
                    <a:pt x="113" y="314"/>
                    <a:pt x="88" y="326"/>
                  </a:cubicBezTo>
                  <a:lnTo>
                    <a:pt x="78" y="331"/>
                  </a:lnTo>
                  <a:close/>
                  <a:moveTo>
                    <a:pt x="52" y="46"/>
                  </a:moveTo>
                  <a:cubicBezTo>
                    <a:pt x="59" y="65"/>
                    <a:pt x="58" y="107"/>
                    <a:pt x="56" y="115"/>
                  </a:cubicBezTo>
                  <a:cubicBezTo>
                    <a:pt x="52" y="129"/>
                    <a:pt x="43" y="138"/>
                    <a:pt x="35" y="146"/>
                  </a:cubicBezTo>
                  <a:cubicBezTo>
                    <a:pt x="25" y="157"/>
                    <a:pt x="20" y="163"/>
                    <a:pt x="23" y="173"/>
                  </a:cubicBezTo>
                  <a:cubicBezTo>
                    <a:pt x="24" y="180"/>
                    <a:pt x="27" y="182"/>
                    <a:pt x="31" y="185"/>
                  </a:cubicBezTo>
                  <a:cubicBezTo>
                    <a:pt x="36" y="189"/>
                    <a:pt x="42" y="194"/>
                    <a:pt x="45" y="204"/>
                  </a:cubicBezTo>
                  <a:cubicBezTo>
                    <a:pt x="48" y="219"/>
                    <a:pt x="49" y="220"/>
                    <a:pt x="63" y="227"/>
                  </a:cubicBezTo>
                  <a:cubicBezTo>
                    <a:pt x="69" y="231"/>
                    <a:pt x="69" y="231"/>
                    <a:pt x="69" y="231"/>
                  </a:cubicBezTo>
                  <a:cubicBezTo>
                    <a:pt x="84" y="239"/>
                    <a:pt x="88" y="265"/>
                    <a:pt x="91" y="298"/>
                  </a:cubicBezTo>
                  <a:cubicBezTo>
                    <a:pt x="91" y="300"/>
                    <a:pt x="91" y="301"/>
                    <a:pt x="92" y="303"/>
                  </a:cubicBezTo>
                  <a:cubicBezTo>
                    <a:pt x="96" y="298"/>
                    <a:pt x="96" y="295"/>
                    <a:pt x="95" y="288"/>
                  </a:cubicBezTo>
                  <a:cubicBezTo>
                    <a:pt x="95" y="281"/>
                    <a:pt x="94" y="271"/>
                    <a:pt x="100" y="258"/>
                  </a:cubicBezTo>
                  <a:cubicBezTo>
                    <a:pt x="105" y="248"/>
                    <a:pt x="115" y="243"/>
                    <a:pt x="125" y="238"/>
                  </a:cubicBezTo>
                  <a:cubicBezTo>
                    <a:pt x="133" y="234"/>
                    <a:pt x="142" y="229"/>
                    <a:pt x="142" y="224"/>
                  </a:cubicBezTo>
                  <a:cubicBezTo>
                    <a:pt x="143" y="212"/>
                    <a:pt x="139" y="189"/>
                    <a:pt x="135" y="187"/>
                  </a:cubicBezTo>
                  <a:cubicBezTo>
                    <a:pt x="132" y="188"/>
                    <a:pt x="129" y="189"/>
                    <a:pt x="126" y="189"/>
                  </a:cubicBezTo>
                  <a:cubicBezTo>
                    <a:pt x="108" y="189"/>
                    <a:pt x="93" y="170"/>
                    <a:pt x="90" y="156"/>
                  </a:cubicBezTo>
                  <a:cubicBezTo>
                    <a:pt x="87" y="142"/>
                    <a:pt x="87" y="142"/>
                    <a:pt x="87" y="142"/>
                  </a:cubicBezTo>
                  <a:cubicBezTo>
                    <a:pt x="101" y="145"/>
                    <a:pt x="101" y="145"/>
                    <a:pt x="101" y="145"/>
                  </a:cubicBezTo>
                  <a:cubicBezTo>
                    <a:pt x="105" y="134"/>
                    <a:pt x="113" y="127"/>
                    <a:pt x="120" y="120"/>
                  </a:cubicBezTo>
                  <a:cubicBezTo>
                    <a:pt x="131" y="111"/>
                    <a:pt x="138" y="104"/>
                    <a:pt x="135" y="87"/>
                  </a:cubicBezTo>
                  <a:cubicBezTo>
                    <a:pt x="134" y="84"/>
                    <a:pt x="133" y="83"/>
                    <a:pt x="128" y="81"/>
                  </a:cubicBezTo>
                  <a:cubicBezTo>
                    <a:pt x="124" y="79"/>
                    <a:pt x="118" y="75"/>
                    <a:pt x="117" y="68"/>
                  </a:cubicBezTo>
                  <a:cubicBezTo>
                    <a:pt x="115" y="61"/>
                    <a:pt x="119" y="52"/>
                    <a:pt x="124" y="46"/>
                  </a:cubicBezTo>
                  <a:cubicBezTo>
                    <a:pt x="124" y="45"/>
                    <a:pt x="125" y="45"/>
                    <a:pt x="125" y="44"/>
                  </a:cubicBezTo>
                  <a:cubicBezTo>
                    <a:pt x="114" y="44"/>
                    <a:pt x="112" y="31"/>
                    <a:pt x="110" y="25"/>
                  </a:cubicBezTo>
                  <a:cubicBezTo>
                    <a:pt x="110" y="24"/>
                    <a:pt x="110" y="23"/>
                    <a:pt x="110" y="22"/>
                  </a:cubicBezTo>
                  <a:cubicBezTo>
                    <a:pt x="90" y="20"/>
                    <a:pt x="85" y="23"/>
                    <a:pt x="64" y="34"/>
                  </a:cubicBezTo>
                  <a:cubicBezTo>
                    <a:pt x="60" y="36"/>
                    <a:pt x="57" y="40"/>
                    <a:pt x="54" y="44"/>
                  </a:cubicBezTo>
                  <a:cubicBezTo>
                    <a:pt x="53" y="45"/>
                    <a:pt x="53" y="45"/>
                    <a:pt x="52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4" name="Freeform 316"/>
            <p:cNvSpPr>
              <a:spLocks/>
            </p:cNvSpPr>
            <p:nvPr/>
          </p:nvSpPr>
          <p:spPr bwMode="auto">
            <a:xfrm>
              <a:off x="2275" y="2222"/>
              <a:ext cx="3" cy="3"/>
            </a:xfrm>
            <a:custGeom>
              <a:avLst/>
              <a:gdLst>
                <a:gd name="T0" fmla="*/ 8 w 12"/>
                <a:gd name="T1" fmla="*/ 0 h 11"/>
                <a:gd name="T2" fmla="*/ 0 w 12"/>
                <a:gd name="T3" fmla="*/ 8 h 11"/>
                <a:gd name="T4" fmla="*/ 8 w 1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1">
                  <a:moveTo>
                    <a:pt x="8" y="0"/>
                  </a:moveTo>
                  <a:cubicBezTo>
                    <a:pt x="5" y="6"/>
                    <a:pt x="12" y="11"/>
                    <a:pt x="0" y="8"/>
                  </a:cubicBezTo>
                  <a:cubicBezTo>
                    <a:pt x="2" y="5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5" name="Freeform 317"/>
            <p:cNvSpPr>
              <a:spLocks/>
            </p:cNvSpPr>
            <p:nvPr/>
          </p:nvSpPr>
          <p:spPr bwMode="auto">
            <a:xfrm>
              <a:off x="2270" y="2209"/>
              <a:ext cx="15" cy="18"/>
            </a:xfrm>
            <a:custGeom>
              <a:avLst/>
              <a:gdLst>
                <a:gd name="T0" fmla="*/ 23 w 52"/>
                <a:gd name="T1" fmla="*/ 60 h 60"/>
                <a:gd name="T2" fmla="*/ 16 w 52"/>
                <a:gd name="T3" fmla="*/ 59 h 60"/>
                <a:gd name="T4" fmla="*/ 0 w 52"/>
                <a:gd name="T5" fmla="*/ 55 h 60"/>
                <a:gd name="T6" fmla="*/ 52 w 52"/>
                <a:gd name="T7" fmla="*/ 0 h 60"/>
                <a:gd name="T8" fmla="*/ 34 w 52"/>
                <a:gd name="T9" fmla="*/ 46 h 60"/>
                <a:gd name="T10" fmla="*/ 32 w 52"/>
                <a:gd name="T11" fmla="*/ 56 h 60"/>
                <a:gd name="T12" fmla="*/ 30 w 52"/>
                <a:gd name="T13" fmla="*/ 59 h 60"/>
                <a:gd name="T14" fmla="*/ 23 w 52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60">
                  <a:moveTo>
                    <a:pt x="23" y="60"/>
                  </a:moveTo>
                  <a:cubicBezTo>
                    <a:pt x="22" y="60"/>
                    <a:pt x="19" y="59"/>
                    <a:pt x="16" y="5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8"/>
                    <a:pt x="36" y="52"/>
                    <a:pt x="32" y="56"/>
                  </a:cubicBezTo>
                  <a:cubicBezTo>
                    <a:pt x="30" y="59"/>
                    <a:pt x="30" y="59"/>
                    <a:pt x="30" y="59"/>
                  </a:cubicBezTo>
                  <a:lnTo>
                    <a:pt x="23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6" name="Freeform 318"/>
            <p:cNvSpPr>
              <a:spLocks/>
            </p:cNvSpPr>
            <p:nvPr/>
          </p:nvSpPr>
          <p:spPr bwMode="auto">
            <a:xfrm>
              <a:off x="2422" y="2249"/>
              <a:ext cx="129" cy="124"/>
            </a:xfrm>
            <a:custGeom>
              <a:avLst/>
              <a:gdLst>
                <a:gd name="T0" fmla="*/ 36 w 433"/>
                <a:gd name="T1" fmla="*/ 4 h 413"/>
                <a:gd name="T2" fmla="*/ 145 w 433"/>
                <a:gd name="T3" fmla="*/ 27 h 413"/>
                <a:gd name="T4" fmla="*/ 244 w 433"/>
                <a:gd name="T5" fmla="*/ 10 h 413"/>
                <a:gd name="T6" fmla="*/ 236 w 433"/>
                <a:gd name="T7" fmla="*/ 15 h 413"/>
                <a:gd name="T8" fmla="*/ 296 w 433"/>
                <a:gd name="T9" fmla="*/ 21 h 413"/>
                <a:gd name="T10" fmla="*/ 285 w 433"/>
                <a:gd name="T11" fmla="*/ 11 h 413"/>
                <a:gd name="T12" fmla="*/ 292 w 433"/>
                <a:gd name="T13" fmla="*/ 30 h 413"/>
                <a:gd name="T14" fmla="*/ 296 w 433"/>
                <a:gd name="T15" fmla="*/ 19 h 413"/>
                <a:gd name="T16" fmla="*/ 366 w 433"/>
                <a:gd name="T17" fmla="*/ 19 h 413"/>
                <a:gd name="T18" fmla="*/ 393 w 433"/>
                <a:gd name="T19" fmla="*/ 104 h 413"/>
                <a:gd name="T20" fmla="*/ 356 w 433"/>
                <a:gd name="T21" fmla="*/ 153 h 413"/>
                <a:gd name="T22" fmla="*/ 311 w 433"/>
                <a:gd name="T23" fmla="*/ 71 h 413"/>
                <a:gd name="T24" fmla="*/ 355 w 433"/>
                <a:gd name="T25" fmla="*/ 194 h 413"/>
                <a:gd name="T26" fmla="*/ 430 w 433"/>
                <a:gd name="T27" fmla="*/ 320 h 413"/>
                <a:gd name="T28" fmla="*/ 415 w 433"/>
                <a:gd name="T29" fmla="*/ 361 h 413"/>
                <a:gd name="T30" fmla="*/ 379 w 433"/>
                <a:gd name="T31" fmla="*/ 388 h 413"/>
                <a:gd name="T32" fmla="*/ 363 w 433"/>
                <a:gd name="T33" fmla="*/ 405 h 413"/>
                <a:gd name="T34" fmla="*/ 333 w 433"/>
                <a:gd name="T35" fmla="*/ 400 h 413"/>
                <a:gd name="T36" fmla="*/ 270 w 433"/>
                <a:gd name="T37" fmla="*/ 398 h 413"/>
                <a:gd name="T38" fmla="*/ 273 w 433"/>
                <a:gd name="T39" fmla="*/ 391 h 413"/>
                <a:gd name="T40" fmla="*/ 122 w 433"/>
                <a:gd name="T41" fmla="*/ 398 h 413"/>
                <a:gd name="T42" fmla="*/ 37 w 433"/>
                <a:gd name="T43" fmla="*/ 398 h 413"/>
                <a:gd name="T44" fmla="*/ 36 w 433"/>
                <a:gd name="T45" fmla="*/ 348 h 413"/>
                <a:gd name="T46" fmla="*/ 34 w 433"/>
                <a:gd name="T47" fmla="*/ 126 h 413"/>
                <a:gd name="T48" fmla="*/ 36 w 433"/>
                <a:gd name="T49" fmla="*/ 4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33" h="413">
                  <a:moveTo>
                    <a:pt x="36" y="4"/>
                  </a:moveTo>
                  <a:cubicBezTo>
                    <a:pt x="75" y="9"/>
                    <a:pt x="108" y="14"/>
                    <a:pt x="145" y="27"/>
                  </a:cubicBezTo>
                  <a:cubicBezTo>
                    <a:pt x="186" y="40"/>
                    <a:pt x="204" y="26"/>
                    <a:pt x="244" y="10"/>
                  </a:cubicBezTo>
                  <a:cubicBezTo>
                    <a:pt x="241" y="11"/>
                    <a:pt x="239" y="13"/>
                    <a:pt x="236" y="15"/>
                  </a:cubicBezTo>
                  <a:cubicBezTo>
                    <a:pt x="257" y="8"/>
                    <a:pt x="283" y="0"/>
                    <a:pt x="296" y="21"/>
                  </a:cubicBezTo>
                  <a:cubicBezTo>
                    <a:pt x="292" y="18"/>
                    <a:pt x="288" y="14"/>
                    <a:pt x="285" y="11"/>
                  </a:cubicBezTo>
                  <a:cubicBezTo>
                    <a:pt x="286" y="15"/>
                    <a:pt x="289" y="24"/>
                    <a:pt x="292" y="30"/>
                  </a:cubicBezTo>
                  <a:cubicBezTo>
                    <a:pt x="293" y="27"/>
                    <a:pt x="295" y="24"/>
                    <a:pt x="296" y="19"/>
                  </a:cubicBezTo>
                  <a:cubicBezTo>
                    <a:pt x="322" y="47"/>
                    <a:pt x="344" y="7"/>
                    <a:pt x="366" y="19"/>
                  </a:cubicBezTo>
                  <a:cubicBezTo>
                    <a:pt x="375" y="23"/>
                    <a:pt x="396" y="94"/>
                    <a:pt x="393" y="104"/>
                  </a:cubicBezTo>
                  <a:cubicBezTo>
                    <a:pt x="388" y="124"/>
                    <a:pt x="383" y="183"/>
                    <a:pt x="356" y="153"/>
                  </a:cubicBezTo>
                  <a:cubicBezTo>
                    <a:pt x="335" y="128"/>
                    <a:pt x="324" y="101"/>
                    <a:pt x="311" y="71"/>
                  </a:cubicBezTo>
                  <a:cubicBezTo>
                    <a:pt x="287" y="105"/>
                    <a:pt x="345" y="160"/>
                    <a:pt x="355" y="194"/>
                  </a:cubicBezTo>
                  <a:cubicBezTo>
                    <a:pt x="369" y="237"/>
                    <a:pt x="391" y="296"/>
                    <a:pt x="430" y="320"/>
                  </a:cubicBezTo>
                  <a:cubicBezTo>
                    <a:pt x="402" y="325"/>
                    <a:pt x="433" y="347"/>
                    <a:pt x="415" y="361"/>
                  </a:cubicBezTo>
                  <a:cubicBezTo>
                    <a:pt x="405" y="368"/>
                    <a:pt x="390" y="385"/>
                    <a:pt x="379" y="388"/>
                  </a:cubicBezTo>
                  <a:cubicBezTo>
                    <a:pt x="369" y="391"/>
                    <a:pt x="368" y="404"/>
                    <a:pt x="363" y="405"/>
                  </a:cubicBezTo>
                  <a:cubicBezTo>
                    <a:pt x="351" y="409"/>
                    <a:pt x="343" y="400"/>
                    <a:pt x="333" y="400"/>
                  </a:cubicBezTo>
                  <a:cubicBezTo>
                    <a:pt x="312" y="400"/>
                    <a:pt x="291" y="398"/>
                    <a:pt x="270" y="398"/>
                  </a:cubicBezTo>
                  <a:cubicBezTo>
                    <a:pt x="271" y="396"/>
                    <a:pt x="272" y="393"/>
                    <a:pt x="273" y="391"/>
                  </a:cubicBezTo>
                  <a:cubicBezTo>
                    <a:pt x="245" y="413"/>
                    <a:pt x="160" y="398"/>
                    <a:pt x="122" y="398"/>
                  </a:cubicBezTo>
                  <a:cubicBezTo>
                    <a:pt x="93" y="398"/>
                    <a:pt x="65" y="398"/>
                    <a:pt x="37" y="398"/>
                  </a:cubicBezTo>
                  <a:cubicBezTo>
                    <a:pt x="34" y="398"/>
                    <a:pt x="36" y="352"/>
                    <a:pt x="36" y="348"/>
                  </a:cubicBezTo>
                  <a:cubicBezTo>
                    <a:pt x="35" y="274"/>
                    <a:pt x="34" y="200"/>
                    <a:pt x="34" y="126"/>
                  </a:cubicBezTo>
                  <a:cubicBezTo>
                    <a:pt x="34" y="92"/>
                    <a:pt x="0" y="34"/>
                    <a:pt x="36" y="4"/>
                  </a:cubicBezTo>
                  <a:close/>
                </a:path>
              </a:pathLst>
            </a:custGeom>
            <a:solidFill>
              <a:srgbClr val="981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7" name="Freeform 319"/>
            <p:cNvSpPr>
              <a:spLocks noEditPoints="1"/>
            </p:cNvSpPr>
            <p:nvPr/>
          </p:nvSpPr>
          <p:spPr bwMode="auto">
            <a:xfrm>
              <a:off x="2422" y="2241"/>
              <a:ext cx="136" cy="132"/>
            </a:xfrm>
            <a:custGeom>
              <a:avLst/>
              <a:gdLst>
                <a:gd name="T0" fmla="*/ 341 w 453"/>
                <a:gd name="T1" fmla="*/ 441 h 445"/>
                <a:gd name="T2" fmla="*/ 291 w 453"/>
                <a:gd name="T3" fmla="*/ 438 h 445"/>
                <a:gd name="T4" fmla="*/ 260 w 453"/>
                <a:gd name="T5" fmla="*/ 437 h 445"/>
                <a:gd name="T6" fmla="*/ 157 w 453"/>
                <a:gd name="T7" fmla="*/ 439 h 445"/>
                <a:gd name="T8" fmla="*/ 32 w 453"/>
                <a:gd name="T9" fmla="*/ 437 h 445"/>
                <a:gd name="T10" fmla="*/ 25 w 453"/>
                <a:gd name="T11" fmla="*/ 382 h 445"/>
                <a:gd name="T12" fmla="*/ 24 w 453"/>
                <a:gd name="T13" fmla="*/ 156 h 445"/>
                <a:gd name="T14" fmla="*/ 29 w 453"/>
                <a:gd name="T15" fmla="*/ 27 h 445"/>
                <a:gd name="T16" fmla="*/ 36 w 453"/>
                <a:gd name="T17" fmla="*/ 25 h 445"/>
                <a:gd name="T18" fmla="*/ 221 w 453"/>
                <a:gd name="T19" fmla="*/ 39 h 445"/>
                <a:gd name="T20" fmla="*/ 267 w 453"/>
                <a:gd name="T21" fmla="*/ 20 h 445"/>
                <a:gd name="T22" fmla="*/ 270 w 453"/>
                <a:gd name="T23" fmla="*/ 18 h 445"/>
                <a:gd name="T24" fmla="*/ 279 w 453"/>
                <a:gd name="T25" fmla="*/ 25 h 445"/>
                <a:gd name="T26" fmla="*/ 289 w 453"/>
                <a:gd name="T27" fmla="*/ 33 h 445"/>
                <a:gd name="T28" fmla="*/ 302 w 453"/>
                <a:gd name="T29" fmla="*/ 43 h 445"/>
                <a:gd name="T30" fmla="*/ 333 w 453"/>
                <a:gd name="T31" fmla="*/ 44 h 445"/>
                <a:gd name="T32" fmla="*/ 401 w 453"/>
                <a:gd name="T33" fmla="*/ 136 h 445"/>
                <a:gd name="T34" fmla="*/ 369 w 453"/>
                <a:gd name="T35" fmla="*/ 200 h 445"/>
                <a:gd name="T36" fmla="*/ 337 w 453"/>
                <a:gd name="T37" fmla="*/ 173 h 445"/>
                <a:gd name="T38" fmla="*/ 364 w 453"/>
                <a:gd name="T39" fmla="*/ 222 h 445"/>
                <a:gd name="T40" fmla="*/ 453 w 453"/>
                <a:gd name="T41" fmla="*/ 354 h 445"/>
                <a:gd name="T42" fmla="*/ 426 w 453"/>
                <a:gd name="T43" fmla="*/ 361 h 445"/>
                <a:gd name="T44" fmla="*/ 419 w 453"/>
                <a:gd name="T45" fmla="*/ 398 h 445"/>
                <a:gd name="T46" fmla="*/ 381 w 453"/>
                <a:gd name="T47" fmla="*/ 427 h 445"/>
                <a:gd name="T48" fmla="*/ 364 w 453"/>
                <a:gd name="T49" fmla="*/ 444 h 445"/>
                <a:gd name="T50" fmla="*/ 330 w 453"/>
                <a:gd name="T51" fmla="*/ 421 h 445"/>
                <a:gd name="T52" fmla="*/ 359 w 453"/>
                <a:gd name="T53" fmla="*/ 427 h 445"/>
                <a:gd name="T54" fmla="*/ 376 w 453"/>
                <a:gd name="T55" fmla="*/ 409 h 445"/>
                <a:gd name="T56" fmla="*/ 408 w 453"/>
                <a:gd name="T57" fmla="*/ 383 h 445"/>
                <a:gd name="T58" fmla="*/ 410 w 453"/>
                <a:gd name="T59" fmla="*/ 351 h 445"/>
                <a:gd name="T60" fmla="*/ 346 w 453"/>
                <a:gd name="T61" fmla="*/ 227 h 445"/>
                <a:gd name="T62" fmla="*/ 302 w 453"/>
                <a:gd name="T63" fmla="*/ 96 h 445"/>
                <a:gd name="T64" fmla="*/ 323 w 453"/>
                <a:gd name="T65" fmla="*/ 108 h 445"/>
                <a:gd name="T66" fmla="*/ 369 w 453"/>
                <a:gd name="T67" fmla="*/ 182 h 445"/>
                <a:gd name="T68" fmla="*/ 384 w 453"/>
                <a:gd name="T69" fmla="*/ 131 h 445"/>
                <a:gd name="T70" fmla="*/ 357 w 453"/>
                <a:gd name="T71" fmla="*/ 56 h 445"/>
                <a:gd name="T72" fmla="*/ 317 w 453"/>
                <a:gd name="T73" fmla="*/ 68 h 445"/>
                <a:gd name="T74" fmla="*/ 299 w 453"/>
                <a:gd name="T75" fmla="*/ 66 h 445"/>
                <a:gd name="T76" fmla="*/ 283 w 453"/>
                <a:gd name="T77" fmla="*/ 64 h 445"/>
                <a:gd name="T78" fmla="*/ 238 w 453"/>
                <a:gd name="T79" fmla="*/ 54 h 445"/>
                <a:gd name="T80" fmla="*/ 182 w 453"/>
                <a:gd name="T81" fmla="*/ 71 h 445"/>
                <a:gd name="T82" fmla="*/ 38 w 453"/>
                <a:gd name="T83" fmla="*/ 44 h 445"/>
                <a:gd name="T84" fmla="*/ 42 w 453"/>
                <a:gd name="T85" fmla="*/ 156 h 445"/>
                <a:gd name="T86" fmla="*/ 43 w 453"/>
                <a:gd name="T87" fmla="*/ 382 h 445"/>
                <a:gd name="T88" fmla="*/ 121 w 453"/>
                <a:gd name="T89" fmla="*/ 419 h 445"/>
                <a:gd name="T90" fmla="*/ 213 w 453"/>
                <a:gd name="T91" fmla="*/ 424 h 445"/>
                <a:gd name="T92" fmla="*/ 302 w 453"/>
                <a:gd name="T93" fmla="*/ 384 h 445"/>
                <a:gd name="T94" fmla="*/ 292 w 453"/>
                <a:gd name="T95" fmla="*/ 42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3" h="445">
                  <a:moveTo>
                    <a:pt x="357" y="445"/>
                  </a:moveTo>
                  <a:cubicBezTo>
                    <a:pt x="350" y="445"/>
                    <a:pt x="345" y="443"/>
                    <a:pt x="341" y="441"/>
                  </a:cubicBezTo>
                  <a:cubicBezTo>
                    <a:pt x="337" y="440"/>
                    <a:pt x="334" y="439"/>
                    <a:pt x="332" y="439"/>
                  </a:cubicBezTo>
                  <a:cubicBezTo>
                    <a:pt x="317" y="439"/>
                    <a:pt x="304" y="439"/>
                    <a:pt x="291" y="438"/>
                  </a:cubicBezTo>
                  <a:cubicBezTo>
                    <a:pt x="284" y="438"/>
                    <a:pt x="276" y="437"/>
                    <a:pt x="268" y="437"/>
                  </a:cubicBezTo>
                  <a:cubicBezTo>
                    <a:pt x="260" y="437"/>
                    <a:pt x="260" y="437"/>
                    <a:pt x="260" y="437"/>
                  </a:cubicBezTo>
                  <a:cubicBezTo>
                    <a:pt x="248" y="440"/>
                    <a:pt x="233" y="442"/>
                    <a:pt x="213" y="442"/>
                  </a:cubicBezTo>
                  <a:cubicBezTo>
                    <a:pt x="195" y="442"/>
                    <a:pt x="175" y="440"/>
                    <a:pt x="157" y="439"/>
                  </a:cubicBezTo>
                  <a:cubicBezTo>
                    <a:pt x="143" y="438"/>
                    <a:pt x="130" y="437"/>
                    <a:pt x="121" y="437"/>
                  </a:cubicBezTo>
                  <a:cubicBezTo>
                    <a:pt x="32" y="437"/>
                    <a:pt x="32" y="437"/>
                    <a:pt x="32" y="437"/>
                  </a:cubicBezTo>
                  <a:cubicBezTo>
                    <a:pt x="29" y="434"/>
                    <a:pt x="29" y="434"/>
                    <a:pt x="29" y="434"/>
                  </a:cubicBezTo>
                  <a:cubicBezTo>
                    <a:pt x="26" y="431"/>
                    <a:pt x="25" y="429"/>
                    <a:pt x="25" y="382"/>
                  </a:cubicBezTo>
                  <a:cubicBezTo>
                    <a:pt x="25" y="378"/>
                    <a:pt x="25" y="378"/>
                    <a:pt x="25" y="378"/>
                  </a:cubicBezTo>
                  <a:cubicBezTo>
                    <a:pt x="25" y="304"/>
                    <a:pt x="24" y="230"/>
                    <a:pt x="24" y="156"/>
                  </a:cubicBezTo>
                  <a:cubicBezTo>
                    <a:pt x="24" y="147"/>
                    <a:pt x="21" y="135"/>
                    <a:pt x="17" y="122"/>
                  </a:cubicBezTo>
                  <a:cubicBezTo>
                    <a:pt x="9" y="90"/>
                    <a:pt x="0" y="51"/>
                    <a:pt x="29" y="27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78" y="30"/>
                    <a:pt x="110" y="35"/>
                    <a:pt x="147" y="48"/>
                  </a:cubicBezTo>
                  <a:cubicBezTo>
                    <a:pt x="176" y="58"/>
                    <a:pt x="193" y="51"/>
                    <a:pt x="221" y="39"/>
                  </a:cubicBezTo>
                  <a:cubicBezTo>
                    <a:pt x="227" y="37"/>
                    <a:pt x="232" y="34"/>
                    <a:pt x="239" y="31"/>
                  </a:cubicBezTo>
                  <a:cubicBezTo>
                    <a:pt x="267" y="20"/>
                    <a:pt x="267" y="20"/>
                    <a:pt x="267" y="20"/>
                  </a:cubicBezTo>
                  <a:cubicBezTo>
                    <a:pt x="265" y="14"/>
                    <a:pt x="265" y="14"/>
                    <a:pt x="265" y="14"/>
                  </a:cubicBezTo>
                  <a:cubicBezTo>
                    <a:pt x="270" y="18"/>
                    <a:pt x="270" y="18"/>
                    <a:pt x="270" y="18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279" y="25"/>
                    <a:pt x="279" y="25"/>
                    <a:pt x="279" y="25"/>
                  </a:cubicBezTo>
                  <a:cubicBezTo>
                    <a:pt x="286" y="31"/>
                    <a:pt x="286" y="31"/>
                    <a:pt x="286" y="31"/>
                  </a:cubicBezTo>
                  <a:cubicBezTo>
                    <a:pt x="287" y="32"/>
                    <a:pt x="288" y="32"/>
                    <a:pt x="289" y="33"/>
                  </a:cubicBezTo>
                  <a:cubicBezTo>
                    <a:pt x="289" y="31"/>
                    <a:pt x="289" y="31"/>
                    <a:pt x="289" y="31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8" y="49"/>
                    <a:pt x="313" y="50"/>
                    <a:pt x="316" y="50"/>
                  </a:cubicBezTo>
                  <a:cubicBezTo>
                    <a:pt x="321" y="50"/>
                    <a:pt x="327" y="47"/>
                    <a:pt x="333" y="44"/>
                  </a:cubicBezTo>
                  <a:cubicBezTo>
                    <a:pt x="345" y="39"/>
                    <a:pt x="358" y="35"/>
                    <a:pt x="370" y="41"/>
                  </a:cubicBezTo>
                  <a:cubicBezTo>
                    <a:pt x="384" y="48"/>
                    <a:pt x="405" y="125"/>
                    <a:pt x="401" y="136"/>
                  </a:cubicBezTo>
                  <a:cubicBezTo>
                    <a:pt x="400" y="140"/>
                    <a:pt x="399" y="144"/>
                    <a:pt x="398" y="149"/>
                  </a:cubicBezTo>
                  <a:cubicBezTo>
                    <a:pt x="394" y="172"/>
                    <a:pt x="388" y="200"/>
                    <a:pt x="369" y="200"/>
                  </a:cubicBezTo>
                  <a:cubicBezTo>
                    <a:pt x="362" y="200"/>
                    <a:pt x="355" y="196"/>
                    <a:pt x="349" y="189"/>
                  </a:cubicBezTo>
                  <a:cubicBezTo>
                    <a:pt x="344" y="184"/>
                    <a:pt x="340" y="179"/>
                    <a:pt x="337" y="173"/>
                  </a:cubicBezTo>
                  <a:cubicBezTo>
                    <a:pt x="338" y="176"/>
                    <a:pt x="340" y="178"/>
                    <a:pt x="341" y="180"/>
                  </a:cubicBezTo>
                  <a:cubicBezTo>
                    <a:pt x="351" y="195"/>
                    <a:pt x="359" y="209"/>
                    <a:pt x="364" y="222"/>
                  </a:cubicBezTo>
                  <a:cubicBezTo>
                    <a:pt x="376" y="263"/>
                    <a:pt x="397" y="320"/>
                    <a:pt x="434" y="342"/>
                  </a:cubicBezTo>
                  <a:cubicBezTo>
                    <a:pt x="453" y="354"/>
                    <a:pt x="453" y="354"/>
                    <a:pt x="453" y="354"/>
                  </a:cubicBezTo>
                  <a:cubicBezTo>
                    <a:pt x="431" y="359"/>
                    <a:pt x="431" y="359"/>
                    <a:pt x="431" y="359"/>
                  </a:cubicBezTo>
                  <a:cubicBezTo>
                    <a:pt x="426" y="360"/>
                    <a:pt x="426" y="361"/>
                    <a:pt x="426" y="361"/>
                  </a:cubicBezTo>
                  <a:cubicBezTo>
                    <a:pt x="426" y="361"/>
                    <a:pt x="426" y="364"/>
                    <a:pt x="427" y="366"/>
                  </a:cubicBezTo>
                  <a:cubicBezTo>
                    <a:pt x="429" y="374"/>
                    <a:pt x="433" y="388"/>
                    <a:pt x="419" y="398"/>
                  </a:cubicBezTo>
                  <a:cubicBezTo>
                    <a:pt x="416" y="400"/>
                    <a:pt x="413" y="403"/>
                    <a:pt x="409" y="407"/>
                  </a:cubicBezTo>
                  <a:cubicBezTo>
                    <a:pt x="400" y="415"/>
                    <a:pt x="390" y="424"/>
                    <a:pt x="381" y="427"/>
                  </a:cubicBezTo>
                  <a:cubicBezTo>
                    <a:pt x="379" y="427"/>
                    <a:pt x="378" y="429"/>
                    <a:pt x="376" y="433"/>
                  </a:cubicBezTo>
                  <a:cubicBezTo>
                    <a:pt x="373" y="437"/>
                    <a:pt x="370" y="442"/>
                    <a:pt x="364" y="444"/>
                  </a:cubicBezTo>
                  <a:cubicBezTo>
                    <a:pt x="362" y="445"/>
                    <a:pt x="359" y="445"/>
                    <a:pt x="357" y="445"/>
                  </a:cubicBezTo>
                  <a:close/>
                  <a:moveTo>
                    <a:pt x="330" y="421"/>
                  </a:moveTo>
                  <a:cubicBezTo>
                    <a:pt x="338" y="421"/>
                    <a:pt x="343" y="423"/>
                    <a:pt x="347" y="424"/>
                  </a:cubicBezTo>
                  <a:cubicBezTo>
                    <a:pt x="352" y="426"/>
                    <a:pt x="355" y="427"/>
                    <a:pt x="359" y="427"/>
                  </a:cubicBezTo>
                  <a:cubicBezTo>
                    <a:pt x="358" y="427"/>
                    <a:pt x="359" y="425"/>
                    <a:pt x="360" y="424"/>
                  </a:cubicBezTo>
                  <a:cubicBezTo>
                    <a:pt x="362" y="419"/>
                    <a:pt x="366" y="412"/>
                    <a:pt x="376" y="409"/>
                  </a:cubicBezTo>
                  <a:cubicBezTo>
                    <a:pt x="381" y="407"/>
                    <a:pt x="390" y="399"/>
                    <a:pt x="397" y="393"/>
                  </a:cubicBezTo>
                  <a:cubicBezTo>
                    <a:pt x="401" y="389"/>
                    <a:pt x="405" y="386"/>
                    <a:pt x="408" y="383"/>
                  </a:cubicBezTo>
                  <a:cubicBezTo>
                    <a:pt x="412" y="381"/>
                    <a:pt x="412" y="379"/>
                    <a:pt x="409" y="371"/>
                  </a:cubicBezTo>
                  <a:cubicBezTo>
                    <a:pt x="408" y="365"/>
                    <a:pt x="406" y="358"/>
                    <a:pt x="410" y="351"/>
                  </a:cubicBezTo>
                  <a:cubicBezTo>
                    <a:pt x="411" y="350"/>
                    <a:pt x="411" y="349"/>
                    <a:pt x="412" y="349"/>
                  </a:cubicBezTo>
                  <a:cubicBezTo>
                    <a:pt x="378" y="320"/>
                    <a:pt x="359" y="270"/>
                    <a:pt x="346" y="227"/>
                  </a:cubicBezTo>
                  <a:cubicBezTo>
                    <a:pt x="342" y="217"/>
                    <a:pt x="334" y="204"/>
                    <a:pt x="325" y="190"/>
                  </a:cubicBezTo>
                  <a:cubicBezTo>
                    <a:pt x="305" y="159"/>
                    <a:pt x="283" y="123"/>
                    <a:pt x="302" y="96"/>
                  </a:cubicBezTo>
                  <a:cubicBezTo>
                    <a:pt x="311" y="82"/>
                    <a:pt x="311" y="82"/>
                    <a:pt x="311" y="82"/>
                  </a:cubicBezTo>
                  <a:cubicBezTo>
                    <a:pt x="323" y="108"/>
                    <a:pt x="323" y="108"/>
                    <a:pt x="323" y="108"/>
                  </a:cubicBezTo>
                  <a:cubicBezTo>
                    <a:pt x="335" y="134"/>
                    <a:pt x="344" y="156"/>
                    <a:pt x="363" y="177"/>
                  </a:cubicBezTo>
                  <a:cubicBezTo>
                    <a:pt x="367" y="181"/>
                    <a:pt x="369" y="182"/>
                    <a:pt x="369" y="182"/>
                  </a:cubicBezTo>
                  <a:cubicBezTo>
                    <a:pt x="374" y="179"/>
                    <a:pt x="378" y="155"/>
                    <a:pt x="380" y="146"/>
                  </a:cubicBezTo>
                  <a:cubicBezTo>
                    <a:pt x="381" y="140"/>
                    <a:pt x="382" y="135"/>
                    <a:pt x="384" y="131"/>
                  </a:cubicBezTo>
                  <a:cubicBezTo>
                    <a:pt x="384" y="121"/>
                    <a:pt x="366" y="63"/>
                    <a:pt x="360" y="56"/>
                  </a:cubicBezTo>
                  <a:cubicBezTo>
                    <a:pt x="360" y="56"/>
                    <a:pt x="358" y="56"/>
                    <a:pt x="357" y="56"/>
                  </a:cubicBezTo>
                  <a:cubicBezTo>
                    <a:pt x="352" y="56"/>
                    <a:pt x="347" y="58"/>
                    <a:pt x="341" y="61"/>
                  </a:cubicBezTo>
                  <a:cubicBezTo>
                    <a:pt x="334" y="64"/>
                    <a:pt x="326" y="68"/>
                    <a:pt x="317" y="68"/>
                  </a:cubicBezTo>
                  <a:cubicBezTo>
                    <a:pt x="333" y="94"/>
                    <a:pt x="333" y="94"/>
                    <a:pt x="333" y="94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4" y="82"/>
                    <a:pt x="294" y="82"/>
                    <a:pt x="294" y="82"/>
                  </a:cubicBezTo>
                  <a:cubicBezTo>
                    <a:pt x="283" y="64"/>
                    <a:pt x="283" y="64"/>
                    <a:pt x="283" y="64"/>
                  </a:cubicBezTo>
                  <a:cubicBezTo>
                    <a:pt x="280" y="59"/>
                    <a:pt x="278" y="52"/>
                    <a:pt x="276" y="47"/>
                  </a:cubicBezTo>
                  <a:cubicBezTo>
                    <a:pt x="266" y="45"/>
                    <a:pt x="251" y="49"/>
                    <a:pt x="238" y="54"/>
                  </a:cubicBezTo>
                  <a:cubicBezTo>
                    <a:pt x="173" y="78"/>
                    <a:pt x="173" y="78"/>
                    <a:pt x="173" y="78"/>
                  </a:cubicBezTo>
                  <a:cubicBezTo>
                    <a:pt x="182" y="71"/>
                    <a:pt x="182" y="71"/>
                    <a:pt x="182" y="71"/>
                  </a:cubicBezTo>
                  <a:cubicBezTo>
                    <a:pt x="170" y="72"/>
                    <a:pt x="156" y="70"/>
                    <a:pt x="141" y="65"/>
                  </a:cubicBezTo>
                  <a:cubicBezTo>
                    <a:pt x="107" y="53"/>
                    <a:pt x="77" y="48"/>
                    <a:pt x="38" y="44"/>
                  </a:cubicBezTo>
                  <a:cubicBezTo>
                    <a:pt x="21" y="61"/>
                    <a:pt x="28" y="90"/>
                    <a:pt x="35" y="117"/>
                  </a:cubicBezTo>
                  <a:cubicBezTo>
                    <a:pt x="39" y="131"/>
                    <a:pt x="42" y="144"/>
                    <a:pt x="42" y="156"/>
                  </a:cubicBezTo>
                  <a:cubicBezTo>
                    <a:pt x="43" y="230"/>
                    <a:pt x="43" y="304"/>
                    <a:pt x="44" y="378"/>
                  </a:cubicBezTo>
                  <a:cubicBezTo>
                    <a:pt x="43" y="382"/>
                    <a:pt x="43" y="382"/>
                    <a:pt x="43" y="382"/>
                  </a:cubicBezTo>
                  <a:cubicBezTo>
                    <a:pt x="43" y="402"/>
                    <a:pt x="43" y="413"/>
                    <a:pt x="44" y="419"/>
                  </a:cubicBezTo>
                  <a:cubicBezTo>
                    <a:pt x="121" y="419"/>
                    <a:pt x="121" y="419"/>
                    <a:pt x="121" y="419"/>
                  </a:cubicBezTo>
                  <a:cubicBezTo>
                    <a:pt x="131" y="419"/>
                    <a:pt x="144" y="420"/>
                    <a:pt x="158" y="421"/>
                  </a:cubicBezTo>
                  <a:cubicBezTo>
                    <a:pt x="176" y="422"/>
                    <a:pt x="195" y="424"/>
                    <a:pt x="213" y="424"/>
                  </a:cubicBezTo>
                  <a:cubicBezTo>
                    <a:pt x="240" y="424"/>
                    <a:pt x="258" y="420"/>
                    <a:pt x="267" y="413"/>
                  </a:cubicBezTo>
                  <a:cubicBezTo>
                    <a:pt x="302" y="384"/>
                    <a:pt x="302" y="384"/>
                    <a:pt x="302" y="384"/>
                  </a:cubicBezTo>
                  <a:cubicBezTo>
                    <a:pt x="284" y="419"/>
                    <a:pt x="284" y="419"/>
                    <a:pt x="284" y="419"/>
                  </a:cubicBezTo>
                  <a:cubicBezTo>
                    <a:pt x="286" y="419"/>
                    <a:pt x="289" y="419"/>
                    <a:pt x="292" y="420"/>
                  </a:cubicBezTo>
                  <a:cubicBezTo>
                    <a:pt x="305" y="420"/>
                    <a:pt x="317" y="421"/>
                    <a:pt x="330" y="4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8" name="Freeform 320"/>
            <p:cNvSpPr>
              <a:spLocks/>
            </p:cNvSpPr>
            <p:nvPr/>
          </p:nvSpPr>
          <p:spPr bwMode="auto">
            <a:xfrm>
              <a:off x="2103" y="2448"/>
              <a:ext cx="82" cy="61"/>
            </a:xfrm>
            <a:custGeom>
              <a:avLst/>
              <a:gdLst>
                <a:gd name="T0" fmla="*/ 0 w 278"/>
                <a:gd name="T1" fmla="*/ 173 h 205"/>
                <a:gd name="T2" fmla="*/ 44 w 278"/>
                <a:gd name="T3" fmla="*/ 193 h 205"/>
                <a:gd name="T4" fmla="*/ 93 w 278"/>
                <a:gd name="T5" fmla="*/ 205 h 205"/>
                <a:gd name="T6" fmla="*/ 148 w 278"/>
                <a:gd name="T7" fmla="*/ 151 h 205"/>
                <a:gd name="T8" fmla="*/ 190 w 278"/>
                <a:gd name="T9" fmla="*/ 145 h 205"/>
                <a:gd name="T10" fmla="*/ 242 w 278"/>
                <a:gd name="T11" fmla="*/ 131 h 205"/>
                <a:gd name="T12" fmla="*/ 277 w 278"/>
                <a:gd name="T13" fmla="*/ 114 h 205"/>
                <a:gd name="T14" fmla="*/ 260 w 278"/>
                <a:gd name="T15" fmla="*/ 85 h 205"/>
                <a:gd name="T16" fmla="*/ 195 w 278"/>
                <a:gd name="T17" fmla="*/ 0 h 205"/>
                <a:gd name="T18" fmla="*/ 62 w 278"/>
                <a:gd name="T19" fmla="*/ 63 h 205"/>
                <a:gd name="T20" fmla="*/ 0 w 278"/>
                <a:gd name="T21" fmla="*/ 17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205">
                  <a:moveTo>
                    <a:pt x="0" y="173"/>
                  </a:moveTo>
                  <a:cubicBezTo>
                    <a:pt x="11" y="195"/>
                    <a:pt x="22" y="203"/>
                    <a:pt x="44" y="193"/>
                  </a:cubicBezTo>
                  <a:cubicBezTo>
                    <a:pt x="69" y="181"/>
                    <a:pt x="75" y="194"/>
                    <a:pt x="93" y="205"/>
                  </a:cubicBezTo>
                  <a:cubicBezTo>
                    <a:pt x="80" y="142"/>
                    <a:pt x="86" y="149"/>
                    <a:pt x="148" y="151"/>
                  </a:cubicBezTo>
                  <a:cubicBezTo>
                    <a:pt x="163" y="151"/>
                    <a:pt x="177" y="142"/>
                    <a:pt x="190" y="145"/>
                  </a:cubicBezTo>
                  <a:cubicBezTo>
                    <a:pt x="222" y="155"/>
                    <a:pt x="217" y="143"/>
                    <a:pt x="242" y="131"/>
                  </a:cubicBezTo>
                  <a:cubicBezTo>
                    <a:pt x="257" y="123"/>
                    <a:pt x="269" y="141"/>
                    <a:pt x="277" y="114"/>
                  </a:cubicBezTo>
                  <a:cubicBezTo>
                    <a:pt x="278" y="109"/>
                    <a:pt x="266" y="86"/>
                    <a:pt x="260" y="85"/>
                  </a:cubicBezTo>
                  <a:cubicBezTo>
                    <a:pt x="228" y="83"/>
                    <a:pt x="188" y="35"/>
                    <a:pt x="195" y="0"/>
                  </a:cubicBezTo>
                  <a:cubicBezTo>
                    <a:pt x="143" y="6"/>
                    <a:pt x="112" y="47"/>
                    <a:pt x="62" y="63"/>
                  </a:cubicBezTo>
                  <a:cubicBezTo>
                    <a:pt x="32" y="72"/>
                    <a:pt x="5" y="143"/>
                    <a:pt x="0" y="17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9" name="Freeform 321"/>
            <p:cNvSpPr>
              <a:spLocks noEditPoints="1"/>
            </p:cNvSpPr>
            <p:nvPr/>
          </p:nvSpPr>
          <p:spPr bwMode="auto">
            <a:xfrm>
              <a:off x="2100" y="2445"/>
              <a:ext cx="89" cy="70"/>
            </a:xfrm>
            <a:custGeom>
              <a:avLst/>
              <a:gdLst>
                <a:gd name="T0" fmla="*/ 116 w 299"/>
                <a:gd name="T1" fmla="*/ 234 h 234"/>
                <a:gd name="T2" fmla="*/ 98 w 299"/>
                <a:gd name="T3" fmla="*/ 223 h 234"/>
                <a:gd name="T4" fmla="*/ 87 w 299"/>
                <a:gd name="T5" fmla="*/ 215 h 234"/>
                <a:gd name="T6" fmla="*/ 58 w 299"/>
                <a:gd name="T7" fmla="*/ 211 h 234"/>
                <a:gd name="T8" fmla="*/ 37 w 299"/>
                <a:gd name="T9" fmla="*/ 216 h 234"/>
                <a:gd name="T10" fmla="*/ 37 w 299"/>
                <a:gd name="T11" fmla="*/ 216 h 234"/>
                <a:gd name="T12" fmla="*/ 2 w 299"/>
                <a:gd name="T13" fmla="*/ 188 h 234"/>
                <a:gd name="T14" fmla="*/ 0 w 299"/>
                <a:gd name="T15" fmla="*/ 185 h 234"/>
                <a:gd name="T16" fmla="*/ 1 w 299"/>
                <a:gd name="T17" fmla="*/ 182 h 234"/>
                <a:gd name="T18" fmla="*/ 69 w 299"/>
                <a:gd name="T19" fmla="*/ 64 h 234"/>
                <a:gd name="T20" fmla="*/ 124 w 299"/>
                <a:gd name="T21" fmla="*/ 35 h 234"/>
                <a:gd name="T22" fmla="*/ 204 w 299"/>
                <a:gd name="T23" fmla="*/ 1 h 234"/>
                <a:gd name="T24" fmla="*/ 217 w 299"/>
                <a:gd name="T25" fmla="*/ 0 h 234"/>
                <a:gd name="T26" fmla="*/ 214 w 299"/>
                <a:gd name="T27" fmla="*/ 12 h 234"/>
                <a:gd name="T28" fmla="*/ 229 w 299"/>
                <a:gd name="T29" fmla="*/ 58 h 234"/>
                <a:gd name="T30" fmla="*/ 271 w 299"/>
                <a:gd name="T31" fmla="*/ 86 h 234"/>
                <a:gd name="T32" fmla="*/ 285 w 299"/>
                <a:gd name="T33" fmla="*/ 97 h 234"/>
                <a:gd name="T34" fmla="*/ 296 w 299"/>
                <a:gd name="T35" fmla="*/ 126 h 234"/>
                <a:gd name="T36" fmla="*/ 273 w 299"/>
                <a:gd name="T37" fmla="*/ 148 h 234"/>
                <a:gd name="T38" fmla="*/ 266 w 299"/>
                <a:gd name="T39" fmla="*/ 148 h 234"/>
                <a:gd name="T40" fmla="*/ 256 w 299"/>
                <a:gd name="T41" fmla="*/ 149 h 234"/>
                <a:gd name="T42" fmla="*/ 241 w 299"/>
                <a:gd name="T43" fmla="*/ 159 h 234"/>
                <a:gd name="T44" fmla="*/ 198 w 299"/>
                <a:gd name="T45" fmla="*/ 164 h 234"/>
                <a:gd name="T46" fmla="*/ 179 w 299"/>
                <a:gd name="T47" fmla="*/ 166 h 234"/>
                <a:gd name="T48" fmla="*/ 159 w 299"/>
                <a:gd name="T49" fmla="*/ 170 h 234"/>
                <a:gd name="T50" fmla="*/ 141 w 299"/>
                <a:gd name="T51" fmla="*/ 169 h 234"/>
                <a:gd name="T52" fmla="*/ 123 w 299"/>
                <a:gd name="T53" fmla="*/ 169 h 234"/>
                <a:gd name="T54" fmla="*/ 108 w 299"/>
                <a:gd name="T55" fmla="*/ 171 h 234"/>
                <a:gd name="T56" fmla="*/ 112 w 299"/>
                <a:gd name="T57" fmla="*/ 213 h 234"/>
                <a:gd name="T58" fmla="*/ 116 w 299"/>
                <a:gd name="T59" fmla="*/ 234 h 234"/>
                <a:gd name="T60" fmla="*/ 20 w 299"/>
                <a:gd name="T61" fmla="*/ 182 h 234"/>
                <a:gd name="T62" fmla="*/ 37 w 299"/>
                <a:gd name="T63" fmla="*/ 198 h 234"/>
                <a:gd name="T64" fmla="*/ 50 w 299"/>
                <a:gd name="T65" fmla="*/ 194 h 234"/>
                <a:gd name="T66" fmla="*/ 90 w 299"/>
                <a:gd name="T67" fmla="*/ 195 h 234"/>
                <a:gd name="T68" fmla="*/ 93 w 299"/>
                <a:gd name="T69" fmla="*/ 159 h 234"/>
                <a:gd name="T70" fmla="*/ 123 w 299"/>
                <a:gd name="T71" fmla="*/ 150 h 234"/>
                <a:gd name="T72" fmla="*/ 141 w 299"/>
                <a:gd name="T73" fmla="*/ 151 h 234"/>
                <a:gd name="T74" fmla="*/ 159 w 299"/>
                <a:gd name="T75" fmla="*/ 151 h 234"/>
                <a:gd name="T76" fmla="*/ 159 w 299"/>
                <a:gd name="T77" fmla="*/ 151 h 234"/>
                <a:gd name="T78" fmla="*/ 174 w 299"/>
                <a:gd name="T79" fmla="*/ 149 h 234"/>
                <a:gd name="T80" fmla="*/ 203 w 299"/>
                <a:gd name="T81" fmla="*/ 147 h 234"/>
                <a:gd name="T82" fmla="*/ 218 w 299"/>
                <a:gd name="T83" fmla="*/ 150 h 234"/>
                <a:gd name="T84" fmla="*/ 229 w 299"/>
                <a:gd name="T85" fmla="*/ 144 h 234"/>
                <a:gd name="T86" fmla="*/ 248 w 299"/>
                <a:gd name="T87" fmla="*/ 132 h 234"/>
                <a:gd name="T88" fmla="*/ 269 w 299"/>
                <a:gd name="T89" fmla="*/ 129 h 234"/>
                <a:gd name="T90" fmla="*/ 273 w 299"/>
                <a:gd name="T91" fmla="*/ 130 h 234"/>
                <a:gd name="T92" fmla="*/ 278 w 299"/>
                <a:gd name="T93" fmla="*/ 121 h 234"/>
                <a:gd name="T94" fmla="*/ 268 w 299"/>
                <a:gd name="T95" fmla="*/ 105 h 234"/>
                <a:gd name="T96" fmla="*/ 214 w 299"/>
                <a:gd name="T97" fmla="*/ 69 h 234"/>
                <a:gd name="T98" fmla="*/ 195 w 299"/>
                <a:gd name="T99" fmla="*/ 21 h 234"/>
                <a:gd name="T100" fmla="*/ 134 w 299"/>
                <a:gd name="T101" fmla="*/ 51 h 234"/>
                <a:gd name="T102" fmla="*/ 75 w 299"/>
                <a:gd name="T103" fmla="*/ 82 h 234"/>
                <a:gd name="T104" fmla="*/ 20 w 299"/>
                <a:gd name="T105" fmla="*/ 18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9" h="234">
                  <a:moveTo>
                    <a:pt x="116" y="234"/>
                  </a:moveTo>
                  <a:cubicBezTo>
                    <a:pt x="98" y="223"/>
                    <a:pt x="98" y="223"/>
                    <a:pt x="98" y="223"/>
                  </a:cubicBezTo>
                  <a:cubicBezTo>
                    <a:pt x="94" y="220"/>
                    <a:pt x="90" y="218"/>
                    <a:pt x="87" y="215"/>
                  </a:cubicBezTo>
                  <a:cubicBezTo>
                    <a:pt x="75" y="207"/>
                    <a:pt x="71" y="205"/>
                    <a:pt x="58" y="211"/>
                  </a:cubicBezTo>
                  <a:cubicBezTo>
                    <a:pt x="50" y="214"/>
                    <a:pt x="43" y="216"/>
                    <a:pt x="37" y="216"/>
                  </a:cubicBezTo>
                  <a:cubicBezTo>
                    <a:pt x="37" y="216"/>
                    <a:pt x="37" y="216"/>
                    <a:pt x="37" y="216"/>
                  </a:cubicBezTo>
                  <a:cubicBezTo>
                    <a:pt x="19" y="216"/>
                    <a:pt x="9" y="202"/>
                    <a:pt x="2" y="188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1" y="182"/>
                    <a:pt x="1" y="182"/>
                    <a:pt x="1" y="182"/>
                  </a:cubicBezTo>
                  <a:cubicBezTo>
                    <a:pt x="6" y="152"/>
                    <a:pt x="33" y="76"/>
                    <a:pt x="69" y="64"/>
                  </a:cubicBezTo>
                  <a:cubicBezTo>
                    <a:pt x="90" y="57"/>
                    <a:pt x="107" y="46"/>
                    <a:pt x="124" y="35"/>
                  </a:cubicBezTo>
                  <a:cubicBezTo>
                    <a:pt x="148" y="20"/>
                    <a:pt x="172" y="5"/>
                    <a:pt x="204" y="1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14" y="12"/>
                    <a:pt x="214" y="12"/>
                    <a:pt x="214" y="12"/>
                  </a:cubicBezTo>
                  <a:cubicBezTo>
                    <a:pt x="212" y="25"/>
                    <a:pt x="217" y="42"/>
                    <a:pt x="229" y="58"/>
                  </a:cubicBezTo>
                  <a:cubicBezTo>
                    <a:pt x="241" y="74"/>
                    <a:pt x="258" y="85"/>
                    <a:pt x="271" y="86"/>
                  </a:cubicBezTo>
                  <a:cubicBezTo>
                    <a:pt x="276" y="87"/>
                    <a:pt x="281" y="90"/>
                    <a:pt x="285" y="97"/>
                  </a:cubicBezTo>
                  <a:cubicBezTo>
                    <a:pt x="285" y="97"/>
                    <a:pt x="299" y="116"/>
                    <a:pt x="296" y="126"/>
                  </a:cubicBezTo>
                  <a:cubicBezTo>
                    <a:pt x="293" y="136"/>
                    <a:pt x="287" y="148"/>
                    <a:pt x="273" y="148"/>
                  </a:cubicBezTo>
                  <a:cubicBezTo>
                    <a:pt x="271" y="148"/>
                    <a:pt x="269" y="148"/>
                    <a:pt x="266" y="148"/>
                  </a:cubicBezTo>
                  <a:cubicBezTo>
                    <a:pt x="263" y="147"/>
                    <a:pt x="259" y="147"/>
                    <a:pt x="256" y="149"/>
                  </a:cubicBezTo>
                  <a:cubicBezTo>
                    <a:pt x="249" y="152"/>
                    <a:pt x="244" y="156"/>
                    <a:pt x="241" y="159"/>
                  </a:cubicBezTo>
                  <a:cubicBezTo>
                    <a:pt x="232" y="166"/>
                    <a:pt x="223" y="172"/>
                    <a:pt x="198" y="164"/>
                  </a:cubicBezTo>
                  <a:cubicBezTo>
                    <a:pt x="193" y="163"/>
                    <a:pt x="186" y="165"/>
                    <a:pt x="179" y="166"/>
                  </a:cubicBezTo>
                  <a:cubicBezTo>
                    <a:pt x="173" y="168"/>
                    <a:pt x="166" y="170"/>
                    <a:pt x="159" y="170"/>
                  </a:cubicBezTo>
                  <a:cubicBezTo>
                    <a:pt x="141" y="169"/>
                    <a:pt x="141" y="169"/>
                    <a:pt x="141" y="169"/>
                  </a:cubicBezTo>
                  <a:cubicBezTo>
                    <a:pt x="134" y="169"/>
                    <a:pt x="128" y="169"/>
                    <a:pt x="123" y="169"/>
                  </a:cubicBezTo>
                  <a:cubicBezTo>
                    <a:pt x="111" y="169"/>
                    <a:pt x="108" y="170"/>
                    <a:pt x="108" y="171"/>
                  </a:cubicBezTo>
                  <a:cubicBezTo>
                    <a:pt x="104" y="175"/>
                    <a:pt x="109" y="199"/>
                    <a:pt x="112" y="213"/>
                  </a:cubicBezTo>
                  <a:lnTo>
                    <a:pt x="116" y="234"/>
                  </a:lnTo>
                  <a:close/>
                  <a:moveTo>
                    <a:pt x="20" y="182"/>
                  </a:moveTo>
                  <a:cubicBezTo>
                    <a:pt x="27" y="195"/>
                    <a:pt x="32" y="198"/>
                    <a:pt x="37" y="198"/>
                  </a:cubicBezTo>
                  <a:cubicBezTo>
                    <a:pt x="40" y="198"/>
                    <a:pt x="45" y="197"/>
                    <a:pt x="50" y="194"/>
                  </a:cubicBezTo>
                  <a:cubicBezTo>
                    <a:pt x="67" y="186"/>
                    <a:pt x="80" y="189"/>
                    <a:pt x="90" y="195"/>
                  </a:cubicBezTo>
                  <a:cubicBezTo>
                    <a:pt x="87" y="177"/>
                    <a:pt x="87" y="167"/>
                    <a:pt x="93" y="159"/>
                  </a:cubicBezTo>
                  <a:cubicBezTo>
                    <a:pt x="100" y="151"/>
                    <a:pt x="112" y="150"/>
                    <a:pt x="123" y="150"/>
                  </a:cubicBezTo>
                  <a:cubicBezTo>
                    <a:pt x="128" y="150"/>
                    <a:pt x="134" y="151"/>
                    <a:pt x="141" y="151"/>
                  </a:cubicBezTo>
                  <a:cubicBezTo>
                    <a:pt x="159" y="151"/>
                    <a:pt x="159" y="151"/>
                    <a:pt x="159" y="151"/>
                  </a:cubicBezTo>
                  <a:cubicBezTo>
                    <a:pt x="159" y="151"/>
                    <a:pt x="159" y="151"/>
                    <a:pt x="159" y="151"/>
                  </a:cubicBezTo>
                  <a:cubicBezTo>
                    <a:pt x="164" y="151"/>
                    <a:pt x="169" y="150"/>
                    <a:pt x="174" y="149"/>
                  </a:cubicBezTo>
                  <a:cubicBezTo>
                    <a:pt x="184" y="146"/>
                    <a:pt x="194" y="144"/>
                    <a:pt x="203" y="147"/>
                  </a:cubicBezTo>
                  <a:cubicBezTo>
                    <a:pt x="210" y="149"/>
                    <a:pt x="215" y="150"/>
                    <a:pt x="218" y="150"/>
                  </a:cubicBezTo>
                  <a:cubicBezTo>
                    <a:pt x="222" y="150"/>
                    <a:pt x="224" y="149"/>
                    <a:pt x="229" y="144"/>
                  </a:cubicBezTo>
                  <a:cubicBezTo>
                    <a:pt x="233" y="141"/>
                    <a:pt x="239" y="137"/>
                    <a:pt x="248" y="132"/>
                  </a:cubicBezTo>
                  <a:cubicBezTo>
                    <a:pt x="254" y="129"/>
                    <a:pt x="262" y="129"/>
                    <a:pt x="269" y="129"/>
                  </a:cubicBezTo>
                  <a:cubicBezTo>
                    <a:pt x="270" y="130"/>
                    <a:pt x="271" y="130"/>
                    <a:pt x="273" y="130"/>
                  </a:cubicBezTo>
                  <a:cubicBezTo>
                    <a:pt x="274" y="130"/>
                    <a:pt x="275" y="130"/>
                    <a:pt x="278" y="121"/>
                  </a:cubicBezTo>
                  <a:cubicBezTo>
                    <a:pt x="277" y="119"/>
                    <a:pt x="271" y="108"/>
                    <a:pt x="268" y="105"/>
                  </a:cubicBezTo>
                  <a:cubicBezTo>
                    <a:pt x="250" y="103"/>
                    <a:pt x="229" y="89"/>
                    <a:pt x="214" y="69"/>
                  </a:cubicBezTo>
                  <a:cubicBezTo>
                    <a:pt x="202" y="53"/>
                    <a:pt x="196" y="37"/>
                    <a:pt x="195" y="21"/>
                  </a:cubicBezTo>
                  <a:cubicBezTo>
                    <a:pt x="172" y="26"/>
                    <a:pt x="154" y="38"/>
                    <a:pt x="134" y="51"/>
                  </a:cubicBezTo>
                  <a:cubicBezTo>
                    <a:pt x="116" y="62"/>
                    <a:pt x="98" y="74"/>
                    <a:pt x="75" y="82"/>
                  </a:cubicBezTo>
                  <a:cubicBezTo>
                    <a:pt x="52" y="89"/>
                    <a:pt x="26" y="149"/>
                    <a:pt x="20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0" name="Freeform 322"/>
            <p:cNvSpPr>
              <a:spLocks/>
            </p:cNvSpPr>
            <p:nvPr/>
          </p:nvSpPr>
          <p:spPr bwMode="auto">
            <a:xfrm>
              <a:off x="2478" y="2636"/>
              <a:ext cx="22" cy="27"/>
            </a:xfrm>
            <a:custGeom>
              <a:avLst/>
              <a:gdLst>
                <a:gd name="T0" fmla="*/ 0 w 74"/>
                <a:gd name="T1" fmla="*/ 21 h 90"/>
                <a:gd name="T2" fmla="*/ 4 w 74"/>
                <a:gd name="T3" fmla="*/ 12 h 90"/>
                <a:gd name="T4" fmla="*/ 56 w 74"/>
                <a:gd name="T5" fmla="*/ 8 h 90"/>
                <a:gd name="T6" fmla="*/ 37 w 74"/>
                <a:gd name="T7" fmla="*/ 76 h 90"/>
                <a:gd name="T8" fmla="*/ 0 w 74"/>
                <a:gd name="T9" fmla="*/ 2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90">
                  <a:moveTo>
                    <a:pt x="0" y="21"/>
                  </a:moveTo>
                  <a:cubicBezTo>
                    <a:pt x="1" y="18"/>
                    <a:pt x="2" y="15"/>
                    <a:pt x="4" y="12"/>
                  </a:cubicBezTo>
                  <a:cubicBezTo>
                    <a:pt x="24" y="38"/>
                    <a:pt x="28" y="0"/>
                    <a:pt x="56" y="8"/>
                  </a:cubicBezTo>
                  <a:cubicBezTo>
                    <a:pt x="45" y="26"/>
                    <a:pt x="74" y="61"/>
                    <a:pt x="37" y="76"/>
                  </a:cubicBezTo>
                  <a:cubicBezTo>
                    <a:pt x="8" y="90"/>
                    <a:pt x="5" y="45"/>
                    <a:pt x="0" y="2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1" name="Freeform 323"/>
            <p:cNvSpPr>
              <a:spLocks noEditPoints="1"/>
            </p:cNvSpPr>
            <p:nvPr/>
          </p:nvSpPr>
          <p:spPr bwMode="auto">
            <a:xfrm>
              <a:off x="2475" y="2634"/>
              <a:ext cx="24" cy="28"/>
            </a:xfrm>
            <a:custGeom>
              <a:avLst/>
              <a:gdLst>
                <a:gd name="T0" fmla="*/ 37 w 80"/>
                <a:gd name="T1" fmla="*/ 94 h 94"/>
                <a:gd name="T2" fmla="*/ 3 w 80"/>
                <a:gd name="T3" fmla="*/ 40 h 94"/>
                <a:gd name="T4" fmla="*/ 1 w 80"/>
                <a:gd name="T5" fmla="*/ 29 h 94"/>
                <a:gd name="T6" fmla="*/ 0 w 80"/>
                <a:gd name="T7" fmla="*/ 26 h 94"/>
                <a:gd name="T8" fmla="*/ 3 w 80"/>
                <a:gd name="T9" fmla="*/ 21 h 94"/>
                <a:gd name="T10" fmla="*/ 6 w 80"/>
                <a:gd name="T11" fmla="*/ 14 h 94"/>
                <a:gd name="T12" fmla="*/ 12 w 80"/>
                <a:gd name="T13" fmla="*/ 0 h 94"/>
                <a:gd name="T14" fmla="*/ 21 w 80"/>
                <a:gd name="T15" fmla="*/ 12 h 94"/>
                <a:gd name="T16" fmla="*/ 27 w 80"/>
                <a:gd name="T17" fmla="*/ 18 h 94"/>
                <a:gd name="T18" fmla="*/ 33 w 80"/>
                <a:gd name="T19" fmla="*/ 14 h 94"/>
                <a:gd name="T20" fmla="*/ 68 w 80"/>
                <a:gd name="T21" fmla="*/ 5 h 94"/>
                <a:gd name="T22" fmla="*/ 80 w 80"/>
                <a:gd name="T23" fmla="*/ 9 h 94"/>
                <a:gd name="T24" fmla="*/ 74 w 80"/>
                <a:gd name="T25" fmla="*/ 19 h 94"/>
                <a:gd name="T26" fmla="*/ 74 w 80"/>
                <a:gd name="T27" fmla="*/ 38 h 94"/>
                <a:gd name="T28" fmla="*/ 51 w 80"/>
                <a:gd name="T29" fmla="*/ 91 h 94"/>
                <a:gd name="T30" fmla="*/ 37 w 80"/>
                <a:gd name="T31" fmla="*/ 94 h 94"/>
                <a:gd name="T32" fmla="*/ 21 w 80"/>
                <a:gd name="T33" fmla="*/ 35 h 94"/>
                <a:gd name="T34" fmla="*/ 21 w 80"/>
                <a:gd name="T35" fmla="*/ 37 h 94"/>
                <a:gd name="T36" fmla="*/ 37 w 80"/>
                <a:gd name="T37" fmla="*/ 76 h 94"/>
                <a:gd name="T38" fmla="*/ 43 w 80"/>
                <a:gd name="T39" fmla="*/ 74 h 94"/>
                <a:gd name="T40" fmla="*/ 55 w 80"/>
                <a:gd name="T41" fmla="*/ 41 h 94"/>
                <a:gd name="T42" fmla="*/ 54 w 80"/>
                <a:gd name="T43" fmla="*/ 23 h 94"/>
                <a:gd name="T44" fmla="*/ 44 w 80"/>
                <a:gd name="T45" fmla="*/ 29 h 94"/>
                <a:gd name="T46" fmla="*/ 21 w 80"/>
                <a:gd name="T47" fmla="*/ 3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" h="94">
                  <a:moveTo>
                    <a:pt x="37" y="94"/>
                  </a:moveTo>
                  <a:cubicBezTo>
                    <a:pt x="13" y="94"/>
                    <a:pt x="7" y="63"/>
                    <a:pt x="3" y="40"/>
                  </a:cubicBezTo>
                  <a:cubicBezTo>
                    <a:pt x="3" y="36"/>
                    <a:pt x="2" y="32"/>
                    <a:pt x="1" y="29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18"/>
                    <a:pt x="4" y="16"/>
                    <a:pt x="6" y="1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5" y="17"/>
                    <a:pt x="27" y="18"/>
                    <a:pt x="27" y="18"/>
                  </a:cubicBezTo>
                  <a:cubicBezTo>
                    <a:pt x="28" y="18"/>
                    <a:pt x="31" y="16"/>
                    <a:pt x="33" y="14"/>
                  </a:cubicBezTo>
                  <a:cubicBezTo>
                    <a:pt x="41" y="8"/>
                    <a:pt x="53" y="0"/>
                    <a:pt x="68" y="5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1" y="23"/>
                    <a:pt x="72" y="30"/>
                    <a:pt x="74" y="38"/>
                  </a:cubicBezTo>
                  <a:cubicBezTo>
                    <a:pt x="76" y="54"/>
                    <a:pt x="80" y="78"/>
                    <a:pt x="51" y="91"/>
                  </a:cubicBezTo>
                  <a:cubicBezTo>
                    <a:pt x="46" y="93"/>
                    <a:pt x="42" y="94"/>
                    <a:pt x="37" y="94"/>
                  </a:cubicBezTo>
                  <a:close/>
                  <a:moveTo>
                    <a:pt x="21" y="35"/>
                  </a:moveTo>
                  <a:cubicBezTo>
                    <a:pt x="21" y="36"/>
                    <a:pt x="21" y="36"/>
                    <a:pt x="21" y="37"/>
                  </a:cubicBezTo>
                  <a:cubicBezTo>
                    <a:pt x="24" y="52"/>
                    <a:pt x="28" y="76"/>
                    <a:pt x="37" y="76"/>
                  </a:cubicBezTo>
                  <a:cubicBezTo>
                    <a:pt x="39" y="76"/>
                    <a:pt x="41" y="75"/>
                    <a:pt x="43" y="74"/>
                  </a:cubicBezTo>
                  <a:cubicBezTo>
                    <a:pt x="59" y="67"/>
                    <a:pt x="58" y="58"/>
                    <a:pt x="55" y="41"/>
                  </a:cubicBezTo>
                  <a:cubicBezTo>
                    <a:pt x="55" y="35"/>
                    <a:pt x="54" y="29"/>
                    <a:pt x="54" y="23"/>
                  </a:cubicBezTo>
                  <a:cubicBezTo>
                    <a:pt x="51" y="24"/>
                    <a:pt x="48" y="26"/>
                    <a:pt x="44" y="29"/>
                  </a:cubicBezTo>
                  <a:cubicBezTo>
                    <a:pt x="38" y="33"/>
                    <a:pt x="29" y="38"/>
                    <a:pt x="21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2" name="Freeform 324"/>
            <p:cNvSpPr>
              <a:spLocks/>
            </p:cNvSpPr>
            <p:nvPr/>
          </p:nvSpPr>
          <p:spPr bwMode="auto">
            <a:xfrm>
              <a:off x="2518" y="2561"/>
              <a:ext cx="100" cy="107"/>
            </a:xfrm>
            <a:custGeom>
              <a:avLst/>
              <a:gdLst>
                <a:gd name="T0" fmla="*/ 111 w 334"/>
                <a:gd name="T1" fmla="*/ 8 h 361"/>
                <a:gd name="T2" fmla="*/ 41 w 334"/>
                <a:gd name="T3" fmla="*/ 27 h 361"/>
                <a:gd name="T4" fmla="*/ 77 w 334"/>
                <a:gd name="T5" fmla="*/ 114 h 361"/>
                <a:gd name="T6" fmla="*/ 72 w 334"/>
                <a:gd name="T7" fmla="*/ 185 h 361"/>
                <a:gd name="T8" fmla="*/ 149 w 334"/>
                <a:gd name="T9" fmla="*/ 268 h 361"/>
                <a:gd name="T10" fmla="*/ 251 w 334"/>
                <a:gd name="T11" fmla="*/ 333 h 361"/>
                <a:gd name="T12" fmla="*/ 288 w 334"/>
                <a:gd name="T13" fmla="*/ 264 h 361"/>
                <a:gd name="T14" fmla="*/ 299 w 334"/>
                <a:gd name="T15" fmla="*/ 207 h 361"/>
                <a:gd name="T16" fmla="*/ 299 w 334"/>
                <a:gd name="T17" fmla="*/ 100 h 361"/>
                <a:gd name="T18" fmla="*/ 333 w 334"/>
                <a:gd name="T19" fmla="*/ 32 h 361"/>
                <a:gd name="T20" fmla="*/ 274 w 334"/>
                <a:gd name="T21" fmla="*/ 27 h 361"/>
                <a:gd name="T22" fmla="*/ 223 w 334"/>
                <a:gd name="T23" fmla="*/ 47 h 361"/>
                <a:gd name="T24" fmla="*/ 111 w 334"/>
                <a:gd name="T25" fmla="*/ 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4" h="361">
                  <a:moveTo>
                    <a:pt x="111" y="8"/>
                  </a:moveTo>
                  <a:cubicBezTo>
                    <a:pt x="85" y="8"/>
                    <a:pt x="56" y="0"/>
                    <a:pt x="41" y="27"/>
                  </a:cubicBezTo>
                  <a:cubicBezTo>
                    <a:pt x="65" y="35"/>
                    <a:pt x="84" y="90"/>
                    <a:pt x="77" y="114"/>
                  </a:cubicBezTo>
                  <a:cubicBezTo>
                    <a:pt x="74" y="126"/>
                    <a:pt x="13" y="208"/>
                    <a:pt x="72" y="185"/>
                  </a:cubicBezTo>
                  <a:cubicBezTo>
                    <a:pt x="0" y="198"/>
                    <a:pt x="133" y="258"/>
                    <a:pt x="149" y="268"/>
                  </a:cubicBezTo>
                  <a:cubicBezTo>
                    <a:pt x="179" y="286"/>
                    <a:pt x="214" y="361"/>
                    <a:pt x="251" y="333"/>
                  </a:cubicBezTo>
                  <a:cubicBezTo>
                    <a:pt x="269" y="320"/>
                    <a:pt x="268" y="281"/>
                    <a:pt x="288" y="264"/>
                  </a:cubicBezTo>
                  <a:cubicBezTo>
                    <a:pt x="334" y="224"/>
                    <a:pt x="299" y="249"/>
                    <a:pt x="299" y="207"/>
                  </a:cubicBezTo>
                  <a:cubicBezTo>
                    <a:pt x="299" y="171"/>
                    <a:pt x="299" y="136"/>
                    <a:pt x="299" y="100"/>
                  </a:cubicBezTo>
                  <a:cubicBezTo>
                    <a:pt x="299" y="67"/>
                    <a:pt x="311" y="58"/>
                    <a:pt x="333" y="32"/>
                  </a:cubicBezTo>
                  <a:cubicBezTo>
                    <a:pt x="310" y="39"/>
                    <a:pt x="298" y="22"/>
                    <a:pt x="274" y="27"/>
                  </a:cubicBezTo>
                  <a:cubicBezTo>
                    <a:pt x="254" y="32"/>
                    <a:pt x="245" y="46"/>
                    <a:pt x="223" y="47"/>
                  </a:cubicBezTo>
                  <a:cubicBezTo>
                    <a:pt x="180" y="48"/>
                    <a:pt x="154" y="3"/>
                    <a:pt x="111" y="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3" name="Freeform 325"/>
            <p:cNvSpPr>
              <a:spLocks noEditPoints="1"/>
            </p:cNvSpPr>
            <p:nvPr/>
          </p:nvSpPr>
          <p:spPr bwMode="auto">
            <a:xfrm>
              <a:off x="2526" y="2560"/>
              <a:ext cx="99" cy="105"/>
            </a:xfrm>
            <a:custGeom>
              <a:avLst/>
              <a:gdLst>
                <a:gd name="T0" fmla="*/ 207 w 331"/>
                <a:gd name="T1" fmla="*/ 351 h 351"/>
                <a:gd name="T2" fmla="*/ 147 w 331"/>
                <a:gd name="T3" fmla="*/ 307 h 351"/>
                <a:gd name="T4" fmla="*/ 117 w 331"/>
                <a:gd name="T5" fmla="*/ 278 h 351"/>
                <a:gd name="T6" fmla="*/ 106 w 331"/>
                <a:gd name="T7" fmla="*/ 272 h 351"/>
                <a:gd name="T8" fmla="*/ 15 w 331"/>
                <a:gd name="T9" fmla="*/ 200 h 351"/>
                <a:gd name="T10" fmla="*/ 16 w 331"/>
                <a:gd name="T11" fmla="*/ 195 h 351"/>
                <a:gd name="T12" fmla="*/ 13 w 331"/>
                <a:gd name="T13" fmla="*/ 192 h 351"/>
                <a:gd name="T14" fmla="*/ 34 w 331"/>
                <a:gd name="T15" fmla="*/ 128 h 351"/>
                <a:gd name="T16" fmla="*/ 42 w 331"/>
                <a:gd name="T17" fmla="*/ 114 h 351"/>
                <a:gd name="T18" fmla="*/ 11 w 331"/>
                <a:gd name="T19" fmla="*/ 37 h 351"/>
                <a:gd name="T20" fmla="*/ 0 w 331"/>
                <a:gd name="T21" fmla="*/ 34 h 351"/>
                <a:gd name="T22" fmla="*/ 6 w 331"/>
                <a:gd name="T23" fmla="*/ 24 h 351"/>
                <a:gd name="T24" fmla="*/ 55 w 331"/>
                <a:gd name="T25" fmla="*/ 0 h 351"/>
                <a:gd name="T26" fmla="*/ 70 w 331"/>
                <a:gd name="T27" fmla="*/ 0 h 351"/>
                <a:gd name="T28" fmla="*/ 84 w 331"/>
                <a:gd name="T29" fmla="*/ 1 h 351"/>
                <a:gd name="T30" fmla="*/ 91 w 331"/>
                <a:gd name="T31" fmla="*/ 0 h 351"/>
                <a:gd name="T32" fmla="*/ 147 w 331"/>
                <a:gd name="T33" fmla="*/ 21 h 351"/>
                <a:gd name="T34" fmla="*/ 194 w 331"/>
                <a:gd name="T35" fmla="*/ 40 h 351"/>
                <a:gd name="T36" fmla="*/ 220 w 331"/>
                <a:gd name="T37" fmla="*/ 31 h 351"/>
                <a:gd name="T38" fmla="*/ 245 w 331"/>
                <a:gd name="T39" fmla="*/ 20 h 351"/>
                <a:gd name="T40" fmla="*/ 279 w 331"/>
                <a:gd name="T41" fmla="*/ 23 h 351"/>
                <a:gd name="T42" fmla="*/ 303 w 331"/>
                <a:gd name="T43" fmla="*/ 25 h 351"/>
                <a:gd name="T44" fmla="*/ 331 w 331"/>
                <a:gd name="T45" fmla="*/ 17 h 351"/>
                <a:gd name="T46" fmla="*/ 304 w 331"/>
                <a:gd name="T47" fmla="*/ 50 h 351"/>
                <a:gd name="T48" fmla="*/ 281 w 331"/>
                <a:gd name="T49" fmla="*/ 102 h 351"/>
                <a:gd name="T50" fmla="*/ 281 w 331"/>
                <a:gd name="T51" fmla="*/ 209 h 351"/>
                <a:gd name="T52" fmla="*/ 288 w 331"/>
                <a:gd name="T53" fmla="*/ 230 h 351"/>
                <a:gd name="T54" fmla="*/ 294 w 331"/>
                <a:gd name="T55" fmla="*/ 242 h 351"/>
                <a:gd name="T56" fmla="*/ 267 w 331"/>
                <a:gd name="T57" fmla="*/ 273 h 351"/>
                <a:gd name="T58" fmla="*/ 251 w 331"/>
                <a:gd name="T59" fmla="*/ 305 h 351"/>
                <a:gd name="T60" fmla="*/ 229 w 331"/>
                <a:gd name="T61" fmla="*/ 343 h 351"/>
                <a:gd name="T62" fmla="*/ 207 w 331"/>
                <a:gd name="T63" fmla="*/ 351 h 351"/>
                <a:gd name="T64" fmla="*/ 36 w 331"/>
                <a:gd name="T65" fmla="*/ 199 h 351"/>
                <a:gd name="T66" fmla="*/ 33 w 331"/>
                <a:gd name="T67" fmla="*/ 201 h 351"/>
                <a:gd name="T68" fmla="*/ 114 w 331"/>
                <a:gd name="T69" fmla="*/ 255 h 351"/>
                <a:gd name="T70" fmla="*/ 127 w 331"/>
                <a:gd name="T71" fmla="*/ 262 h 351"/>
                <a:gd name="T72" fmla="*/ 161 w 331"/>
                <a:gd name="T73" fmla="*/ 295 h 351"/>
                <a:gd name="T74" fmla="*/ 207 w 331"/>
                <a:gd name="T75" fmla="*/ 332 h 351"/>
                <a:gd name="T76" fmla="*/ 218 w 331"/>
                <a:gd name="T77" fmla="*/ 328 h 351"/>
                <a:gd name="T78" fmla="*/ 233 w 331"/>
                <a:gd name="T79" fmla="*/ 299 h 351"/>
                <a:gd name="T80" fmla="*/ 255 w 331"/>
                <a:gd name="T81" fmla="*/ 259 h 351"/>
                <a:gd name="T82" fmla="*/ 274 w 331"/>
                <a:gd name="T83" fmla="*/ 241 h 351"/>
                <a:gd name="T84" fmla="*/ 263 w 331"/>
                <a:gd name="T85" fmla="*/ 209 h 351"/>
                <a:gd name="T86" fmla="*/ 263 w 331"/>
                <a:gd name="T87" fmla="*/ 102 h 351"/>
                <a:gd name="T88" fmla="*/ 285 w 331"/>
                <a:gd name="T89" fmla="*/ 44 h 351"/>
                <a:gd name="T90" fmla="*/ 273 w 331"/>
                <a:gd name="T91" fmla="*/ 41 h 351"/>
                <a:gd name="T92" fmla="*/ 249 w 331"/>
                <a:gd name="T93" fmla="*/ 38 h 351"/>
                <a:gd name="T94" fmla="*/ 230 w 331"/>
                <a:gd name="T95" fmla="*/ 47 h 351"/>
                <a:gd name="T96" fmla="*/ 196 w 331"/>
                <a:gd name="T97" fmla="*/ 58 h 351"/>
                <a:gd name="T98" fmla="*/ 196 w 331"/>
                <a:gd name="T99" fmla="*/ 58 h 351"/>
                <a:gd name="T100" fmla="*/ 137 w 331"/>
                <a:gd name="T101" fmla="*/ 37 h 351"/>
                <a:gd name="T102" fmla="*/ 86 w 331"/>
                <a:gd name="T103" fmla="*/ 19 h 351"/>
                <a:gd name="T104" fmla="*/ 69 w 331"/>
                <a:gd name="T105" fmla="*/ 19 h 351"/>
                <a:gd name="T106" fmla="*/ 55 w 331"/>
                <a:gd name="T107" fmla="*/ 18 h 351"/>
                <a:gd name="T108" fmla="*/ 28 w 331"/>
                <a:gd name="T109" fmla="*/ 26 h 351"/>
                <a:gd name="T110" fmla="*/ 59 w 331"/>
                <a:gd name="T111" fmla="*/ 119 h 351"/>
                <a:gd name="T112" fmla="*/ 50 w 331"/>
                <a:gd name="T113" fmla="*/ 137 h 351"/>
                <a:gd name="T114" fmla="*/ 29 w 331"/>
                <a:gd name="T115" fmla="*/ 182 h 351"/>
                <a:gd name="T116" fmla="*/ 29 w 331"/>
                <a:gd name="T117" fmla="*/ 182 h 351"/>
                <a:gd name="T118" fmla="*/ 30 w 331"/>
                <a:gd name="T119" fmla="*/ 182 h 351"/>
                <a:gd name="T120" fmla="*/ 44 w 331"/>
                <a:gd name="T121" fmla="*/ 178 h 351"/>
                <a:gd name="T122" fmla="*/ 49 w 331"/>
                <a:gd name="T123" fmla="*/ 195 h 351"/>
                <a:gd name="T124" fmla="*/ 36 w 331"/>
                <a:gd name="T125" fmla="*/ 199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1" h="351">
                  <a:moveTo>
                    <a:pt x="207" y="351"/>
                  </a:moveTo>
                  <a:cubicBezTo>
                    <a:pt x="184" y="351"/>
                    <a:pt x="165" y="328"/>
                    <a:pt x="147" y="307"/>
                  </a:cubicBezTo>
                  <a:cubicBezTo>
                    <a:pt x="137" y="295"/>
                    <a:pt x="126" y="283"/>
                    <a:pt x="117" y="278"/>
                  </a:cubicBezTo>
                  <a:cubicBezTo>
                    <a:pt x="115" y="277"/>
                    <a:pt x="111" y="274"/>
                    <a:pt x="106" y="272"/>
                  </a:cubicBezTo>
                  <a:cubicBezTo>
                    <a:pt x="49" y="243"/>
                    <a:pt x="14" y="221"/>
                    <a:pt x="15" y="200"/>
                  </a:cubicBezTo>
                  <a:cubicBezTo>
                    <a:pt x="15" y="199"/>
                    <a:pt x="15" y="197"/>
                    <a:pt x="16" y="195"/>
                  </a:cubicBezTo>
                  <a:cubicBezTo>
                    <a:pt x="14" y="194"/>
                    <a:pt x="13" y="193"/>
                    <a:pt x="13" y="192"/>
                  </a:cubicBezTo>
                  <a:cubicBezTo>
                    <a:pt x="5" y="178"/>
                    <a:pt x="17" y="156"/>
                    <a:pt x="34" y="128"/>
                  </a:cubicBezTo>
                  <a:cubicBezTo>
                    <a:pt x="37" y="122"/>
                    <a:pt x="41" y="116"/>
                    <a:pt x="42" y="114"/>
                  </a:cubicBezTo>
                  <a:cubicBezTo>
                    <a:pt x="47" y="94"/>
                    <a:pt x="30" y="44"/>
                    <a:pt x="11" y="37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8" y="2"/>
                    <a:pt x="39" y="0"/>
                    <a:pt x="55" y="0"/>
                  </a:cubicBezTo>
                  <a:cubicBezTo>
                    <a:pt x="60" y="0"/>
                    <a:pt x="65" y="0"/>
                    <a:pt x="70" y="0"/>
                  </a:cubicBezTo>
                  <a:cubicBezTo>
                    <a:pt x="75" y="0"/>
                    <a:pt x="80" y="1"/>
                    <a:pt x="84" y="1"/>
                  </a:cubicBezTo>
                  <a:cubicBezTo>
                    <a:pt x="86" y="0"/>
                    <a:pt x="89" y="0"/>
                    <a:pt x="91" y="0"/>
                  </a:cubicBezTo>
                  <a:cubicBezTo>
                    <a:pt x="113" y="0"/>
                    <a:pt x="130" y="11"/>
                    <a:pt x="147" y="21"/>
                  </a:cubicBezTo>
                  <a:cubicBezTo>
                    <a:pt x="162" y="31"/>
                    <a:pt x="177" y="40"/>
                    <a:pt x="194" y="40"/>
                  </a:cubicBezTo>
                  <a:cubicBezTo>
                    <a:pt x="206" y="40"/>
                    <a:pt x="212" y="36"/>
                    <a:pt x="220" y="31"/>
                  </a:cubicBezTo>
                  <a:cubicBezTo>
                    <a:pt x="227" y="27"/>
                    <a:pt x="235" y="22"/>
                    <a:pt x="245" y="20"/>
                  </a:cubicBezTo>
                  <a:cubicBezTo>
                    <a:pt x="258" y="17"/>
                    <a:pt x="270" y="20"/>
                    <a:pt x="279" y="23"/>
                  </a:cubicBezTo>
                  <a:cubicBezTo>
                    <a:pt x="287" y="26"/>
                    <a:pt x="295" y="28"/>
                    <a:pt x="303" y="25"/>
                  </a:cubicBezTo>
                  <a:cubicBezTo>
                    <a:pt x="331" y="17"/>
                    <a:pt x="331" y="17"/>
                    <a:pt x="331" y="17"/>
                  </a:cubicBezTo>
                  <a:cubicBezTo>
                    <a:pt x="304" y="50"/>
                    <a:pt x="304" y="50"/>
                    <a:pt x="304" y="50"/>
                  </a:cubicBezTo>
                  <a:cubicBezTo>
                    <a:pt x="288" y="69"/>
                    <a:pt x="281" y="77"/>
                    <a:pt x="281" y="102"/>
                  </a:cubicBezTo>
                  <a:cubicBezTo>
                    <a:pt x="281" y="209"/>
                    <a:pt x="281" y="209"/>
                    <a:pt x="281" y="209"/>
                  </a:cubicBezTo>
                  <a:cubicBezTo>
                    <a:pt x="281" y="222"/>
                    <a:pt x="285" y="226"/>
                    <a:pt x="288" y="230"/>
                  </a:cubicBezTo>
                  <a:cubicBezTo>
                    <a:pt x="291" y="232"/>
                    <a:pt x="294" y="236"/>
                    <a:pt x="294" y="242"/>
                  </a:cubicBezTo>
                  <a:cubicBezTo>
                    <a:pt x="294" y="249"/>
                    <a:pt x="288" y="255"/>
                    <a:pt x="267" y="273"/>
                  </a:cubicBezTo>
                  <a:cubicBezTo>
                    <a:pt x="259" y="280"/>
                    <a:pt x="255" y="293"/>
                    <a:pt x="251" y="305"/>
                  </a:cubicBezTo>
                  <a:cubicBezTo>
                    <a:pt x="246" y="319"/>
                    <a:pt x="241" y="334"/>
                    <a:pt x="229" y="343"/>
                  </a:cubicBezTo>
                  <a:cubicBezTo>
                    <a:pt x="222" y="348"/>
                    <a:pt x="215" y="351"/>
                    <a:pt x="207" y="351"/>
                  </a:cubicBezTo>
                  <a:close/>
                  <a:moveTo>
                    <a:pt x="36" y="199"/>
                  </a:moveTo>
                  <a:cubicBezTo>
                    <a:pt x="34" y="200"/>
                    <a:pt x="33" y="201"/>
                    <a:pt x="33" y="201"/>
                  </a:cubicBezTo>
                  <a:cubicBezTo>
                    <a:pt x="33" y="206"/>
                    <a:pt x="44" y="219"/>
                    <a:pt x="114" y="255"/>
                  </a:cubicBezTo>
                  <a:cubicBezTo>
                    <a:pt x="120" y="258"/>
                    <a:pt x="124" y="261"/>
                    <a:pt x="127" y="262"/>
                  </a:cubicBezTo>
                  <a:cubicBezTo>
                    <a:pt x="138" y="268"/>
                    <a:pt x="149" y="281"/>
                    <a:pt x="161" y="295"/>
                  </a:cubicBezTo>
                  <a:cubicBezTo>
                    <a:pt x="175" y="312"/>
                    <a:pt x="193" y="332"/>
                    <a:pt x="207" y="332"/>
                  </a:cubicBezTo>
                  <a:cubicBezTo>
                    <a:pt x="211" y="332"/>
                    <a:pt x="214" y="331"/>
                    <a:pt x="218" y="328"/>
                  </a:cubicBezTo>
                  <a:cubicBezTo>
                    <a:pt x="225" y="323"/>
                    <a:pt x="229" y="311"/>
                    <a:pt x="233" y="299"/>
                  </a:cubicBezTo>
                  <a:cubicBezTo>
                    <a:pt x="238" y="285"/>
                    <a:pt x="243" y="269"/>
                    <a:pt x="255" y="259"/>
                  </a:cubicBezTo>
                  <a:cubicBezTo>
                    <a:pt x="259" y="255"/>
                    <a:pt x="270" y="246"/>
                    <a:pt x="274" y="241"/>
                  </a:cubicBezTo>
                  <a:cubicBezTo>
                    <a:pt x="269" y="236"/>
                    <a:pt x="263" y="227"/>
                    <a:pt x="263" y="209"/>
                  </a:cubicBezTo>
                  <a:cubicBezTo>
                    <a:pt x="263" y="102"/>
                    <a:pt x="263" y="102"/>
                    <a:pt x="263" y="102"/>
                  </a:cubicBezTo>
                  <a:cubicBezTo>
                    <a:pt x="263" y="74"/>
                    <a:pt x="272" y="60"/>
                    <a:pt x="285" y="44"/>
                  </a:cubicBezTo>
                  <a:cubicBezTo>
                    <a:pt x="281" y="43"/>
                    <a:pt x="277" y="42"/>
                    <a:pt x="273" y="41"/>
                  </a:cubicBezTo>
                  <a:cubicBezTo>
                    <a:pt x="265" y="38"/>
                    <a:pt x="258" y="36"/>
                    <a:pt x="249" y="38"/>
                  </a:cubicBezTo>
                  <a:cubicBezTo>
                    <a:pt x="242" y="40"/>
                    <a:pt x="236" y="43"/>
                    <a:pt x="230" y="47"/>
                  </a:cubicBezTo>
                  <a:cubicBezTo>
                    <a:pt x="221" y="52"/>
                    <a:pt x="211" y="58"/>
                    <a:pt x="196" y="58"/>
                  </a:cubicBezTo>
                  <a:cubicBezTo>
                    <a:pt x="196" y="58"/>
                    <a:pt x="196" y="58"/>
                    <a:pt x="196" y="58"/>
                  </a:cubicBezTo>
                  <a:cubicBezTo>
                    <a:pt x="172" y="58"/>
                    <a:pt x="154" y="48"/>
                    <a:pt x="137" y="37"/>
                  </a:cubicBezTo>
                  <a:cubicBezTo>
                    <a:pt x="120" y="26"/>
                    <a:pt x="104" y="17"/>
                    <a:pt x="86" y="19"/>
                  </a:cubicBezTo>
                  <a:cubicBezTo>
                    <a:pt x="79" y="19"/>
                    <a:pt x="74" y="19"/>
                    <a:pt x="69" y="19"/>
                  </a:cubicBezTo>
                  <a:cubicBezTo>
                    <a:pt x="64" y="18"/>
                    <a:pt x="60" y="18"/>
                    <a:pt x="55" y="18"/>
                  </a:cubicBezTo>
                  <a:cubicBezTo>
                    <a:pt x="42" y="18"/>
                    <a:pt x="33" y="20"/>
                    <a:pt x="28" y="26"/>
                  </a:cubicBezTo>
                  <a:cubicBezTo>
                    <a:pt x="52" y="45"/>
                    <a:pt x="66" y="95"/>
                    <a:pt x="59" y="119"/>
                  </a:cubicBezTo>
                  <a:cubicBezTo>
                    <a:pt x="58" y="122"/>
                    <a:pt x="55" y="127"/>
                    <a:pt x="50" y="137"/>
                  </a:cubicBezTo>
                  <a:cubicBezTo>
                    <a:pt x="43" y="147"/>
                    <a:pt x="28" y="174"/>
                    <a:pt x="29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4" y="180"/>
                    <a:pt x="39" y="179"/>
                    <a:pt x="44" y="178"/>
                  </a:cubicBezTo>
                  <a:cubicBezTo>
                    <a:pt x="49" y="195"/>
                    <a:pt x="49" y="195"/>
                    <a:pt x="49" y="195"/>
                  </a:cubicBezTo>
                  <a:cubicBezTo>
                    <a:pt x="44" y="197"/>
                    <a:pt x="40" y="199"/>
                    <a:pt x="36" y="1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4" name="Freeform 326"/>
            <p:cNvSpPr>
              <a:spLocks/>
            </p:cNvSpPr>
            <p:nvPr/>
          </p:nvSpPr>
          <p:spPr bwMode="auto">
            <a:xfrm>
              <a:off x="2294" y="2554"/>
              <a:ext cx="207" cy="205"/>
            </a:xfrm>
            <a:custGeom>
              <a:avLst/>
              <a:gdLst>
                <a:gd name="T0" fmla="*/ 669 w 697"/>
                <a:gd name="T1" fmla="*/ 153 h 686"/>
                <a:gd name="T2" fmla="*/ 639 w 697"/>
                <a:gd name="T3" fmla="*/ 244 h 686"/>
                <a:gd name="T4" fmla="*/ 614 w 697"/>
                <a:gd name="T5" fmla="*/ 283 h 686"/>
                <a:gd name="T6" fmla="*/ 624 w 697"/>
                <a:gd name="T7" fmla="*/ 322 h 686"/>
                <a:gd name="T8" fmla="*/ 626 w 697"/>
                <a:gd name="T9" fmla="*/ 424 h 686"/>
                <a:gd name="T10" fmla="*/ 669 w 697"/>
                <a:gd name="T11" fmla="*/ 495 h 686"/>
                <a:gd name="T12" fmla="*/ 611 w 697"/>
                <a:gd name="T13" fmla="*/ 519 h 686"/>
                <a:gd name="T14" fmla="*/ 607 w 697"/>
                <a:gd name="T15" fmla="*/ 582 h 686"/>
                <a:gd name="T16" fmla="*/ 612 w 697"/>
                <a:gd name="T17" fmla="*/ 645 h 686"/>
                <a:gd name="T18" fmla="*/ 638 w 697"/>
                <a:gd name="T19" fmla="*/ 650 h 686"/>
                <a:gd name="T20" fmla="*/ 639 w 697"/>
                <a:gd name="T21" fmla="*/ 686 h 686"/>
                <a:gd name="T22" fmla="*/ 536 w 697"/>
                <a:gd name="T23" fmla="*/ 627 h 686"/>
                <a:gd name="T24" fmla="*/ 477 w 697"/>
                <a:gd name="T25" fmla="*/ 611 h 686"/>
                <a:gd name="T26" fmla="*/ 448 w 697"/>
                <a:gd name="T27" fmla="*/ 612 h 686"/>
                <a:gd name="T28" fmla="*/ 434 w 697"/>
                <a:gd name="T29" fmla="*/ 594 h 686"/>
                <a:gd name="T30" fmla="*/ 369 w 697"/>
                <a:gd name="T31" fmla="*/ 605 h 686"/>
                <a:gd name="T32" fmla="*/ 359 w 697"/>
                <a:gd name="T33" fmla="*/ 570 h 686"/>
                <a:gd name="T34" fmla="*/ 309 w 697"/>
                <a:gd name="T35" fmla="*/ 463 h 686"/>
                <a:gd name="T36" fmla="*/ 311 w 697"/>
                <a:gd name="T37" fmla="*/ 448 h 686"/>
                <a:gd name="T38" fmla="*/ 266 w 697"/>
                <a:gd name="T39" fmla="*/ 454 h 686"/>
                <a:gd name="T40" fmla="*/ 250 w 697"/>
                <a:gd name="T41" fmla="*/ 488 h 686"/>
                <a:gd name="T42" fmla="*/ 168 w 697"/>
                <a:gd name="T43" fmla="*/ 460 h 686"/>
                <a:gd name="T44" fmla="*/ 103 w 697"/>
                <a:gd name="T45" fmla="*/ 410 h 686"/>
                <a:gd name="T46" fmla="*/ 0 w 697"/>
                <a:gd name="T47" fmla="*/ 426 h 686"/>
                <a:gd name="T48" fmla="*/ 73 w 697"/>
                <a:gd name="T49" fmla="*/ 355 h 686"/>
                <a:gd name="T50" fmla="*/ 142 w 697"/>
                <a:gd name="T51" fmla="*/ 312 h 686"/>
                <a:gd name="T52" fmla="*/ 165 w 697"/>
                <a:gd name="T53" fmla="*/ 247 h 686"/>
                <a:gd name="T54" fmla="*/ 201 w 697"/>
                <a:gd name="T55" fmla="*/ 194 h 686"/>
                <a:gd name="T56" fmla="*/ 213 w 697"/>
                <a:gd name="T57" fmla="*/ 121 h 686"/>
                <a:gd name="T58" fmla="*/ 236 w 697"/>
                <a:gd name="T59" fmla="*/ 62 h 686"/>
                <a:gd name="T60" fmla="*/ 262 w 697"/>
                <a:gd name="T61" fmla="*/ 8 h 686"/>
                <a:gd name="T62" fmla="*/ 310 w 697"/>
                <a:gd name="T63" fmla="*/ 31 h 686"/>
                <a:gd name="T64" fmla="*/ 372 w 697"/>
                <a:gd name="T65" fmla="*/ 40 h 686"/>
                <a:gd name="T66" fmla="*/ 398 w 697"/>
                <a:gd name="T67" fmla="*/ 24 h 686"/>
                <a:gd name="T68" fmla="*/ 436 w 697"/>
                <a:gd name="T69" fmla="*/ 17 h 686"/>
                <a:gd name="T70" fmla="*/ 474 w 697"/>
                <a:gd name="T71" fmla="*/ 8 h 686"/>
                <a:gd name="T72" fmla="*/ 525 w 697"/>
                <a:gd name="T73" fmla="*/ 12 h 686"/>
                <a:gd name="T74" fmla="*/ 565 w 697"/>
                <a:gd name="T75" fmla="*/ 16 h 686"/>
                <a:gd name="T76" fmla="*/ 621 w 697"/>
                <a:gd name="T77" fmla="*/ 35 h 686"/>
                <a:gd name="T78" fmla="*/ 641 w 697"/>
                <a:gd name="T79" fmla="*/ 31 h 686"/>
                <a:gd name="T80" fmla="*/ 679 w 697"/>
                <a:gd name="T81" fmla="*/ 63 h 686"/>
                <a:gd name="T82" fmla="*/ 697 w 697"/>
                <a:gd name="T83" fmla="*/ 116 h 686"/>
                <a:gd name="T84" fmla="*/ 669 w 697"/>
                <a:gd name="T85" fmla="*/ 153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7" h="686">
                  <a:moveTo>
                    <a:pt x="669" y="153"/>
                  </a:moveTo>
                  <a:cubicBezTo>
                    <a:pt x="639" y="187"/>
                    <a:pt x="653" y="203"/>
                    <a:pt x="639" y="244"/>
                  </a:cubicBezTo>
                  <a:cubicBezTo>
                    <a:pt x="635" y="257"/>
                    <a:pt x="615" y="269"/>
                    <a:pt x="614" y="283"/>
                  </a:cubicBezTo>
                  <a:cubicBezTo>
                    <a:pt x="612" y="294"/>
                    <a:pt x="625" y="309"/>
                    <a:pt x="624" y="322"/>
                  </a:cubicBezTo>
                  <a:cubicBezTo>
                    <a:pt x="621" y="359"/>
                    <a:pt x="624" y="388"/>
                    <a:pt x="626" y="424"/>
                  </a:cubicBezTo>
                  <a:cubicBezTo>
                    <a:pt x="628" y="457"/>
                    <a:pt x="669" y="462"/>
                    <a:pt x="669" y="495"/>
                  </a:cubicBezTo>
                  <a:cubicBezTo>
                    <a:pt x="646" y="500"/>
                    <a:pt x="624" y="499"/>
                    <a:pt x="611" y="519"/>
                  </a:cubicBezTo>
                  <a:cubicBezTo>
                    <a:pt x="597" y="541"/>
                    <a:pt x="613" y="559"/>
                    <a:pt x="607" y="582"/>
                  </a:cubicBezTo>
                  <a:cubicBezTo>
                    <a:pt x="598" y="614"/>
                    <a:pt x="591" y="621"/>
                    <a:pt x="612" y="645"/>
                  </a:cubicBezTo>
                  <a:cubicBezTo>
                    <a:pt x="617" y="651"/>
                    <a:pt x="637" y="638"/>
                    <a:pt x="638" y="650"/>
                  </a:cubicBezTo>
                  <a:cubicBezTo>
                    <a:pt x="638" y="662"/>
                    <a:pt x="639" y="674"/>
                    <a:pt x="639" y="686"/>
                  </a:cubicBezTo>
                  <a:cubicBezTo>
                    <a:pt x="602" y="682"/>
                    <a:pt x="570" y="621"/>
                    <a:pt x="536" y="627"/>
                  </a:cubicBezTo>
                  <a:cubicBezTo>
                    <a:pt x="514" y="632"/>
                    <a:pt x="492" y="632"/>
                    <a:pt x="477" y="611"/>
                  </a:cubicBezTo>
                  <a:cubicBezTo>
                    <a:pt x="467" y="597"/>
                    <a:pt x="461" y="616"/>
                    <a:pt x="448" y="612"/>
                  </a:cubicBezTo>
                  <a:cubicBezTo>
                    <a:pt x="440" y="609"/>
                    <a:pt x="446" y="592"/>
                    <a:pt x="434" y="594"/>
                  </a:cubicBezTo>
                  <a:cubicBezTo>
                    <a:pt x="415" y="598"/>
                    <a:pt x="380" y="589"/>
                    <a:pt x="369" y="605"/>
                  </a:cubicBezTo>
                  <a:cubicBezTo>
                    <a:pt x="353" y="627"/>
                    <a:pt x="362" y="578"/>
                    <a:pt x="359" y="570"/>
                  </a:cubicBezTo>
                  <a:cubicBezTo>
                    <a:pt x="342" y="530"/>
                    <a:pt x="368" y="451"/>
                    <a:pt x="309" y="463"/>
                  </a:cubicBezTo>
                  <a:cubicBezTo>
                    <a:pt x="309" y="458"/>
                    <a:pt x="310" y="453"/>
                    <a:pt x="311" y="448"/>
                  </a:cubicBezTo>
                  <a:cubicBezTo>
                    <a:pt x="301" y="449"/>
                    <a:pt x="273" y="448"/>
                    <a:pt x="266" y="454"/>
                  </a:cubicBezTo>
                  <a:cubicBezTo>
                    <a:pt x="258" y="461"/>
                    <a:pt x="263" y="486"/>
                    <a:pt x="250" y="488"/>
                  </a:cubicBezTo>
                  <a:cubicBezTo>
                    <a:pt x="220" y="492"/>
                    <a:pt x="179" y="503"/>
                    <a:pt x="168" y="460"/>
                  </a:cubicBezTo>
                  <a:cubicBezTo>
                    <a:pt x="156" y="413"/>
                    <a:pt x="150" y="409"/>
                    <a:pt x="103" y="410"/>
                  </a:cubicBezTo>
                  <a:cubicBezTo>
                    <a:pt x="62" y="411"/>
                    <a:pt x="37" y="410"/>
                    <a:pt x="0" y="426"/>
                  </a:cubicBezTo>
                  <a:cubicBezTo>
                    <a:pt x="7" y="372"/>
                    <a:pt x="26" y="373"/>
                    <a:pt x="73" y="355"/>
                  </a:cubicBezTo>
                  <a:cubicBezTo>
                    <a:pt x="72" y="401"/>
                    <a:pt x="138" y="335"/>
                    <a:pt x="142" y="312"/>
                  </a:cubicBezTo>
                  <a:cubicBezTo>
                    <a:pt x="146" y="291"/>
                    <a:pt x="147" y="261"/>
                    <a:pt x="165" y="247"/>
                  </a:cubicBezTo>
                  <a:cubicBezTo>
                    <a:pt x="192" y="227"/>
                    <a:pt x="197" y="226"/>
                    <a:pt x="201" y="194"/>
                  </a:cubicBezTo>
                  <a:cubicBezTo>
                    <a:pt x="204" y="172"/>
                    <a:pt x="202" y="141"/>
                    <a:pt x="213" y="121"/>
                  </a:cubicBezTo>
                  <a:cubicBezTo>
                    <a:pt x="216" y="114"/>
                    <a:pt x="232" y="63"/>
                    <a:pt x="236" y="62"/>
                  </a:cubicBezTo>
                  <a:cubicBezTo>
                    <a:pt x="249" y="55"/>
                    <a:pt x="237" y="16"/>
                    <a:pt x="262" y="8"/>
                  </a:cubicBezTo>
                  <a:cubicBezTo>
                    <a:pt x="287" y="0"/>
                    <a:pt x="293" y="34"/>
                    <a:pt x="310" y="31"/>
                  </a:cubicBezTo>
                  <a:cubicBezTo>
                    <a:pt x="327" y="28"/>
                    <a:pt x="351" y="42"/>
                    <a:pt x="372" y="40"/>
                  </a:cubicBezTo>
                  <a:cubicBezTo>
                    <a:pt x="387" y="37"/>
                    <a:pt x="379" y="18"/>
                    <a:pt x="398" y="24"/>
                  </a:cubicBezTo>
                  <a:cubicBezTo>
                    <a:pt x="412" y="28"/>
                    <a:pt x="422" y="21"/>
                    <a:pt x="436" y="17"/>
                  </a:cubicBezTo>
                  <a:cubicBezTo>
                    <a:pt x="448" y="13"/>
                    <a:pt x="466" y="9"/>
                    <a:pt x="474" y="8"/>
                  </a:cubicBezTo>
                  <a:cubicBezTo>
                    <a:pt x="482" y="7"/>
                    <a:pt x="526" y="11"/>
                    <a:pt x="525" y="12"/>
                  </a:cubicBezTo>
                  <a:cubicBezTo>
                    <a:pt x="532" y="7"/>
                    <a:pt x="557" y="7"/>
                    <a:pt x="565" y="16"/>
                  </a:cubicBezTo>
                  <a:cubicBezTo>
                    <a:pt x="587" y="43"/>
                    <a:pt x="593" y="30"/>
                    <a:pt x="621" y="35"/>
                  </a:cubicBezTo>
                  <a:cubicBezTo>
                    <a:pt x="629" y="36"/>
                    <a:pt x="635" y="26"/>
                    <a:pt x="641" y="31"/>
                  </a:cubicBezTo>
                  <a:cubicBezTo>
                    <a:pt x="654" y="42"/>
                    <a:pt x="666" y="52"/>
                    <a:pt x="679" y="63"/>
                  </a:cubicBezTo>
                  <a:cubicBezTo>
                    <a:pt x="695" y="76"/>
                    <a:pt x="669" y="101"/>
                    <a:pt x="697" y="116"/>
                  </a:cubicBezTo>
                  <a:cubicBezTo>
                    <a:pt x="684" y="128"/>
                    <a:pt x="670" y="135"/>
                    <a:pt x="669" y="15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5" name="Freeform 327"/>
            <p:cNvSpPr>
              <a:spLocks noEditPoints="1"/>
            </p:cNvSpPr>
            <p:nvPr/>
          </p:nvSpPr>
          <p:spPr bwMode="auto">
            <a:xfrm>
              <a:off x="2290" y="2552"/>
              <a:ext cx="216" cy="210"/>
            </a:xfrm>
            <a:custGeom>
              <a:avLst/>
              <a:gdLst>
                <a:gd name="T0" fmla="*/ 549 w 724"/>
                <a:gd name="T1" fmla="*/ 644 h 704"/>
                <a:gd name="T2" fmla="*/ 478 w 724"/>
                <a:gd name="T3" fmla="*/ 623 h 704"/>
                <a:gd name="T4" fmla="*/ 430 w 724"/>
                <a:gd name="T5" fmla="*/ 611 h 704"/>
                <a:gd name="T6" fmla="*/ 370 w 724"/>
                <a:gd name="T7" fmla="*/ 627 h 704"/>
                <a:gd name="T8" fmla="*/ 354 w 724"/>
                <a:gd name="T9" fmla="*/ 530 h 704"/>
                <a:gd name="T10" fmla="*/ 310 w 724"/>
                <a:gd name="T11" fmla="*/ 465 h 704"/>
                <a:gd name="T12" fmla="*/ 254 w 724"/>
                <a:gd name="T13" fmla="*/ 505 h 704"/>
                <a:gd name="T14" fmla="*/ 109 w 724"/>
                <a:gd name="T15" fmla="*/ 426 h 704"/>
                <a:gd name="T16" fmla="*/ 64 w 724"/>
                <a:gd name="T17" fmla="*/ 360 h 704"/>
                <a:gd name="T18" fmla="*/ 94 w 724"/>
                <a:gd name="T19" fmla="*/ 369 h 704"/>
                <a:gd name="T20" fmla="*/ 177 w 724"/>
                <a:gd name="T21" fmla="*/ 242 h 704"/>
                <a:gd name="T22" fmla="*/ 223 w 724"/>
                <a:gd name="T23" fmla="*/ 104 h 704"/>
                <a:gd name="T24" fmla="*/ 310 w 724"/>
                <a:gd name="T25" fmla="*/ 21 h 704"/>
                <a:gd name="T26" fmla="*/ 385 w 724"/>
                <a:gd name="T27" fmla="*/ 33 h 704"/>
                <a:gd name="T28" fmla="*/ 484 w 724"/>
                <a:gd name="T29" fmla="*/ 6 h 704"/>
                <a:gd name="T30" fmla="*/ 606 w 724"/>
                <a:gd name="T31" fmla="*/ 32 h 704"/>
                <a:gd name="T32" fmla="*/ 658 w 724"/>
                <a:gd name="T33" fmla="*/ 31 h 704"/>
                <a:gd name="T34" fmla="*/ 712 w 724"/>
                <a:gd name="T35" fmla="*/ 114 h 704"/>
                <a:gd name="T36" fmla="*/ 689 w 724"/>
                <a:gd name="T37" fmla="*/ 160 h 704"/>
                <a:gd name="T38" fmla="*/ 659 w 724"/>
                <a:gd name="T39" fmla="*/ 254 h 704"/>
                <a:gd name="T40" fmla="*/ 645 w 724"/>
                <a:gd name="T41" fmla="*/ 330 h 704"/>
                <a:gd name="T42" fmla="*/ 689 w 724"/>
                <a:gd name="T43" fmla="*/ 501 h 704"/>
                <a:gd name="T44" fmla="*/ 629 w 724"/>
                <a:gd name="T45" fmla="*/ 531 h 704"/>
                <a:gd name="T46" fmla="*/ 628 w 724"/>
                <a:gd name="T47" fmla="*/ 645 h 704"/>
                <a:gd name="T48" fmla="*/ 660 w 724"/>
                <a:gd name="T49" fmla="*/ 704 h 704"/>
                <a:gd name="T50" fmla="*/ 640 w 724"/>
                <a:gd name="T51" fmla="*/ 661 h 704"/>
                <a:gd name="T52" fmla="*/ 605 w 724"/>
                <a:gd name="T53" fmla="*/ 600 h 704"/>
                <a:gd name="T54" fmla="*/ 664 w 724"/>
                <a:gd name="T55" fmla="*/ 495 h 704"/>
                <a:gd name="T56" fmla="*/ 627 w 724"/>
                <a:gd name="T57" fmla="*/ 427 h 704"/>
                <a:gd name="T58" fmla="*/ 631 w 724"/>
                <a:gd name="T59" fmla="*/ 262 h 704"/>
                <a:gd name="T60" fmla="*/ 693 w 724"/>
                <a:gd name="T61" fmla="*/ 123 h 704"/>
                <a:gd name="T62" fmla="*/ 648 w 724"/>
                <a:gd name="T63" fmla="*/ 46 h 704"/>
                <a:gd name="T64" fmla="*/ 617 w 724"/>
                <a:gd name="T65" fmla="*/ 50 h 704"/>
                <a:gd name="T66" fmla="*/ 541 w 724"/>
                <a:gd name="T67" fmla="*/ 26 h 704"/>
                <a:gd name="T68" fmla="*/ 450 w 724"/>
                <a:gd name="T69" fmla="*/ 33 h 704"/>
                <a:gd name="T70" fmla="*/ 402 w 724"/>
                <a:gd name="T71" fmla="*/ 41 h 704"/>
                <a:gd name="T72" fmla="*/ 318 w 724"/>
                <a:gd name="T73" fmla="*/ 47 h 704"/>
                <a:gd name="T74" fmla="*/ 253 w 724"/>
                <a:gd name="T75" fmla="*/ 76 h 704"/>
                <a:gd name="T76" fmla="*/ 221 w 724"/>
                <a:gd name="T77" fmla="*/ 202 h 704"/>
                <a:gd name="T78" fmla="*/ 162 w 724"/>
                <a:gd name="T79" fmla="*/ 320 h 704"/>
                <a:gd name="T80" fmla="*/ 70 w 724"/>
                <a:gd name="T81" fmla="*/ 377 h 704"/>
                <a:gd name="T82" fmla="*/ 188 w 724"/>
                <a:gd name="T83" fmla="*/ 465 h 704"/>
                <a:gd name="T84" fmla="*/ 262 w 724"/>
                <a:gd name="T85" fmla="*/ 476 h 704"/>
                <a:gd name="T86" fmla="*/ 332 w 724"/>
                <a:gd name="T87" fmla="*/ 445 h 704"/>
                <a:gd name="T88" fmla="*/ 378 w 724"/>
                <a:gd name="T89" fmla="*/ 573 h 704"/>
                <a:gd name="T90" fmla="*/ 430 w 724"/>
                <a:gd name="T91" fmla="*/ 593 h 704"/>
                <a:gd name="T92" fmla="*/ 463 w 724"/>
                <a:gd name="T93" fmla="*/ 610 h 704"/>
                <a:gd name="T94" fmla="*/ 552 w 724"/>
                <a:gd name="T95" fmla="*/ 625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4" h="704">
                  <a:moveTo>
                    <a:pt x="660" y="704"/>
                  </a:moveTo>
                  <a:cubicBezTo>
                    <a:pt x="650" y="702"/>
                    <a:pt x="650" y="702"/>
                    <a:pt x="650" y="702"/>
                  </a:cubicBezTo>
                  <a:cubicBezTo>
                    <a:pt x="629" y="700"/>
                    <a:pt x="611" y="684"/>
                    <a:pt x="594" y="670"/>
                  </a:cubicBezTo>
                  <a:cubicBezTo>
                    <a:pt x="578" y="656"/>
                    <a:pt x="563" y="641"/>
                    <a:pt x="549" y="644"/>
                  </a:cubicBezTo>
                  <a:cubicBezTo>
                    <a:pt x="541" y="646"/>
                    <a:pt x="533" y="646"/>
                    <a:pt x="527" y="646"/>
                  </a:cubicBezTo>
                  <a:cubicBezTo>
                    <a:pt x="506" y="646"/>
                    <a:pt x="492" y="638"/>
                    <a:pt x="480" y="623"/>
                  </a:cubicBezTo>
                  <a:cubicBezTo>
                    <a:pt x="479" y="622"/>
                    <a:pt x="479" y="622"/>
                    <a:pt x="479" y="622"/>
                  </a:cubicBezTo>
                  <a:cubicBezTo>
                    <a:pt x="479" y="622"/>
                    <a:pt x="478" y="623"/>
                    <a:pt x="478" y="623"/>
                  </a:cubicBezTo>
                  <a:cubicBezTo>
                    <a:pt x="473" y="626"/>
                    <a:pt x="465" y="630"/>
                    <a:pt x="456" y="628"/>
                  </a:cubicBezTo>
                  <a:cubicBezTo>
                    <a:pt x="447" y="625"/>
                    <a:pt x="446" y="616"/>
                    <a:pt x="445" y="611"/>
                  </a:cubicBezTo>
                  <a:cubicBezTo>
                    <a:pt x="445" y="611"/>
                    <a:pt x="445" y="611"/>
                    <a:pt x="444" y="610"/>
                  </a:cubicBezTo>
                  <a:cubicBezTo>
                    <a:pt x="440" y="611"/>
                    <a:pt x="434" y="611"/>
                    <a:pt x="430" y="611"/>
                  </a:cubicBezTo>
                  <a:cubicBezTo>
                    <a:pt x="415" y="611"/>
                    <a:pt x="415" y="611"/>
                    <a:pt x="415" y="611"/>
                  </a:cubicBezTo>
                  <a:cubicBezTo>
                    <a:pt x="403" y="611"/>
                    <a:pt x="391" y="612"/>
                    <a:pt x="387" y="618"/>
                  </a:cubicBezTo>
                  <a:cubicBezTo>
                    <a:pt x="384" y="622"/>
                    <a:pt x="380" y="627"/>
                    <a:pt x="374" y="627"/>
                  </a:cubicBezTo>
                  <a:cubicBezTo>
                    <a:pt x="370" y="627"/>
                    <a:pt x="370" y="627"/>
                    <a:pt x="370" y="627"/>
                  </a:cubicBezTo>
                  <a:cubicBezTo>
                    <a:pt x="366" y="624"/>
                    <a:pt x="366" y="624"/>
                    <a:pt x="366" y="624"/>
                  </a:cubicBezTo>
                  <a:cubicBezTo>
                    <a:pt x="361" y="619"/>
                    <a:pt x="361" y="610"/>
                    <a:pt x="361" y="594"/>
                  </a:cubicBezTo>
                  <a:cubicBezTo>
                    <a:pt x="361" y="589"/>
                    <a:pt x="361" y="582"/>
                    <a:pt x="361" y="580"/>
                  </a:cubicBezTo>
                  <a:cubicBezTo>
                    <a:pt x="355" y="566"/>
                    <a:pt x="354" y="547"/>
                    <a:pt x="354" y="530"/>
                  </a:cubicBezTo>
                  <a:cubicBezTo>
                    <a:pt x="352" y="488"/>
                    <a:pt x="347" y="474"/>
                    <a:pt x="322" y="479"/>
                  </a:cubicBezTo>
                  <a:cubicBezTo>
                    <a:pt x="310" y="482"/>
                    <a:pt x="310" y="482"/>
                    <a:pt x="310" y="482"/>
                  </a:cubicBezTo>
                  <a:cubicBezTo>
                    <a:pt x="311" y="465"/>
                    <a:pt x="311" y="465"/>
                    <a:pt x="311" y="465"/>
                  </a:cubicBezTo>
                  <a:cubicBezTo>
                    <a:pt x="311" y="465"/>
                    <a:pt x="310" y="465"/>
                    <a:pt x="310" y="465"/>
                  </a:cubicBezTo>
                  <a:cubicBezTo>
                    <a:pt x="303" y="465"/>
                    <a:pt x="286" y="465"/>
                    <a:pt x="283" y="468"/>
                  </a:cubicBezTo>
                  <a:cubicBezTo>
                    <a:pt x="282" y="469"/>
                    <a:pt x="281" y="475"/>
                    <a:pt x="280" y="478"/>
                  </a:cubicBezTo>
                  <a:cubicBezTo>
                    <a:pt x="279" y="488"/>
                    <a:pt x="277" y="502"/>
                    <a:pt x="263" y="504"/>
                  </a:cubicBezTo>
                  <a:cubicBezTo>
                    <a:pt x="254" y="505"/>
                    <a:pt x="254" y="505"/>
                    <a:pt x="254" y="505"/>
                  </a:cubicBezTo>
                  <a:cubicBezTo>
                    <a:pt x="244" y="507"/>
                    <a:pt x="233" y="508"/>
                    <a:pt x="223" y="508"/>
                  </a:cubicBezTo>
                  <a:cubicBezTo>
                    <a:pt x="194" y="508"/>
                    <a:pt x="176" y="495"/>
                    <a:pt x="170" y="470"/>
                  </a:cubicBezTo>
                  <a:cubicBezTo>
                    <a:pt x="160" y="427"/>
                    <a:pt x="156" y="426"/>
                    <a:pt x="123" y="426"/>
                  </a:cubicBezTo>
                  <a:cubicBezTo>
                    <a:pt x="109" y="426"/>
                    <a:pt x="109" y="426"/>
                    <a:pt x="109" y="426"/>
                  </a:cubicBezTo>
                  <a:cubicBezTo>
                    <a:pt x="73" y="427"/>
                    <a:pt x="48" y="427"/>
                    <a:pt x="15" y="441"/>
                  </a:cubicBezTo>
                  <a:cubicBezTo>
                    <a:pt x="0" y="448"/>
                    <a:pt x="0" y="448"/>
                    <a:pt x="0" y="448"/>
                  </a:cubicBezTo>
                  <a:cubicBezTo>
                    <a:pt x="2" y="432"/>
                    <a:pt x="2" y="432"/>
                    <a:pt x="2" y="432"/>
                  </a:cubicBezTo>
                  <a:cubicBezTo>
                    <a:pt x="9" y="379"/>
                    <a:pt x="29" y="373"/>
                    <a:pt x="64" y="360"/>
                  </a:cubicBezTo>
                  <a:cubicBezTo>
                    <a:pt x="69" y="358"/>
                    <a:pt x="74" y="356"/>
                    <a:pt x="80" y="354"/>
                  </a:cubicBezTo>
                  <a:cubicBezTo>
                    <a:pt x="93" y="349"/>
                    <a:pt x="93" y="349"/>
                    <a:pt x="93" y="349"/>
                  </a:cubicBezTo>
                  <a:cubicBezTo>
                    <a:pt x="93" y="363"/>
                    <a:pt x="93" y="363"/>
                    <a:pt x="93" y="363"/>
                  </a:cubicBezTo>
                  <a:cubicBezTo>
                    <a:pt x="93" y="368"/>
                    <a:pt x="94" y="369"/>
                    <a:pt x="94" y="369"/>
                  </a:cubicBezTo>
                  <a:cubicBezTo>
                    <a:pt x="105" y="369"/>
                    <a:pt x="141" y="332"/>
                    <a:pt x="144" y="317"/>
                  </a:cubicBezTo>
                  <a:cubicBezTo>
                    <a:pt x="145" y="314"/>
                    <a:pt x="145" y="311"/>
                    <a:pt x="146" y="307"/>
                  </a:cubicBezTo>
                  <a:cubicBezTo>
                    <a:pt x="149" y="286"/>
                    <a:pt x="152" y="260"/>
                    <a:pt x="171" y="246"/>
                  </a:cubicBezTo>
                  <a:cubicBezTo>
                    <a:pt x="177" y="242"/>
                    <a:pt x="177" y="242"/>
                    <a:pt x="177" y="242"/>
                  </a:cubicBezTo>
                  <a:cubicBezTo>
                    <a:pt x="198" y="227"/>
                    <a:pt x="200" y="225"/>
                    <a:pt x="203" y="199"/>
                  </a:cubicBezTo>
                  <a:cubicBezTo>
                    <a:pt x="204" y="193"/>
                    <a:pt x="204" y="186"/>
                    <a:pt x="205" y="179"/>
                  </a:cubicBezTo>
                  <a:cubicBezTo>
                    <a:pt x="206" y="160"/>
                    <a:pt x="207" y="139"/>
                    <a:pt x="215" y="124"/>
                  </a:cubicBezTo>
                  <a:cubicBezTo>
                    <a:pt x="216" y="121"/>
                    <a:pt x="219" y="113"/>
                    <a:pt x="223" y="104"/>
                  </a:cubicBezTo>
                  <a:cubicBezTo>
                    <a:pt x="237" y="66"/>
                    <a:pt x="238" y="63"/>
                    <a:pt x="243" y="60"/>
                  </a:cubicBezTo>
                  <a:cubicBezTo>
                    <a:pt x="244" y="59"/>
                    <a:pt x="245" y="51"/>
                    <a:pt x="246" y="47"/>
                  </a:cubicBezTo>
                  <a:cubicBezTo>
                    <a:pt x="248" y="33"/>
                    <a:pt x="250" y="12"/>
                    <a:pt x="271" y="6"/>
                  </a:cubicBezTo>
                  <a:cubicBezTo>
                    <a:pt x="289" y="0"/>
                    <a:pt x="302" y="13"/>
                    <a:pt x="310" y="21"/>
                  </a:cubicBezTo>
                  <a:cubicBezTo>
                    <a:pt x="312" y="25"/>
                    <a:pt x="316" y="29"/>
                    <a:pt x="318" y="29"/>
                  </a:cubicBezTo>
                  <a:cubicBezTo>
                    <a:pt x="331" y="27"/>
                    <a:pt x="342" y="30"/>
                    <a:pt x="353" y="33"/>
                  </a:cubicBezTo>
                  <a:cubicBezTo>
                    <a:pt x="363" y="36"/>
                    <a:pt x="373" y="39"/>
                    <a:pt x="382" y="38"/>
                  </a:cubicBezTo>
                  <a:cubicBezTo>
                    <a:pt x="383" y="37"/>
                    <a:pt x="383" y="37"/>
                    <a:pt x="385" y="33"/>
                  </a:cubicBezTo>
                  <a:cubicBezTo>
                    <a:pt x="388" y="28"/>
                    <a:pt x="395" y="17"/>
                    <a:pt x="411" y="22"/>
                  </a:cubicBezTo>
                  <a:cubicBezTo>
                    <a:pt x="419" y="24"/>
                    <a:pt x="426" y="22"/>
                    <a:pt x="435" y="18"/>
                  </a:cubicBezTo>
                  <a:cubicBezTo>
                    <a:pt x="438" y="17"/>
                    <a:pt x="441" y="16"/>
                    <a:pt x="444" y="15"/>
                  </a:cubicBezTo>
                  <a:cubicBezTo>
                    <a:pt x="457" y="11"/>
                    <a:pt x="476" y="7"/>
                    <a:pt x="484" y="6"/>
                  </a:cubicBezTo>
                  <a:cubicBezTo>
                    <a:pt x="491" y="5"/>
                    <a:pt x="519" y="5"/>
                    <a:pt x="535" y="9"/>
                  </a:cubicBezTo>
                  <a:cubicBezTo>
                    <a:pt x="541" y="7"/>
                    <a:pt x="548" y="6"/>
                    <a:pt x="552" y="6"/>
                  </a:cubicBezTo>
                  <a:cubicBezTo>
                    <a:pt x="559" y="6"/>
                    <a:pt x="575" y="7"/>
                    <a:pt x="583" y="16"/>
                  </a:cubicBezTo>
                  <a:cubicBezTo>
                    <a:pt x="595" y="32"/>
                    <a:pt x="600" y="32"/>
                    <a:pt x="606" y="32"/>
                  </a:cubicBezTo>
                  <a:cubicBezTo>
                    <a:pt x="617" y="31"/>
                    <a:pt x="617" y="31"/>
                    <a:pt x="617" y="31"/>
                  </a:cubicBezTo>
                  <a:cubicBezTo>
                    <a:pt x="622" y="31"/>
                    <a:pt x="627" y="32"/>
                    <a:pt x="633" y="33"/>
                  </a:cubicBezTo>
                  <a:cubicBezTo>
                    <a:pt x="634" y="33"/>
                    <a:pt x="636" y="32"/>
                    <a:pt x="638" y="31"/>
                  </a:cubicBezTo>
                  <a:cubicBezTo>
                    <a:pt x="642" y="28"/>
                    <a:pt x="651" y="26"/>
                    <a:pt x="658" y="31"/>
                  </a:cubicBezTo>
                  <a:cubicBezTo>
                    <a:pt x="670" y="41"/>
                    <a:pt x="670" y="41"/>
                    <a:pt x="670" y="41"/>
                  </a:cubicBezTo>
                  <a:cubicBezTo>
                    <a:pt x="679" y="48"/>
                    <a:pt x="687" y="55"/>
                    <a:pt x="696" y="63"/>
                  </a:cubicBezTo>
                  <a:cubicBezTo>
                    <a:pt x="707" y="72"/>
                    <a:pt x="705" y="84"/>
                    <a:pt x="704" y="93"/>
                  </a:cubicBezTo>
                  <a:cubicBezTo>
                    <a:pt x="703" y="105"/>
                    <a:pt x="703" y="110"/>
                    <a:pt x="712" y="114"/>
                  </a:cubicBezTo>
                  <a:cubicBezTo>
                    <a:pt x="724" y="120"/>
                    <a:pt x="724" y="120"/>
                    <a:pt x="724" y="120"/>
                  </a:cubicBezTo>
                  <a:cubicBezTo>
                    <a:pt x="714" y="129"/>
                    <a:pt x="714" y="129"/>
                    <a:pt x="714" y="129"/>
                  </a:cubicBezTo>
                  <a:cubicBezTo>
                    <a:pt x="711" y="132"/>
                    <a:pt x="709" y="135"/>
                    <a:pt x="706" y="137"/>
                  </a:cubicBezTo>
                  <a:cubicBezTo>
                    <a:pt x="695" y="146"/>
                    <a:pt x="690" y="150"/>
                    <a:pt x="689" y="160"/>
                  </a:cubicBezTo>
                  <a:cubicBezTo>
                    <a:pt x="689" y="163"/>
                    <a:pt x="689" y="163"/>
                    <a:pt x="689" y="163"/>
                  </a:cubicBezTo>
                  <a:cubicBezTo>
                    <a:pt x="687" y="166"/>
                    <a:pt x="687" y="166"/>
                    <a:pt x="687" y="166"/>
                  </a:cubicBezTo>
                  <a:cubicBezTo>
                    <a:pt x="671" y="185"/>
                    <a:pt x="669" y="197"/>
                    <a:pt x="667" y="214"/>
                  </a:cubicBezTo>
                  <a:cubicBezTo>
                    <a:pt x="666" y="225"/>
                    <a:pt x="665" y="238"/>
                    <a:pt x="659" y="254"/>
                  </a:cubicBezTo>
                  <a:cubicBezTo>
                    <a:pt x="656" y="261"/>
                    <a:pt x="650" y="268"/>
                    <a:pt x="645" y="275"/>
                  </a:cubicBezTo>
                  <a:cubicBezTo>
                    <a:pt x="640" y="281"/>
                    <a:pt x="634" y="286"/>
                    <a:pt x="634" y="291"/>
                  </a:cubicBezTo>
                  <a:cubicBezTo>
                    <a:pt x="633" y="294"/>
                    <a:pt x="636" y="300"/>
                    <a:pt x="638" y="305"/>
                  </a:cubicBezTo>
                  <a:cubicBezTo>
                    <a:pt x="641" y="312"/>
                    <a:pt x="645" y="320"/>
                    <a:pt x="645" y="330"/>
                  </a:cubicBezTo>
                  <a:cubicBezTo>
                    <a:pt x="642" y="365"/>
                    <a:pt x="644" y="391"/>
                    <a:pt x="646" y="426"/>
                  </a:cubicBezTo>
                  <a:cubicBezTo>
                    <a:pt x="646" y="431"/>
                    <a:pt x="646" y="431"/>
                    <a:pt x="646" y="431"/>
                  </a:cubicBezTo>
                  <a:cubicBezTo>
                    <a:pt x="647" y="443"/>
                    <a:pt x="655" y="451"/>
                    <a:pt x="665" y="459"/>
                  </a:cubicBezTo>
                  <a:cubicBezTo>
                    <a:pt x="676" y="470"/>
                    <a:pt x="689" y="481"/>
                    <a:pt x="689" y="501"/>
                  </a:cubicBezTo>
                  <a:cubicBezTo>
                    <a:pt x="690" y="509"/>
                    <a:pt x="690" y="509"/>
                    <a:pt x="690" y="509"/>
                  </a:cubicBezTo>
                  <a:cubicBezTo>
                    <a:pt x="682" y="511"/>
                    <a:pt x="682" y="511"/>
                    <a:pt x="682" y="511"/>
                  </a:cubicBezTo>
                  <a:cubicBezTo>
                    <a:pt x="677" y="512"/>
                    <a:pt x="672" y="513"/>
                    <a:pt x="667" y="513"/>
                  </a:cubicBezTo>
                  <a:cubicBezTo>
                    <a:pt x="650" y="516"/>
                    <a:pt x="638" y="518"/>
                    <a:pt x="629" y="531"/>
                  </a:cubicBezTo>
                  <a:cubicBezTo>
                    <a:pt x="623" y="540"/>
                    <a:pt x="625" y="549"/>
                    <a:pt x="626" y="560"/>
                  </a:cubicBezTo>
                  <a:cubicBezTo>
                    <a:pt x="628" y="569"/>
                    <a:pt x="630" y="580"/>
                    <a:pt x="627" y="592"/>
                  </a:cubicBezTo>
                  <a:cubicBezTo>
                    <a:pt x="626" y="597"/>
                    <a:pt x="624" y="602"/>
                    <a:pt x="623" y="606"/>
                  </a:cubicBezTo>
                  <a:cubicBezTo>
                    <a:pt x="617" y="625"/>
                    <a:pt x="615" y="629"/>
                    <a:pt x="628" y="645"/>
                  </a:cubicBezTo>
                  <a:cubicBezTo>
                    <a:pt x="630" y="645"/>
                    <a:pt x="632" y="644"/>
                    <a:pt x="633" y="644"/>
                  </a:cubicBezTo>
                  <a:cubicBezTo>
                    <a:pt x="637" y="643"/>
                    <a:pt x="640" y="642"/>
                    <a:pt x="643" y="642"/>
                  </a:cubicBezTo>
                  <a:cubicBezTo>
                    <a:pt x="652" y="642"/>
                    <a:pt x="658" y="648"/>
                    <a:pt x="658" y="656"/>
                  </a:cubicBezTo>
                  <a:lnTo>
                    <a:pt x="660" y="704"/>
                  </a:lnTo>
                  <a:close/>
                  <a:moveTo>
                    <a:pt x="552" y="625"/>
                  </a:moveTo>
                  <a:cubicBezTo>
                    <a:pt x="572" y="625"/>
                    <a:pt x="590" y="640"/>
                    <a:pt x="606" y="656"/>
                  </a:cubicBezTo>
                  <a:cubicBezTo>
                    <a:pt x="618" y="666"/>
                    <a:pt x="629" y="676"/>
                    <a:pt x="641" y="681"/>
                  </a:cubicBezTo>
                  <a:cubicBezTo>
                    <a:pt x="640" y="661"/>
                    <a:pt x="640" y="661"/>
                    <a:pt x="640" y="661"/>
                  </a:cubicBezTo>
                  <a:cubicBezTo>
                    <a:pt x="639" y="661"/>
                    <a:pt x="638" y="661"/>
                    <a:pt x="637" y="662"/>
                  </a:cubicBezTo>
                  <a:cubicBezTo>
                    <a:pt x="634" y="662"/>
                    <a:pt x="631" y="663"/>
                    <a:pt x="627" y="663"/>
                  </a:cubicBezTo>
                  <a:cubicBezTo>
                    <a:pt x="621" y="663"/>
                    <a:pt x="618" y="660"/>
                    <a:pt x="616" y="658"/>
                  </a:cubicBezTo>
                  <a:cubicBezTo>
                    <a:pt x="596" y="635"/>
                    <a:pt x="598" y="623"/>
                    <a:pt x="605" y="600"/>
                  </a:cubicBezTo>
                  <a:cubicBezTo>
                    <a:pt x="606" y="596"/>
                    <a:pt x="608" y="592"/>
                    <a:pt x="609" y="587"/>
                  </a:cubicBezTo>
                  <a:cubicBezTo>
                    <a:pt x="611" y="579"/>
                    <a:pt x="610" y="571"/>
                    <a:pt x="609" y="563"/>
                  </a:cubicBezTo>
                  <a:cubicBezTo>
                    <a:pt x="606" y="550"/>
                    <a:pt x="604" y="537"/>
                    <a:pt x="614" y="521"/>
                  </a:cubicBezTo>
                  <a:cubicBezTo>
                    <a:pt x="626" y="501"/>
                    <a:pt x="646" y="498"/>
                    <a:pt x="664" y="495"/>
                  </a:cubicBezTo>
                  <a:cubicBezTo>
                    <a:pt x="666" y="495"/>
                    <a:pt x="668" y="495"/>
                    <a:pt x="670" y="494"/>
                  </a:cubicBezTo>
                  <a:cubicBezTo>
                    <a:pt x="668" y="487"/>
                    <a:pt x="662" y="481"/>
                    <a:pt x="653" y="473"/>
                  </a:cubicBezTo>
                  <a:cubicBezTo>
                    <a:pt x="642" y="463"/>
                    <a:pt x="629" y="452"/>
                    <a:pt x="628" y="432"/>
                  </a:cubicBezTo>
                  <a:cubicBezTo>
                    <a:pt x="627" y="427"/>
                    <a:pt x="627" y="427"/>
                    <a:pt x="627" y="427"/>
                  </a:cubicBezTo>
                  <a:cubicBezTo>
                    <a:pt x="625" y="393"/>
                    <a:pt x="623" y="364"/>
                    <a:pt x="626" y="328"/>
                  </a:cubicBezTo>
                  <a:cubicBezTo>
                    <a:pt x="626" y="324"/>
                    <a:pt x="624" y="318"/>
                    <a:pt x="621" y="312"/>
                  </a:cubicBezTo>
                  <a:cubicBezTo>
                    <a:pt x="618" y="305"/>
                    <a:pt x="614" y="297"/>
                    <a:pt x="615" y="289"/>
                  </a:cubicBezTo>
                  <a:cubicBezTo>
                    <a:pt x="617" y="279"/>
                    <a:pt x="624" y="270"/>
                    <a:pt x="631" y="262"/>
                  </a:cubicBezTo>
                  <a:cubicBezTo>
                    <a:pt x="636" y="257"/>
                    <a:pt x="640" y="252"/>
                    <a:pt x="642" y="248"/>
                  </a:cubicBezTo>
                  <a:cubicBezTo>
                    <a:pt x="647" y="233"/>
                    <a:pt x="648" y="223"/>
                    <a:pt x="649" y="212"/>
                  </a:cubicBezTo>
                  <a:cubicBezTo>
                    <a:pt x="651" y="195"/>
                    <a:pt x="653" y="179"/>
                    <a:pt x="672" y="156"/>
                  </a:cubicBezTo>
                  <a:cubicBezTo>
                    <a:pt x="673" y="140"/>
                    <a:pt x="684" y="132"/>
                    <a:pt x="693" y="123"/>
                  </a:cubicBezTo>
                  <a:cubicBezTo>
                    <a:pt x="683" y="113"/>
                    <a:pt x="685" y="100"/>
                    <a:pt x="686" y="91"/>
                  </a:cubicBezTo>
                  <a:cubicBezTo>
                    <a:pt x="687" y="82"/>
                    <a:pt x="687" y="79"/>
                    <a:pt x="684" y="77"/>
                  </a:cubicBezTo>
                  <a:cubicBezTo>
                    <a:pt x="675" y="70"/>
                    <a:pt x="667" y="63"/>
                    <a:pt x="658" y="55"/>
                  </a:cubicBezTo>
                  <a:cubicBezTo>
                    <a:pt x="648" y="46"/>
                    <a:pt x="648" y="46"/>
                    <a:pt x="648" y="46"/>
                  </a:cubicBezTo>
                  <a:cubicBezTo>
                    <a:pt x="647" y="47"/>
                    <a:pt x="647" y="47"/>
                    <a:pt x="647" y="47"/>
                  </a:cubicBezTo>
                  <a:cubicBezTo>
                    <a:pt x="643" y="49"/>
                    <a:pt x="639" y="51"/>
                    <a:pt x="633" y="51"/>
                  </a:cubicBezTo>
                  <a:cubicBezTo>
                    <a:pt x="630" y="51"/>
                    <a:pt x="630" y="51"/>
                    <a:pt x="630" y="51"/>
                  </a:cubicBezTo>
                  <a:cubicBezTo>
                    <a:pt x="625" y="50"/>
                    <a:pt x="621" y="50"/>
                    <a:pt x="617" y="50"/>
                  </a:cubicBezTo>
                  <a:cubicBezTo>
                    <a:pt x="606" y="50"/>
                    <a:pt x="606" y="50"/>
                    <a:pt x="606" y="50"/>
                  </a:cubicBezTo>
                  <a:cubicBezTo>
                    <a:pt x="593" y="50"/>
                    <a:pt x="583" y="47"/>
                    <a:pt x="568" y="28"/>
                  </a:cubicBezTo>
                  <a:cubicBezTo>
                    <a:pt x="567" y="27"/>
                    <a:pt x="561" y="25"/>
                    <a:pt x="552" y="25"/>
                  </a:cubicBezTo>
                  <a:cubicBezTo>
                    <a:pt x="546" y="25"/>
                    <a:pt x="542" y="26"/>
                    <a:pt x="541" y="26"/>
                  </a:cubicBezTo>
                  <a:cubicBezTo>
                    <a:pt x="530" y="33"/>
                    <a:pt x="530" y="33"/>
                    <a:pt x="530" y="33"/>
                  </a:cubicBezTo>
                  <a:cubicBezTo>
                    <a:pt x="529" y="27"/>
                    <a:pt x="529" y="27"/>
                    <a:pt x="529" y="27"/>
                  </a:cubicBezTo>
                  <a:cubicBezTo>
                    <a:pt x="518" y="26"/>
                    <a:pt x="492" y="23"/>
                    <a:pt x="486" y="24"/>
                  </a:cubicBezTo>
                  <a:cubicBezTo>
                    <a:pt x="479" y="25"/>
                    <a:pt x="461" y="29"/>
                    <a:pt x="450" y="33"/>
                  </a:cubicBezTo>
                  <a:cubicBezTo>
                    <a:pt x="447" y="33"/>
                    <a:pt x="444" y="34"/>
                    <a:pt x="442" y="35"/>
                  </a:cubicBezTo>
                  <a:cubicBezTo>
                    <a:pt x="431" y="39"/>
                    <a:pt x="419" y="43"/>
                    <a:pt x="406" y="39"/>
                  </a:cubicBezTo>
                  <a:cubicBezTo>
                    <a:pt x="404" y="39"/>
                    <a:pt x="403" y="39"/>
                    <a:pt x="403" y="39"/>
                  </a:cubicBezTo>
                  <a:cubicBezTo>
                    <a:pt x="403" y="39"/>
                    <a:pt x="402" y="40"/>
                    <a:pt x="402" y="41"/>
                  </a:cubicBezTo>
                  <a:cubicBezTo>
                    <a:pt x="400" y="46"/>
                    <a:pt x="396" y="54"/>
                    <a:pt x="384" y="56"/>
                  </a:cubicBezTo>
                  <a:cubicBezTo>
                    <a:pt x="371" y="57"/>
                    <a:pt x="359" y="54"/>
                    <a:pt x="348" y="51"/>
                  </a:cubicBezTo>
                  <a:cubicBezTo>
                    <a:pt x="338" y="48"/>
                    <a:pt x="330" y="46"/>
                    <a:pt x="322" y="47"/>
                  </a:cubicBezTo>
                  <a:cubicBezTo>
                    <a:pt x="321" y="47"/>
                    <a:pt x="320" y="47"/>
                    <a:pt x="318" y="47"/>
                  </a:cubicBezTo>
                  <a:cubicBezTo>
                    <a:pt x="308" y="47"/>
                    <a:pt x="301" y="40"/>
                    <a:pt x="296" y="34"/>
                  </a:cubicBezTo>
                  <a:cubicBezTo>
                    <a:pt x="288" y="25"/>
                    <a:pt x="284" y="21"/>
                    <a:pt x="276" y="24"/>
                  </a:cubicBezTo>
                  <a:cubicBezTo>
                    <a:pt x="268" y="26"/>
                    <a:pt x="266" y="35"/>
                    <a:pt x="264" y="49"/>
                  </a:cubicBezTo>
                  <a:cubicBezTo>
                    <a:pt x="263" y="60"/>
                    <a:pt x="261" y="70"/>
                    <a:pt x="253" y="76"/>
                  </a:cubicBezTo>
                  <a:cubicBezTo>
                    <a:pt x="251" y="81"/>
                    <a:pt x="244" y="99"/>
                    <a:pt x="240" y="110"/>
                  </a:cubicBezTo>
                  <a:cubicBezTo>
                    <a:pt x="237" y="120"/>
                    <a:pt x="233" y="129"/>
                    <a:pt x="232" y="132"/>
                  </a:cubicBezTo>
                  <a:cubicBezTo>
                    <a:pt x="225" y="144"/>
                    <a:pt x="224" y="163"/>
                    <a:pt x="223" y="180"/>
                  </a:cubicBezTo>
                  <a:cubicBezTo>
                    <a:pt x="223" y="188"/>
                    <a:pt x="222" y="195"/>
                    <a:pt x="221" y="202"/>
                  </a:cubicBezTo>
                  <a:cubicBezTo>
                    <a:pt x="217" y="234"/>
                    <a:pt x="211" y="240"/>
                    <a:pt x="188" y="257"/>
                  </a:cubicBezTo>
                  <a:cubicBezTo>
                    <a:pt x="182" y="261"/>
                    <a:pt x="182" y="261"/>
                    <a:pt x="182" y="261"/>
                  </a:cubicBezTo>
                  <a:cubicBezTo>
                    <a:pt x="170" y="270"/>
                    <a:pt x="166" y="292"/>
                    <a:pt x="164" y="310"/>
                  </a:cubicBezTo>
                  <a:cubicBezTo>
                    <a:pt x="164" y="313"/>
                    <a:pt x="163" y="317"/>
                    <a:pt x="162" y="320"/>
                  </a:cubicBezTo>
                  <a:cubicBezTo>
                    <a:pt x="159" y="341"/>
                    <a:pt x="117" y="387"/>
                    <a:pt x="93" y="387"/>
                  </a:cubicBezTo>
                  <a:cubicBezTo>
                    <a:pt x="88" y="387"/>
                    <a:pt x="84" y="385"/>
                    <a:pt x="80" y="382"/>
                  </a:cubicBezTo>
                  <a:cubicBezTo>
                    <a:pt x="79" y="380"/>
                    <a:pt x="77" y="378"/>
                    <a:pt x="76" y="375"/>
                  </a:cubicBezTo>
                  <a:cubicBezTo>
                    <a:pt x="74" y="376"/>
                    <a:pt x="72" y="377"/>
                    <a:pt x="70" y="377"/>
                  </a:cubicBezTo>
                  <a:cubicBezTo>
                    <a:pt x="41" y="388"/>
                    <a:pt x="30" y="392"/>
                    <a:pt x="23" y="419"/>
                  </a:cubicBezTo>
                  <a:cubicBezTo>
                    <a:pt x="53" y="409"/>
                    <a:pt x="77" y="408"/>
                    <a:pt x="109" y="408"/>
                  </a:cubicBezTo>
                  <a:cubicBezTo>
                    <a:pt x="123" y="408"/>
                    <a:pt x="123" y="408"/>
                    <a:pt x="123" y="408"/>
                  </a:cubicBezTo>
                  <a:cubicBezTo>
                    <a:pt x="169" y="408"/>
                    <a:pt x="176" y="419"/>
                    <a:pt x="188" y="465"/>
                  </a:cubicBezTo>
                  <a:cubicBezTo>
                    <a:pt x="192" y="483"/>
                    <a:pt x="203" y="490"/>
                    <a:pt x="223" y="490"/>
                  </a:cubicBezTo>
                  <a:cubicBezTo>
                    <a:pt x="232" y="490"/>
                    <a:pt x="242" y="488"/>
                    <a:pt x="251" y="487"/>
                  </a:cubicBezTo>
                  <a:cubicBezTo>
                    <a:pt x="261" y="486"/>
                    <a:pt x="261" y="486"/>
                    <a:pt x="261" y="486"/>
                  </a:cubicBezTo>
                  <a:cubicBezTo>
                    <a:pt x="261" y="485"/>
                    <a:pt x="262" y="479"/>
                    <a:pt x="262" y="476"/>
                  </a:cubicBezTo>
                  <a:cubicBezTo>
                    <a:pt x="263" y="468"/>
                    <a:pt x="265" y="459"/>
                    <a:pt x="271" y="454"/>
                  </a:cubicBezTo>
                  <a:cubicBezTo>
                    <a:pt x="278" y="448"/>
                    <a:pt x="292" y="447"/>
                    <a:pt x="310" y="447"/>
                  </a:cubicBezTo>
                  <a:cubicBezTo>
                    <a:pt x="314" y="446"/>
                    <a:pt x="318" y="446"/>
                    <a:pt x="321" y="446"/>
                  </a:cubicBezTo>
                  <a:cubicBezTo>
                    <a:pt x="332" y="445"/>
                    <a:pt x="332" y="445"/>
                    <a:pt x="332" y="445"/>
                  </a:cubicBezTo>
                  <a:cubicBezTo>
                    <a:pt x="330" y="460"/>
                    <a:pt x="330" y="460"/>
                    <a:pt x="330" y="460"/>
                  </a:cubicBezTo>
                  <a:cubicBezTo>
                    <a:pt x="331" y="460"/>
                    <a:pt x="331" y="460"/>
                    <a:pt x="331" y="460"/>
                  </a:cubicBezTo>
                  <a:cubicBezTo>
                    <a:pt x="369" y="460"/>
                    <a:pt x="371" y="498"/>
                    <a:pt x="372" y="529"/>
                  </a:cubicBezTo>
                  <a:cubicBezTo>
                    <a:pt x="373" y="545"/>
                    <a:pt x="373" y="561"/>
                    <a:pt x="378" y="573"/>
                  </a:cubicBezTo>
                  <a:cubicBezTo>
                    <a:pt x="380" y="578"/>
                    <a:pt x="380" y="584"/>
                    <a:pt x="380" y="595"/>
                  </a:cubicBezTo>
                  <a:cubicBezTo>
                    <a:pt x="380" y="596"/>
                    <a:pt x="379" y="598"/>
                    <a:pt x="379" y="600"/>
                  </a:cubicBezTo>
                  <a:cubicBezTo>
                    <a:pt x="389" y="594"/>
                    <a:pt x="402" y="593"/>
                    <a:pt x="415" y="593"/>
                  </a:cubicBezTo>
                  <a:cubicBezTo>
                    <a:pt x="430" y="593"/>
                    <a:pt x="430" y="593"/>
                    <a:pt x="430" y="593"/>
                  </a:cubicBezTo>
                  <a:cubicBezTo>
                    <a:pt x="435" y="593"/>
                    <a:pt x="440" y="593"/>
                    <a:pt x="444" y="592"/>
                  </a:cubicBezTo>
                  <a:cubicBezTo>
                    <a:pt x="447" y="592"/>
                    <a:pt x="447" y="592"/>
                    <a:pt x="447" y="592"/>
                  </a:cubicBezTo>
                  <a:cubicBezTo>
                    <a:pt x="459" y="592"/>
                    <a:pt x="462" y="603"/>
                    <a:pt x="463" y="608"/>
                  </a:cubicBezTo>
                  <a:cubicBezTo>
                    <a:pt x="463" y="609"/>
                    <a:pt x="463" y="609"/>
                    <a:pt x="463" y="610"/>
                  </a:cubicBezTo>
                  <a:cubicBezTo>
                    <a:pt x="465" y="610"/>
                    <a:pt x="466" y="609"/>
                    <a:pt x="468" y="608"/>
                  </a:cubicBezTo>
                  <a:cubicBezTo>
                    <a:pt x="475" y="604"/>
                    <a:pt x="487" y="601"/>
                    <a:pt x="495" y="612"/>
                  </a:cubicBezTo>
                  <a:cubicBezTo>
                    <a:pt x="506" y="627"/>
                    <a:pt x="518" y="631"/>
                    <a:pt x="546" y="625"/>
                  </a:cubicBezTo>
                  <a:cubicBezTo>
                    <a:pt x="548" y="625"/>
                    <a:pt x="550" y="625"/>
                    <a:pt x="552" y="6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6" name="Freeform 328"/>
            <p:cNvSpPr>
              <a:spLocks/>
            </p:cNvSpPr>
            <p:nvPr/>
          </p:nvSpPr>
          <p:spPr bwMode="auto">
            <a:xfrm>
              <a:off x="2470" y="2569"/>
              <a:ext cx="74" cy="59"/>
            </a:xfrm>
            <a:custGeom>
              <a:avLst/>
              <a:gdLst>
                <a:gd name="T0" fmla="*/ 206 w 248"/>
                <a:gd name="T1" fmla="*/ 140 h 198"/>
                <a:gd name="T2" fmla="*/ 242 w 248"/>
                <a:gd name="T3" fmla="*/ 67 h 198"/>
                <a:gd name="T4" fmla="*/ 203 w 248"/>
                <a:gd name="T5" fmla="*/ 1 h 198"/>
                <a:gd name="T6" fmla="*/ 175 w 248"/>
                <a:gd name="T7" fmla="*/ 12 h 198"/>
                <a:gd name="T8" fmla="*/ 111 w 248"/>
                <a:gd name="T9" fmla="*/ 16 h 198"/>
                <a:gd name="T10" fmla="*/ 106 w 248"/>
                <a:gd name="T11" fmla="*/ 73 h 198"/>
                <a:gd name="T12" fmla="*/ 61 w 248"/>
                <a:gd name="T13" fmla="*/ 198 h 198"/>
                <a:gd name="T14" fmla="*/ 108 w 248"/>
                <a:gd name="T15" fmla="*/ 185 h 198"/>
                <a:gd name="T16" fmla="*/ 128 w 248"/>
                <a:gd name="T17" fmla="*/ 160 h 198"/>
                <a:gd name="T18" fmla="*/ 206 w 248"/>
                <a:gd name="T19" fmla="*/ 1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8" h="198">
                  <a:moveTo>
                    <a:pt x="206" y="140"/>
                  </a:moveTo>
                  <a:cubicBezTo>
                    <a:pt x="220" y="120"/>
                    <a:pt x="248" y="93"/>
                    <a:pt x="242" y="67"/>
                  </a:cubicBezTo>
                  <a:cubicBezTo>
                    <a:pt x="238" y="49"/>
                    <a:pt x="220" y="7"/>
                    <a:pt x="203" y="1"/>
                  </a:cubicBezTo>
                  <a:cubicBezTo>
                    <a:pt x="200" y="0"/>
                    <a:pt x="182" y="12"/>
                    <a:pt x="175" y="12"/>
                  </a:cubicBezTo>
                  <a:cubicBezTo>
                    <a:pt x="154" y="14"/>
                    <a:pt x="133" y="15"/>
                    <a:pt x="111" y="16"/>
                  </a:cubicBezTo>
                  <a:cubicBezTo>
                    <a:pt x="63" y="19"/>
                    <a:pt x="106" y="54"/>
                    <a:pt x="106" y="73"/>
                  </a:cubicBezTo>
                  <a:cubicBezTo>
                    <a:pt x="106" y="90"/>
                    <a:pt x="0" y="180"/>
                    <a:pt x="61" y="198"/>
                  </a:cubicBezTo>
                  <a:cubicBezTo>
                    <a:pt x="61" y="197"/>
                    <a:pt x="103" y="186"/>
                    <a:pt x="108" y="185"/>
                  </a:cubicBezTo>
                  <a:cubicBezTo>
                    <a:pt x="130" y="185"/>
                    <a:pt x="125" y="181"/>
                    <a:pt x="128" y="160"/>
                  </a:cubicBezTo>
                  <a:cubicBezTo>
                    <a:pt x="130" y="142"/>
                    <a:pt x="194" y="134"/>
                    <a:pt x="206" y="14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7" name="Freeform 329"/>
            <p:cNvSpPr>
              <a:spLocks noEditPoints="1"/>
            </p:cNvSpPr>
            <p:nvPr/>
          </p:nvSpPr>
          <p:spPr bwMode="auto">
            <a:xfrm>
              <a:off x="2478" y="2566"/>
              <a:ext cx="68" cy="65"/>
            </a:xfrm>
            <a:custGeom>
              <a:avLst/>
              <a:gdLst>
                <a:gd name="T0" fmla="*/ 45 w 230"/>
                <a:gd name="T1" fmla="*/ 218 h 218"/>
                <a:gd name="T2" fmla="*/ 33 w 230"/>
                <a:gd name="T3" fmla="*/ 215 h 218"/>
                <a:gd name="T4" fmla="*/ 8 w 230"/>
                <a:gd name="T5" fmla="*/ 194 h 218"/>
                <a:gd name="T6" fmla="*/ 52 w 230"/>
                <a:gd name="T7" fmla="*/ 106 h 218"/>
                <a:gd name="T8" fmla="*/ 71 w 230"/>
                <a:gd name="T9" fmla="*/ 80 h 218"/>
                <a:gd name="T10" fmla="*/ 63 w 230"/>
                <a:gd name="T11" fmla="*/ 64 h 218"/>
                <a:gd name="T12" fmla="*/ 56 w 230"/>
                <a:gd name="T13" fmla="*/ 28 h 218"/>
                <a:gd name="T14" fmla="*/ 85 w 230"/>
                <a:gd name="T15" fmla="*/ 15 h 218"/>
                <a:gd name="T16" fmla="*/ 140 w 230"/>
                <a:gd name="T17" fmla="*/ 12 h 218"/>
                <a:gd name="T18" fmla="*/ 148 w 230"/>
                <a:gd name="T19" fmla="*/ 11 h 218"/>
                <a:gd name="T20" fmla="*/ 162 w 230"/>
                <a:gd name="T21" fmla="*/ 5 h 218"/>
                <a:gd name="T22" fmla="*/ 176 w 230"/>
                <a:gd name="T23" fmla="*/ 0 h 218"/>
                <a:gd name="T24" fmla="*/ 180 w 230"/>
                <a:gd name="T25" fmla="*/ 0 h 218"/>
                <a:gd name="T26" fmla="*/ 225 w 230"/>
                <a:gd name="T27" fmla="*/ 72 h 218"/>
                <a:gd name="T28" fmla="*/ 197 w 230"/>
                <a:gd name="T29" fmla="*/ 141 h 218"/>
                <a:gd name="T30" fmla="*/ 188 w 230"/>
                <a:gd name="T31" fmla="*/ 153 h 218"/>
                <a:gd name="T32" fmla="*/ 184 w 230"/>
                <a:gd name="T33" fmla="*/ 160 h 218"/>
                <a:gd name="T34" fmla="*/ 177 w 230"/>
                <a:gd name="T35" fmla="*/ 156 h 218"/>
                <a:gd name="T36" fmla="*/ 167 w 230"/>
                <a:gd name="T37" fmla="*/ 155 h 218"/>
                <a:gd name="T38" fmla="*/ 111 w 230"/>
                <a:gd name="T39" fmla="*/ 169 h 218"/>
                <a:gd name="T40" fmla="*/ 110 w 230"/>
                <a:gd name="T41" fmla="*/ 178 h 218"/>
                <a:gd name="T42" fmla="*/ 82 w 230"/>
                <a:gd name="T43" fmla="*/ 203 h 218"/>
                <a:gd name="T44" fmla="*/ 45 w 230"/>
                <a:gd name="T45" fmla="*/ 212 h 218"/>
                <a:gd name="T46" fmla="*/ 45 w 230"/>
                <a:gd name="T47" fmla="*/ 218 h 218"/>
                <a:gd name="T48" fmla="*/ 176 w 230"/>
                <a:gd name="T49" fmla="*/ 18 h 218"/>
                <a:gd name="T50" fmla="*/ 170 w 230"/>
                <a:gd name="T51" fmla="*/ 22 h 218"/>
                <a:gd name="T52" fmla="*/ 149 w 230"/>
                <a:gd name="T53" fmla="*/ 30 h 218"/>
                <a:gd name="T54" fmla="*/ 141 w 230"/>
                <a:gd name="T55" fmla="*/ 30 h 218"/>
                <a:gd name="T56" fmla="*/ 86 w 230"/>
                <a:gd name="T57" fmla="*/ 33 h 218"/>
                <a:gd name="T58" fmla="*/ 72 w 230"/>
                <a:gd name="T59" fmla="*/ 37 h 218"/>
                <a:gd name="T60" fmla="*/ 79 w 230"/>
                <a:gd name="T61" fmla="*/ 55 h 218"/>
                <a:gd name="T62" fmla="*/ 89 w 230"/>
                <a:gd name="T63" fmla="*/ 81 h 218"/>
                <a:gd name="T64" fmla="*/ 66 w 230"/>
                <a:gd name="T65" fmla="*/ 118 h 218"/>
                <a:gd name="T66" fmla="*/ 26 w 230"/>
                <a:gd name="T67" fmla="*/ 188 h 218"/>
                <a:gd name="T68" fmla="*/ 35 w 230"/>
                <a:gd name="T69" fmla="*/ 196 h 218"/>
                <a:gd name="T70" fmla="*/ 82 w 230"/>
                <a:gd name="T71" fmla="*/ 184 h 218"/>
                <a:gd name="T72" fmla="*/ 92 w 230"/>
                <a:gd name="T73" fmla="*/ 183 h 218"/>
                <a:gd name="T74" fmla="*/ 92 w 230"/>
                <a:gd name="T75" fmla="*/ 183 h 218"/>
                <a:gd name="T76" fmla="*/ 92 w 230"/>
                <a:gd name="T77" fmla="*/ 177 h 218"/>
                <a:gd name="T78" fmla="*/ 93 w 230"/>
                <a:gd name="T79" fmla="*/ 166 h 218"/>
                <a:gd name="T80" fmla="*/ 167 w 230"/>
                <a:gd name="T81" fmla="*/ 137 h 218"/>
                <a:gd name="T82" fmla="*/ 177 w 230"/>
                <a:gd name="T83" fmla="*/ 138 h 218"/>
                <a:gd name="T84" fmla="*/ 183 w 230"/>
                <a:gd name="T85" fmla="*/ 130 h 218"/>
                <a:gd name="T86" fmla="*/ 207 w 230"/>
                <a:gd name="T87" fmla="*/ 77 h 218"/>
                <a:gd name="T88" fmla="*/ 176 w 230"/>
                <a:gd name="T89" fmla="*/ 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30" h="218">
                  <a:moveTo>
                    <a:pt x="45" y="218"/>
                  </a:moveTo>
                  <a:cubicBezTo>
                    <a:pt x="33" y="215"/>
                    <a:pt x="33" y="215"/>
                    <a:pt x="33" y="215"/>
                  </a:cubicBezTo>
                  <a:cubicBezTo>
                    <a:pt x="20" y="211"/>
                    <a:pt x="11" y="204"/>
                    <a:pt x="8" y="194"/>
                  </a:cubicBezTo>
                  <a:cubicBezTo>
                    <a:pt x="0" y="169"/>
                    <a:pt x="29" y="134"/>
                    <a:pt x="52" y="106"/>
                  </a:cubicBezTo>
                  <a:cubicBezTo>
                    <a:pt x="60" y="96"/>
                    <a:pt x="70" y="84"/>
                    <a:pt x="71" y="80"/>
                  </a:cubicBezTo>
                  <a:cubicBezTo>
                    <a:pt x="71" y="77"/>
                    <a:pt x="67" y="70"/>
                    <a:pt x="63" y="64"/>
                  </a:cubicBezTo>
                  <a:cubicBezTo>
                    <a:pt x="57" y="52"/>
                    <a:pt x="49" y="39"/>
                    <a:pt x="56" y="28"/>
                  </a:cubicBezTo>
                  <a:cubicBezTo>
                    <a:pt x="61" y="17"/>
                    <a:pt x="75" y="16"/>
                    <a:pt x="85" y="15"/>
                  </a:cubicBezTo>
                  <a:cubicBezTo>
                    <a:pt x="103" y="14"/>
                    <a:pt x="122" y="13"/>
                    <a:pt x="140" y="12"/>
                  </a:cubicBezTo>
                  <a:cubicBezTo>
                    <a:pt x="148" y="11"/>
                    <a:pt x="148" y="11"/>
                    <a:pt x="148" y="11"/>
                  </a:cubicBezTo>
                  <a:cubicBezTo>
                    <a:pt x="150" y="11"/>
                    <a:pt x="157" y="7"/>
                    <a:pt x="162" y="5"/>
                  </a:cubicBezTo>
                  <a:cubicBezTo>
                    <a:pt x="169" y="1"/>
                    <a:pt x="173" y="0"/>
                    <a:pt x="176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204" y="8"/>
                    <a:pt x="222" y="59"/>
                    <a:pt x="225" y="72"/>
                  </a:cubicBezTo>
                  <a:cubicBezTo>
                    <a:pt x="230" y="98"/>
                    <a:pt x="212" y="122"/>
                    <a:pt x="197" y="141"/>
                  </a:cubicBezTo>
                  <a:cubicBezTo>
                    <a:pt x="194" y="145"/>
                    <a:pt x="191" y="149"/>
                    <a:pt x="188" y="153"/>
                  </a:cubicBezTo>
                  <a:cubicBezTo>
                    <a:pt x="184" y="160"/>
                    <a:pt x="184" y="160"/>
                    <a:pt x="184" y="160"/>
                  </a:cubicBezTo>
                  <a:cubicBezTo>
                    <a:pt x="177" y="156"/>
                    <a:pt x="177" y="156"/>
                    <a:pt x="177" y="156"/>
                  </a:cubicBezTo>
                  <a:cubicBezTo>
                    <a:pt x="177" y="156"/>
                    <a:pt x="174" y="155"/>
                    <a:pt x="167" y="155"/>
                  </a:cubicBezTo>
                  <a:cubicBezTo>
                    <a:pt x="143" y="155"/>
                    <a:pt x="114" y="163"/>
                    <a:pt x="111" y="169"/>
                  </a:cubicBezTo>
                  <a:cubicBezTo>
                    <a:pt x="110" y="173"/>
                    <a:pt x="110" y="175"/>
                    <a:pt x="110" y="178"/>
                  </a:cubicBezTo>
                  <a:cubicBezTo>
                    <a:pt x="109" y="196"/>
                    <a:pt x="105" y="202"/>
                    <a:pt x="82" y="203"/>
                  </a:cubicBezTo>
                  <a:cubicBezTo>
                    <a:pt x="78" y="203"/>
                    <a:pt x="56" y="209"/>
                    <a:pt x="45" y="212"/>
                  </a:cubicBezTo>
                  <a:lnTo>
                    <a:pt x="45" y="218"/>
                  </a:lnTo>
                  <a:close/>
                  <a:moveTo>
                    <a:pt x="176" y="18"/>
                  </a:moveTo>
                  <a:cubicBezTo>
                    <a:pt x="175" y="19"/>
                    <a:pt x="172" y="20"/>
                    <a:pt x="170" y="22"/>
                  </a:cubicBezTo>
                  <a:cubicBezTo>
                    <a:pt x="161" y="26"/>
                    <a:pt x="155" y="29"/>
                    <a:pt x="149" y="30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23" y="31"/>
                    <a:pt x="104" y="32"/>
                    <a:pt x="86" y="33"/>
                  </a:cubicBezTo>
                  <a:cubicBezTo>
                    <a:pt x="74" y="34"/>
                    <a:pt x="72" y="37"/>
                    <a:pt x="72" y="37"/>
                  </a:cubicBezTo>
                  <a:cubicBezTo>
                    <a:pt x="71" y="39"/>
                    <a:pt x="76" y="50"/>
                    <a:pt x="79" y="55"/>
                  </a:cubicBezTo>
                  <a:cubicBezTo>
                    <a:pt x="84" y="64"/>
                    <a:pt x="89" y="73"/>
                    <a:pt x="89" y="81"/>
                  </a:cubicBezTo>
                  <a:cubicBezTo>
                    <a:pt x="89" y="89"/>
                    <a:pt x="82" y="98"/>
                    <a:pt x="66" y="118"/>
                  </a:cubicBezTo>
                  <a:cubicBezTo>
                    <a:pt x="49" y="138"/>
                    <a:pt x="21" y="173"/>
                    <a:pt x="26" y="188"/>
                  </a:cubicBezTo>
                  <a:cubicBezTo>
                    <a:pt x="26" y="189"/>
                    <a:pt x="27" y="193"/>
                    <a:pt x="35" y="196"/>
                  </a:cubicBezTo>
                  <a:cubicBezTo>
                    <a:pt x="51" y="189"/>
                    <a:pt x="81" y="184"/>
                    <a:pt x="82" y="184"/>
                  </a:cubicBezTo>
                  <a:cubicBezTo>
                    <a:pt x="89" y="184"/>
                    <a:pt x="91" y="183"/>
                    <a:pt x="92" y="183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1" y="183"/>
                    <a:pt x="92" y="180"/>
                    <a:pt x="92" y="177"/>
                  </a:cubicBezTo>
                  <a:cubicBezTo>
                    <a:pt x="92" y="174"/>
                    <a:pt x="92" y="170"/>
                    <a:pt x="93" y="166"/>
                  </a:cubicBezTo>
                  <a:cubicBezTo>
                    <a:pt x="96" y="142"/>
                    <a:pt x="152" y="137"/>
                    <a:pt x="167" y="137"/>
                  </a:cubicBezTo>
                  <a:cubicBezTo>
                    <a:pt x="170" y="137"/>
                    <a:pt x="174" y="137"/>
                    <a:pt x="177" y="138"/>
                  </a:cubicBezTo>
                  <a:cubicBezTo>
                    <a:pt x="179" y="135"/>
                    <a:pt x="180" y="132"/>
                    <a:pt x="183" y="130"/>
                  </a:cubicBezTo>
                  <a:cubicBezTo>
                    <a:pt x="195" y="113"/>
                    <a:pt x="211" y="93"/>
                    <a:pt x="207" y="77"/>
                  </a:cubicBezTo>
                  <a:cubicBezTo>
                    <a:pt x="203" y="58"/>
                    <a:pt x="187" y="25"/>
                    <a:pt x="176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8" name="Freeform 330"/>
            <p:cNvSpPr>
              <a:spLocks/>
            </p:cNvSpPr>
            <p:nvPr/>
          </p:nvSpPr>
          <p:spPr bwMode="auto">
            <a:xfrm>
              <a:off x="2515" y="2716"/>
              <a:ext cx="37" cy="85"/>
            </a:xfrm>
            <a:custGeom>
              <a:avLst/>
              <a:gdLst>
                <a:gd name="T0" fmla="*/ 21 w 124"/>
                <a:gd name="T1" fmla="*/ 173 h 288"/>
                <a:gd name="T2" fmla="*/ 75 w 124"/>
                <a:gd name="T3" fmla="*/ 220 h 288"/>
                <a:gd name="T4" fmla="*/ 69 w 124"/>
                <a:gd name="T5" fmla="*/ 257 h 288"/>
                <a:gd name="T6" fmla="*/ 93 w 124"/>
                <a:gd name="T7" fmla="*/ 288 h 288"/>
                <a:gd name="T8" fmla="*/ 101 w 124"/>
                <a:gd name="T9" fmla="*/ 288 h 288"/>
                <a:gd name="T10" fmla="*/ 121 w 124"/>
                <a:gd name="T11" fmla="*/ 230 h 288"/>
                <a:gd name="T12" fmla="*/ 84 w 124"/>
                <a:gd name="T13" fmla="*/ 154 h 288"/>
                <a:gd name="T14" fmla="*/ 99 w 124"/>
                <a:gd name="T15" fmla="*/ 186 h 288"/>
                <a:gd name="T16" fmla="*/ 75 w 124"/>
                <a:gd name="T17" fmla="*/ 178 h 288"/>
                <a:gd name="T18" fmla="*/ 59 w 124"/>
                <a:gd name="T19" fmla="*/ 92 h 288"/>
                <a:gd name="T20" fmla="*/ 51 w 124"/>
                <a:gd name="T21" fmla="*/ 8 h 288"/>
                <a:gd name="T22" fmla="*/ 17 w 124"/>
                <a:gd name="T23" fmla="*/ 0 h 288"/>
                <a:gd name="T24" fmla="*/ 40 w 124"/>
                <a:gd name="T25" fmla="*/ 47 h 288"/>
                <a:gd name="T26" fmla="*/ 27 w 124"/>
                <a:gd name="T27" fmla="*/ 86 h 288"/>
                <a:gd name="T28" fmla="*/ 29 w 124"/>
                <a:gd name="T29" fmla="*/ 109 h 288"/>
                <a:gd name="T30" fmla="*/ 19 w 124"/>
                <a:gd name="T31" fmla="*/ 123 h 288"/>
                <a:gd name="T32" fmla="*/ 21 w 124"/>
                <a:gd name="T33" fmla="*/ 173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4" h="288">
                  <a:moveTo>
                    <a:pt x="21" y="173"/>
                  </a:moveTo>
                  <a:cubicBezTo>
                    <a:pt x="40" y="215"/>
                    <a:pt x="66" y="166"/>
                    <a:pt x="75" y="220"/>
                  </a:cubicBezTo>
                  <a:cubicBezTo>
                    <a:pt x="77" y="234"/>
                    <a:pt x="64" y="239"/>
                    <a:pt x="69" y="257"/>
                  </a:cubicBezTo>
                  <a:cubicBezTo>
                    <a:pt x="74" y="273"/>
                    <a:pt x="96" y="269"/>
                    <a:pt x="93" y="288"/>
                  </a:cubicBezTo>
                  <a:cubicBezTo>
                    <a:pt x="96" y="288"/>
                    <a:pt x="98" y="288"/>
                    <a:pt x="101" y="288"/>
                  </a:cubicBezTo>
                  <a:cubicBezTo>
                    <a:pt x="91" y="256"/>
                    <a:pt x="118" y="256"/>
                    <a:pt x="121" y="230"/>
                  </a:cubicBezTo>
                  <a:cubicBezTo>
                    <a:pt x="124" y="196"/>
                    <a:pt x="106" y="182"/>
                    <a:pt x="84" y="154"/>
                  </a:cubicBezTo>
                  <a:cubicBezTo>
                    <a:pt x="90" y="164"/>
                    <a:pt x="94" y="176"/>
                    <a:pt x="99" y="186"/>
                  </a:cubicBezTo>
                  <a:cubicBezTo>
                    <a:pt x="89" y="181"/>
                    <a:pt x="83" y="181"/>
                    <a:pt x="75" y="178"/>
                  </a:cubicBezTo>
                  <a:cubicBezTo>
                    <a:pt x="72" y="146"/>
                    <a:pt x="44" y="123"/>
                    <a:pt x="59" y="92"/>
                  </a:cubicBezTo>
                  <a:cubicBezTo>
                    <a:pt x="74" y="59"/>
                    <a:pt x="49" y="35"/>
                    <a:pt x="51" y="8"/>
                  </a:cubicBezTo>
                  <a:cubicBezTo>
                    <a:pt x="39" y="11"/>
                    <a:pt x="27" y="8"/>
                    <a:pt x="17" y="0"/>
                  </a:cubicBezTo>
                  <a:cubicBezTo>
                    <a:pt x="23" y="13"/>
                    <a:pt x="39" y="33"/>
                    <a:pt x="40" y="47"/>
                  </a:cubicBezTo>
                  <a:cubicBezTo>
                    <a:pt x="40" y="54"/>
                    <a:pt x="27" y="73"/>
                    <a:pt x="27" y="86"/>
                  </a:cubicBezTo>
                  <a:cubicBezTo>
                    <a:pt x="27" y="95"/>
                    <a:pt x="25" y="102"/>
                    <a:pt x="29" y="109"/>
                  </a:cubicBezTo>
                  <a:cubicBezTo>
                    <a:pt x="36" y="121"/>
                    <a:pt x="22" y="114"/>
                    <a:pt x="19" y="123"/>
                  </a:cubicBezTo>
                  <a:cubicBezTo>
                    <a:pt x="14" y="142"/>
                    <a:pt x="0" y="159"/>
                    <a:pt x="21" y="17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9" name="Freeform 331"/>
            <p:cNvSpPr>
              <a:spLocks noEditPoints="1"/>
            </p:cNvSpPr>
            <p:nvPr/>
          </p:nvSpPr>
          <p:spPr bwMode="auto">
            <a:xfrm>
              <a:off x="2513" y="2706"/>
              <a:ext cx="42" cy="98"/>
            </a:xfrm>
            <a:custGeom>
              <a:avLst/>
              <a:gdLst>
                <a:gd name="T0" fmla="*/ 91 w 141"/>
                <a:gd name="T1" fmla="*/ 329 h 329"/>
                <a:gd name="T2" fmla="*/ 85 w 141"/>
                <a:gd name="T3" fmla="*/ 310 h 329"/>
                <a:gd name="T4" fmla="*/ 71 w 141"/>
                <a:gd name="T5" fmla="*/ 264 h 329"/>
                <a:gd name="T6" fmla="*/ 62 w 141"/>
                <a:gd name="T7" fmla="*/ 233 h 329"/>
                <a:gd name="T8" fmla="*/ 22 w 141"/>
                <a:gd name="T9" fmla="*/ 211 h 329"/>
                <a:gd name="T10" fmla="*/ 18 w 141"/>
                <a:gd name="T11" fmla="*/ 152 h 329"/>
                <a:gd name="T12" fmla="*/ 25 w 141"/>
                <a:gd name="T13" fmla="*/ 123 h 329"/>
                <a:gd name="T14" fmla="*/ 34 w 141"/>
                <a:gd name="T15" fmla="*/ 90 h 329"/>
                <a:gd name="T16" fmla="*/ 25 w 141"/>
                <a:gd name="T17" fmla="*/ 50 h 329"/>
                <a:gd name="T18" fmla="*/ 0 w 141"/>
                <a:gd name="T19" fmla="*/ 0 h 329"/>
                <a:gd name="T20" fmla="*/ 56 w 141"/>
                <a:gd name="T21" fmla="*/ 31 h 329"/>
                <a:gd name="T22" fmla="*/ 68 w 141"/>
                <a:gd name="T23" fmla="*/ 40 h 329"/>
                <a:gd name="T24" fmla="*/ 75 w 141"/>
                <a:gd name="T25" fmla="*/ 128 h 329"/>
                <a:gd name="T26" fmla="*/ 87 w 141"/>
                <a:gd name="T27" fmla="*/ 189 h 329"/>
                <a:gd name="T28" fmla="*/ 111 w 141"/>
                <a:gd name="T29" fmla="*/ 195 h 329"/>
                <a:gd name="T30" fmla="*/ 124 w 141"/>
                <a:gd name="T31" fmla="*/ 291 h 329"/>
                <a:gd name="T32" fmla="*/ 122 w 141"/>
                <a:gd name="T33" fmla="*/ 329 h 329"/>
                <a:gd name="T34" fmla="*/ 92 w 141"/>
                <a:gd name="T35" fmla="*/ 250 h 329"/>
                <a:gd name="T36" fmla="*/ 86 w 141"/>
                <a:gd name="T37" fmla="*/ 286 h 329"/>
                <a:gd name="T38" fmla="*/ 99 w 141"/>
                <a:gd name="T39" fmla="*/ 297 h 329"/>
                <a:gd name="T40" fmla="*/ 120 w 141"/>
                <a:gd name="T41" fmla="*/ 261 h 329"/>
                <a:gd name="T42" fmla="*/ 103 w 141"/>
                <a:gd name="T43" fmla="*/ 227 h 329"/>
                <a:gd name="T44" fmla="*/ 80 w 141"/>
                <a:gd name="T45" fmla="*/ 219 h 329"/>
                <a:gd name="T46" fmla="*/ 62 w 141"/>
                <a:gd name="T47" fmla="*/ 215 h 329"/>
                <a:gd name="T48" fmla="*/ 74 w 141"/>
                <a:gd name="T49" fmla="*/ 211 h 329"/>
                <a:gd name="T50" fmla="*/ 59 w 141"/>
                <a:gd name="T51" fmla="*/ 120 h 329"/>
                <a:gd name="T52" fmla="*/ 57 w 141"/>
                <a:gd name="T53" fmla="*/ 78 h 329"/>
                <a:gd name="T54" fmla="*/ 44 w 141"/>
                <a:gd name="T55" fmla="*/ 118 h 329"/>
                <a:gd name="T56" fmla="*/ 45 w 141"/>
                <a:gd name="T57" fmla="*/ 136 h 329"/>
                <a:gd name="T58" fmla="*/ 37 w 141"/>
                <a:gd name="T59" fmla="*/ 158 h 329"/>
                <a:gd name="T60" fmla="*/ 34 w 141"/>
                <a:gd name="T61" fmla="*/ 197 h 329"/>
                <a:gd name="T62" fmla="*/ 38 w 141"/>
                <a:gd name="T63" fmla="*/ 201 h 329"/>
                <a:gd name="T64" fmla="*/ 62 w 141"/>
                <a:gd name="T65" fmla="*/ 21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1" h="329">
                  <a:moveTo>
                    <a:pt x="122" y="329"/>
                  </a:moveTo>
                  <a:cubicBezTo>
                    <a:pt x="91" y="329"/>
                    <a:pt x="91" y="329"/>
                    <a:pt x="91" y="329"/>
                  </a:cubicBezTo>
                  <a:cubicBezTo>
                    <a:pt x="92" y="319"/>
                    <a:pt x="92" y="319"/>
                    <a:pt x="92" y="319"/>
                  </a:cubicBezTo>
                  <a:cubicBezTo>
                    <a:pt x="93" y="314"/>
                    <a:pt x="92" y="313"/>
                    <a:pt x="85" y="310"/>
                  </a:cubicBezTo>
                  <a:cubicBezTo>
                    <a:pt x="80" y="307"/>
                    <a:pt x="72" y="302"/>
                    <a:pt x="69" y="291"/>
                  </a:cubicBezTo>
                  <a:cubicBezTo>
                    <a:pt x="64" y="278"/>
                    <a:pt x="68" y="270"/>
                    <a:pt x="71" y="264"/>
                  </a:cubicBezTo>
                  <a:cubicBezTo>
                    <a:pt x="73" y="259"/>
                    <a:pt x="75" y="257"/>
                    <a:pt x="74" y="253"/>
                  </a:cubicBezTo>
                  <a:cubicBezTo>
                    <a:pt x="71" y="233"/>
                    <a:pt x="66" y="233"/>
                    <a:pt x="62" y="233"/>
                  </a:cubicBezTo>
                  <a:cubicBezTo>
                    <a:pt x="54" y="233"/>
                    <a:pt x="54" y="233"/>
                    <a:pt x="54" y="233"/>
                  </a:cubicBezTo>
                  <a:cubicBezTo>
                    <a:pt x="44" y="233"/>
                    <a:pt x="31" y="231"/>
                    <a:pt x="22" y="211"/>
                  </a:cubicBezTo>
                  <a:cubicBezTo>
                    <a:pt x="2" y="196"/>
                    <a:pt x="9" y="177"/>
                    <a:pt x="14" y="163"/>
                  </a:cubicBezTo>
                  <a:cubicBezTo>
                    <a:pt x="16" y="160"/>
                    <a:pt x="17" y="156"/>
                    <a:pt x="18" y="152"/>
                  </a:cubicBezTo>
                  <a:cubicBezTo>
                    <a:pt x="20" y="146"/>
                    <a:pt x="24" y="143"/>
                    <a:pt x="28" y="142"/>
                  </a:cubicBezTo>
                  <a:cubicBezTo>
                    <a:pt x="25" y="135"/>
                    <a:pt x="25" y="129"/>
                    <a:pt x="25" y="123"/>
                  </a:cubicBezTo>
                  <a:cubicBezTo>
                    <a:pt x="26" y="118"/>
                    <a:pt x="26" y="118"/>
                    <a:pt x="26" y="118"/>
                  </a:cubicBezTo>
                  <a:cubicBezTo>
                    <a:pt x="26" y="109"/>
                    <a:pt x="30" y="99"/>
                    <a:pt x="34" y="90"/>
                  </a:cubicBezTo>
                  <a:cubicBezTo>
                    <a:pt x="36" y="86"/>
                    <a:pt x="38" y="81"/>
                    <a:pt x="38" y="79"/>
                  </a:cubicBezTo>
                  <a:cubicBezTo>
                    <a:pt x="38" y="72"/>
                    <a:pt x="30" y="59"/>
                    <a:pt x="25" y="50"/>
                  </a:cubicBezTo>
                  <a:cubicBezTo>
                    <a:pt x="22" y="45"/>
                    <a:pt x="19" y="40"/>
                    <a:pt x="17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9" y="31"/>
                    <a:pt x="47" y="33"/>
                    <a:pt x="56" y="31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7" y="49"/>
                    <a:pt x="71" y="58"/>
                    <a:pt x="74" y="69"/>
                  </a:cubicBezTo>
                  <a:cubicBezTo>
                    <a:pt x="80" y="85"/>
                    <a:pt x="86" y="105"/>
                    <a:pt x="75" y="128"/>
                  </a:cubicBezTo>
                  <a:cubicBezTo>
                    <a:pt x="68" y="143"/>
                    <a:pt x="74" y="156"/>
                    <a:pt x="81" y="173"/>
                  </a:cubicBezTo>
                  <a:cubicBezTo>
                    <a:pt x="83" y="178"/>
                    <a:pt x="85" y="183"/>
                    <a:pt x="87" y="189"/>
                  </a:cubicBezTo>
                  <a:cubicBezTo>
                    <a:pt x="99" y="181"/>
                    <a:pt x="99" y="181"/>
                    <a:pt x="99" y="181"/>
                  </a:cubicBezTo>
                  <a:cubicBezTo>
                    <a:pt x="103" y="186"/>
                    <a:pt x="107" y="190"/>
                    <a:pt x="111" y="195"/>
                  </a:cubicBezTo>
                  <a:cubicBezTo>
                    <a:pt x="127" y="214"/>
                    <a:pt x="141" y="231"/>
                    <a:pt x="138" y="263"/>
                  </a:cubicBezTo>
                  <a:cubicBezTo>
                    <a:pt x="137" y="276"/>
                    <a:pt x="130" y="285"/>
                    <a:pt x="124" y="291"/>
                  </a:cubicBezTo>
                  <a:cubicBezTo>
                    <a:pt x="117" y="299"/>
                    <a:pt x="113" y="304"/>
                    <a:pt x="118" y="318"/>
                  </a:cubicBezTo>
                  <a:lnTo>
                    <a:pt x="122" y="329"/>
                  </a:lnTo>
                  <a:close/>
                  <a:moveTo>
                    <a:pt x="75" y="217"/>
                  </a:moveTo>
                  <a:cubicBezTo>
                    <a:pt x="84" y="222"/>
                    <a:pt x="89" y="232"/>
                    <a:pt x="92" y="250"/>
                  </a:cubicBezTo>
                  <a:cubicBezTo>
                    <a:pt x="93" y="259"/>
                    <a:pt x="90" y="266"/>
                    <a:pt x="88" y="271"/>
                  </a:cubicBezTo>
                  <a:cubicBezTo>
                    <a:pt x="86" y="276"/>
                    <a:pt x="84" y="280"/>
                    <a:pt x="86" y="286"/>
                  </a:cubicBezTo>
                  <a:cubicBezTo>
                    <a:pt x="87" y="289"/>
                    <a:pt x="90" y="291"/>
                    <a:pt x="95" y="294"/>
                  </a:cubicBezTo>
                  <a:cubicBezTo>
                    <a:pt x="96" y="295"/>
                    <a:pt x="98" y="296"/>
                    <a:pt x="99" y="297"/>
                  </a:cubicBezTo>
                  <a:cubicBezTo>
                    <a:pt x="101" y="289"/>
                    <a:pt x="106" y="284"/>
                    <a:pt x="110" y="279"/>
                  </a:cubicBezTo>
                  <a:cubicBezTo>
                    <a:pt x="115" y="273"/>
                    <a:pt x="119" y="269"/>
                    <a:pt x="120" y="261"/>
                  </a:cubicBezTo>
                  <a:cubicBezTo>
                    <a:pt x="121" y="249"/>
                    <a:pt x="119" y="240"/>
                    <a:pt x="115" y="232"/>
                  </a:cubicBezTo>
                  <a:cubicBezTo>
                    <a:pt x="103" y="227"/>
                    <a:pt x="103" y="227"/>
                    <a:pt x="103" y="227"/>
                  </a:cubicBezTo>
                  <a:cubicBezTo>
                    <a:pt x="98" y="224"/>
                    <a:pt x="93" y="223"/>
                    <a:pt x="89" y="222"/>
                  </a:cubicBezTo>
                  <a:cubicBezTo>
                    <a:pt x="86" y="221"/>
                    <a:pt x="83" y="220"/>
                    <a:pt x="80" y="219"/>
                  </a:cubicBezTo>
                  <a:lnTo>
                    <a:pt x="75" y="217"/>
                  </a:lnTo>
                  <a:close/>
                  <a:moveTo>
                    <a:pt x="62" y="215"/>
                  </a:moveTo>
                  <a:cubicBezTo>
                    <a:pt x="66" y="215"/>
                    <a:pt x="71" y="215"/>
                    <a:pt x="74" y="217"/>
                  </a:cubicBezTo>
                  <a:cubicBezTo>
                    <a:pt x="74" y="211"/>
                    <a:pt x="74" y="211"/>
                    <a:pt x="74" y="211"/>
                  </a:cubicBezTo>
                  <a:cubicBezTo>
                    <a:pt x="73" y="200"/>
                    <a:pt x="68" y="190"/>
                    <a:pt x="64" y="180"/>
                  </a:cubicBezTo>
                  <a:cubicBezTo>
                    <a:pt x="56" y="163"/>
                    <a:pt x="48" y="143"/>
                    <a:pt x="59" y="120"/>
                  </a:cubicBezTo>
                  <a:cubicBezTo>
                    <a:pt x="66" y="104"/>
                    <a:pt x="62" y="90"/>
                    <a:pt x="56" y="75"/>
                  </a:cubicBezTo>
                  <a:cubicBezTo>
                    <a:pt x="57" y="76"/>
                    <a:pt x="57" y="77"/>
                    <a:pt x="57" y="78"/>
                  </a:cubicBezTo>
                  <a:cubicBezTo>
                    <a:pt x="57" y="83"/>
                    <a:pt x="54" y="90"/>
                    <a:pt x="51" y="97"/>
                  </a:cubicBezTo>
                  <a:cubicBezTo>
                    <a:pt x="48" y="104"/>
                    <a:pt x="44" y="113"/>
                    <a:pt x="44" y="118"/>
                  </a:cubicBezTo>
                  <a:cubicBezTo>
                    <a:pt x="44" y="120"/>
                    <a:pt x="44" y="122"/>
                    <a:pt x="44" y="124"/>
                  </a:cubicBezTo>
                  <a:cubicBezTo>
                    <a:pt x="43" y="130"/>
                    <a:pt x="43" y="133"/>
                    <a:pt x="45" y="136"/>
                  </a:cubicBezTo>
                  <a:cubicBezTo>
                    <a:pt x="47" y="138"/>
                    <a:pt x="50" y="144"/>
                    <a:pt x="48" y="150"/>
                  </a:cubicBezTo>
                  <a:cubicBezTo>
                    <a:pt x="45" y="156"/>
                    <a:pt x="40" y="157"/>
                    <a:pt x="37" y="158"/>
                  </a:cubicBezTo>
                  <a:cubicBezTo>
                    <a:pt x="35" y="162"/>
                    <a:pt x="33" y="166"/>
                    <a:pt x="32" y="170"/>
                  </a:cubicBezTo>
                  <a:cubicBezTo>
                    <a:pt x="25" y="186"/>
                    <a:pt x="25" y="191"/>
                    <a:pt x="34" y="197"/>
                  </a:cubicBezTo>
                  <a:cubicBezTo>
                    <a:pt x="37" y="199"/>
                    <a:pt x="37" y="199"/>
                    <a:pt x="37" y="199"/>
                  </a:cubicBezTo>
                  <a:cubicBezTo>
                    <a:pt x="38" y="201"/>
                    <a:pt x="38" y="201"/>
                    <a:pt x="38" y="201"/>
                  </a:cubicBezTo>
                  <a:cubicBezTo>
                    <a:pt x="43" y="215"/>
                    <a:pt x="49" y="215"/>
                    <a:pt x="54" y="215"/>
                  </a:cubicBezTo>
                  <a:lnTo>
                    <a:pt x="62" y="2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0" name="Freeform 332"/>
            <p:cNvSpPr>
              <a:spLocks/>
            </p:cNvSpPr>
            <p:nvPr/>
          </p:nvSpPr>
          <p:spPr bwMode="auto">
            <a:xfrm>
              <a:off x="2487" y="2727"/>
              <a:ext cx="119" cy="189"/>
            </a:xfrm>
            <a:custGeom>
              <a:avLst/>
              <a:gdLst>
                <a:gd name="T0" fmla="*/ 384 w 399"/>
                <a:gd name="T1" fmla="*/ 0 h 636"/>
                <a:gd name="T2" fmla="*/ 379 w 399"/>
                <a:gd name="T3" fmla="*/ 92 h 636"/>
                <a:gd name="T4" fmla="*/ 384 w 399"/>
                <a:gd name="T5" fmla="*/ 182 h 636"/>
                <a:gd name="T6" fmla="*/ 236 w 399"/>
                <a:gd name="T7" fmla="*/ 295 h 636"/>
                <a:gd name="T8" fmla="*/ 227 w 399"/>
                <a:gd name="T9" fmla="*/ 321 h 636"/>
                <a:gd name="T10" fmla="*/ 219 w 399"/>
                <a:gd name="T11" fmla="*/ 312 h 636"/>
                <a:gd name="T12" fmla="*/ 169 w 399"/>
                <a:gd name="T13" fmla="*/ 379 h 636"/>
                <a:gd name="T14" fmla="*/ 199 w 399"/>
                <a:gd name="T15" fmla="*/ 447 h 636"/>
                <a:gd name="T16" fmla="*/ 189 w 399"/>
                <a:gd name="T17" fmla="*/ 527 h 636"/>
                <a:gd name="T18" fmla="*/ 197 w 399"/>
                <a:gd name="T19" fmla="*/ 514 h 636"/>
                <a:gd name="T20" fmla="*/ 100 w 399"/>
                <a:gd name="T21" fmla="*/ 613 h 636"/>
                <a:gd name="T22" fmla="*/ 104 w 399"/>
                <a:gd name="T23" fmla="*/ 603 h 636"/>
                <a:gd name="T24" fmla="*/ 74 w 399"/>
                <a:gd name="T25" fmla="*/ 624 h 636"/>
                <a:gd name="T26" fmla="*/ 69 w 399"/>
                <a:gd name="T27" fmla="*/ 533 h 636"/>
                <a:gd name="T28" fmla="*/ 57 w 399"/>
                <a:gd name="T29" fmla="*/ 455 h 636"/>
                <a:gd name="T30" fmla="*/ 95 w 399"/>
                <a:gd name="T31" fmla="*/ 383 h 636"/>
                <a:gd name="T32" fmla="*/ 98 w 399"/>
                <a:gd name="T33" fmla="*/ 318 h 636"/>
                <a:gd name="T34" fmla="*/ 102 w 399"/>
                <a:gd name="T35" fmla="*/ 247 h 636"/>
                <a:gd name="T36" fmla="*/ 44 w 399"/>
                <a:gd name="T37" fmla="*/ 209 h 636"/>
                <a:gd name="T38" fmla="*/ 0 w 399"/>
                <a:gd name="T39" fmla="*/ 174 h 636"/>
                <a:gd name="T40" fmla="*/ 77 w 399"/>
                <a:gd name="T41" fmla="*/ 148 h 636"/>
                <a:gd name="T42" fmla="*/ 113 w 399"/>
                <a:gd name="T43" fmla="*/ 136 h 636"/>
                <a:gd name="T44" fmla="*/ 139 w 399"/>
                <a:gd name="T45" fmla="*/ 154 h 636"/>
                <a:gd name="T46" fmla="*/ 161 w 399"/>
                <a:gd name="T47" fmla="*/ 199 h 636"/>
                <a:gd name="T48" fmla="*/ 187 w 399"/>
                <a:gd name="T49" fmla="*/ 250 h 636"/>
                <a:gd name="T50" fmla="*/ 195 w 399"/>
                <a:gd name="T51" fmla="*/ 250 h 636"/>
                <a:gd name="T52" fmla="*/ 215 w 399"/>
                <a:gd name="T53" fmla="*/ 164 h 636"/>
                <a:gd name="T54" fmla="*/ 180 w 399"/>
                <a:gd name="T55" fmla="*/ 47 h 636"/>
                <a:gd name="T56" fmla="*/ 300 w 399"/>
                <a:gd name="T57" fmla="*/ 32 h 636"/>
                <a:gd name="T58" fmla="*/ 384 w 399"/>
                <a:gd name="T5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9" h="636">
                  <a:moveTo>
                    <a:pt x="384" y="0"/>
                  </a:moveTo>
                  <a:cubicBezTo>
                    <a:pt x="399" y="21"/>
                    <a:pt x="379" y="65"/>
                    <a:pt x="379" y="92"/>
                  </a:cubicBezTo>
                  <a:cubicBezTo>
                    <a:pt x="379" y="123"/>
                    <a:pt x="392" y="161"/>
                    <a:pt x="384" y="182"/>
                  </a:cubicBezTo>
                  <a:cubicBezTo>
                    <a:pt x="359" y="246"/>
                    <a:pt x="288" y="254"/>
                    <a:pt x="236" y="295"/>
                  </a:cubicBezTo>
                  <a:cubicBezTo>
                    <a:pt x="239" y="304"/>
                    <a:pt x="236" y="309"/>
                    <a:pt x="227" y="321"/>
                  </a:cubicBezTo>
                  <a:cubicBezTo>
                    <a:pt x="224" y="318"/>
                    <a:pt x="221" y="315"/>
                    <a:pt x="219" y="312"/>
                  </a:cubicBezTo>
                  <a:cubicBezTo>
                    <a:pt x="210" y="344"/>
                    <a:pt x="169" y="343"/>
                    <a:pt x="169" y="379"/>
                  </a:cubicBezTo>
                  <a:cubicBezTo>
                    <a:pt x="169" y="392"/>
                    <a:pt x="197" y="447"/>
                    <a:pt x="199" y="447"/>
                  </a:cubicBezTo>
                  <a:cubicBezTo>
                    <a:pt x="195" y="474"/>
                    <a:pt x="191" y="500"/>
                    <a:pt x="189" y="527"/>
                  </a:cubicBezTo>
                  <a:cubicBezTo>
                    <a:pt x="192" y="523"/>
                    <a:pt x="194" y="519"/>
                    <a:pt x="197" y="514"/>
                  </a:cubicBezTo>
                  <a:cubicBezTo>
                    <a:pt x="193" y="551"/>
                    <a:pt x="66" y="589"/>
                    <a:pt x="100" y="613"/>
                  </a:cubicBezTo>
                  <a:cubicBezTo>
                    <a:pt x="101" y="610"/>
                    <a:pt x="103" y="607"/>
                    <a:pt x="104" y="603"/>
                  </a:cubicBezTo>
                  <a:cubicBezTo>
                    <a:pt x="113" y="636"/>
                    <a:pt x="75" y="636"/>
                    <a:pt x="74" y="624"/>
                  </a:cubicBezTo>
                  <a:cubicBezTo>
                    <a:pt x="70" y="593"/>
                    <a:pt x="69" y="563"/>
                    <a:pt x="69" y="533"/>
                  </a:cubicBezTo>
                  <a:cubicBezTo>
                    <a:pt x="68" y="507"/>
                    <a:pt x="52" y="480"/>
                    <a:pt x="57" y="455"/>
                  </a:cubicBezTo>
                  <a:cubicBezTo>
                    <a:pt x="61" y="435"/>
                    <a:pt x="86" y="404"/>
                    <a:pt x="95" y="383"/>
                  </a:cubicBezTo>
                  <a:cubicBezTo>
                    <a:pt x="105" y="359"/>
                    <a:pt x="90" y="338"/>
                    <a:pt x="98" y="318"/>
                  </a:cubicBezTo>
                  <a:cubicBezTo>
                    <a:pt x="109" y="292"/>
                    <a:pt x="110" y="273"/>
                    <a:pt x="102" y="247"/>
                  </a:cubicBezTo>
                  <a:cubicBezTo>
                    <a:pt x="95" y="223"/>
                    <a:pt x="70" y="212"/>
                    <a:pt x="44" y="209"/>
                  </a:cubicBezTo>
                  <a:cubicBezTo>
                    <a:pt x="9" y="206"/>
                    <a:pt x="12" y="206"/>
                    <a:pt x="0" y="174"/>
                  </a:cubicBezTo>
                  <a:cubicBezTo>
                    <a:pt x="26" y="165"/>
                    <a:pt x="51" y="157"/>
                    <a:pt x="77" y="148"/>
                  </a:cubicBezTo>
                  <a:cubicBezTo>
                    <a:pt x="89" y="144"/>
                    <a:pt x="101" y="140"/>
                    <a:pt x="113" y="136"/>
                  </a:cubicBezTo>
                  <a:cubicBezTo>
                    <a:pt x="121" y="133"/>
                    <a:pt x="126" y="157"/>
                    <a:pt x="139" y="154"/>
                  </a:cubicBezTo>
                  <a:cubicBezTo>
                    <a:pt x="172" y="147"/>
                    <a:pt x="173" y="172"/>
                    <a:pt x="161" y="199"/>
                  </a:cubicBezTo>
                  <a:cubicBezTo>
                    <a:pt x="150" y="223"/>
                    <a:pt x="190" y="229"/>
                    <a:pt x="187" y="250"/>
                  </a:cubicBezTo>
                  <a:cubicBezTo>
                    <a:pt x="190" y="250"/>
                    <a:pt x="192" y="250"/>
                    <a:pt x="195" y="250"/>
                  </a:cubicBezTo>
                  <a:cubicBezTo>
                    <a:pt x="185" y="218"/>
                    <a:pt x="238" y="193"/>
                    <a:pt x="215" y="164"/>
                  </a:cubicBezTo>
                  <a:cubicBezTo>
                    <a:pt x="184" y="124"/>
                    <a:pt x="162" y="98"/>
                    <a:pt x="180" y="47"/>
                  </a:cubicBezTo>
                  <a:cubicBezTo>
                    <a:pt x="184" y="36"/>
                    <a:pt x="278" y="43"/>
                    <a:pt x="300" y="32"/>
                  </a:cubicBezTo>
                  <a:cubicBezTo>
                    <a:pt x="325" y="20"/>
                    <a:pt x="368" y="38"/>
                    <a:pt x="384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1" name="Freeform 333"/>
            <p:cNvSpPr>
              <a:spLocks noEditPoints="1"/>
            </p:cNvSpPr>
            <p:nvPr/>
          </p:nvSpPr>
          <p:spPr bwMode="auto">
            <a:xfrm>
              <a:off x="2484" y="2721"/>
              <a:ext cx="124" cy="197"/>
            </a:xfrm>
            <a:custGeom>
              <a:avLst/>
              <a:gdLst>
                <a:gd name="T0" fmla="*/ 76 w 416"/>
                <a:gd name="T1" fmla="*/ 645 h 661"/>
                <a:gd name="T2" fmla="*/ 66 w 416"/>
                <a:gd name="T3" fmla="*/ 522 h 661"/>
                <a:gd name="T4" fmla="*/ 82 w 416"/>
                <a:gd name="T5" fmla="*/ 428 h 661"/>
                <a:gd name="T6" fmla="*/ 100 w 416"/>
                <a:gd name="T7" fmla="*/ 369 h 661"/>
                <a:gd name="T8" fmla="*/ 105 w 416"/>
                <a:gd name="T9" fmla="*/ 269 h 661"/>
                <a:gd name="T10" fmla="*/ 6 w 416"/>
                <a:gd name="T11" fmla="*/ 204 h 661"/>
                <a:gd name="T12" fmla="*/ 126 w 416"/>
                <a:gd name="T13" fmla="*/ 146 h 661"/>
                <a:gd name="T14" fmla="*/ 149 w 416"/>
                <a:gd name="T15" fmla="*/ 165 h 661"/>
                <a:gd name="T16" fmla="*/ 181 w 416"/>
                <a:gd name="T17" fmla="*/ 223 h 661"/>
                <a:gd name="T18" fmla="*/ 199 w 416"/>
                <a:gd name="T19" fmla="*/ 248 h 661"/>
                <a:gd name="T20" fmla="*/ 220 w 416"/>
                <a:gd name="T21" fmla="*/ 190 h 661"/>
                <a:gd name="T22" fmla="*/ 183 w 416"/>
                <a:gd name="T23" fmla="*/ 64 h 661"/>
                <a:gd name="T24" fmla="*/ 307 w 416"/>
                <a:gd name="T25" fmla="*/ 44 h 661"/>
                <a:gd name="T26" fmla="*/ 388 w 416"/>
                <a:gd name="T27" fmla="*/ 16 h 661"/>
                <a:gd name="T28" fmla="*/ 404 w 416"/>
                <a:gd name="T29" fmla="*/ 14 h 661"/>
                <a:gd name="T30" fmla="*/ 400 w 416"/>
                <a:gd name="T31" fmla="*/ 112 h 661"/>
                <a:gd name="T32" fmla="*/ 405 w 416"/>
                <a:gd name="T33" fmla="*/ 205 h 661"/>
                <a:gd name="T34" fmla="*/ 258 w 416"/>
                <a:gd name="T35" fmla="*/ 319 h 661"/>
                <a:gd name="T36" fmla="*/ 238 w 416"/>
                <a:gd name="T37" fmla="*/ 356 h 661"/>
                <a:gd name="T38" fmla="*/ 211 w 416"/>
                <a:gd name="T39" fmla="*/ 369 h 661"/>
                <a:gd name="T40" fmla="*/ 217 w 416"/>
                <a:gd name="T41" fmla="*/ 460 h 661"/>
                <a:gd name="T42" fmla="*/ 220 w 416"/>
                <a:gd name="T43" fmla="*/ 469 h 661"/>
                <a:gd name="T44" fmla="*/ 214 w 416"/>
                <a:gd name="T45" fmla="*/ 507 h 661"/>
                <a:gd name="T46" fmla="*/ 218 w 416"/>
                <a:gd name="T47" fmla="*/ 535 h 661"/>
                <a:gd name="T48" fmla="*/ 191 w 416"/>
                <a:gd name="T49" fmla="*/ 585 h 661"/>
                <a:gd name="T50" fmla="*/ 156 w 416"/>
                <a:gd name="T51" fmla="*/ 593 h 661"/>
                <a:gd name="T52" fmla="*/ 124 w 416"/>
                <a:gd name="T53" fmla="*/ 621 h 661"/>
                <a:gd name="T54" fmla="*/ 99 w 416"/>
                <a:gd name="T55" fmla="*/ 661 h 661"/>
                <a:gd name="T56" fmla="*/ 57 w 416"/>
                <a:gd name="T57" fmla="*/ 220 h 661"/>
                <a:gd name="T58" fmla="*/ 119 w 416"/>
                <a:gd name="T59" fmla="*/ 342 h 661"/>
                <a:gd name="T60" fmla="*/ 116 w 416"/>
                <a:gd name="T61" fmla="*/ 406 h 661"/>
                <a:gd name="T62" fmla="*/ 78 w 416"/>
                <a:gd name="T63" fmla="*/ 476 h 661"/>
                <a:gd name="T64" fmla="*/ 90 w 416"/>
                <a:gd name="T65" fmla="*/ 552 h 661"/>
                <a:gd name="T66" fmla="*/ 99 w 416"/>
                <a:gd name="T67" fmla="*/ 642 h 661"/>
                <a:gd name="T68" fmla="*/ 106 w 416"/>
                <a:gd name="T69" fmla="*/ 639 h 661"/>
                <a:gd name="T70" fmla="*/ 116 w 416"/>
                <a:gd name="T71" fmla="*/ 597 h 661"/>
                <a:gd name="T72" fmla="*/ 117 w 416"/>
                <a:gd name="T73" fmla="*/ 596 h 661"/>
                <a:gd name="T74" fmla="*/ 192 w 416"/>
                <a:gd name="T75" fmla="*/ 545 h 661"/>
                <a:gd name="T76" fmla="*/ 201 w 416"/>
                <a:gd name="T77" fmla="*/ 469 h 661"/>
                <a:gd name="T78" fmla="*/ 200 w 416"/>
                <a:gd name="T79" fmla="*/ 354 h 661"/>
                <a:gd name="T80" fmla="*/ 227 w 416"/>
                <a:gd name="T81" fmla="*/ 311 h 661"/>
                <a:gd name="T82" fmla="*/ 239 w 416"/>
                <a:gd name="T83" fmla="*/ 318 h 661"/>
                <a:gd name="T84" fmla="*/ 242 w 416"/>
                <a:gd name="T85" fmla="*/ 308 h 661"/>
                <a:gd name="T86" fmla="*/ 388 w 416"/>
                <a:gd name="T87" fmla="*/ 198 h 661"/>
                <a:gd name="T88" fmla="*/ 382 w 416"/>
                <a:gd name="T89" fmla="*/ 112 h 661"/>
                <a:gd name="T90" fmla="*/ 392 w 416"/>
                <a:gd name="T91" fmla="*/ 42 h 661"/>
                <a:gd name="T92" fmla="*/ 316 w 416"/>
                <a:gd name="T93" fmla="*/ 61 h 661"/>
                <a:gd name="T94" fmla="*/ 200 w 416"/>
                <a:gd name="T95" fmla="*/ 72 h 661"/>
                <a:gd name="T96" fmla="*/ 234 w 416"/>
                <a:gd name="T97" fmla="*/ 178 h 661"/>
                <a:gd name="T98" fmla="*/ 216 w 416"/>
                <a:gd name="T99" fmla="*/ 268 h 661"/>
                <a:gd name="T100" fmla="*/ 189 w 416"/>
                <a:gd name="T101" fmla="*/ 279 h 661"/>
                <a:gd name="T102" fmla="*/ 179 w 416"/>
                <a:gd name="T103" fmla="*/ 254 h 661"/>
                <a:gd name="T104" fmla="*/ 169 w 416"/>
                <a:gd name="T105" fmla="*/ 185 h 661"/>
                <a:gd name="T106" fmla="*/ 149 w 416"/>
                <a:gd name="T107" fmla="*/ 183 h 661"/>
                <a:gd name="T108" fmla="*/ 125 w 416"/>
                <a:gd name="T109" fmla="*/ 165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16" h="661">
                  <a:moveTo>
                    <a:pt x="99" y="661"/>
                  </a:moveTo>
                  <a:cubicBezTo>
                    <a:pt x="87" y="661"/>
                    <a:pt x="77" y="654"/>
                    <a:pt x="76" y="645"/>
                  </a:cubicBezTo>
                  <a:cubicBezTo>
                    <a:pt x="73" y="614"/>
                    <a:pt x="72" y="584"/>
                    <a:pt x="72" y="553"/>
                  </a:cubicBezTo>
                  <a:cubicBezTo>
                    <a:pt x="71" y="543"/>
                    <a:pt x="69" y="533"/>
                    <a:pt x="66" y="522"/>
                  </a:cubicBezTo>
                  <a:cubicBezTo>
                    <a:pt x="62" y="506"/>
                    <a:pt x="57" y="490"/>
                    <a:pt x="60" y="473"/>
                  </a:cubicBezTo>
                  <a:cubicBezTo>
                    <a:pt x="63" y="460"/>
                    <a:pt x="73" y="444"/>
                    <a:pt x="82" y="428"/>
                  </a:cubicBezTo>
                  <a:cubicBezTo>
                    <a:pt x="89" y="418"/>
                    <a:pt x="95" y="408"/>
                    <a:pt x="99" y="399"/>
                  </a:cubicBezTo>
                  <a:cubicBezTo>
                    <a:pt x="103" y="390"/>
                    <a:pt x="101" y="380"/>
                    <a:pt x="100" y="369"/>
                  </a:cubicBezTo>
                  <a:cubicBezTo>
                    <a:pt x="99" y="358"/>
                    <a:pt x="97" y="347"/>
                    <a:pt x="102" y="335"/>
                  </a:cubicBezTo>
                  <a:cubicBezTo>
                    <a:pt x="112" y="311"/>
                    <a:pt x="112" y="293"/>
                    <a:pt x="105" y="269"/>
                  </a:cubicBezTo>
                  <a:cubicBezTo>
                    <a:pt x="98" y="246"/>
                    <a:pt x="71" y="240"/>
                    <a:pt x="55" y="238"/>
                  </a:cubicBezTo>
                  <a:cubicBezTo>
                    <a:pt x="19" y="235"/>
                    <a:pt x="16" y="232"/>
                    <a:pt x="6" y="204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126" y="146"/>
                    <a:pt x="126" y="146"/>
                    <a:pt x="126" y="146"/>
                  </a:cubicBezTo>
                  <a:cubicBezTo>
                    <a:pt x="134" y="146"/>
                    <a:pt x="139" y="153"/>
                    <a:pt x="142" y="158"/>
                  </a:cubicBezTo>
                  <a:cubicBezTo>
                    <a:pt x="144" y="160"/>
                    <a:pt x="148" y="165"/>
                    <a:pt x="149" y="165"/>
                  </a:cubicBezTo>
                  <a:cubicBezTo>
                    <a:pt x="172" y="160"/>
                    <a:pt x="180" y="169"/>
                    <a:pt x="185" y="175"/>
                  </a:cubicBezTo>
                  <a:cubicBezTo>
                    <a:pt x="192" y="186"/>
                    <a:pt x="190" y="203"/>
                    <a:pt x="181" y="223"/>
                  </a:cubicBezTo>
                  <a:cubicBezTo>
                    <a:pt x="179" y="228"/>
                    <a:pt x="180" y="231"/>
                    <a:pt x="191" y="240"/>
                  </a:cubicBezTo>
                  <a:cubicBezTo>
                    <a:pt x="194" y="242"/>
                    <a:pt x="196" y="245"/>
                    <a:pt x="199" y="248"/>
                  </a:cubicBezTo>
                  <a:cubicBezTo>
                    <a:pt x="202" y="239"/>
                    <a:pt x="207" y="231"/>
                    <a:pt x="212" y="224"/>
                  </a:cubicBezTo>
                  <a:cubicBezTo>
                    <a:pt x="223" y="207"/>
                    <a:pt x="227" y="199"/>
                    <a:pt x="220" y="190"/>
                  </a:cubicBezTo>
                  <a:cubicBezTo>
                    <a:pt x="218" y="186"/>
                    <a:pt x="218" y="186"/>
                    <a:pt x="218" y="186"/>
                  </a:cubicBezTo>
                  <a:cubicBezTo>
                    <a:pt x="188" y="148"/>
                    <a:pt x="165" y="118"/>
                    <a:pt x="183" y="64"/>
                  </a:cubicBezTo>
                  <a:cubicBezTo>
                    <a:pt x="187" y="53"/>
                    <a:pt x="205" y="52"/>
                    <a:pt x="247" y="50"/>
                  </a:cubicBezTo>
                  <a:cubicBezTo>
                    <a:pt x="270" y="50"/>
                    <a:pt x="299" y="49"/>
                    <a:pt x="307" y="44"/>
                  </a:cubicBezTo>
                  <a:cubicBezTo>
                    <a:pt x="318" y="39"/>
                    <a:pt x="331" y="38"/>
                    <a:pt x="343" y="37"/>
                  </a:cubicBezTo>
                  <a:cubicBezTo>
                    <a:pt x="366" y="36"/>
                    <a:pt x="380" y="35"/>
                    <a:pt x="388" y="16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404" y="14"/>
                    <a:pt x="404" y="14"/>
                    <a:pt x="404" y="14"/>
                  </a:cubicBezTo>
                  <a:cubicBezTo>
                    <a:pt x="416" y="31"/>
                    <a:pt x="410" y="56"/>
                    <a:pt x="405" y="80"/>
                  </a:cubicBezTo>
                  <a:cubicBezTo>
                    <a:pt x="402" y="92"/>
                    <a:pt x="400" y="104"/>
                    <a:pt x="400" y="112"/>
                  </a:cubicBezTo>
                  <a:cubicBezTo>
                    <a:pt x="400" y="123"/>
                    <a:pt x="402" y="135"/>
                    <a:pt x="404" y="148"/>
                  </a:cubicBezTo>
                  <a:cubicBezTo>
                    <a:pt x="408" y="169"/>
                    <a:pt x="411" y="190"/>
                    <a:pt x="405" y="205"/>
                  </a:cubicBezTo>
                  <a:cubicBezTo>
                    <a:pt x="387" y="251"/>
                    <a:pt x="348" y="270"/>
                    <a:pt x="310" y="289"/>
                  </a:cubicBezTo>
                  <a:cubicBezTo>
                    <a:pt x="293" y="298"/>
                    <a:pt x="274" y="307"/>
                    <a:pt x="258" y="319"/>
                  </a:cubicBezTo>
                  <a:cubicBezTo>
                    <a:pt x="259" y="329"/>
                    <a:pt x="254" y="336"/>
                    <a:pt x="246" y="347"/>
                  </a:cubicBezTo>
                  <a:cubicBezTo>
                    <a:pt x="238" y="356"/>
                    <a:pt x="238" y="356"/>
                    <a:pt x="238" y="356"/>
                  </a:cubicBezTo>
                  <a:cubicBezTo>
                    <a:pt x="233" y="349"/>
                    <a:pt x="233" y="349"/>
                    <a:pt x="233" y="349"/>
                  </a:cubicBezTo>
                  <a:cubicBezTo>
                    <a:pt x="227" y="358"/>
                    <a:pt x="219" y="363"/>
                    <a:pt x="211" y="369"/>
                  </a:cubicBezTo>
                  <a:cubicBezTo>
                    <a:pt x="197" y="379"/>
                    <a:pt x="190" y="385"/>
                    <a:pt x="190" y="399"/>
                  </a:cubicBezTo>
                  <a:cubicBezTo>
                    <a:pt x="190" y="408"/>
                    <a:pt x="210" y="449"/>
                    <a:pt x="217" y="460"/>
                  </a:cubicBezTo>
                  <a:cubicBezTo>
                    <a:pt x="221" y="461"/>
                    <a:pt x="221" y="461"/>
                    <a:pt x="221" y="461"/>
                  </a:cubicBezTo>
                  <a:cubicBezTo>
                    <a:pt x="220" y="469"/>
                    <a:pt x="220" y="469"/>
                    <a:pt x="220" y="469"/>
                  </a:cubicBezTo>
                  <a:cubicBezTo>
                    <a:pt x="219" y="475"/>
                    <a:pt x="218" y="482"/>
                    <a:pt x="217" y="489"/>
                  </a:cubicBezTo>
                  <a:cubicBezTo>
                    <a:pt x="216" y="495"/>
                    <a:pt x="215" y="501"/>
                    <a:pt x="214" y="507"/>
                  </a:cubicBezTo>
                  <a:cubicBezTo>
                    <a:pt x="223" y="493"/>
                    <a:pt x="223" y="493"/>
                    <a:pt x="223" y="493"/>
                  </a:cubicBezTo>
                  <a:cubicBezTo>
                    <a:pt x="218" y="535"/>
                    <a:pt x="218" y="535"/>
                    <a:pt x="218" y="535"/>
                  </a:cubicBezTo>
                  <a:cubicBezTo>
                    <a:pt x="217" y="543"/>
                    <a:pt x="213" y="550"/>
                    <a:pt x="207" y="557"/>
                  </a:cubicBezTo>
                  <a:cubicBezTo>
                    <a:pt x="191" y="585"/>
                    <a:pt x="191" y="585"/>
                    <a:pt x="191" y="585"/>
                  </a:cubicBezTo>
                  <a:cubicBezTo>
                    <a:pt x="191" y="570"/>
                    <a:pt x="191" y="570"/>
                    <a:pt x="191" y="570"/>
                  </a:cubicBezTo>
                  <a:cubicBezTo>
                    <a:pt x="181" y="578"/>
                    <a:pt x="169" y="585"/>
                    <a:pt x="156" y="593"/>
                  </a:cubicBezTo>
                  <a:cubicBezTo>
                    <a:pt x="146" y="599"/>
                    <a:pt x="132" y="608"/>
                    <a:pt x="123" y="615"/>
                  </a:cubicBezTo>
                  <a:cubicBezTo>
                    <a:pt x="124" y="621"/>
                    <a:pt x="124" y="621"/>
                    <a:pt x="124" y="621"/>
                  </a:cubicBezTo>
                  <a:cubicBezTo>
                    <a:pt x="129" y="635"/>
                    <a:pt x="125" y="644"/>
                    <a:pt x="121" y="650"/>
                  </a:cubicBezTo>
                  <a:cubicBezTo>
                    <a:pt x="116" y="657"/>
                    <a:pt x="108" y="661"/>
                    <a:pt x="99" y="661"/>
                  </a:cubicBezTo>
                  <a:close/>
                  <a:moveTo>
                    <a:pt x="24" y="200"/>
                  </a:moveTo>
                  <a:cubicBezTo>
                    <a:pt x="30" y="217"/>
                    <a:pt x="31" y="217"/>
                    <a:pt x="57" y="220"/>
                  </a:cubicBezTo>
                  <a:cubicBezTo>
                    <a:pt x="91" y="223"/>
                    <a:pt x="115" y="239"/>
                    <a:pt x="123" y="264"/>
                  </a:cubicBezTo>
                  <a:cubicBezTo>
                    <a:pt x="131" y="292"/>
                    <a:pt x="130" y="313"/>
                    <a:pt x="119" y="342"/>
                  </a:cubicBezTo>
                  <a:cubicBezTo>
                    <a:pt x="116" y="349"/>
                    <a:pt x="117" y="357"/>
                    <a:pt x="118" y="367"/>
                  </a:cubicBezTo>
                  <a:cubicBezTo>
                    <a:pt x="120" y="378"/>
                    <a:pt x="122" y="392"/>
                    <a:pt x="116" y="406"/>
                  </a:cubicBezTo>
                  <a:cubicBezTo>
                    <a:pt x="112" y="416"/>
                    <a:pt x="105" y="427"/>
                    <a:pt x="98" y="438"/>
                  </a:cubicBezTo>
                  <a:cubicBezTo>
                    <a:pt x="89" y="452"/>
                    <a:pt x="80" y="467"/>
                    <a:pt x="78" y="476"/>
                  </a:cubicBezTo>
                  <a:cubicBezTo>
                    <a:pt x="76" y="489"/>
                    <a:pt x="80" y="503"/>
                    <a:pt x="84" y="518"/>
                  </a:cubicBezTo>
                  <a:cubicBezTo>
                    <a:pt x="87" y="529"/>
                    <a:pt x="89" y="540"/>
                    <a:pt x="90" y="552"/>
                  </a:cubicBezTo>
                  <a:cubicBezTo>
                    <a:pt x="91" y="583"/>
                    <a:pt x="92" y="612"/>
                    <a:pt x="95" y="642"/>
                  </a:cubicBezTo>
                  <a:cubicBezTo>
                    <a:pt x="95" y="641"/>
                    <a:pt x="96" y="642"/>
                    <a:pt x="99" y="642"/>
                  </a:cubicBezTo>
                  <a:cubicBezTo>
                    <a:pt x="99" y="642"/>
                    <a:pt x="99" y="642"/>
                    <a:pt x="99" y="642"/>
                  </a:cubicBezTo>
                  <a:cubicBezTo>
                    <a:pt x="101" y="642"/>
                    <a:pt x="104" y="641"/>
                    <a:pt x="106" y="639"/>
                  </a:cubicBezTo>
                  <a:cubicBezTo>
                    <a:pt x="98" y="634"/>
                    <a:pt x="97" y="627"/>
                    <a:pt x="97" y="623"/>
                  </a:cubicBezTo>
                  <a:cubicBezTo>
                    <a:pt x="97" y="614"/>
                    <a:pt x="105" y="605"/>
                    <a:pt x="116" y="597"/>
                  </a:cubicBezTo>
                  <a:cubicBezTo>
                    <a:pt x="117" y="594"/>
                    <a:pt x="117" y="594"/>
                    <a:pt x="117" y="594"/>
                  </a:cubicBezTo>
                  <a:cubicBezTo>
                    <a:pt x="117" y="596"/>
                    <a:pt x="117" y="596"/>
                    <a:pt x="117" y="596"/>
                  </a:cubicBezTo>
                  <a:cubicBezTo>
                    <a:pt x="125" y="590"/>
                    <a:pt x="136" y="584"/>
                    <a:pt x="147" y="577"/>
                  </a:cubicBezTo>
                  <a:cubicBezTo>
                    <a:pt x="162" y="567"/>
                    <a:pt x="182" y="556"/>
                    <a:pt x="192" y="545"/>
                  </a:cubicBezTo>
                  <a:cubicBezTo>
                    <a:pt x="193" y="526"/>
                    <a:pt x="196" y="506"/>
                    <a:pt x="199" y="487"/>
                  </a:cubicBezTo>
                  <a:cubicBezTo>
                    <a:pt x="200" y="481"/>
                    <a:pt x="200" y="475"/>
                    <a:pt x="201" y="469"/>
                  </a:cubicBezTo>
                  <a:cubicBezTo>
                    <a:pt x="190" y="451"/>
                    <a:pt x="172" y="407"/>
                    <a:pt x="172" y="399"/>
                  </a:cubicBezTo>
                  <a:cubicBezTo>
                    <a:pt x="172" y="374"/>
                    <a:pt x="187" y="363"/>
                    <a:pt x="200" y="354"/>
                  </a:cubicBezTo>
                  <a:cubicBezTo>
                    <a:pt x="210" y="347"/>
                    <a:pt x="219" y="341"/>
                    <a:pt x="222" y="329"/>
                  </a:cubicBezTo>
                  <a:cubicBezTo>
                    <a:pt x="227" y="311"/>
                    <a:pt x="227" y="311"/>
                    <a:pt x="227" y="311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40" y="322"/>
                    <a:pt x="240" y="321"/>
                    <a:pt x="239" y="318"/>
                  </a:cubicBezTo>
                  <a:cubicBezTo>
                    <a:pt x="237" y="311"/>
                    <a:pt x="237" y="311"/>
                    <a:pt x="237" y="311"/>
                  </a:cubicBezTo>
                  <a:cubicBezTo>
                    <a:pt x="242" y="308"/>
                    <a:pt x="242" y="308"/>
                    <a:pt x="242" y="308"/>
                  </a:cubicBezTo>
                  <a:cubicBezTo>
                    <a:pt x="261" y="293"/>
                    <a:pt x="282" y="283"/>
                    <a:pt x="302" y="273"/>
                  </a:cubicBezTo>
                  <a:cubicBezTo>
                    <a:pt x="338" y="254"/>
                    <a:pt x="372" y="237"/>
                    <a:pt x="388" y="198"/>
                  </a:cubicBezTo>
                  <a:cubicBezTo>
                    <a:pt x="392" y="188"/>
                    <a:pt x="389" y="169"/>
                    <a:pt x="386" y="150"/>
                  </a:cubicBezTo>
                  <a:cubicBezTo>
                    <a:pt x="384" y="138"/>
                    <a:pt x="382" y="125"/>
                    <a:pt x="382" y="112"/>
                  </a:cubicBezTo>
                  <a:cubicBezTo>
                    <a:pt x="381" y="102"/>
                    <a:pt x="384" y="89"/>
                    <a:pt x="387" y="76"/>
                  </a:cubicBezTo>
                  <a:cubicBezTo>
                    <a:pt x="390" y="64"/>
                    <a:pt x="392" y="52"/>
                    <a:pt x="392" y="42"/>
                  </a:cubicBezTo>
                  <a:cubicBezTo>
                    <a:pt x="379" y="54"/>
                    <a:pt x="360" y="55"/>
                    <a:pt x="344" y="56"/>
                  </a:cubicBezTo>
                  <a:cubicBezTo>
                    <a:pt x="333" y="56"/>
                    <a:pt x="323" y="57"/>
                    <a:pt x="316" y="61"/>
                  </a:cubicBezTo>
                  <a:cubicBezTo>
                    <a:pt x="305" y="66"/>
                    <a:pt x="282" y="68"/>
                    <a:pt x="248" y="68"/>
                  </a:cubicBezTo>
                  <a:cubicBezTo>
                    <a:pt x="232" y="69"/>
                    <a:pt x="207" y="70"/>
                    <a:pt x="200" y="72"/>
                  </a:cubicBezTo>
                  <a:cubicBezTo>
                    <a:pt x="186" y="116"/>
                    <a:pt x="203" y="138"/>
                    <a:pt x="232" y="175"/>
                  </a:cubicBezTo>
                  <a:cubicBezTo>
                    <a:pt x="234" y="178"/>
                    <a:pt x="234" y="178"/>
                    <a:pt x="234" y="178"/>
                  </a:cubicBezTo>
                  <a:cubicBezTo>
                    <a:pt x="250" y="199"/>
                    <a:pt x="238" y="218"/>
                    <a:pt x="227" y="234"/>
                  </a:cubicBezTo>
                  <a:cubicBezTo>
                    <a:pt x="220" y="246"/>
                    <a:pt x="212" y="257"/>
                    <a:pt x="216" y="268"/>
                  </a:cubicBezTo>
                  <a:cubicBezTo>
                    <a:pt x="220" y="279"/>
                    <a:pt x="220" y="279"/>
                    <a:pt x="220" y="279"/>
                  </a:cubicBezTo>
                  <a:cubicBezTo>
                    <a:pt x="189" y="279"/>
                    <a:pt x="189" y="279"/>
                    <a:pt x="189" y="279"/>
                  </a:cubicBezTo>
                  <a:cubicBezTo>
                    <a:pt x="190" y="269"/>
                    <a:pt x="190" y="269"/>
                    <a:pt x="190" y="269"/>
                  </a:cubicBezTo>
                  <a:cubicBezTo>
                    <a:pt x="191" y="264"/>
                    <a:pt x="186" y="261"/>
                    <a:pt x="179" y="254"/>
                  </a:cubicBezTo>
                  <a:cubicBezTo>
                    <a:pt x="170" y="246"/>
                    <a:pt x="156" y="235"/>
                    <a:pt x="164" y="215"/>
                  </a:cubicBezTo>
                  <a:cubicBezTo>
                    <a:pt x="172" y="199"/>
                    <a:pt x="172" y="189"/>
                    <a:pt x="169" y="185"/>
                  </a:cubicBezTo>
                  <a:cubicBezTo>
                    <a:pt x="169" y="184"/>
                    <a:pt x="164" y="181"/>
                    <a:pt x="153" y="183"/>
                  </a:cubicBezTo>
                  <a:cubicBezTo>
                    <a:pt x="149" y="183"/>
                    <a:pt x="149" y="183"/>
                    <a:pt x="149" y="183"/>
                  </a:cubicBezTo>
                  <a:cubicBezTo>
                    <a:pt x="138" y="183"/>
                    <a:pt x="132" y="175"/>
                    <a:pt x="127" y="168"/>
                  </a:cubicBezTo>
                  <a:cubicBezTo>
                    <a:pt x="127" y="167"/>
                    <a:pt x="126" y="166"/>
                    <a:pt x="125" y="165"/>
                  </a:cubicBezTo>
                  <a:lnTo>
                    <a:pt x="24" y="2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2" name="Freeform 334"/>
            <p:cNvSpPr>
              <a:spLocks/>
            </p:cNvSpPr>
            <p:nvPr/>
          </p:nvSpPr>
          <p:spPr bwMode="auto">
            <a:xfrm>
              <a:off x="2483" y="2622"/>
              <a:ext cx="125" cy="118"/>
            </a:xfrm>
            <a:custGeom>
              <a:avLst/>
              <a:gdLst>
                <a:gd name="T0" fmla="*/ 196 w 419"/>
                <a:gd name="T1" fmla="*/ 393 h 396"/>
                <a:gd name="T2" fmla="*/ 376 w 419"/>
                <a:gd name="T3" fmla="*/ 372 h 396"/>
                <a:gd name="T4" fmla="*/ 372 w 419"/>
                <a:gd name="T5" fmla="*/ 322 h 396"/>
                <a:gd name="T6" fmla="*/ 357 w 419"/>
                <a:gd name="T7" fmla="*/ 279 h 396"/>
                <a:gd name="T8" fmla="*/ 367 w 419"/>
                <a:gd name="T9" fmla="*/ 228 h 396"/>
                <a:gd name="T10" fmla="*/ 342 w 419"/>
                <a:gd name="T11" fmla="*/ 196 h 396"/>
                <a:gd name="T12" fmla="*/ 357 w 419"/>
                <a:gd name="T13" fmla="*/ 139 h 396"/>
                <a:gd name="T14" fmla="*/ 316 w 419"/>
                <a:gd name="T15" fmla="*/ 113 h 396"/>
                <a:gd name="T16" fmla="*/ 296 w 419"/>
                <a:gd name="T17" fmla="*/ 79 h 396"/>
                <a:gd name="T18" fmla="*/ 199 w 419"/>
                <a:gd name="T19" fmla="*/ 22 h 396"/>
                <a:gd name="T20" fmla="*/ 137 w 419"/>
                <a:gd name="T21" fmla="*/ 44 h 396"/>
                <a:gd name="T22" fmla="*/ 153 w 419"/>
                <a:gd name="T23" fmla="*/ 51 h 396"/>
                <a:gd name="T24" fmla="*/ 120 w 419"/>
                <a:gd name="T25" fmla="*/ 73 h 396"/>
                <a:gd name="T26" fmla="*/ 97 w 419"/>
                <a:gd name="T27" fmla="*/ 51 h 396"/>
                <a:gd name="T28" fmla="*/ 82 w 419"/>
                <a:gd name="T29" fmla="*/ 70 h 396"/>
                <a:gd name="T30" fmla="*/ 81 w 419"/>
                <a:gd name="T31" fmla="*/ 5 h 396"/>
                <a:gd name="T32" fmla="*/ 32 w 419"/>
                <a:gd name="T33" fmla="*/ 6 h 396"/>
                <a:gd name="T34" fmla="*/ 24 w 419"/>
                <a:gd name="T35" fmla="*/ 120 h 396"/>
                <a:gd name="T36" fmla="*/ 3 w 419"/>
                <a:gd name="T37" fmla="*/ 129 h 396"/>
                <a:gd name="T38" fmla="*/ 11 w 419"/>
                <a:gd name="T39" fmla="*/ 170 h 396"/>
                <a:gd name="T40" fmla="*/ 8 w 419"/>
                <a:gd name="T41" fmla="*/ 202 h 396"/>
                <a:gd name="T42" fmla="*/ 34 w 419"/>
                <a:gd name="T43" fmla="*/ 222 h 396"/>
                <a:gd name="T44" fmla="*/ 55 w 419"/>
                <a:gd name="T45" fmla="*/ 284 h 396"/>
                <a:gd name="T46" fmla="*/ 125 w 419"/>
                <a:gd name="T47" fmla="*/ 313 h 396"/>
                <a:gd name="T48" fmla="*/ 173 w 419"/>
                <a:gd name="T49" fmla="*/ 330 h 396"/>
                <a:gd name="T50" fmla="*/ 196 w 419"/>
                <a:gd name="T51" fmla="*/ 39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19" h="396">
                  <a:moveTo>
                    <a:pt x="196" y="393"/>
                  </a:moveTo>
                  <a:cubicBezTo>
                    <a:pt x="259" y="387"/>
                    <a:pt x="315" y="396"/>
                    <a:pt x="376" y="372"/>
                  </a:cubicBezTo>
                  <a:cubicBezTo>
                    <a:pt x="419" y="356"/>
                    <a:pt x="381" y="346"/>
                    <a:pt x="372" y="322"/>
                  </a:cubicBezTo>
                  <a:cubicBezTo>
                    <a:pt x="367" y="308"/>
                    <a:pt x="361" y="294"/>
                    <a:pt x="357" y="279"/>
                  </a:cubicBezTo>
                  <a:cubicBezTo>
                    <a:pt x="353" y="263"/>
                    <a:pt x="371" y="243"/>
                    <a:pt x="367" y="228"/>
                  </a:cubicBezTo>
                  <a:cubicBezTo>
                    <a:pt x="364" y="217"/>
                    <a:pt x="338" y="208"/>
                    <a:pt x="342" y="196"/>
                  </a:cubicBezTo>
                  <a:cubicBezTo>
                    <a:pt x="345" y="185"/>
                    <a:pt x="362" y="149"/>
                    <a:pt x="357" y="139"/>
                  </a:cubicBezTo>
                  <a:cubicBezTo>
                    <a:pt x="354" y="130"/>
                    <a:pt x="324" y="118"/>
                    <a:pt x="316" y="113"/>
                  </a:cubicBezTo>
                  <a:cubicBezTo>
                    <a:pt x="301" y="104"/>
                    <a:pt x="308" y="90"/>
                    <a:pt x="296" y="79"/>
                  </a:cubicBezTo>
                  <a:cubicBezTo>
                    <a:pt x="272" y="55"/>
                    <a:pt x="228" y="39"/>
                    <a:pt x="199" y="22"/>
                  </a:cubicBezTo>
                  <a:cubicBezTo>
                    <a:pt x="162" y="0"/>
                    <a:pt x="165" y="10"/>
                    <a:pt x="137" y="44"/>
                  </a:cubicBezTo>
                  <a:cubicBezTo>
                    <a:pt x="142" y="46"/>
                    <a:pt x="148" y="49"/>
                    <a:pt x="153" y="51"/>
                  </a:cubicBezTo>
                  <a:cubicBezTo>
                    <a:pt x="138" y="53"/>
                    <a:pt x="125" y="59"/>
                    <a:pt x="120" y="73"/>
                  </a:cubicBezTo>
                  <a:cubicBezTo>
                    <a:pt x="116" y="63"/>
                    <a:pt x="110" y="58"/>
                    <a:pt x="97" y="51"/>
                  </a:cubicBezTo>
                  <a:cubicBezTo>
                    <a:pt x="93" y="63"/>
                    <a:pt x="91" y="60"/>
                    <a:pt x="82" y="70"/>
                  </a:cubicBezTo>
                  <a:cubicBezTo>
                    <a:pt x="77" y="48"/>
                    <a:pt x="80" y="27"/>
                    <a:pt x="81" y="5"/>
                  </a:cubicBezTo>
                  <a:cubicBezTo>
                    <a:pt x="65" y="5"/>
                    <a:pt x="48" y="6"/>
                    <a:pt x="32" y="6"/>
                  </a:cubicBezTo>
                  <a:cubicBezTo>
                    <a:pt x="50" y="45"/>
                    <a:pt x="46" y="85"/>
                    <a:pt x="24" y="120"/>
                  </a:cubicBezTo>
                  <a:cubicBezTo>
                    <a:pt x="20" y="125"/>
                    <a:pt x="4" y="126"/>
                    <a:pt x="3" y="129"/>
                  </a:cubicBezTo>
                  <a:cubicBezTo>
                    <a:pt x="0" y="138"/>
                    <a:pt x="9" y="161"/>
                    <a:pt x="11" y="170"/>
                  </a:cubicBezTo>
                  <a:cubicBezTo>
                    <a:pt x="12" y="178"/>
                    <a:pt x="7" y="198"/>
                    <a:pt x="8" y="202"/>
                  </a:cubicBezTo>
                  <a:cubicBezTo>
                    <a:pt x="12" y="211"/>
                    <a:pt x="30" y="213"/>
                    <a:pt x="34" y="222"/>
                  </a:cubicBezTo>
                  <a:cubicBezTo>
                    <a:pt x="43" y="239"/>
                    <a:pt x="39" y="268"/>
                    <a:pt x="55" y="284"/>
                  </a:cubicBezTo>
                  <a:cubicBezTo>
                    <a:pt x="69" y="297"/>
                    <a:pt x="107" y="307"/>
                    <a:pt x="125" y="313"/>
                  </a:cubicBezTo>
                  <a:cubicBezTo>
                    <a:pt x="142" y="318"/>
                    <a:pt x="159" y="320"/>
                    <a:pt x="173" y="330"/>
                  </a:cubicBezTo>
                  <a:cubicBezTo>
                    <a:pt x="188" y="341"/>
                    <a:pt x="181" y="376"/>
                    <a:pt x="196" y="39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3" name="Freeform 335"/>
            <p:cNvSpPr>
              <a:spLocks noEditPoints="1"/>
            </p:cNvSpPr>
            <p:nvPr/>
          </p:nvSpPr>
          <p:spPr bwMode="auto">
            <a:xfrm>
              <a:off x="2480" y="2621"/>
              <a:ext cx="124" cy="121"/>
            </a:xfrm>
            <a:custGeom>
              <a:avLst/>
              <a:gdLst>
                <a:gd name="T0" fmla="*/ 198 w 416"/>
                <a:gd name="T1" fmla="*/ 404 h 408"/>
                <a:gd name="T2" fmla="*/ 176 w 416"/>
                <a:gd name="T3" fmla="*/ 343 h 408"/>
                <a:gd name="T4" fmla="*/ 132 w 416"/>
                <a:gd name="T5" fmla="*/ 327 h 408"/>
                <a:gd name="T6" fmla="*/ 57 w 416"/>
                <a:gd name="T7" fmla="*/ 295 h 408"/>
                <a:gd name="T8" fmla="*/ 35 w 416"/>
                <a:gd name="T9" fmla="*/ 231 h 408"/>
                <a:gd name="T10" fmla="*/ 9 w 416"/>
                <a:gd name="T11" fmla="*/ 210 h 408"/>
                <a:gd name="T12" fmla="*/ 11 w 416"/>
                <a:gd name="T13" fmla="*/ 177 h 408"/>
                <a:gd name="T14" fmla="*/ 3 w 416"/>
                <a:gd name="T15" fmla="*/ 131 h 408"/>
                <a:gd name="T16" fmla="*/ 26 w 416"/>
                <a:gd name="T17" fmla="*/ 119 h 408"/>
                <a:gd name="T18" fmla="*/ 27 w 416"/>
                <a:gd name="T19" fmla="*/ 3 h 408"/>
                <a:gd name="T20" fmla="*/ 98 w 416"/>
                <a:gd name="T21" fmla="*/ 21 h 408"/>
                <a:gd name="T22" fmla="*/ 101 w 416"/>
                <a:gd name="T23" fmla="*/ 43 h 408"/>
                <a:gd name="T24" fmla="*/ 129 w 416"/>
                <a:gd name="T25" fmla="*/ 61 h 408"/>
                <a:gd name="T26" fmla="*/ 131 w 416"/>
                <a:gd name="T27" fmla="*/ 52 h 408"/>
                <a:gd name="T28" fmla="*/ 151 w 416"/>
                <a:gd name="T29" fmla="*/ 28 h 408"/>
                <a:gd name="T30" fmla="*/ 213 w 416"/>
                <a:gd name="T31" fmla="*/ 19 h 408"/>
                <a:gd name="T32" fmla="*/ 312 w 416"/>
                <a:gd name="T33" fmla="*/ 77 h 408"/>
                <a:gd name="T34" fmla="*/ 329 w 416"/>
                <a:gd name="T35" fmla="*/ 110 h 408"/>
                <a:gd name="T36" fmla="*/ 375 w 416"/>
                <a:gd name="T37" fmla="*/ 140 h 408"/>
                <a:gd name="T38" fmla="*/ 360 w 416"/>
                <a:gd name="T39" fmla="*/ 204 h 408"/>
                <a:gd name="T40" fmla="*/ 385 w 416"/>
                <a:gd name="T41" fmla="*/ 230 h 408"/>
                <a:gd name="T42" fmla="*/ 375 w 416"/>
                <a:gd name="T43" fmla="*/ 282 h 408"/>
                <a:gd name="T44" fmla="*/ 402 w 416"/>
                <a:gd name="T45" fmla="*/ 340 h 408"/>
                <a:gd name="T46" fmla="*/ 388 w 416"/>
                <a:gd name="T47" fmla="*/ 386 h 408"/>
                <a:gd name="T48" fmla="*/ 206 w 416"/>
                <a:gd name="T49" fmla="*/ 407 h 408"/>
                <a:gd name="T50" fmla="*/ 26 w 416"/>
                <a:gd name="T51" fmla="*/ 205 h 408"/>
                <a:gd name="T52" fmla="*/ 51 w 416"/>
                <a:gd name="T53" fmla="*/ 223 h 408"/>
                <a:gd name="T54" fmla="*/ 70 w 416"/>
                <a:gd name="T55" fmla="*/ 282 h 408"/>
                <a:gd name="T56" fmla="*/ 137 w 416"/>
                <a:gd name="T57" fmla="*/ 309 h 408"/>
                <a:gd name="T58" fmla="*/ 187 w 416"/>
                <a:gd name="T59" fmla="*/ 328 h 408"/>
                <a:gd name="T60" fmla="*/ 209 w 416"/>
                <a:gd name="T61" fmla="*/ 388 h 408"/>
                <a:gd name="T62" fmla="*/ 381 w 416"/>
                <a:gd name="T63" fmla="*/ 369 h 408"/>
                <a:gd name="T64" fmla="*/ 389 w 416"/>
                <a:gd name="T65" fmla="*/ 353 h 408"/>
                <a:gd name="T66" fmla="*/ 357 w 416"/>
                <a:gd name="T67" fmla="*/ 287 h 408"/>
                <a:gd name="T68" fmla="*/ 367 w 416"/>
                <a:gd name="T69" fmla="*/ 235 h 408"/>
                <a:gd name="T70" fmla="*/ 342 w 416"/>
                <a:gd name="T71" fmla="*/ 199 h 408"/>
                <a:gd name="T72" fmla="*/ 358 w 416"/>
                <a:gd name="T73" fmla="*/ 147 h 408"/>
                <a:gd name="T74" fmla="*/ 320 w 416"/>
                <a:gd name="T75" fmla="*/ 126 h 408"/>
                <a:gd name="T76" fmla="*/ 299 w 416"/>
                <a:gd name="T77" fmla="*/ 90 h 408"/>
                <a:gd name="T78" fmla="*/ 204 w 416"/>
                <a:gd name="T79" fmla="*/ 35 h 408"/>
                <a:gd name="T80" fmla="*/ 165 w 416"/>
                <a:gd name="T81" fmla="*/ 39 h 408"/>
                <a:gd name="T82" fmla="*/ 195 w 416"/>
                <a:gd name="T83" fmla="*/ 61 h 408"/>
                <a:gd name="T84" fmla="*/ 137 w 416"/>
                <a:gd name="T85" fmla="*/ 82 h 408"/>
                <a:gd name="T86" fmla="*/ 120 w 416"/>
                <a:gd name="T87" fmla="*/ 81 h 408"/>
                <a:gd name="T88" fmla="*/ 104 w 416"/>
                <a:gd name="T89" fmla="*/ 75 h 408"/>
                <a:gd name="T90" fmla="*/ 87 w 416"/>
                <a:gd name="T91" fmla="*/ 94 h 408"/>
                <a:gd name="T92" fmla="*/ 80 w 416"/>
                <a:gd name="T93" fmla="*/ 20 h 408"/>
                <a:gd name="T94" fmla="*/ 55 w 416"/>
                <a:gd name="T95" fmla="*/ 20 h 408"/>
                <a:gd name="T96" fmla="*/ 22 w 416"/>
                <a:gd name="T97" fmla="*/ 139 h 408"/>
                <a:gd name="T98" fmla="*/ 26 w 416"/>
                <a:gd name="T99" fmla="*/ 162 h 408"/>
                <a:gd name="T100" fmla="*/ 27 w 416"/>
                <a:gd name="T101" fmla="*/ 195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6" h="408">
                  <a:moveTo>
                    <a:pt x="201" y="408"/>
                  </a:moveTo>
                  <a:cubicBezTo>
                    <a:pt x="198" y="404"/>
                    <a:pt x="198" y="404"/>
                    <a:pt x="198" y="404"/>
                  </a:cubicBezTo>
                  <a:cubicBezTo>
                    <a:pt x="189" y="394"/>
                    <a:pt x="187" y="380"/>
                    <a:pt x="184" y="367"/>
                  </a:cubicBezTo>
                  <a:cubicBezTo>
                    <a:pt x="183" y="357"/>
                    <a:pt x="181" y="346"/>
                    <a:pt x="176" y="343"/>
                  </a:cubicBezTo>
                  <a:cubicBezTo>
                    <a:pt x="168" y="337"/>
                    <a:pt x="157" y="334"/>
                    <a:pt x="146" y="331"/>
                  </a:cubicBezTo>
                  <a:cubicBezTo>
                    <a:pt x="141" y="330"/>
                    <a:pt x="136" y="329"/>
                    <a:pt x="132" y="327"/>
                  </a:cubicBezTo>
                  <a:cubicBezTo>
                    <a:pt x="125" y="325"/>
                    <a:pt x="125" y="325"/>
                    <a:pt x="125" y="325"/>
                  </a:cubicBezTo>
                  <a:cubicBezTo>
                    <a:pt x="103" y="318"/>
                    <a:pt x="71" y="308"/>
                    <a:pt x="57" y="295"/>
                  </a:cubicBezTo>
                  <a:cubicBezTo>
                    <a:pt x="46" y="284"/>
                    <a:pt x="43" y="268"/>
                    <a:pt x="41" y="253"/>
                  </a:cubicBezTo>
                  <a:cubicBezTo>
                    <a:pt x="39" y="245"/>
                    <a:pt x="38" y="237"/>
                    <a:pt x="35" y="231"/>
                  </a:cubicBezTo>
                  <a:cubicBezTo>
                    <a:pt x="34" y="230"/>
                    <a:pt x="29" y="227"/>
                    <a:pt x="26" y="225"/>
                  </a:cubicBezTo>
                  <a:cubicBezTo>
                    <a:pt x="19" y="222"/>
                    <a:pt x="12" y="218"/>
                    <a:pt x="9" y="210"/>
                  </a:cubicBezTo>
                  <a:cubicBezTo>
                    <a:pt x="7" y="206"/>
                    <a:pt x="8" y="201"/>
                    <a:pt x="9" y="192"/>
                  </a:cubicBezTo>
                  <a:cubicBezTo>
                    <a:pt x="10" y="188"/>
                    <a:pt x="11" y="180"/>
                    <a:pt x="11" y="177"/>
                  </a:cubicBezTo>
                  <a:cubicBezTo>
                    <a:pt x="11" y="175"/>
                    <a:pt x="9" y="171"/>
                    <a:pt x="8" y="167"/>
                  </a:cubicBezTo>
                  <a:cubicBezTo>
                    <a:pt x="3" y="152"/>
                    <a:pt x="0" y="140"/>
                    <a:pt x="3" y="131"/>
                  </a:cubicBezTo>
                  <a:cubicBezTo>
                    <a:pt x="5" y="125"/>
                    <a:pt x="11" y="124"/>
                    <a:pt x="18" y="122"/>
                  </a:cubicBezTo>
                  <a:cubicBezTo>
                    <a:pt x="20" y="121"/>
                    <a:pt x="25" y="120"/>
                    <a:pt x="26" y="119"/>
                  </a:cubicBezTo>
                  <a:cubicBezTo>
                    <a:pt x="46" y="88"/>
                    <a:pt x="49" y="51"/>
                    <a:pt x="33" y="15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8" y="32"/>
                    <a:pt x="97" y="42"/>
                    <a:pt x="98" y="53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11" y="48"/>
                    <a:pt x="111" y="48"/>
                    <a:pt x="111" y="48"/>
                  </a:cubicBezTo>
                  <a:cubicBezTo>
                    <a:pt x="118" y="52"/>
                    <a:pt x="124" y="56"/>
                    <a:pt x="129" y="61"/>
                  </a:cubicBezTo>
                  <a:cubicBezTo>
                    <a:pt x="132" y="59"/>
                    <a:pt x="134" y="57"/>
                    <a:pt x="137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43" y="37"/>
                    <a:pt x="147" y="32"/>
                    <a:pt x="151" y="28"/>
                  </a:cubicBezTo>
                  <a:cubicBezTo>
                    <a:pt x="161" y="15"/>
                    <a:pt x="168" y="6"/>
                    <a:pt x="181" y="6"/>
                  </a:cubicBezTo>
                  <a:cubicBezTo>
                    <a:pt x="189" y="6"/>
                    <a:pt x="199" y="11"/>
                    <a:pt x="213" y="19"/>
                  </a:cubicBezTo>
                  <a:cubicBezTo>
                    <a:pt x="222" y="25"/>
                    <a:pt x="233" y="30"/>
                    <a:pt x="244" y="36"/>
                  </a:cubicBezTo>
                  <a:cubicBezTo>
                    <a:pt x="269" y="48"/>
                    <a:pt x="295" y="60"/>
                    <a:pt x="312" y="77"/>
                  </a:cubicBezTo>
                  <a:cubicBezTo>
                    <a:pt x="318" y="84"/>
                    <a:pt x="320" y="92"/>
                    <a:pt x="322" y="98"/>
                  </a:cubicBezTo>
                  <a:cubicBezTo>
                    <a:pt x="323" y="104"/>
                    <a:pt x="324" y="107"/>
                    <a:pt x="329" y="110"/>
                  </a:cubicBezTo>
                  <a:cubicBezTo>
                    <a:pt x="332" y="112"/>
                    <a:pt x="335" y="113"/>
                    <a:pt x="340" y="115"/>
                  </a:cubicBezTo>
                  <a:cubicBezTo>
                    <a:pt x="358" y="124"/>
                    <a:pt x="372" y="131"/>
                    <a:pt x="375" y="140"/>
                  </a:cubicBezTo>
                  <a:cubicBezTo>
                    <a:pt x="379" y="150"/>
                    <a:pt x="373" y="167"/>
                    <a:pt x="365" y="190"/>
                  </a:cubicBezTo>
                  <a:cubicBezTo>
                    <a:pt x="362" y="196"/>
                    <a:pt x="360" y="201"/>
                    <a:pt x="360" y="204"/>
                  </a:cubicBezTo>
                  <a:cubicBezTo>
                    <a:pt x="360" y="205"/>
                    <a:pt x="366" y="210"/>
                    <a:pt x="369" y="212"/>
                  </a:cubicBezTo>
                  <a:cubicBezTo>
                    <a:pt x="376" y="217"/>
                    <a:pt x="383" y="223"/>
                    <a:pt x="385" y="230"/>
                  </a:cubicBezTo>
                  <a:cubicBezTo>
                    <a:pt x="388" y="241"/>
                    <a:pt x="384" y="251"/>
                    <a:pt x="380" y="261"/>
                  </a:cubicBezTo>
                  <a:cubicBezTo>
                    <a:pt x="377" y="269"/>
                    <a:pt x="374" y="277"/>
                    <a:pt x="375" y="282"/>
                  </a:cubicBezTo>
                  <a:cubicBezTo>
                    <a:pt x="379" y="296"/>
                    <a:pt x="384" y="310"/>
                    <a:pt x="390" y="324"/>
                  </a:cubicBezTo>
                  <a:cubicBezTo>
                    <a:pt x="392" y="330"/>
                    <a:pt x="397" y="335"/>
                    <a:pt x="402" y="340"/>
                  </a:cubicBezTo>
                  <a:cubicBezTo>
                    <a:pt x="409" y="348"/>
                    <a:pt x="416" y="355"/>
                    <a:pt x="414" y="365"/>
                  </a:cubicBezTo>
                  <a:cubicBezTo>
                    <a:pt x="412" y="373"/>
                    <a:pt x="404" y="380"/>
                    <a:pt x="388" y="386"/>
                  </a:cubicBezTo>
                  <a:cubicBezTo>
                    <a:pt x="345" y="403"/>
                    <a:pt x="305" y="404"/>
                    <a:pt x="263" y="404"/>
                  </a:cubicBezTo>
                  <a:cubicBezTo>
                    <a:pt x="244" y="405"/>
                    <a:pt x="225" y="405"/>
                    <a:pt x="206" y="407"/>
                  </a:cubicBezTo>
                  <a:lnTo>
                    <a:pt x="201" y="408"/>
                  </a:lnTo>
                  <a:close/>
                  <a:moveTo>
                    <a:pt x="26" y="205"/>
                  </a:moveTo>
                  <a:cubicBezTo>
                    <a:pt x="27" y="205"/>
                    <a:pt x="32" y="208"/>
                    <a:pt x="35" y="209"/>
                  </a:cubicBezTo>
                  <a:cubicBezTo>
                    <a:pt x="41" y="212"/>
                    <a:pt x="48" y="216"/>
                    <a:pt x="51" y="223"/>
                  </a:cubicBezTo>
                  <a:cubicBezTo>
                    <a:pt x="56" y="231"/>
                    <a:pt x="57" y="241"/>
                    <a:pt x="59" y="250"/>
                  </a:cubicBezTo>
                  <a:cubicBezTo>
                    <a:pt x="61" y="262"/>
                    <a:pt x="63" y="275"/>
                    <a:pt x="70" y="282"/>
                  </a:cubicBezTo>
                  <a:cubicBezTo>
                    <a:pt x="81" y="292"/>
                    <a:pt x="112" y="301"/>
                    <a:pt x="130" y="307"/>
                  </a:cubicBezTo>
                  <a:cubicBezTo>
                    <a:pt x="137" y="309"/>
                    <a:pt x="137" y="309"/>
                    <a:pt x="137" y="309"/>
                  </a:cubicBezTo>
                  <a:cubicBezTo>
                    <a:pt x="142" y="311"/>
                    <a:pt x="146" y="312"/>
                    <a:pt x="150" y="313"/>
                  </a:cubicBezTo>
                  <a:cubicBezTo>
                    <a:pt x="163" y="316"/>
                    <a:pt x="176" y="320"/>
                    <a:pt x="187" y="328"/>
                  </a:cubicBezTo>
                  <a:cubicBezTo>
                    <a:pt x="198" y="336"/>
                    <a:pt x="200" y="350"/>
                    <a:pt x="203" y="364"/>
                  </a:cubicBezTo>
                  <a:cubicBezTo>
                    <a:pt x="204" y="373"/>
                    <a:pt x="206" y="382"/>
                    <a:pt x="209" y="388"/>
                  </a:cubicBezTo>
                  <a:cubicBezTo>
                    <a:pt x="228" y="387"/>
                    <a:pt x="245" y="386"/>
                    <a:pt x="263" y="386"/>
                  </a:cubicBezTo>
                  <a:cubicBezTo>
                    <a:pt x="303" y="385"/>
                    <a:pt x="341" y="384"/>
                    <a:pt x="381" y="369"/>
                  </a:cubicBezTo>
                  <a:cubicBezTo>
                    <a:pt x="394" y="364"/>
                    <a:pt x="396" y="361"/>
                    <a:pt x="396" y="361"/>
                  </a:cubicBezTo>
                  <a:cubicBezTo>
                    <a:pt x="396" y="360"/>
                    <a:pt x="391" y="356"/>
                    <a:pt x="389" y="353"/>
                  </a:cubicBezTo>
                  <a:cubicBezTo>
                    <a:pt x="383" y="347"/>
                    <a:pt x="376" y="340"/>
                    <a:pt x="373" y="331"/>
                  </a:cubicBezTo>
                  <a:cubicBezTo>
                    <a:pt x="367" y="316"/>
                    <a:pt x="361" y="302"/>
                    <a:pt x="357" y="287"/>
                  </a:cubicBezTo>
                  <a:cubicBezTo>
                    <a:pt x="354" y="276"/>
                    <a:pt x="359" y="264"/>
                    <a:pt x="363" y="254"/>
                  </a:cubicBezTo>
                  <a:cubicBezTo>
                    <a:pt x="366" y="247"/>
                    <a:pt x="368" y="240"/>
                    <a:pt x="367" y="235"/>
                  </a:cubicBezTo>
                  <a:cubicBezTo>
                    <a:pt x="366" y="234"/>
                    <a:pt x="361" y="229"/>
                    <a:pt x="358" y="227"/>
                  </a:cubicBezTo>
                  <a:cubicBezTo>
                    <a:pt x="350" y="221"/>
                    <a:pt x="339" y="212"/>
                    <a:pt x="342" y="199"/>
                  </a:cubicBezTo>
                  <a:cubicBezTo>
                    <a:pt x="343" y="196"/>
                    <a:pt x="345" y="190"/>
                    <a:pt x="347" y="184"/>
                  </a:cubicBezTo>
                  <a:cubicBezTo>
                    <a:pt x="351" y="174"/>
                    <a:pt x="359" y="152"/>
                    <a:pt x="358" y="147"/>
                  </a:cubicBezTo>
                  <a:cubicBezTo>
                    <a:pt x="356" y="143"/>
                    <a:pt x="339" y="135"/>
                    <a:pt x="332" y="132"/>
                  </a:cubicBezTo>
                  <a:cubicBezTo>
                    <a:pt x="327" y="129"/>
                    <a:pt x="322" y="127"/>
                    <a:pt x="320" y="126"/>
                  </a:cubicBezTo>
                  <a:cubicBezTo>
                    <a:pt x="308" y="119"/>
                    <a:pt x="306" y="109"/>
                    <a:pt x="304" y="102"/>
                  </a:cubicBezTo>
                  <a:cubicBezTo>
                    <a:pt x="303" y="97"/>
                    <a:pt x="302" y="94"/>
                    <a:pt x="299" y="90"/>
                  </a:cubicBezTo>
                  <a:cubicBezTo>
                    <a:pt x="284" y="76"/>
                    <a:pt x="260" y="64"/>
                    <a:pt x="236" y="52"/>
                  </a:cubicBezTo>
                  <a:cubicBezTo>
                    <a:pt x="225" y="46"/>
                    <a:pt x="213" y="40"/>
                    <a:pt x="204" y="35"/>
                  </a:cubicBezTo>
                  <a:cubicBezTo>
                    <a:pt x="195" y="30"/>
                    <a:pt x="185" y="25"/>
                    <a:pt x="181" y="25"/>
                  </a:cubicBezTo>
                  <a:cubicBezTo>
                    <a:pt x="177" y="25"/>
                    <a:pt x="174" y="28"/>
                    <a:pt x="165" y="39"/>
                  </a:cubicBezTo>
                  <a:cubicBezTo>
                    <a:pt x="164" y="41"/>
                    <a:pt x="162" y="43"/>
                    <a:pt x="160" y="45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4" y="67"/>
                    <a:pt x="142" y="70"/>
                    <a:pt x="137" y="82"/>
                  </a:cubicBezTo>
                  <a:cubicBezTo>
                    <a:pt x="128" y="105"/>
                    <a:pt x="128" y="105"/>
                    <a:pt x="128" y="105"/>
                  </a:cubicBezTo>
                  <a:cubicBezTo>
                    <a:pt x="120" y="81"/>
                    <a:pt x="120" y="81"/>
                    <a:pt x="120" y="81"/>
                  </a:cubicBezTo>
                  <a:cubicBezTo>
                    <a:pt x="119" y="77"/>
                    <a:pt x="116" y="73"/>
                    <a:pt x="110" y="69"/>
                  </a:cubicBezTo>
                  <a:cubicBezTo>
                    <a:pt x="108" y="72"/>
                    <a:pt x="107" y="73"/>
                    <a:pt x="104" y="75"/>
                  </a:cubicBezTo>
                  <a:cubicBezTo>
                    <a:pt x="103" y="76"/>
                    <a:pt x="101" y="78"/>
                    <a:pt x="98" y="81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3" y="77"/>
                    <a:pt x="83" y="77"/>
                    <a:pt x="83" y="77"/>
                  </a:cubicBezTo>
                  <a:cubicBezTo>
                    <a:pt x="78" y="57"/>
                    <a:pt x="79" y="38"/>
                    <a:pt x="80" y="20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67" y="58"/>
                    <a:pt x="62" y="96"/>
                    <a:pt x="40" y="130"/>
                  </a:cubicBezTo>
                  <a:cubicBezTo>
                    <a:pt x="37" y="136"/>
                    <a:pt x="29" y="138"/>
                    <a:pt x="22" y="139"/>
                  </a:cubicBezTo>
                  <a:cubicBezTo>
                    <a:pt x="22" y="140"/>
                    <a:pt x="21" y="140"/>
                    <a:pt x="20" y="140"/>
                  </a:cubicBezTo>
                  <a:cubicBezTo>
                    <a:pt x="21" y="146"/>
                    <a:pt x="24" y="157"/>
                    <a:pt x="26" y="162"/>
                  </a:cubicBezTo>
                  <a:cubicBezTo>
                    <a:pt x="27" y="167"/>
                    <a:pt x="28" y="171"/>
                    <a:pt x="29" y="174"/>
                  </a:cubicBezTo>
                  <a:cubicBezTo>
                    <a:pt x="30" y="179"/>
                    <a:pt x="29" y="185"/>
                    <a:pt x="27" y="195"/>
                  </a:cubicBezTo>
                  <a:cubicBezTo>
                    <a:pt x="27" y="198"/>
                    <a:pt x="26" y="204"/>
                    <a:pt x="26" y="2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4" name="Freeform 336"/>
            <p:cNvSpPr>
              <a:spLocks/>
            </p:cNvSpPr>
            <p:nvPr/>
          </p:nvSpPr>
          <p:spPr bwMode="auto">
            <a:xfrm>
              <a:off x="2589" y="2676"/>
              <a:ext cx="3" cy="7"/>
            </a:xfrm>
            <a:custGeom>
              <a:avLst/>
              <a:gdLst>
                <a:gd name="T0" fmla="*/ 2 w 12"/>
                <a:gd name="T1" fmla="*/ 0 h 25"/>
                <a:gd name="T2" fmla="*/ 12 w 12"/>
                <a:gd name="T3" fmla="*/ 25 h 25"/>
                <a:gd name="T4" fmla="*/ 2 w 1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25">
                  <a:moveTo>
                    <a:pt x="2" y="0"/>
                  </a:moveTo>
                  <a:cubicBezTo>
                    <a:pt x="7" y="8"/>
                    <a:pt x="9" y="17"/>
                    <a:pt x="12" y="25"/>
                  </a:cubicBezTo>
                  <a:cubicBezTo>
                    <a:pt x="0" y="19"/>
                    <a:pt x="3" y="13"/>
                    <a:pt x="2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5" name="Freeform 337"/>
            <p:cNvSpPr>
              <a:spLocks/>
            </p:cNvSpPr>
            <p:nvPr/>
          </p:nvSpPr>
          <p:spPr bwMode="auto">
            <a:xfrm>
              <a:off x="2586" y="2664"/>
              <a:ext cx="11" cy="24"/>
            </a:xfrm>
            <a:custGeom>
              <a:avLst/>
              <a:gdLst>
                <a:gd name="T0" fmla="*/ 38 w 38"/>
                <a:gd name="T1" fmla="*/ 80 h 80"/>
                <a:gd name="T2" fmla="*/ 17 w 38"/>
                <a:gd name="T3" fmla="*/ 71 h 80"/>
                <a:gd name="T4" fmla="*/ 2 w 38"/>
                <a:gd name="T5" fmla="*/ 46 h 80"/>
                <a:gd name="T6" fmla="*/ 2 w 38"/>
                <a:gd name="T7" fmla="*/ 39 h 80"/>
                <a:gd name="T8" fmla="*/ 0 w 38"/>
                <a:gd name="T9" fmla="*/ 0 h 80"/>
                <a:gd name="T10" fmla="*/ 20 w 38"/>
                <a:gd name="T11" fmla="*/ 34 h 80"/>
                <a:gd name="T12" fmla="*/ 26 w 38"/>
                <a:gd name="T13" fmla="*/ 51 h 80"/>
                <a:gd name="T14" fmla="*/ 29 w 38"/>
                <a:gd name="T15" fmla="*/ 59 h 80"/>
                <a:gd name="T16" fmla="*/ 38 w 38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80">
                  <a:moveTo>
                    <a:pt x="38" y="80"/>
                  </a:moveTo>
                  <a:cubicBezTo>
                    <a:pt x="17" y="71"/>
                    <a:pt x="17" y="71"/>
                    <a:pt x="17" y="71"/>
                  </a:cubicBezTo>
                  <a:cubicBezTo>
                    <a:pt x="2" y="64"/>
                    <a:pt x="2" y="54"/>
                    <a:pt x="2" y="46"/>
                  </a:cubicBezTo>
                  <a:cubicBezTo>
                    <a:pt x="2" y="44"/>
                    <a:pt x="2" y="41"/>
                    <a:pt x="2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3" y="39"/>
                    <a:pt x="25" y="45"/>
                    <a:pt x="26" y="51"/>
                  </a:cubicBezTo>
                  <a:cubicBezTo>
                    <a:pt x="27" y="54"/>
                    <a:pt x="28" y="56"/>
                    <a:pt x="29" y="59"/>
                  </a:cubicBezTo>
                  <a:lnTo>
                    <a:pt x="38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6" name="Freeform 338"/>
            <p:cNvSpPr>
              <a:spLocks/>
            </p:cNvSpPr>
            <p:nvPr/>
          </p:nvSpPr>
          <p:spPr bwMode="auto">
            <a:xfrm>
              <a:off x="2594" y="2666"/>
              <a:ext cx="2" cy="6"/>
            </a:xfrm>
            <a:custGeom>
              <a:avLst/>
              <a:gdLst>
                <a:gd name="T0" fmla="*/ 6 w 8"/>
                <a:gd name="T1" fmla="*/ 9 h 20"/>
                <a:gd name="T2" fmla="*/ 4 w 8"/>
                <a:gd name="T3" fmla="*/ 20 h 20"/>
                <a:gd name="T4" fmla="*/ 6 w 8"/>
                <a:gd name="T5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0">
                  <a:moveTo>
                    <a:pt x="6" y="9"/>
                  </a:moveTo>
                  <a:cubicBezTo>
                    <a:pt x="5" y="13"/>
                    <a:pt x="5" y="17"/>
                    <a:pt x="4" y="20"/>
                  </a:cubicBezTo>
                  <a:cubicBezTo>
                    <a:pt x="0" y="0"/>
                    <a:pt x="8" y="7"/>
                    <a:pt x="6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7" name="Freeform 339"/>
            <p:cNvSpPr>
              <a:spLocks/>
            </p:cNvSpPr>
            <p:nvPr/>
          </p:nvSpPr>
          <p:spPr bwMode="auto">
            <a:xfrm>
              <a:off x="2592" y="2665"/>
              <a:ext cx="7" cy="23"/>
            </a:xfrm>
            <a:custGeom>
              <a:avLst/>
              <a:gdLst>
                <a:gd name="T0" fmla="*/ 12 w 24"/>
                <a:gd name="T1" fmla="*/ 78 h 78"/>
                <a:gd name="T2" fmla="*/ 2 w 24"/>
                <a:gd name="T3" fmla="*/ 24 h 78"/>
                <a:gd name="T4" fmla="*/ 4 w 24"/>
                <a:gd name="T5" fmla="*/ 3 h 78"/>
                <a:gd name="T6" fmla="*/ 7 w 24"/>
                <a:gd name="T7" fmla="*/ 0 h 78"/>
                <a:gd name="T8" fmla="*/ 12 w 24"/>
                <a:gd name="T9" fmla="*/ 0 h 78"/>
                <a:gd name="T10" fmla="*/ 22 w 24"/>
                <a:gd name="T11" fmla="*/ 6 h 78"/>
                <a:gd name="T12" fmla="*/ 24 w 24"/>
                <a:gd name="T13" fmla="*/ 12 h 78"/>
                <a:gd name="T14" fmla="*/ 22 w 24"/>
                <a:gd name="T15" fmla="*/ 15 h 78"/>
                <a:gd name="T16" fmla="*/ 20 w 24"/>
                <a:gd name="T17" fmla="*/ 24 h 78"/>
                <a:gd name="T18" fmla="*/ 12 w 24"/>
                <a:gd name="T1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78">
                  <a:moveTo>
                    <a:pt x="12" y="78"/>
                  </a:moveTo>
                  <a:cubicBezTo>
                    <a:pt x="2" y="24"/>
                    <a:pt x="2" y="24"/>
                    <a:pt x="2" y="24"/>
                  </a:cubicBezTo>
                  <a:cubicBezTo>
                    <a:pt x="0" y="13"/>
                    <a:pt x="1" y="7"/>
                    <a:pt x="4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0"/>
                    <a:pt x="20" y="2"/>
                    <a:pt x="22" y="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8"/>
                    <a:pt x="21" y="21"/>
                    <a:pt x="20" y="24"/>
                  </a:cubicBezTo>
                  <a:lnTo>
                    <a:pt x="12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8" name="Freeform 340"/>
            <p:cNvSpPr>
              <a:spLocks/>
            </p:cNvSpPr>
            <p:nvPr/>
          </p:nvSpPr>
          <p:spPr bwMode="auto">
            <a:xfrm>
              <a:off x="2399" y="2702"/>
              <a:ext cx="128" cy="110"/>
            </a:xfrm>
            <a:custGeom>
              <a:avLst/>
              <a:gdLst>
                <a:gd name="T0" fmla="*/ 77 w 431"/>
                <a:gd name="T1" fmla="*/ 100 h 371"/>
                <a:gd name="T2" fmla="*/ 83 w 431"/>
                <a:gd name="T3" fmla="*/ 178 h 371"/>
                <a:gd name="T4" fmla="*/ 6 w 431"/>
                <a:gd name="T5" fmla="*/ 178 h 371"/>
                <a:gd name="T6" fmla="*/ 3 w 431"/>
                <a:gd name="T7" fmla="*/ 246 h 371"/>
                <a:gd name="T8" fmla="*/ 76 w 431"/>
                <a:gd name="T9" fmla="*/ 347 h 371"/>
                <a:gd name="T10" fmla="*/ 130 w 431"/>
                <a:gd name="T11" fmla="*/ 362 h 371"/>
                <a:gd name="T12" fmla="*/ 206 w 431"/>
                <a:gd name="T13" fmla="*/ 340 h 371"/>
                <a:gd name="T14" fmla="*/ 247 w 431"/>
                <a:gd name="T15" fmla="*/ 297 h 371"/>
                <a:gd name="T16" fmla="*/ 306 w 431"/>
                <a:gd name="T17" fmla="*/ 278 h 371"/>
                <a:gd name="T18" fmla="*/ 297 w 431"/>
                <a:gd name="T19" fmla="*/ 258 h 371"/>
                <a:gd name="T20" fmla="*/ 412 w 431"/>
                <a:gd name="T21" fmla="*/ 219 h 371"/>
                <a:gd name="T22" fmla="*/ 423 w 431"/>
                <a:gd name="T23" fmla="*/ 159 h 371"/>
                <a:gd name="T24" fmla="*/ 418 w 431"/>
                <a:gd name="T25" fmla="*/ 126 h 371"/>
                <a:gd name="T26" fmla="*/ 431 w 431"/>
                <a:gd name="T27" fmla="*/ 93 h 371"/>
                <a:gd name="T28" fmla="*/ 373 w 431"/>
                <a:gd name="T29" fmla="*/ 31 h 371"/>
                <a:gd name="T30" fmla="*/ 317 w 431"/>
                <a:gd name="T31" fmla="*/ 0 h 371"/>
                <a:gd name="T32" fmla="*/ 259 w 431"/>
                <a:gd name="T33" fmla="*/ 24 h 371"/>
                <a:gd name="T34" fmla="*/ 255 w 431"/>
                <a:gd name="T35" fmla="*/ 87 h 371"/>
                <a:gd name="T36" fmla="*/ 260 w 431"/>
                <a:gd name="T37" fmla="*/ 150 h 371"/>
                <a:gd name="T38" fmla="*/ 286 w 431"/>
                <a:gd name="T39" fmla="*/ 155 h 371"/>
                <a:gd name="T40" fmla="*/ 287 w 431"/>
                <a:gd name="T41" fmla="*/ 191 h 371"/>
                <a:gd name="T42" fmla="*/ 184 w 431"/>
                <a:gd name="T43" fmla="*/ 132 h 371"/>
                <a:gd name="T44" fmla="*/ 125 w 431"/>
                <a:gd name="T45" fmla="*/ 116 h 371"/>
                <a:gd name="T46" fmla="*/ 96 w 431"/>
                <a:gd name="T47" fmla="*/ 117 h 371"/>
                <a:gd name="T48" fmla="*/ 77 w 431"/>
                <a:gd name="T49" fmla="*/ 10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31" h="371">
                  <a:moveTo>
                    <a:pt x="77" y="100"/>
                  </a:moveTo>
                  <a:cubicBezTo>
                    <a:pt x="76" y="124"/>
                    <a:pt x="65" y="163"/>
                    <a:pt x="83" y="178"/>
                  </a:cubicBezTo>
                  <a:cubicBezTo>
                    <a:pt x="57" y="178"/>
                    <a:pt x="32" y="178"/>
                    <a:pt x="6" y="178"/>
                  </a:cubicBezTo>
                  <a:cubicBezTo>
                    <a:pt x="0" y="178"/>
                    <a:pt x="3" y="239"/>
                    <a:pt x="3" y="246"/>
                  </a:cubicBezTo>
                  <a:cubicBezTo>
                    <a:pt x="3" y="297"/>
                    <a:pt x="6" y="362"/>
                    <a:pt x="76" y="347"/>
                  </a:cubicBezTo>
                  <a:cubicBezTo>
                    <a:pt x="99" y="341"/>
                    <a:pt x="111" y="359"/>
                    <a:pt x="130" y="362"/>
                  </a:cubicBezTo>
                  <a:cubicBezTo>
                    <a:pt x="173" y="367"/>
                    <a:pt x="177" y="371"/>
                    <a:pt x="206" y="340"/>
                  </a:cubicBezTo>
                  <a:cubicBezTo>
                    <a:pt x="224" y="321"/>
                    <a:pt x="241" y="325"/>
                    <a:pt x="247" y="297"/>
                  </a:cubicBezTo>
                  <a:cubicBezTo>
                    <a:pt x="251" y="279"/>
                    <a:pt x="290" y="275"/>
                    <a:pt x="306" y="278"/>
                  </a:cubicBezTo>
                  <a:cubicBezTo>
                    <a:pt x="301" y="273"/>
                    <a:pt x="301" y="264"/>
                    <a:pt x="297" y="258"/>
                  </a:cubicBezTo>
                  <a:cubicBezTo>
                    <a:pt x="335" y="245"/>
                    <a:pt x="374" y="232"/>
                    <a:pt x="412" y="219"/>
                  </a:cubicBezTo>
                  <a:cubicBezTo>
                    <a:pt x="381" y="198"/>
                    <a:pt x="420" y="177"/>
                    <a:pt x="423" y="159"/>
                  </a:cubicBezTo>
                  <a:cubicBezTo>
                    <a:pt x="425" y="152"/>
                    <a:pt x="415" y="137"/>
                    <a:pt x="418" y="126"/>
                  </a:cubicBezTo>
                  <a:cubicBezTo>
                    <a:pt x="419" y="120"/>
                    <a:pt x="431" y="95"/>
                    <a:pt x="431" y="93"/>
                  </a:cubicBezTo>
                  <a:cubicBezTo>
                    <a:pt x="429" y="57"/>
                    <a:pt x="400" y="43"/>
                    <a:pt x="373" y="31"/>
                  </a:cubicBezTo>
                  <a:cubicBezTo>
                    <a:pt x="349" y="22"/>
                    <a:pt x="317" y="26"/>
                    <a:pt x="317" y="0"/>
                  </a:cubicBezTo>
                  <a:cubicBezTo>
                    <a:pt x="294" y="5"/>
                    <a:pt x="272" y="4"/>
                    <a:pt x="259" y="24"/>
                  </a:cubicBezTo>
                  <a:cubicBezTo>
                    <a:pt x="245" y="46"/>
                    <a:pt x="261" y="64"/>
                    <a:pt x="255" y="87"/>
                  </a:cubicBezTo>
                  <a:cubicBezTo>
                    <a:pt x="246" y="119"/>
                    <a:pt x="239" y="126"/>
                    <a:pt x="260" y="150"/>
                  </a:cubicBezTo>
                  <a:cubicBezTo>
                    <a:pt x="265" y="156"/>
                    <a:pt x="285" y="143"/>
                    <a:pt x="286" y="155"/>
                  </a:cubicBezTo>
                  <a:cubicBezTo>
                    <a:pt x="286" y="167"/>
                    <a:pt x="287" y="179"/>
                    <a:pt x="287" y="191"/>
                  </a:cubicBezTo>
                  <a:cubicBezTo>
                    <a:pt x="250" y="187"/>
                    <a:pt x="218" y="126"/>
                    <a:pt x="184" y="132"/>
                  </a:cubicBezTo>
                  <a:cubicBezTo>
                    <a:pt x="162" y="137"/>
                    <a:pt x="140" y="137"/>
                    <a:pt x="125" y="116"/>
                  </a:cubicBezTo>
                  <a:cubicBezTo>
                    <a:pt x="115" y="101"/>
                    <a:pt x="108" y="122"/>
                    <a:pt x="96" y="117"/>
                  </a:cubicBezTo>
                  <a:cubicBezTo>
                    <a:pt x="86" y="112"/>
                    <a:pt x="89" y="104"/>
                    <a:pt x="77" y="10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9" name="Freeform 341"/>
            <p:cNvSpPr>
              <a:spLocks noEditPoints="1"/>
            </p:cNvSpPr>
            <p:nvPr/>
          </p:nvSpPr>
          <p:spPr bwMode="auto">
            <a:xfrm>
              <a:off x="2396" y="2698"/>
              <a:ext cx="134" cy="116"/>
            </a:xfrm>
            <a:custGeom>
              <a:avLst/>
              <a:gdLst>
                <a:gd name="T0" fmla="*/ 149 w 448"/>
                <a:gd name="T1" fmla="*/ 384 h 387"/>
                <a:gd name="T2" fmla="*/ 113 w 448"/>
                <a:gd name="T3" fmla="*/ 374 h 387"/>
                <a:gd name="T4" fmla="*/ 64 w 448"/>
                <a:gd name="T5" fmla="*/ 370 h 387"/>
                <a:gd name="T6" fmla="*/ 2 w 448"/>
                <a:gd name="T7" fmla="*/ 251 h 387"/>
                <a:gd name="T8" fmla="*/ 9 w 448"/>
                <a:gd name="T9" fmla="*/ 181 h 387"/>
                <a:gd name="T10" fmla="*/ 75 w 448"/>
                <a:gd name="T11" fmla="*/ 181 h 387"/>
                <a:gd name="T12" fmla="*/ 76 w 448"/>
                <a:gd name="T13" fmla="*/ 112 h 387"/>
                <a:gd name="T14" fmla="*/ 88 w 448"/>
                <a:gd name="T15" fmla="*/ 103 h 387"/>
                <a:gd name="T16" fmla="*/ 108 w 448"/>
                <a:gd name="T17" fmla="*/ 120 h 387"/>
                <a:gd name="T18" fmla="*/ 140 w 448"/>
                <a:gd name="T19" fmla="*/ 122 h 387"/>
                <a:gd name="T20" fmla="*/ 251 w 448"/>
                <a:gd name="T21" fmla="*/ 166 h 387"/>
                <a:gd name="T22" fmla="*/ 285 w 448"/>
                <a:gd name="T23" fmla="*/ 171 h 387"/>
                <a:gd name="T24" fmla="*/ 272 w 448"/>
                <a:gd name="T25" fmla="*/ 173 h 387"/>
                <a:gd name="T26" fmla="*/ 250 w 448"/>
                <a:gd name="T27" fmla="*/ 110 h 387"/>
                <a:gd name="T28" fmla="*/ 254 w 448"/>
                <a:gd name="T29" fmla="*/ 73 h 387"/>
                <a:gd name="T30" fmla="*/ 309 w 448"/>
                <a:gd name="T31" fmla="*/ 5 h 387"/>
                <a:gd name="T32" fmla="*/ 335 w 448"/>
                <a:gd name="T33" fmla="*/ 0 h 387"/>
                <a:gd name="T34" fmla="*/ 360 w 448"/>
                <a:gd name="T35" fmla="*/ 28 h 387"/>
                <a:gd name="T36" fmla="*/ 448 w 448"/>
                <a:gd name="T37" fmla="*/ 104 h 387"/>
                <a:gd name="T38" fmla="*/ 435 w 448"/>
                <a:gd name="T39" fmla="*/ 140 h 387"/>
                <a:gd name="T40" fmla="*/ 440 w 448"/>
                <a:gd name="T41" fmla="*/ 173 h 387"/>
                <a:gd name="T42" fmla="*/ 417 w 448"/>
                <a:gd name="T43" fmla="*/ 214 h 387"/>
                <a:gd name="T44" fmla="*/ 441 w 448"/>
                <a:gd name="T45" fmla="*/ 234 h 387"/>
                <a:gd name="T46" fmla="*/ 318 w 448"/>
                <a:gd name="T47" fmla="*/ 277 h 387"/>
                <a:gd name="T48" fmla="*/ 339 w 448"/>
                <a:gd name="T49" fmla="*/ 305 h 387"/>
                <a:gd name="T50" fmla="*/ 301 w 448"/>
                <a:gd name="T51" fmla="*/ 299 h 387"/>
                <a:gd name="T52" fmla="*/ 238 w 448"/>
                <a:gd name="T53" fmla="*/ 346 h 387"/>
                <a:gd name="T54" fmla="*/ 172 w 448"/>
                <a:gd name="T55" fmla="*/ 387 h 387"/>
                <a:gd name="T56" fmla="*/ 121 w 448"/>
                <a:gd name="T57" fmla="*/ 358 h 387"/>
                <a:gd name="T58" fmla="*/ 151 w 448"/>
                <a:gd name="T59" fmla="*/ 366 h 387"/>
                <a:gd name="T60" fmla="*/ 207 w 448"/>
                <a:gd name="T61" fmla="*/ 346 h 387"/>
                <a:gd name="T62" fmla="*/ 246 w 448"/>
                <a:gd name="T63" fmla="*/ 307 h 387"/>
                <a:gd name="T64" fmla="*/ 297 w 448"/>
                <a:gd name="T65" fmla="*/ 276 h 387"/>
                <a:gd name="T66" fmla="*/ 403 w 448"/>
                <a:gd name="T67" fmla="*/ 227 h 387"/>
                <a:gd name="T68" fmla="*/ 413 w 448"/>
                <a:gd name="T69" fmla="*/ 184 h 387"/>
                <a:gd name="T70" fmla="*/ 420 w 448"/>
                <a:gd name="T71" fmla="*/ 161 h 387"/>
                <a:gd name="T72" fmla="*/ 424 w 448"/>
                <a:gd name="T73" fmla="*/ 117 h 387"/>
                <a:gd name="T74" fmla="*/ 377 w 448"/>
                <a:gd name="T75" fmla="*/ 52 h 387"/>
                <a:gd name="T76" fmla="*/ 318 w 448"/>
                <a:gd name="T77" fmla="*/ 23 h 387"/>
                <a:gd name="T78" fmla="*/ 274 w 448"/>
                <a:gd name="T79" fmla="*/ 41 h 387"/>
                <a:gd name="T80" fmla="*/ 272 w 448"/>
                <a:gd name="T81" fmla="*/ 102 h 387"/>
                <a:gd name="T82" fmla="*/ 273 w 448"/>
                <a:gd name="T83" fmla="*/ 155 h 387"/>
                <a:gd name="T84" fmla="*/ 288 w 448"/>
                <a:gd name="T85" fmla="*/ 152 h 387"/>
                <a:gd name="T86" fmla="*/ 305 w 448"/>
                <a:gd name="T87" fmla="*/ 214 h 387"/>
                <a:gd name="T88" fmla="*/ 239 w 448"/>
                <a:gd name="T89" fmla="*/ 180 h 387"/>
                <a:gd name="T90" fmla="*/ 172 w 448"/>
                <a:gd name="T91" fmla="*/ 156 h 387"/>
                <a:gd name="T92" fmla="*/ 124 w 448"/>
                <a:gd name="T93" fmla="*/ 132 h 387"/>
                <a:gd name="T94" fmla="*/ 100 w 448"/>
                <a:gd name="T95" fmla="*/ 137 h 387"/>
                <a:gd name="T96" fmla="*/ 92 w 448"/>
                <a:gd name="T97" fmla="*/ 132 h 387"/>
                <a:gd name="T98" fmla="*/ 117 w 448"/>
                <a:gd name="T99" fmla="*/ 199 h 387"/>
                <a:gd name="T100" fmla="*/ 20 w 448"/>
                <a:gd name="T101" fmla="*/ 250 h 387"/>
                <a:gd name="T102" fmla="*/ 64 w 448"/>
                <a:gd name="T103" fmla="*/ 352 h 387"/>
                <a:gd name="T104" fmla="*/ 92 w 448"/>
                <a:gd name="T105" fmla="*/ 34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48" h="387">
                  <a:moveTo>
                    <a:pt x="172" y="387"/>
                  </a:moveTo>
                  <a:cubicBezTo>
                    <a:pt x="166" y="387"/>
                    <a:pt x="158" y="386"/>
                    <a:pt x="149" y="384"/>
                  </a:cubicBezTo>
                  <a:cubicBezTo>
                    <a:pt x="137" y="383"/>
                    <a:pt x="137" y="383"/>
                    <a:pt x="137" y="383"/>
                  </a:cubicBezTo>
                  <a:cubicBezTo>
                    <a:pt x="127" y="382"/>
                    <a:pt x="120" y="377"/>
                    <a:pt x="113" y="374"/>
                  </a:cubicBezTo>
                  <a:cubicBezTo>
                    <a:pt x="104" y="369"/>
                    <a:pt x="96" y="365"/>
                    <a:pt x="86" y="368"/>
                  </a:cubicBezTo>
                  <a:cubicBezTo>
                    <a:pt x="78" y="369"/>
                    <a:pt x="71" y="370"/>
                    <a:pt x="64" y="370"/>
                  </a:cubicBezTo>
                  <a:cubicBezTo>
                    <a:pt x="2" y="370"/>
                    <a:pt x="2" y="297"/>
                    <a:pt x="2" y="258"/>
                  </a:cubicBezTo>
                  <a:cubicBezTo>
                    <a:pt x="2" y="257"/>
                    <a:pt x="2" y="254"/>
                    <a:pt x="2" y="251"/>
                  </a:cubicBezTo>
                  <a:cubicBezTo>
                    <a:pt x="0" y="199"/>
                    <a:pt x="2" y="189"/>
                    <a:pt x="6" y="184"/>
                  </a:cubicBezTo>
                  <a:cubicBezTo>
                    <a:pt x="9" y="181"/>
                    <a:pt x="9" y="181"/>
                    <a:pt x="9" y="181"/>
                  </a:cubicBezTo>
                  <a:cubicBezTo>
                    <a:pt x="14" y="181"/>
                    <a:pt x="14" y="181"/>
                    <a:pt x="14" y="181"/>
                  </a:cubicBezTo>
                  <a:cubicBezTo>
                    <a:pt x="75" y="181"/>
                    <a:pt x="75" y="181"/>
                    <a:pt x="75" y="181"/>
                  </a:cubicBezTo>
                  <a:cubicBezTo>
                    <a:pt x="70" y="166"/>
                    <a:pt x="72" y="147"/>
                    <a:pt x="74" y="130"/>
                  </a:cubicBezTo>
                  <a:cubicBezTo>
                    <a:pt x="75" y="123"/>
                    <a:pt x="76" y="117"/>
                    <a:pt x="76" y="112"/>
                  </a:cubicBezTo>
                  <a:cubicBezTo>
                    <a:pt x="77" y="100"/>
                    <a:pt x="77" y="100"/>
                    <a:pt x="77" y="100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98" y="106"/>
                    <a:pt x="101" y="112"/>
                    <a:pt x="104" y="116"/>
                  </a:cubicBezTo>
                  <a:cubicBezTo>
                    <a:pt x="105" y="119"/>
                    <a:pt x="106" y="120"/>
                    <a:pt x="108" y="120"/>
                  </a:cubicBezTo>
                  <a:cubicBezTo>
                    <a:pt x="108" y="120"/>
                    <a:pt x="111" y="119"/>
                    <a:pt x="113" y="118"/>
                  </a:cubicBezTo>
                  <a:cubicBezTo>
                    <a:pt x="119" y="114"/>
                    <a:pt x="132" y="111"/>
                    <a:pt x="140" y="122"/>
                  </a:cubicBezTo>
                  <a:cubicBezTo>
                    <a:pt x="150" y="137"/>
                    <a:pt x="163" y="141"/>
                    <a:pt x="191" y="135"/>
                  </a:cubicBezTo>
                  <a:cubicBezTo>
                    <a:pt x="213" y="132"/>
                    <a:pt x="233" y="149"/>
                    <a:pt x="251" y="166"/>
                  </a:cubicBezTo>
                  <a:cubicBezTo>
                    <a:pt x="263" y="176"/>
                    <a:pt x="274" y="186"/>
                    <a:pt x="286" y="191"/>
                  </a:cubicBezTo>
                  <a:cubicBezTo>
                    <a:pt x="285" y="171"/>
                    <a:pt x="285" y="171"/>
                    <a:pt x="285" y="171"/>
                  </a:cubicBezTo>
                  <a:cubicBezTo>
                    <a:pt x="284" y="171"/>
                    <a:pt x="283" y="171"/>
                    <a:pt x="282" y="172"/>
                  </a:cubicBezTo>
                  <a:cubicBezTo>
                    <a:pt x="279" y="172"/>
                    <a:pt x="276" y="173"/>
                    <a:pt x="272" y="173"/>
                  </a:cubicBezTo>
                  <a:cubicBezTo>
                    <a:pt x="266" y="173"/>
                    <a:pt x="263" y="170"/>
                    <a:pt x="261" y="168"/>
                  </a:cubicBezTo>
                  <a:cubicBezTo>
                    <a:pt x="241" y="145"/>
                    <a:pt x="243" y="133"/>
                    <a:pt x="250" y="110"/>
                  </a:cubicBezTo>
                  <a:cubicBezTo>
                    <a:pt x="251" y="106"/>
                    <a:pt x="253" y="102"/>
                    <a:pt x="254" y="97"/>
                  </a:cubicBezTo>
                  <a:cubicBezTo>
                    <a:pt x="256" y="89"/>
                    <a:pt x="255" y="81"/>
                    <a:pt x="254" y="73"/>
                  </a:cubicBezTo>
                  <a:cubicBezTo>
                    <a:pt x="251" y="60"/>
                    <a:pt x="249" y="47"/>
                    <a:pt x="259" y="31"/>
                  </a:cubicBezTo>
                  <a:cubicBezTo>
                    <a:pt x="271" y="11"/>
                    <a:pt x="291" y="8"/>
                    <a:pt x="309" y="5"/>
                  </a:cubicBezTo>
                  <a:cubicBezTo>
                    <a:pt x="314" y="5"/>
                    <a:pt x="319" y="4"/>
                    <a:pt x="323" y="3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334" y="12"/>
                    <a:pt x="334" y="12"/>
                    <a:pt x="334" y="12"/>
                  </a:cubicBezTo>
                  <a:cubicBezTo>
                    <a:pt x="334" y="21"/>
                    <a:pt x="340" y="24"/>
                    <a:pt x="360" y="28"/>
                  </a:cubicBezTo>
                  <a:cubicBezTo>
                    <a:pt x="368" y="30"/>
                    <a:pt x="377" y="32"/>
                    <a:pt x="384" y="35"/>
                  </a:cubicBezTo>
                  <a:cubicBezTo>
                    <a:pt x="407" y="45"/>
                    <a:pt x="446" y="61"/>
                    <a:pt x="448" y="104"/>
                  </a:cubicBezTo>
                  <a:cubicBezTo>
                    <a:pt x="448" y="107"/>
                    <a:pt x="447" y="110"/>
                    <a:pt x="441" y="124"/>
                  </a:cubicBezTo>
                  <a:cubicBezTo>
                    <a:pt x="439" y="129"/>
                    <a:pt x="435" y="138"/>
                    <a:pt x="435" y="140"/>
                  </a:cubicBezTo>
                  <a:cubicBezTo>
                    <a:pt x="434" y="144"/>
                    <a:pt x="436" y="150"/>
                    <a:pt x="437" y="156"/>
                  </a:cubicBezTo>
                  <a:cubicBezTo>
                    <a:pt x="440" y="162"/>
                    <a:pt x="441" y="168"/>
                    <a:pt x="440" y="173"/>
                  </a:cubicBezTo>
                  <a:cubicBezTo>
                    <a:pt x="439" y="181"/>
                    <a:pt x="433" y="188"/>
                    <a:pt x="428" y="195"/>
                  </a:cubicBezTo>
                  <a:cubicBezTo>
                    <a:pt x="422" y="202"/>
                    <a:pt x="417" y="209"/>
                    <a:pt x="417" y="214"/>
                  </a:cubicBezTo>
                  <a:cubicBezTo>
                    <a:pt x="418" y="217"/>
                    <a:pt x="422" y="221"/>
                    <a:pt x="425" y="223"/>
                  </a:cubicBezTo>
                  <a:cubicBezTo>
                    <a:pt x="441" y="234"/>
                    <a:pt x="441" y="234"/>
                    <a:pt x="441" y="234"/>
                  </a:cubicBezTo>
                  <a:cubicBezTo>
                    <a:pt x="317" y="276"/>
                    <a:pt x="317" y="276"/>
                    <a:pt x="317" y="276"/>
                  </a:cubicBezTo>
                  <a:cubicBezTo>
                    <a:pt x="318" y="276"/>
                    <a:pt x="318" y="277"/>
                    <a:pt x="318" y="277"/>
                  </a:cubicBezTo>
                  <a:cubicBezTo>
                    <a:pt x="319" y="280"/>
                    <a:pt x="320" y="283"/>
                    <a:pt x="321" y="284"/>
                  </a:cubicBezTo>
                  <a:cubicBezTo>
                    <a:pt x="339" y="305"/>
                    <a:pt x="339" y="305"/>
                    <a:pt x="339" y="305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09" y="299"/>
                    <a:pt x="305" y="299"/>
                    <a:pt x="301" y="299"/>
                  </a:cubicBezTo>
                  <a:cubicBezTo>
                    <a:pt x="283" y="299"/>
                    <a:pt x="265" y="304"/>
                    <a:pt x="264" y="311"/>
                  </a:cubicBezTo>
                  <a:cubicBezTo>
                    <a:pt x="259" y="333"/>
                    <a:pt x="248" y="339"/>
                    <a:pt x="238" y="346"/>
                  </a:cubicBezTo>
                  <a:cubicBezTo>
                    <a:pt x="232" y="349"/>
                    <a:pt x="226" y="352"/>
                    <a:pt x="221" y="359"/>
                  </a:cubicBezTo>
                  <a:cubicBezTo>
                    <a:pt x="201" y="379"/>
                    <a:pt x="191" y="387"/>
                    <a:pt x="172" y="387"/>
                  </a:cubicBezTo>
                  <a:close/>
                  <a:moveTo>
                    <a:pt x="92" y="349"/>
                  </a:moveTo>
                  <a:cubicBezTo>
                    <a:pt x="104" y="349"/>
                    <a:pt x="113" y="353"/>
                    <a:pt x="121" y="358"/>
                  </a:cubicBezTo>
                  <a:cubicBezTo>
                    <a:pt x="127" y="361"/>
                    <a:pt x="133" y="364"/>
                    <a:pt x="140" y="365"/>
                  </a:cubicBezTo>
                  <a:cubicBezTo>
                    <a:pt x="151" y="366"/>
                    <a:pt x="151" y="366"/>
                    <a:pt x="151" y="366"/>
                  </a:cubicBezTo>
                  <a:cubicBezTo>
                    <a:pt x="160" y="367"/>
                    <a:pt x="167" y="368"/>
                    <a:pt x="172" y="368"/>
                  </a:cubicBezTo>
                  <a:cubicBezTo>
                    <a:pt x="183" y="368"/>
                    <a:pt x="189" y="365"/>
                    <a:pt x="207" y="346"/>
                  </a:cubicBezTo>
                  <a:cubicBezTo>
                    <a:pt x="215" y="338"/>
                    <a:pt x="222" y="333"/>
                    <a:pt x="228" y="330"/>
                  </a:cubicBezTo>
                  <a:cubicBezTo>
                    <a:pt x="238" y="324"/>
                    <a:pt x="243" y="321"/>
                    <a:pt x="246" y="307"/>
                  </a:cubicBezTo>
                  <a:cubicBezTo>
                    <a:pt x="250" y="288"/>
                    <a:pt x="277" y="280"/>
                    <a:pt x="299" y="280"/>
                  </a:cubicBezTo>
                  <a:cubicBezTo>
                    <a:pt x="299" y="278"/>
                    <a:pt x="298" y="277"/>
                    <a:pt x="297" y="276"/>
                  </a:cubicBezTo>
                  <a:cubicBezTo>
                    <a:pt x="290" y="266"/>
                    <a:pt x="290" y="266"/>
                    <a:pt x="290" y="266"/>
                  </a:cubicBezTo>
                  <a:cubicBezTo>
                    <a:pt x="403" y="227"/>
                    <a:pt x="403" y="227"/>
                    <a:pt x="403" y="227"/>
                  </a:cubicBezTo>
                  <a:cubicBezTo>
                    <a:pt x="401" y="224"/>
                    <a:pt x="399" y="220"/>
                    <a:pt x="399" y="217"/>
                  </a:cubicBezTo>
                  <a:cubicBezTo>
                    <a:pt x="397" y="204"/>
                    <a:pt x="405" y="193"/>
                    <a:pt x="413" y="184"/>
                  </a:cubicBezTo>
                  <a:cubicBezTo>
                    <a:pt x="417" y="179"/>
                    <a:pt x="421" y="173"/>
                    <a:pt x="422" y="170"/>
                  </a:cubicBezTo>
                  <a:cubicBezTo>
                    <a:pt x="422" y="168"/>
                    <a:pt x="421" y="164"/>
                    <a:pt x="420" y="161"/>
                  </a:cubicBezTo>
                  <a:cubicBezTo>
                    <a:pt x="417" y="154"/>
                    <a:pt x="415" y="144"/>
                    <a:pt x="417" y="136"/>
                  </a:cubicBezTo>
                  <a:cubicBezTo>
                    <a:pt x="417" y="132"/>
                    <a:pt x="420" y="126"/>
                    <a:pt x="424" y="117"/>
                  </a:cubicBezTo>
                  <a:cubicBezTo>
                    <a:pt x="427" y="111"/>
                    <a:pt x="429" y="105"/>
                    <a:pt x="429" y="103"/>
                  </a:cubicBezTo>
                  <a:cubicBezTo>
                    <a:pt x="428" y="76"/>
                    <a:pt x="404" y="63"/>
                    <a:pt x="377" y="52"/>
                  </a:cubicBezTo>
                  <a:cubicBezTo>
                    <a:pt x="371" y="49"/>
                    <a:pt x="364" y="47"/>
                    <a:pt x="356" y="46"/>
                  </a:cubicBezTo>
                  <a:cubicBezTo>
                    <a:pt x="341" y="43"/>
                    <a:pt x="323" y="39"/>
                    <a:pt x="318" y="23"/>
                  </a:cubicBezTo>
                  <a:cubicBezTo>
                    <a:pt x="316" y="23"/>
                    <a:pt x="314" y="23"/>
                    <a:pt x="312" y="23"/>
                  </a:cubicBezTo>
                  <a:cubicBezTo>
                    <a:pt x="295" y="26"/>
                    <a:pt x="283" y="28"/>
                    <a:pt x="274" y="41"/>
                  </a:cubicBezTo>
                  <a:cubicBezTo>
                    <a:pt x="268" y="50"/>
                    <a:pt x="270" y="59"/>
                    <a:pt x="271" y="70"/>
                  </a:cubicBezTo>
                  <a:cubicBezTo>
                    <a:pt x="273" y="79"/>
                    <a:pt x="275" y="90"/>
                    <a:pt x="272" y="102"/>
                  </a:cubicBezTo>
                  <a:cubicBezTo>
                    <a:pt x="271" y="107"/>
                    <a:pt x="269" y="112"/>
                    <a:pt x="268" y="116"/>
                  </a:cubicBezTo>
                  <a:cubicBezTo>
                    <a:pt x="262" y="135"/>
                    <a:pt x="260" y="139"/>
                    <a:pt x="273" y="155"/>
                  </a:cubicBezTo>
                  <a:cubicBezTo>
                    <a:pt x="275" y="155"/>
                    <a:pt x="277" y="154"/>
                    <a:pt x="278" y="154"/>
                  </a:cubicBezTo>
                  <a:cubicBezTo>
                    <a:pt x="282" y="153"/>
                    <a:pt x="285" y="152"/>
                    <a:pt x="288" y="152"/>
                  </a:cubicBezTo>
                  <a:cubicBezTo>
                    <a:pt x="297" y="152"/>
                    <a:pt x="303" y="158"/>
                    <a:pt x="303" y="166"/>
                  </a:cubicBezTo>
                  <a:cubicBezTo>
                    <a:pt x="305" y="214"/>
                    <a:pt x="305" y="214"/>
                    <a:pt x="305" y="214"/>
                  </a:cubicBezTo>
                  <a:cubicBezTo>
                    <a:pt x="295" y="212"/>
                    <a:pt x="295" y="212"/>
                    <a:pt x="295" y="212"/>
                  </a:cubicBezTo>
                  <a:cubicBezTo>
                    <a:pt x="274" y="210"/>
                    <a:pt x="256" y="194"/>
                    <a:pt x="239" y="180"/>
                  </a:cubicBezTo>
                  <a:cubicBezTo>
                    <a:pt x="223" y="166"/>
                    <a:pt x="208" y="151"/>
                    <a:pt x="194" y="154"/>
                  </a:cubicBezTo>
                  <a:cubicBezTo>
                    <a:pt x="186" y="156"/>
                    <a:pt x="178" y="156"/>
                    <a:pt x="172" y="156"/>
                  </a:cubicBezTo>
                  <a:cubicBezTo>
                    <a:pt x="151" y="156"/>
                    <a:pt x="137" y="148"/>
                    <a:pt x="125" y="133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2"/>
                    <a:pt x="123" y="133"/>
                    <a:pt x="123" y="133"/>
                  </a:cubicBezTo>
                  <a:cubicBezTo>
                    <a:pt x="118" y="137"/>
                    <a:pt x="109" y="141"/>
                    <a:pt x="100" y="137"/>
                  </a:cubicBezTo>
                  <a:cubicBezTo>
                    <a:pt x="97" y="136"/>
                    <a:pt x="95" y="134"/>
                    <a:pt x="93" y="132"/>
                  </a:cubicBezTo>
                  <a:cubicBezTo>
                    <a:pt x="92" y="132"/>
                    <a:pt x="92" y="132"/>
                    <a:pt x="92" y="132"/>
                  </a:cubicBezTo>
                  <a:cubicBezTo>
                    <a:pt x="90" y="151"/>
                    <a:pt x="87" y="175"/>
                    <a:pt x="97" y="183"/>
                  </a:cubicBezTo>
                  <a:cubicBezTo>
                    <a:pt x="117" y="199"/>
                    <a:pt x="117" y="199"/>
                    <a:pt x="117" y="199"/>
                  </a:cubicBezTo>
                  <a:cubicBezTo>
                    <a:pt x="20" y="199"/>
                    <a:pt x="20" y="199"/>
                    <a:pt x="20" y="199"/>
                  </a:cubicBezTo>
                  <a:cubicBezTo>
                    <a:pt x="19" y="207"/>
                    <a:pt x="19" y="224"/>
                    <a:pt x="20" y="250"/>
                  </a:cubicBezTo>
                  <a:cubicBezTo>
                    <a:pt x="20" y="254"/>
                    <a:pt x="20" y="257"/>
                    <a:pt x="20" y="258"/>
                  </a:cubicBezTo>
                  <a:cubicBezTo>
                    <a:pt x="20" y="316"/>
                    <a:pt x="28" y="352"/>
                    <a:pt x="64" y="352"/>
                  </a:cubicBezTo>
                  <a:cubicBezTo>
                    <a:pt x="70" y="352"/>
                    <a:pt x="76" y="351"/>
                    <a:pt x="82" y="350"/>
                  </a:cubicBezTo>
                  <a:cubicBezTo>
                    <a:pt x="85" y="349"/>
                    <a:pt x="89" y="349"/>
                    <a:pt x="92" y="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0" name="Freeform 342"/>
            <p:cNvSpPr>
              <a:spLocks/>
            </p:cNvSpPr>
            <p:nvPr/>
          </p:nvSpPr>
          <p:spPr bwMode="auto">
            <a:xfrm>
              <a:off x="2260" y="1998"/>
              <a:ext cx="86" cy="44"/>
            </a:xfrm>
            <a:custGeom>
              <a:avLst/>
              <a:gdLst>
                <a:gd name="T0" fmla="*/ 168 w 290"/>
                <a:gd name="T1" fmla="*/ 16 h 146"/>
                <a:gd name="T2" fmla="*/ 134 w 290"/>
                <a:gd name="T3" fmla="*/ 44 h 146"/>
                <a:gd name="T4" fmla="*/ 131 w 290"/>
                <a:gd name="T5" fmla="*/ 81 h 146"/>
                <a:gd name="T6" fmla="*/ 98 w 290"/>
                <a:gd name="T7" fmla="*/ 79 h 146"/>
                <a:gd name="T8" fmla="*/ 47 w 290"/>
                <a:gd name="T9" fmla="*/ 81 h 146"/>
                <a:gd name="T10" fmla="*/ 21 w 290"/>
                <a:gd name="T11" fmla="*/ 81 h 146"/>
                <a:gd name="T12" fmla="*/ 23 w 290"/>
                <a:gd name="T13" fmla="*/ 113 h 146"/>
                <a:gd name="T14" fmla="*/ 116 w 290"/>
                <a:gd name="T15" fmla="*/ 122 h 146"/>
                <a:gd name="T16" fmla="*/ 197 w 290"/>
                <a:gd name="T17" fmla="*/ 139 h 146"/>
                <a:gd name="T18" fmla="*/ 268 w 290"/>
                <a:gd name="T19" fmla="*/ 78 h 146"/>
                <a:gd name="T20" fmla="*/ 289 w 290"/>
                <a:gd name="T21" fmla="*/ 53 h 146"/>
                <a:gd name="T22" fmla="*/ 271 w 290"/>
                <a:gd name="T23" fmla="*/ 14 h 146"/>
                <a:gd name="T24" fmla="*/ 215 w 290"/>
                <a:gd name="T25" fmla="*/ 1 h 146"/>
                <a:gd name="T26" fmla="*/ 168 w 290"/>
                <a:gd name="T27" fmla="*/ 1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146">
                  <a:moveTo>
                    <a:pt x="168" y="16"/>
                  </a:moveTo>
                  <a:cubicBezTo>
                    <a:pt x="159" y="23"/>
                    <a:pt x="139" y="34"/>
                    <a:pt x="134" y="44"/>
                  </a:cubicBezTo>
                  <a:cubicBezTo>
                    <a:pt x="127" y="59"/>
                    <a:pt x="146" y="70"/>
                    <a:pt x="131" y="81"/>
                  </a:cubicBezTo>
                  <a:cubicBezTo>
                    <a:pt x="133" y="80"/>
                    <a:pt x="103" y="77"/>
                    <a:pt x="98" y="79"/>
                  </a:cubicBezTo>
                  <a:cubicBezTo>
                    <a:pt x="72" y="88"/>
                    <a:pt x="72" y="81"/>
                    <a:pt x="47" y="81"/>
                  </a:cubicBezTo>
                  <a:cubicBezTo>
                    <a:pt x="58" y="81"/>
                    <a:pt x="8" y="91"/>
                    <a:pt x="21" y="81"/>
                  </a:cubicBezTo>
                  <a:cubicBezTo>
                    <a:pt x="12" y="88"/>
                    <a:pt x="0" y="107"/>
                    <a:pt x="23" y="113"/>
                  </a:cubicBezTo>
                  <a:cubicBezTo>
                    <a:pt x="56" y="122"/>
                    <a:pt x="95" y="94"/>
                    <a:pt x="116" y="122"/>
                  </a:cubicBezTo>
                  <a:cubicBezTo>
                    <a:pt x="126" y="136"/>
                    <a:pt x="180" y="146"/>
                    <a:pt x="197" y="139"/>
                  </a:cubicBezTo>
                  <a:cubicBezTo>
                    <a:pt x="239" y="123"/>
                    <a:pt x="263" y="124"/>
                    <a:pt x="268" y="78"/>
                  </a:cubicBezTo>
                  <a:cubicBezTo>
                    <a:pt x="269" y="66"/>
                    <a:pt x="286" y="76"/>
                    <a:pt x="289" y="53"/>
                  </a:cubicBezTo>
                  <a:cubicBezTo>
                    <a:pt x="290" y="47"/>
                    <a:pt x="277" y="15"/>
                    <a:pt x="271" y="14"/>
                  </a:cubicBezTo>
                  <a:cubicBezTo>
                    <a:pt x="254" y="10"/>
                    <a:pt x="231" y="0"/>
                    <a:pt x="215" y="1"/>
                  </a:cubicBezTo>
                  <a:cubicBezTo>
                    <a:pt x="193" y="3"/>
                    <a:pt x="201" y="32"/>
                    <a:pt x="168" y="1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1" name="Freeform 343"/>
            <p:cNvSpPr>
              <a:spLocks noEditPoints="1"/>
            </p:cNvSpPr>
            <p:nvPr/>
          </p:nvSpPr>
          <p:spPr bwMode="auto">
            <a:xfrm>
              <a:off x="2259" y="1996"/>
              <a:ext cx="90" cy="47"/>
            </a:xfrm>
            <a:custGeom>
              <a:avLst/>
              <a:gdLst>
                <a:gd name="T0" fmla="*/ 110 w 300"/>
                <a:gd name="T1" fmla="*/ 136 h 159"/>
                <a:gd name="T2" fmla="*/ 67 w 300"/>
                <a:gd name="T3" fmla="*/ 129 h 159"/>
                <a:gd name="T4" fmla="*/ 2 w 300"/>
                <a:gd name="T5" fmla="*/ 112 h 159"/>
                <a:gd name="T6" fmla="*/ 28 w 300"/>
                <a:gd name="T7" fmla="*/ 97 h 159"/>
                <a:gd name="T8" fmla="*/ 24 w 300"/>
                <a:gd name="T9" fmla="*/ 84 h 159"/>
                <a:gd name="T10" fmla="*/ 48 w 300"/>
                <a:gd name="T11" fmla="*/ 88 h 159"/>
                <a:gd name="T12" fmla="*/ 49 w 300"/>
                <a:gd name="T13" fmla="*/ 82 h 159"/>
                <a:gd name="T14" fmla="*/ 49 w 300"/>
                <a:gd name="T15" fmla="*/ 88 h 159"/>
                <a:gd name="T16" fmla="*/ 51 w 300"/>
                <a:gd name="T17" fmla="*/ 80 h 159"/>
                <a:gd name="T18" fmla="*/ 68 w 300"/>
                <a:gd name="T19" fmla="*/ 82 h 159"/>
                <a:gd name="T20" fmla="*/ 106 w 300"/>
                <a:gd name="T21" fmla="*/ 77 h 159"/>
                <a:gd name="T22" fmla="*/ 127 w 300"/>
                <a:gd name="T23" fmla="*/ 73 h 159"/>
                <a:gd name="T24" fmla="*/ 153 w 300"/>
                <a:gd name="T25" fmla="*/ 24 h 159"/>
                <a:gd name="T26" fmla="*/ 168 w 300"/>
                <a:gd name="T27" fmla="*/ 13 h 159"/>
                <a:gd name="T28" fmla="*/ 185 w 300"/>
                <a:gd name="T29" fmla="*/ 20 h 159"/>
                <a:gd name="T30" fmla="*/ 215 w 300"/>
                <a:gd name="T31" fmla="*/ 0 h 159"/>
                <a:gd name="T32" fmla="*/ 257 w 300"/>
                <a:gd name="T33" fmla="*/ 8 h 159"/>
                <a:gd name="T34" fmla="*/ 299 w 300"/>
                <a:gd name="T35" fmla="*/ 63 h 159"/>
                <a:gd name="T36" fmla="*/ 277 w 300"/>
                <a:gd name="T37" fmla="*/ 88 h 159"/>
                <a:gd name="T38" fmla="*/ 202 w 300"/>
                <a:gd name="T39" fmla="*/ 156 h 159"/>
                <a:gd name="T40" fmla="*/ 89 w 300"/>
                <a:gd name="T41" fmla="*/ 108 h 159"/>
                <a:gd name="T42" fmla="*/ 182 w 300"/>
                <a:gd name="T43" fmla="*/ 140 h 159"/>
                <a:gd name="T44" fmla="*/ 214 w 300"/>
                <a:gd name="T45" fmla="*/ 132 h 159"/>
                <a:gd name="T46" fmla="*/ 273 w 300"/>
                <a:gd name="T47" fmla="*/ 70 h 159"/>
                <a:gd name="T48" fmla="*/ 268 w 300"/>
                <a:gd name="T49" fmla="*/ 30 h 159"/>
                <a:gd name="T50" fmla="*/ 218 w 300"/>
                <a:gd name="T51" fmla="*/ 18 h 159"/>
                <a:gd name="T52" fmla="*/ 170 w 300"/>
                <a:gd name="T53" fmla="*/ 35 h 159"/>
                <a:gd name="T54" fmla="*/ 144 w 300"/>
                <a:gd name="T55" fmla="*/ 56 h 159"/>
                <a:gd name="T56" fmla="*/ 143 w 300"/>
                <a:gd name="T57" fmla="*/ 91 h 159"/>
                <a:gd name="T58" fmla="*/ 142 w 300"/>
                <a:gd name="T59" fmla="*/ 93 h 159"/>
                <a:gd name="T60" fmla="*/ 132 w 300"/>
                <a:gd name="T61" fmla="*/ 89 h 159"/>
                <a:gd name="T62" fmla="*/ 106 w 300"/>
                <a:gd name="T63" fmla="*/ 96 h 159"/>
                <a:gd name="T64" fmla="*/ 66 w 300"/>
                <a:gd name="T65" fmla="*/ 100 h 159"/>
                <a:gd name="T66" fmla="*/ 25 w 300"/>
                <a:gd name="T67" fmla="*/ 103 h 159"/>
                <a:gd name="T68" fmla="*/ 20 w 300"/>
                <a:gd name="T69" fmla="*/ 109 h 159"/>
                <a:gd name="T70" fmla="*/ 64 w 300"/>
                <a:gd name="T71" fmla="*/ 11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0" h="159">
                  <a:moveTo>
                    <a:pt x="182" y="159"/>
                  </a:moveTo>
                  <a:cubicBezTo>
                    <a:pt x="159" y="159"/>
                    <a:pt x="120" y="151"/>
                    <a:pt x="110" y="136"/>
                  </a:cubicBezTo>
                  <a:cubicBezTo>
                    <a:pt x="105" y="129"/>
                    <a:pt x="99" y="127"/>
                    <a:pt x="89" y="127"/>
                  </a:cubicBezTo>
                  <a:cubicBezTo>
                    <a:pt x="82" y="127"/>
                    <a:pt x="75" y="128"/>
                    <a:pt x="67" y="129"/>
                  </a:cubicBezTo>
                  <a:cubicBezTo>
                    <a:pt x="51" y="132"/>
                    <a:pt x="35" y="134"/>
                    <a:pt x="21" y="130"/>
                  </a:cubicBezTo>
                  <a:cubicBezTo>
                    <a:pt x="7" y="126"/>
                    <a:pt x="3" y="118"/>
                    <a:pt x="2" y="112"/>
                  </a:cubicBezTo>
                  <a:cubicBezTo>
                    <a:pt x="0" y="101"/>
                    <a:pt x="8" y="88"/>
                    <a:pt x="17" y="82"/>
                  </a:cubicBezTo>
                  <a:cubicBezTo>
                    <a:pt x="28" y="97"/>
                    <a:pt x="28" y="97"/>
                    <a:pt x="28" y="97"/>
                  </a:cubicBezTo>
                  <a:cubicBezTo>
                    <a:pt x="28" y="96"/>
                    <a:pt x="30" y="93"/>
                    <a:pt x="29" y="90"/>
                  </a:cubicBezTo>
                  <a:cubicBezTo>
                    <a:pt x="28" y="86"/>
                    <a:pt x="25" y="85"/>
                    <a:pt x="24" y="84"/>
                  </a:cubicBezTo>
                  <a:cubicBezTo>
                    <a:pt x="32" y="85"/>
                    <a:pt x="43" y="82"/>
                    <a:pt x="46" y="81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50" y="80"/>
                    <a:pt x="50" y="80"/>
                    <a:pt x="51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62" y="81"/>
                    <a:pt x="65" y="81"/>
                    <a:pt x="68" y="82"/>
                  </a:cubicBezTo>
                  <a:cubicBezTo>
                    <a:pt x="75" y="83"/>
                    <a:pt x="76" y="85"/>
                    <a:pt x="96" y="79"/>
                  </a:cubicBezTo>
                  <a:cubicBezTo>
                    <a:pt x="98" y="78"/>
                    <a:pt x="100" y="77"/>
                    <a:pt x="106" y="77"/>
                  </a:cubicBezTo>
                  <a:cubicBezTo>
                    <a:pt x="117" y="77"/>
                    <a:pt x="124" y="78"/>
                    <a:pt x="129" y="79"/>
                  </a:cubicBezTo>
                  <a:cubicBezTo>
                    <a:pt x="129" y="77"/>
                    <a:pt x="128" y="76"/>
                    <a:pt x="127" y="73"/>
                  </a:cubicBezTo>
                  <a:cubicBezTo>
                    <a:pt x="125" y="66"/>
                    <a:pt x="122" y="58"/>
                    <a:pt x="127" y="48"/>
                  </a:cubicBezTo>
                  <a:cubicBezTo>
                    <a:pt x="132" y="39"/>
                    <a:pt x="143" y="31"/>
                    <a:pt x="153" y="24"/>
                  </a:cubicBezTo>
                  <a:cubicBezTo>
                    <a:pt x="157" y="22"/>
                    <a:pt x="160" y="19"/>
                    <a:pt x="163" y="17"/>
                  </a:cubicBezTo>
                  <a:cubicBezTo>
                    <a:pt x="168" y="13"/>
                    <a:pt x="168" y="13"/>
                    <a:pt x="168" y="13"/>
                  </a:cubicBezTo>
                  <a:cubicBezTo>
                    <a:pt x="173" y="16"/>
                    <a:pt x="173" y="16"/>
                    <a:pt x="173" y="16"/>
                  </a:cubicBezTo>
                  <a:cubicBezTo>
                    <a:pt x="180" y="19"/>
                    <a:pt x="183" y="20"/>
                    <a:pt x="185" y="20"/>
                  </a:cubicBezTo>
                  <a:cubicBezTo>
                    <a:pt x="188" y="20"/>
                    <a:pt x="188" y="19"/>
                    <a:pt x="192" y="14"/>
                  </a:cubicBezTo>
                  <a:cubicBezTo>
                    <a:pt x="196" y="9"/>
                    <a:pt x="202" y="1"/>
                    <a:pt x="215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31" y="0"/>
                    <a:pt x="244" y="4"/>
                    <a:pt x="257" y="8"/>
                  </a:cubicBezTo>
                  <a:cubicBezTo>
                    <a:pt x="263" y="10"/>
                    <a:pt x="269" y="12"/>
                    <a:pt x="274" y="13"/>
                  </a:cubicBezTo>
                  <a:cubicBezTo>
                    <a:pt x="287" y="16"/>
                    <a:pt x="300" y="54"/>
                    <a:pt x="299" y="63"/>
                  </a:cubicBezTo>
                  <a:cubicBezTo>
                    <a:pt x="296" y="82"/>
                    <a:pt x="285" y="85"/>
                    <a:pt x="279" y="87"/>
                  </a:cubicBezTo>
                  <a:cubicBezTo>
                    <a:pt x="279" y="88"/>
                    <a:pt x="277" y="88"/>
                    <a:pt x="277" y="88"/>
                  </a:cubicBezTo>
                  <a:cubicBezTo>
                    <a:pt x="274" y="131"/>
                    <a:pt x="250" y="139"/>
                    <a:pt x="220" y="149"/>
                  </a:cubicBezTo>
                  <a:cubicBezTo>
                    <a:pt x="215" y="151"/>
                    <a:pt x="208" y="153"/>
                    <a:pt x="202" y="156"/>
                  </a:cubicBezTo>
                  <a:cubicBezTo>
                    <a:pt x="197" y="158"/>
                    <a:pt x="190" y="159"/>
                    <a:pt x="182" y="159"/>
                  </a:cubicBezTo>
                  <a:close/>
                  <a:moveTo>
                    <a:pt x="89" y="108"/>
                  </a:moveTo>
                  <a:cubicBezTo>
                    <a:pt x="104" y="108"/>
                    <a:pt x="116" y="114"/>
                    <a:pt x="124" y="125"/>
                  </a:cubicBezTo>
                  <a:cubicBezTo>
                    <a:pt x="129" y="131"/>
                    <a:pt x="159" y="140"/>
                    <a:pt x="182" y="140"/>
                  </a:cubicBezTo>
                  <a:cubicBezTo>
                    <a:pt x="190" y="140"/>
                    <a:pt x="194" y="139"/>
                    <a:pt x="195" y="139"/>
                  </a:cubicBezTo>
                  <a:cubicBezTo>
                    <a:pt x="202" y="136"/>
                    <a:pt x="208" y="134"/>
                    <a:pt x="214" y="132"/>
                  </a:cubicBezTo>
                  <a:cubicBezTo>
                    <a:pt x="244" y="122"/>
                    <a:pt x="256" y="117"/>
                    <a:pt x="260" y="85"/>
                  </a:cubicBezTo>
                  <a:cubicBezTo>
                    <a:pt x="261" y="74"/>
                    <a:pt x="269" y="71"/>
                    <a:pt x="273" y="70"/>
                  </a:cubicBezTo>
                  <a:cubicBezTo>
                    <a:pt x="278" y="68"/>
                    <a:pt x="280" y="68"/>
                    <a:pt x="281" y="60"/>
                  </a:cubicBezTo>
                  <a:cubicBezTo>
                    <a:pt x="280" y="55"/>
                    <a:pt x="273" y="35"/>
                    <a:pt x="268" y="30"/>
                  </a:cubicBezTo>
                  <a:cubicBezTo>
                    <a:pt x="263" y="29"/>
                    <a:pt x="257" y="27"/>
                    <a:pt x="252" y="26"/>
                  </a:cubicBezTo>
                  <a:cubicBezTo>
                    <a:pt x="240" y="22"/>
                    <a:pt x="228" y="18"/>
                    <a:pt x="218" y="18"/>
                  </a:cubicBezTo>
                  <a:cubicBezTo>
                    <a:pt x="212" y="19"/>
                    <a:pt x="210" y="21"/>
                    <a:pt x="207" y="26"/>
                  </a:cubicBezTo>
                  <a:cubicBezTo>
                    <a:pt x="201" y="32"/>
                    <a:pt x="191" y="43"/>
                    <a:pt x="170" y="35"/>
                  </a:cubicBezTo>
                  <a:cubicBezTo>
                    <a:pt x="168" y="36"/>
                    <a:pt x="166" y="38"/>
                    <a:pt x="164" y="39"/>
                  </a:cubicBezTo>
                  <a:cubicBezTo>
                    <a:pt x="157" y="44"/>
                    <a:pt x="146" y="51"/>
                    <a:pt x="144" y="56"/>
                  </a:cubicBezTo>
                  <a:cubicBezTo>
                    <a:pt x="142" y="59"/>
                    <a:pt x="143" y="62"/>
                    <a:pt x="145" y="67"/>
                  </a:cubicBezTo>
                  <a:cubicBezTo>
                    <a:pt x="146" y="73"/>
                    <a:pt x="150" y="83"/>
                    <a:pt x="143" y="91"/>
                  </a:cubicBezTo>
                  <a:cubicBezTo>
                    <a:pt x="143" y="92"/>
                    <a:pt x="143" y="92"/>
                    <a:pt x="143" y="92"/>
                  </a:cubicBezTo>
                  <a:cubicBezTo>
                    <a:pt x="142" y="93"/>
                    <a:pt x="142" y="93"/>
                    <a:pt x="142" y="93"/>
                  </a:cubicBezTo>
                  <a:cubicBezTo>
                    <a:pt x="141" y="94"/>
                    <a:pt x="139" y="95"/>
                    <a:pt x="137" y="97"/>
                  </a:cubicBezTo>
                  <a:cubicBezTo>
                    <a:pt x="132" y="89"/>
                    <a:pt x="132" y="89"/>
                    <a:pt x="132" y="89"/>
                  </a:cubicBezTo>
                  <a:cubicBezTo>
                    <a:pt x="129" y="97"/>
                    <a:pt x="129" y="97"/>
                    <a:pt x="129" y="97"/>
                  </a:cubicBezTo>
                  <a:cubicBezTo>
                    <a:pt x="126" y="97"/>
                    <a:pt x="115" y="96"/>
                    <a:pt x="106" y="96"/>
                  </a:cubicBezTo>
                  <a:cubicBezTo>
                    <a:pt x="104" y="96"/>
                    <a:pt x="102" y="96"/>
                    <a:pt x="101" y="96"/>
                  </a:cubicBezTo>
                  <a:cubicBezTo>
                    <a:pt x="86" y="102"/>
                    <a:pt x="77" y="102"/>
                    <a:pt x="66" y="100"/>
                  </a:cubicBezTo>
                  <a:cubicBezTo>
                    <a:pt x="62" y="99"/>
                    <a:pt x="58" y="99"/>
                    <a:pt x="52" y="98"/>
                  </a:cubicBezTo>
                  <a:cubicBezTo>
                    <a:pt x="44" y="102"/>
                    <a:pt x="32" y="103"/>
                    <a:pt x="25" y="103"/>
                  </a:cubicBezTo>
                  <a:cubicBezTo>
                    <a:pt x="25" y="103"/>
                    <a:pt x="24" y="103"/>
                    <a:pt x="22" y="103"/>
                  </a:cubicBezTo>
                  <a:cubicBezTo>
                    <a:pt x="21" y="105"/>
                    <a:pt x="20" y="107"/>
                    <a:pt x="20" y="109"/>
                  </a:cubicBezTo>
                  <a:cubicBezTo>
                    <a:pt x="20" y="109"/>
                    <a:pt x="22" y="111"/>
                    <a:pt x="26" y="112"/>
                  </a:cubicBezTo>
                  <a:cubicBezTo>
                    <a:pt x="36" y="115"/>
                    <a:pt x="50" y="113"/>
                    <a:pt x="64" y="111"/>
                  </a:cubicBezTo>
                  <a:cubicBezTo>
                    <a:pt x="72" y="110"/>
                    <a:pt x="81" y="108"/>
                    <a:pt x="89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2" name="Freeform 344"/>
            <p:cNvSpPr>
              <a:spLocks/>
            </p:cNvSpPr>
            <p:nvPr/>
          </p:nvSpPr>
          <p:spPr bwMode="auto">
            <a:xfrm>
              <a:off x="2188" y="1958"/>
              <a:ext cx="42" cy="31"/>
            </a:xfrm>
            <a:custGeom>
              <a:avLst/>
              <a:gdLst>
                <a:gd name="T0" fmla="*/ 90 w 143"/>
                <a:gd name="T1" fmla="*/ 3 h 105"/>
                <a:gd name="T2" fmla="*/ 9 w 143"/>
                <a:gd name="T3" fmla="*/ 34 h 105"/>
                <a:gd name="T4" fmla="*/ 53 w 143"/>
                <a:gd name="T5" fmla="*/ 62 h 105"/>
                <a:gd name="T6" fmla="*/ 87 w 143"/>
                <a:gd name="T7" fmla="*/ 75 h 105"/>
                <a:gd name="T8" fmla="*/ 115 w 143"/>
                <a:gd name="T9" fmla="*/ 105 h 105"/>
                <a:gd name="T10" fmla="*/ 128 w 143"/>
                <a:gd name="T11" fmla="*/ 48 h 105"/>
                <a:gd name="T12" fmla="*/ 90 w 143"/>
                <a:gd name="T13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5">
                  <a:moveTo>
                    <a:pt x="90" y="3"/>
                  </a:moveTo>
                  <a:cubicBezTo>
                    <a:pt x="69" y="7"/>
                    <a:pt x="0" y="0"/>
                    <a:pt x="9" y="34"/>
                  </a:cubicBezTo>
                  <a:cubicBezTo>
                    <a:pt x="11" y="42"/>
                    <a:pt x="46" y="57"/>
                    <a:pt x="53" y="62"/>
                  </a:cubicBezTo>
                  <a:cubicBezTo>
                    <a:pt x="68" y="71"/>
                    <a:pt x="57" y="92"/>
                    <a:pt x="87" y="75"/>
                  </a:cubicBezTo>
                  <a:cubicBezTo>
                    <a:pt x="81" y="95"/>
                    <a:pt x="96" y="104"/>
                    <a:pt x="115" y="105"/>
                  </a:cubicBezTo>
                  <a:cubicBezTo>
                    <a:pt x="97" y="77"/>
                    <a:pt x="143" y="74"/>
                    <a:pt x="128" y="48"/>
                  </a:cubicBezTo>
                  <a:cubicBezTo>
                    <a:pt x="121" y="35"/>
                    <a:pt x="107" y="7"/>
                    <a:pt x="90" y="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3" name="Freeform 345"/>
            <p:cNvSpPr>
              <a:spLocks noEditPoints="1"/>
            </p:cNvSpPr>
            <p:nvPr/>
          </p:nvSpPr>
          <p:spPr bwMode="auto">
            <a:xfrm>
              <a:off x="2187" y="1956"/>
              <a:ext cx="44" cy="36"/>
            </a:xfrm>
            <a:custGeom>
              <a:avLst/>
              <a:gdLst>
                <a:gd name="T0" fmla="*/ 135 w 150"/>
                <a:gd name="T1" fmla="*/ 121 h 121"/>
                <a:gd name="T2" fmla="*/ 117 w 150"/>
                <a:gd name="T3" fmla="*/ 121 h 121"/>
                <a:gd name="T4" fmla="*/ 84 w 150"/>
                <a:gd name="T5" fmla="*/ 107 h 121"/>
                <a:gd name="T6" fmla="*/ 80 w 150"/>
                <a:gd name="T7" fmla="*/ 96 h 121"/>
                <a:gd name="T8" fmla="*/ 56 w 150"/>
                <a:gd name="T9" fmla="*/ 84 h 121"/>
                <a:gd name="T10" fmla="*/ 51 w 150"/>
                <a:gd name="T11" fmla="*/ 77 h 121"/>
                <a:gd name="T12" fmla="*/ 43 w 150"/>
                <a:gd name="T13" fmla="*/ 73 h 121"/>
                <a:gd name="T14" fmla="*/ 3 w 150"/>
                <a:gd name="T15" fmla="*/ 43 h 121"/>
                <a:gd name="T16" fmla="*/ 7 w 150"/>
                <a:gd name="T17" fmla="*/ 21 h 121"/>
                <a:gd name="T18" fmla="*/ 72 w 150"/>
                <a:gd name="T19" fmla="*/ 2 h 121"/>
                <a:gd name="T20" fmla="*/ 91 w 150"/>
                <a:gd name="T21" fmla="*/ 1 h 121"/>
                <a:gd name="T22" fmla="*/ 94 w 150"/>
                <a:gd name="T23" fmla="*/ 0 h 121"/>
                <a:gd name="T24" fmla="*/ 96 w 150"/>
                <a:gd name="T25" fmla="*/ 1 h 121"/>
                <a:gd name="T26" fmla="*/ 138 w 150"/>
                <a:gd name="T27" fmla="*/ 48 h 121"/>
                <a:gd name="T28" fmla="*/ 139 w 150"/>
                <a:gd name="T29" fmla="*/ 51 h 121"/>
                <a:gd name="T30" fmla="*/ 131 w 150"/>
                <a:gd name="T31" fmla="*/ 89 h 121"/>
                <a:gd name="T32" fmla="*/ 125 w 150"/>
                <a:gd name="T33" fmla="*/ 107 h 121"/>
                <a:gd name="T34" fmla="*/ 135 w 150"/>
                <a:gd name="T35" fmla="*/ 121 h 121"/>
                <a:gd name="T36" fmla="*/ 105 w 150"/>
                <a:gd name="T37" fmla="*/ 63 h 121"/>
                <a:gd name="T38" fmla="*/ 99 w 150"/>
                <a:gd name="T39" fmla="*/ 85 h 121"/>
                <a:gd name="T40" fmla="*/ 99 w 150"/>
                <a:gd name="T41" fmla="*/ 96 h 121"/>
                <a:gd name="T42" fmla="*/ 104 w 150"/>
                <a:gd name="T43" fmla="*/ 100 h 121"/>
                <a:gd name="T44" fmla="*/ 118 w 150"/>
                <a:gd name="T45" fmla="*/ 76 h 121"/>
                <a:gd name="T46" fmla="*/ 123 w 150"/>
                <a:gd name="T47" fmla="*/ 60 h 121"/>
                <a:gd name="T48" fmla="*/ 122 w 150"/>
                <a:gd name="T49" fmla="*/ 57 h 121"/>
                <a:gd name="T50" fmla="*/ 93 w 150"/>
                <a:gd name="T51" fmla="*/ 19 h 121"/>
                <a:gd name="T52" fmla="*/ 73 w 150"/>
                <a:gd name="T53" fmla="*/ 21 h 121"/>
                <a:gd name="T54" fmla="*/ 21 w 150"/>
                <a:gd name="T55" fmla="*/ 32 h 121"/>
                <a:gd name="T56" fmla="*/ 21 w 150"/>
                <a:gd name="T57" fmla="*/ 39 h 121"/>
                <a:gd name="T58" fmla="*/ 51 w 150"/>
                <a:gd name="T59" fmla="*/ 56 h 121"/>
                <a:gd name="T60" fmla="*/ 61 w 150"/>
                <a:gd name="T61" fmla="*/ 61 h 121"/>
                <a:gd name="T62" fmla="*/ 73 w 150"/>
                <a:gd name="T63" fmla="*/ 77 h 121"/>
                <a:gd name="T64" fmla="*/ 75 w 150"/>
                <a:gd name="T65" fmla="*/ 79 h 121"/>
                <a:gd name="T66" fmla="*/ 85 w 150"/>
                <a:gd name="T67" fmla="*/ 74 h 121"/>
                <a:gd name="T68" fmla="*/ 105 w 150"/>
                <a:gd name="T69" fmla="*/ 6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0" h="121">
                  <a:moveTo>
                    <a:pt x="135" y="121"/>
                  </a:moveTo>
                  <a:cubicBezTo>
                    <a:pt x="117" y="121"/>
                    <a:pt x="117" y="121"/>
                    <a:pt x="117" y="121"/>
                  </a:cubicBezTo>
                  <a:cubicBezTo>
                    <a:pt x="103" y="121"/>
                    <a:pt x="91" y="116"/>
                    <a:pt x="84" y="107"/>
                  </a:cubicBezTo>
                  <a:cubicBezTo>
                    <a:pt x="83" y="104"/>
                    <a:pt x="81" y="101"/>
                    <a:pt x="80" y="96"/>
                  </a:cubicBezTo>
                  <a:cubicBezTo>
                    <a:pt x="65" y="101"/>
                    <a:pt x="59" y="90"/>
                    <a:pt x="56" y="84"/>
                  </a:cubicBezTo>
                  <a:cubicBezTo>
                    <a:pt x="55" y="81"/>
                    <a:pt x="54" y="78"/>
                    <a:pt x="51" y="77"/>
                  </a:cubicBezTo>
                  <a:cubicBezTo>
                    <a:pt x="50" y="76"/>
                    <a:pt x="47" y="74"/>
                    <a:pt x="43" y="73"/>
                  </a:cubicBezTo>
                  <a:cubicBezTo>
                    <a:pt x="16" y="59"/>
                    <a:pt x="5" y="52"/>
                    <a:pt x="3" y="43"/>
                  </a:cubicBezTo>
                  <a:cubicBezTo>
                    <a:pt x="0" y="33"/>
                    <a:pt x="3" y="25"/>
                    <a:pt x="7" y="21"/>
                  </a:cubicBezTo>
                  <a:cubicBezTo>
                    <a:pt x="18" y="5"/>
                    <a:pt x="48" y="4"/>
                    <a:pt x="72" y="2"/>
                  </a:cubicBezTo>
                  <a:cubicBezTo>
                    <a:pt x="80" y="2"/>
                    <a:pt x="87" y="2"/>
                    <a:pt x="91" y="1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115" y="6"/>
                    <a:pt x="130" y="33"/>
                    <a:pt x="138" y="48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50" y="69"/>
                    <a:pt x="138" y="81"/>
                    <a:pt x="131" y="89"/>
                  </a:cubicBezTo>
                  <a:cubicBezTo>
                    <a:pt x="123" y="97"/>
                    <a:pt x="121" y="99"/>
                    <a:pt x="125" y="107"/>
                  </a:cubicBezTo>
                  <a:lnTo>
                    <a:pt x="135" y="121"/>
                  </a:lnTo>
                  <a:close/>
                  <a:moveTo>
                    <a:pt x="105" y="63"/>
                  </a:moveTo>
                  <a:cubicBezTo>
                    <a:pt x="99" y="85"/>
                    <a:pt x="99" y="85"/>
                    <a:pt x="99" y="85"/>
                  </a:cubicBezTo>
                  <a:cubicBezTo>
                    <a:pt x="97" y="89"/>
                    <a:pt x="97" y="93"/>
                    <a:pt x="99" y="96"/>
                  </a:cubicBezTo>
                  <a:cubicBezTo>
                    <a:pt x="100" y="97"/>
                    <a:pt x="102" y="99"/>
                    <a:pt x="104" y="100"/>
                  </a:cubicBezTo>
                  <a:cubicBezTo>
                    <a:pt x="104" y="89"/>
                    <a:pt x="112" y="81"/>
                    <a:pt x="118" y="76"/>
                  </a:cubicBezTo>
                  <a:cubicBezTo>
                    <a:pt x="125" y="68"/>
                    <a:pt x="127" y="66"/>
                    <a:pt x="123" y="60"/>
                  </a:cubicBezTo>
                  <a:cubicBezTo>
                    <a:pt x="122" y="57"/>
                    <a:pt x="122" y="57"/>
                    <a:pt x="122" y="57"/>
                  </a:cubicBezTo>
                  <a:cubicBezTo>
                    <a:pt x="116" y="46"/>
                    <a:pt x="104" y="24"/>
                    <a:pt x="93" y="19"/>
                  </a:cubicBezTo>
                  <a:cubicBezTo>
                    <a:pt x="87" y="20"/>
                    <a:pt x="80" y="20"/>
                    <a:pt x="73" y="21"/>
                  </a:cubicBezTo>
                  <a:cubicBezTo>
                    <a:pt x="56" y="22"/>
                    <a:pt x="28" y="23"/>
                    <a:pt x="21" y="32"/>
                  </a:cubicBezTo>
                  <a:cubicBezTo>
                    <a:pt x="21" y="33"/>
                    <a:pt x="20" y="35"/>
                    <a:pt x="21" y="39"/>
                  </a:cubicBezTo>
                  <a:cubicBezTo>
                    <a:pt x="23" y="42"/>
                    <a:pt x="44" y="52"/>
                    <a:pt x="51" y="56"/>
                  </a:cubicBezTo>
                  <a:cubicBezTo>
                    <a:pt x="56" y="58"/>
                    <a:pt x="59" y="60"/>
                    <a:pt x="61" y="61"/>
                  </a:cubicBezTo>
                  <a:cubicBezTo>
                    <a:pt x="68" y="66"/>
                    <a:pt x="72" y="72"/>
                    <a:pt x="73" y="77"/>
                  </a:cubicBezTo>
                  <a:cubicBezTo>
                    <a:pt x="74" y="78"/>
                    <a:pt x="75" y="79"/>
                    <a:pt x="75" y="79"/>
                  </a:cubicBezTo>
                  <a:cubicBezTo>
                    <a:pt x="75" y="79"/>
                    <a:pt x="78" y="78"/>
                    <a:pt x="85" y="74"/>
                  </a:cubicBezTo>
                  <a:lnTo>
                    <a:pt x="105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4" name="Freeform 346"/>
            <p:cNvSpPr>
              <a:spLocks/>
            </p:cNvSpPr>
            <p:nvPr/>
          </p:nvSpPr>
          <p:spPr bwMode="auto">
            <a:xfrm>
              <a:off x="2512" y="2196"/>
              <a:ext cx="26" cy="23"/>
            </a:xfrm>
            <a:custGeom>
              <a:avLst/>
              <a:gdLst>
                <a:gd name="T0" fmla="*/ 63 w 84"/>
                <a:gd name="T1" fmla="*/ 11 h 77"/>
                <a:gd name="T2" fmla="*/ 84 w 84"/>
                <a:gd name="T3" fmla="*/ 0 h 77"/>
                <a:gd name="T4" fmla="*/ 0 w 84"/>
                <a:gd name="T5" fmla="*/ 30 h 77"/>
                <a:gd name="T6" fmla="*/ 63 w 84"/>
                <a:gd name="T7" fmla="*/ 1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77">
                  <a:moveTo>
                    <a:pt x="63" y="11"/>
                  </a:moveTo>
                  <a:cubicBezTo>
                    <a:pt x="70" y="7"/>
                    <a:pt x="77" y="3"/>
                    <a:pt x="84" y="0"/>
                  </a:cubicBezTo>
                  <a:cubicBezTo>
                    <a:pt x="69" y="24"/>
                    <a:pt x="24" y="77"/>
                    <a:pt x="0" y="30"/>
                  </a:cubicBezTo>
                  <a:cubicBezTo>
                    <a:pt x="21" y="14"/>
                    <a:pt x="39" y="13"/>
                    <a:pt x="63" y="1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5" name="Freeform 347"/>
            <p:cNvSpPr>
              <a:spLocks noEditPoints="1"/>
            </p:cNvSpPr>
            <p:nvPr/>
          </p:nvSpPr>
          <p:spPr bwMode="auto">
            <a:xfrm>
              <a:off x="2509" y="2189"/>
              <a:ext cx="36" cy="25"/>
            </a:xfrm>
            <a:custGeom>
              <a:avLst/>
              <a:gdLst>
                <a:gd name="T0" fmla="*/ 36 w 121"/>
                <a:gd name="T1" fmla="*/ 83 h 83"/>
                <a:gd name="T2" fmla="*/ 3 w 121"/>
                <a:gd name="T3" fmla="*/ 59 h 83"/>
                <a:gd name="T4" fmla="*/ 0 w 121"/>
                <a:gd name="T5" fmla="*/ 52 h 83"/>
                <a:gd name="T6" fmla="*/ 6 w 121"/>
                <a:gd name="T7" fmla="*/ 47 h 83"/>
                <a:gd name="T8" fmla="*/ 69 w 121"/>
                <a:gd name="T9" fmla="*/ 27 h 83"/>
                <a:gd name="T10" fmla="*/ 71 w 121"/>
                <a:gd name="T11" fmla="*/ 27 h 83"/>
                <a:gd name="T12" fmla="*/ 84 w 121"/>
                <a:gd name="T13" fmla="*/ 20 h 83"/>
                <a:gd name="T14" fmla="*/ 90 w 121"/>
                <a:gd name="T15" fmla="*/ 17 h 83"/>
                <a:gd name="T16" fmla="*/ 121 w 121"/>
                <a:gd name="T17" fmla="*/ 0 h 83"/>
                <a:gd name="T18" fmla="*/ 103 w 121"/>
                <a:gd name="T19" fmla="*/ 30 h 83"/>
                <a:gd name="T20" fmla="*/ 36 w 121"/>
                <a:gd name="T21" fmla="*/ 83 h 83"/>
                <a:gd name="T22" fmla="*/ 24 w 121"/>
                <a:gd name="T23" fmla="*/ 57 h 83"/>
                <a:gd name="T24" fmla="*/ 36 w 121"/>
                <a:gd name="T25" fmla="*/ 64 h 83"/>
                <a:gd name="T26" fmla="*/ 67 w 121"/>
                <a:gd name="T27" fmla="*/ 46 h 83"/>
                <a:gd name="T28" fmla="*/ 24 w 121"/>
                <a:gd name="T29" fmla="*/ 5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83">
                  <a:moveTo>
                    <a:pt x="36" y="83"/>
                  </a:moveTo>
                  <a:cubicBezTo>
                    <a:pt x="26" y="83"/>
                    <a:pt x="13" y="79"/>
                    <a:pt x="3" y="59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27" y="31"/>
                    <a:pt x="47" y="29"/>
                    <a:pt x="69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5" y="24"/>
                    <a:pt x="80" y="22"/>
                    <a:pt x="84" y="20"/>
                  </a:cubicBezTo>
                  <a:cubicBezTo>
                    <a:pt x="86" y="19"/>
                    <a:pt x="88" y="18"/>
                    <a:pt x="90" y="17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1" y="32"/>
                    <a:pt x="70" y="83"/>
                    <a:pt x="36" y="83"/>
                  </a:cubicBezTo>
                  <a:close/>
                  <a:moveTo>
                    <a:pt x="24" y="57"/>
                  </a:moveTo>
                  <a:cubicBezTo>
                    <a:pt x="29" y="64"/>
                    <a:pt x="34" y="64"/>
                    <a:pt x="36" y="64"/>
                  </a:cubicBezTo>
                  <a:cubicBezTo>
                    <a:pt x="45" y="64"/>
                    <a:pt x="57" y="56"/>
                    <a:pt x="67" y="46"/>
                  </a:cubicBezTo>
                  <a:cubicBezTo>
                    <a:pt x="50" y="48"/>
                    <a:pt x="37" y="49"/>
                    <a:pt x="24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6" name="Freeform 348"/>
            <p:cNvSpPr>
              <a:spLocks/>
            </p:cNvSpPr>
            <p:nvPr/>
          </p:nvSpPr>
          <p:spPr bwMode="auto">
            <a:xfrm>
              <a:off x="2290" y="1963"/>
              <a:ext cx="114" cy="58"/>
            </a:xfrm>
            <a:custGeom>
              <a:avLst/>
              <a:gdLst>
                <a:gd name="T0" fmla="*/ 0 w 383"/>
                <a:gd name="T1" fmla="*/ 46 h 196"/>
                <a:gd name="T2" fmla="*/ 58 w 383"/>
                <a:gd name="T3" fmla="*/ 127 h 196"/>
                <a:gd name="T4" fmla="*/ 137 w 383"/>
                <a:gd name="T5" fmla="*/ 126 h 196"/>
                <a:gd name="T6" fmla="*/ 175 w 383"/>
                <a:gd name="T7" fmla="*/ 137 h 196"/>
                <a:gd name="T8" fmla="*/ 200 w 383"/>
                <a:gd name="T9" fmla="*/ 181 h 196"/>
                <a:gd name="T10" fmla="*/ 242 w 383"/>
                <a:gd name="T11" fmla="*/ 182 h 196"/>
                <a:gd name="T12" fmla="*/ 290 w 383"/>
                <a:gd name="T13" fmla="*/ 167 h 196"/>
                <a:gd name="T14" fmla="*/ 324 w 383"/>
                <a:gd name="T15" fmla="*/ 147 h 196"/>
                <a:gd name="T16" fmla="*/ 373 w 383"/>
                <a:gd name="T17" fmla="*/ 150 h 196"/>
                <a:gd name="T18" fmla="*/ 331 w 383"/>
                <a:gd name="T19" fmla="*/ 99 h 196"/>
                <a:gd name="T20" fmla="*/ 286 w 383"/>
                <a:gd name="T21" fmla="*/ 103 h 196"/>
                <a:gd name="T22" fmla="*/ 243 w 383"/>
                <a:gd name="T23" fmla="*/ 88 h 196"/>
                <a:gd name="T24" fmla="*/ 173 w 383"/>
                <a:gd name="T25" fmla="*/ 53 h 196"/>
                <a:gd name="T26" fmla="*/ 130 w 383"/>
                <a:gd name="T27" fmla="*/ 14 h 196"/>
                <a:gd name="T28" fmla="*/ 80 w 383"/>
                <a:gd name="T29" fmla="*/ 0 h 196"/>
                <a:gd name="T30" fmla="*/ 0 w 383"/>
                <a:gd name="T31" fmla="*/ 4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3" h="196">
                  <a:moveTo>
                    <a:pt x="0" y="46"/>
                  </a:moveTo>
                  <a:cubicBezTo>
                    <a:pt x="16" y="83"/>
                    <a:pt x="28" y="99"/>
                    <a:pt x="58" y="127"/>
                  </a:cubicBezTo>
                  <a:cubicBezTo>
                    <a:pt x="90" y="156"/>
                    <a:pt x="104" y="118"/>
                    <a:pt x="137" y="126"/>
                  </a:cubicBezTo>
                  <a:cubicBezTo>
                    <a:pt x="146" y="127"/>
                    <a:pt x="171" y="128"/>
                    <a:pt x="175" y="137"/>
                  </a:cubicBezTo>
                  <a:cubicBezTo>
                    <a:pt x="182" y="156"/>
                    <a:pt x="184" y="170"/>
                    <a:pt x="200" y="181"/>
                  </a:cubicBezTo>
                  <a:cubicBezTo>
                    <a:pt x="213" y="190"/>
                    <a:pt x="231" y="196"/>
                    <a:pt x="242" y="182"/>
                  </a:cubicBezTo>
                  <a:cubicBezTo>
                    <a:pt x="253" y="166"/>
                    <a:pt x="274" y="174"/>
                    <a:pt x="290" y="167"/>
                  </a:cubicBezTo>
                  <a:cubicBezTo>
                    <a:pt x="301" y="162"/>
                    <a:pt x="312" y="145"/>
                    <a:pt x="324" y="147"/>
                  </a:cubicBezTo>
                  <a:cubicBezTo>
                    <a:pt x="333" y="148"/>
                    <a:pt x="370" y="159"/>
                    <a:pt x="373" y="150"/>
                  </a:cubicBezTo>
                  <a:cubicBezTo>
                    <a:pt x="383" y="116"/>
                    <a:pt x="374" y="91"/>
                    <a:pt x="331" y="99"/>
                  </a:cubicBezTo>
                  <a:cubicBezTo>
                    <a:pt x="319" y="101"/>
                    <a:pt x="295" y="112"/>
                    <a:pt x="286" y="103"/>
                  </a:cubicBezTo>
                  <a:cubicBezTo>
                    <a:pt x="269" y="86"/>
                    <a:pt x="262" y="99"/>
                    <a:pt x="243" y="88"/>
                  </a:cubicBezTo>
                  <a:cubicBezTo>
                    <a:pt x="223" y="76"/>
                    <a:pt x="193" y="19"/>
                    <a:pt x="173" y="53"/>
                  </a:cubicBezTo>
                  <a:cubicBezTo>
                    <a:pt x="159" y="38"/>
                    <a:pt x="148" y="24"/>
                    <a:pt x="130" y="14"/>
                  </a:cubicBezTo>
                  <a:cubicBezTo>
                    <a:pt x="108" y="3"/>
                    <a:pt x="96" y="25"/>
                    <a:pt x="80" y="0"/>
                  </a:cubicBezTo>
                  <a:cubicBezTo>
                    <a:pt x="81" y="25"/>
                    <a:pt x="18" y="62"/>
                    <a:pt x="0" y="4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7" name="Freeform 349"/>
            <p:cNvSpPr>
              <a:spLocks noEditPoints="1"/>
            </p:cNvSpPr>
            <p:nvPr/>
          </p:nvSpPr>
          <p:spPr bwMode="auto">
            <a:xfrm>
              <a:off x="2282" y="1952"/>
              <a:ext cx="123" cy="70"/>
            </a:xfrm>
            <a:custGeom>
              <a:avLst/>
              <a:gdLst>
                <a:gd name="T0" fmla="*/ 220 w 413"/>
                <a:gd name="T1" fmla="*/ 223 h 234"/>
                <a:gd name="T2" fmla="*/ 191 w 413"/>
                <a:gd name="T3" fmla="*/ 176 h 234"/>
                <a:gd name="T4" fmla="*/ 160 w 413"/>
                <a:gd name="T5" fmla="*/ 170 h 234"/>
                <a:gd name="T6" fmla="*/ 107 w 413"/>
                <a:gd name="T7" fmla="*/ 182 h 234"/>
                <a:gd name="T8" fmla="*/ 17 w 413"/>
                <a:gd name="T9" fmla="*/ 85 h 234"/>
                <a:gd name="T10" fmla="*/ 32 w 413"/>
                <a:gd name="T11" fmla="*/ 74 h 234"/>
                <a:gd name="T12" fmla="*/ 88 w 413"/>
                <a:gd name="T13" fmla="*/ 50 h 234"/>
                <a:gd name="T14" fmla="*/ 94 w 413"/>
                <a:gd name="T15" fmla="*/ 0 h 234"/>
                <a:gd name="T16" fmla="*/ 124 w 413"/>
                <a:gd name="T17" fmla="*/ 38 h 234"/>
                <a:gd name="T18" fmla="*/ 159 w 413"/>
                <a:gd name="T19" fmla="*/ 41 h 234"/>
                <a:gd name="T20" fmla="*/ 213 w 413"/>
                <a:gd name="T21" fmla="*/ 69 h 234"/>
                <a:gd name="T22" fmla="*/ 273 w 413"/>
                <a:gd name="T23" fmla="*/ 115 h 234"/>
                <a:gd name="T24" fmla="*/ 317 w 413"/>
                <a:gd name="T25" fmla="*/ 131 h 234"/>
                <a:gd name="T26" fmla="*/ 344 w 413"/>
                <a:gd name="T27" fmla="*/ 128 h 234"/>
                <a:gd name="T28" fmla="*/ 404 w 413"/>
                <a:gd name="T29" fmla="*/ 137 h 234"/>
                <a:gd name="T30" fmla="*/ 388 w 413"/>
                <a:gd name="T31" fmla="*/ 198 h 234"/>
                <a:gd name="T32" fmla="*/ 348 w 413"/>
                <a:gd name="T33" fmla="*/ 191 h 234"/>
                <a:gd name="T34" fmla="*/ 334 w 413"/>
                <a:gd name="T35" fmla="*/ 200 h 234"/>
                <a:gd name="T36" fmla="*/ 296 w 413"/>
                <a:gd name="T37" fmla="*/ 215 h 234"/>
                <a:gd name="T38" fmla="*/ 250 w 413"/>
                <a:gd name="T39" fmla="*/ 234 h 234"/>
                <a:gd name="T40" fmla="*/ 164 w 413"/>
                <a:gd name="T41" fmla="*/ 152 h 234"/>
                <a:gd name="T42" fmla="*/ 208 w 413"/>
                <a:gd name="T43" fmla="*/ 169 h 234"/>
                <a:gd name="T44" fmla="*/ 230 w 413"/>
                <a:gd name="T45" fmla="*/ 208 h 234"/>
                <a:gd name="T46" fmla="*/ 294 w 413"/>
                <a:gd name="T47" fmla="*/ 196 h 234"/>
                <a:gd name="T48" fmla="*/ 322 w 413"/>
                <a:gd name="T49" fmla="*/ 186 h 234"/>
                <a:gd name="T50" fmla="*/ 350 w 413"/>
                <a:gd name="T51" fmla="*/ 173 h 234"/>
                <a:gd name="T52" fmla="*/ 388 w 413"/>
                <a:gd name="T53" fmla="*/ 179 h 234"/>
                <a:gd name="T54" fmla="*/ 389 w 413"/>
                <a:gd name="T55" fmla="*/ 148 h 234"/>
                <a:gd name="T56" fmla="*/ 349 w 413"/>
                <a:gd name="T57" fmla="*/ 146 h 234"/>
                <a:gd name="T58" fmla="*/ 288 w 413"/>
                <a:gd name="T59" fmla="*/ 138 h 234"/>
                <a:gd name="T60" fmla="*/ 241 w 413"/>
                <a:gd name="T61" fmla="*/ 111 h 234"/>
                <a:gd name="T62" fmla="*/ 206 w 413"/>
                <a:gd name="T63" fmla="*/ 93 h 234"/>
                <a:gd name="T64" fmla="*/ 185 w 413"/>
                <a:gd name="T65" fmla="*/ 88 h 234"/>
                <a:gd name="T66" fmla="*/ 133 w 413"/>
                <a:gd name="T67" fmla="*/ 56 h 234"/>
                <a:gd name="T68" fmla="*/ 101 w 413"/>
                <a:gd name="T69" fmla="*/ 63 h 234"/>
                <a:gd name="T70" fmla="*/ 89 w 413"/>
                <a:gd name="T71" fmla="*/ 155 h 234"/>
                <a:gd name="T72" fmla="*/ 124 w 413"/>
                <a:gd name="T73" fmla="*/ 158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3" h="234">
                  <a:moveTo>
                    <a:pt x="250" y="234"/>
                  </a:moveTo>
                  <a:cubicBezTo>
                    <a:pt x="238" y="234"/>
                    <a:pt x="227" y="228"/>
                    <a:pt x="220" y="223"/>
                  </a:cubicBezTo>
                  <a:cubicBezTo>
                    <a:pt x="204" y="212"/>
                    <a:pt x="199" y="199"/>
                    <a:pt x="194" y="184"/>
                  </a:cubicBezTo>
                  <a:cubicBezTo>
                    <a:pt x="191" y="176"/>
                    <a:pt x="191" y="176"/>
                    <a:pt x="191" y="176"/>
                  </a:cubicBezTo>
                  <a:cubicBezTo>
                    <a:pt x="189" y="173"/>
                    <a:pt x="174" y="172"/>
                    <a:pt x="169" y="171"/>
                  </a:cubicBezTo>
                  <a:cubicBezTo>
                    <a:pt x="166" y="170"/>
                    <a:pt x="162" y="170"/>
                    <a:pt x="160" y="170"/>
                  </a:cubicBezTo>
                  <a:cubicBezTo>
                    <a:pt x="149" y="167"/>
                    <a:pt x="141" y="171"/>
                    <a:pt x="131" y="175"/>
                  </a:cubicBezTo>
                  <a:cubicBezTo>
                    <a:pt x="124" y="179"/>
                    <a:pt x="116" y="182"/>
                    <a:pt x="107" y="182"/>
                  </a:cubicBezTo>
                  <a:cubicBezTo>
                    <a:pt x="96" y="182"/>
                    <a:pt x="87" y="178"/>
                    <a:pt x="77" y="169"/>
                  </a:cubicBezTo>
                  <a:cubicBezTo>
                    <a:pt x="46" y="140"/>
                    <a:pt x="33" y="123"/>
                    <a:pt x="17" y="8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3" y="75"/>
                    <a:pt x="35" y="76"/>
                    <a:pt x="38" y="76"/>
                  </a:cubicBezTo>
                  <a:cubicBezTo>
                    <a:pt x="52" y="76"/>
                    <a:pt x="74" y="64"/>
                    <a:pt x="88" y="50"/>
                  </a:cubicBezTo>
                  <a:cubicBezTo>
                    <a:pt x="93" y="45"/>
                    <a:pt x="96" y="39"/>
                    <a:pt x="96" y="35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13" y="30"/>
                    <a:pt x="113" y="30"/>
                    <a:pt x="113" y="30"/>
                  </a:cubicBezTo>
                  <a:cubicBezTo>
                    <a:pt x="118" y="38"/>
                    <a:pt x="122" y="38"/>
                    <a:pt x="124" y="38"/>
                  </a:cubicBezTo>
                  <a:cubicBezTo>
                    <a:pt x="126" y="38"/>
                    <a:pt x="128" y="38"/>
                    <a:pt x="130" y="38"/>
                  </a:cubicBezTo>
                  <a:cubicBezTo>
                    <a:pt x="140" y="36"/>
                    <a:pt x="150" y="36"/>
                    <a:pt x="159" y="41"/>
                  </a:cubicBezTo>
                  <a:cubicBezTo>
                    <a:pt x="175" y="50"/>
                    <a:pt x="186" y="62"/>
                    <a:pt x="198" y="74"/>
                  </a:cubicBezTo>
                  <a:cubicBezTo>
                    <a:pt x="203" y="70"/>
                    <a:pt x="209" y="69"/>
                    <a:pt x="213" y="69"/>
                  </a:cubicBezTo>
                  <a:cubicBezTo>
                    <a:pt x="228" y="69"/>
                    <a:pt x="242" y="84"/>
                    <a:pt x="255" y="98"/>
                  </a:cubicBezTo>
                  <a:cubicBezTo>
                    <a:pt x="261" y="105"/>
                    <a:pt x="268" y="112"/>
                    <a:pt x="273" y="115"/>
                  </a:cubicBezTo>
                  <a:cubicBezTo>
                    <a:pt x="279" y="119"/>
                    <a:pt x="283" y="119"/>
                    <a:pt x="289" y="119"/>
                  </a:cubicBezTo>
                  <a:cubicBezTo>
                    <a:pt x="296" y="120"/>
                    <a:pt x="306" y="120"/>
                    <a:pt x="317" y="131"/>
                  </a:cubicBezTo>
                  <a:cubicBezTo>
                    <a:pt x="318" y="132"/>
                    <a:pt x="320" y="133"/>
                    <a:pt x="322" y="133"/>
                  </a:cubicBezTo>
                  <a:cubicBezTo>
                    <a:pt x="328" y="133"/>
                    <a:pt x="337" y="130"/>
                    <a:pt x="344" y="128"/>
                  </a:cubicBezTo>
                  <a:cubicBezTo>
                    <a:pt x="348" y="127"/>
                    <a:pt x="352" y="126"/>
                    <a:pt x="355" y="125"/>
                  </a:cubicBezTo>
                  <a:cubicBezTo>
                    <a:pt x="378" y="120"/>
                    <a:pt x="394" y="124"/>
                    <a:pt x="404" y="137"/>
                  </a:cubicBezTo>
                  <a:cubicBezTo>
                    <a:pt x="412" y="148"/>
                    <a:pt x="413" y="165"/>
                    <a:pt x="407" y="187"/>
                  </a:cubicBezTo>
                  <a:cubicBezTo>
                    <a:pt x="406" y="192"/>
                    <a:pt x="401" y="198"/>
                    <a:pt x="388" y="198"/>
                  </a:cubicBezTo>
                  <a:cubicBezTo>
                    <a:pt x="378" y="198"/>
                    <a:pt x="365" y="195"/>
                    <a:pt x="355" y="193"/>
                  </a:cubicBezTo>
                  <a:cubicBezTo>
                    <a:pt x="352" y="192"/>
                    <a:pt x="349" y="191"/>
                    <a:pt x="348" y="191"/>
                  </a:cubicBezTo>
                  <a:cubicBezTo>
                    <a:pt x="348" y="191"/>
                    <a:pt x="348" y="191"/>
                    <a:pt x="348" y="191"/>
                  </a:cubicBezTo>
                  <a:cubicBezTo>
                    <a:pt x="344" y="191"/>
                    <a:pt x="338" y="196"/>
                    <a:pt x="334" y="200"/>
                  </a:cubicBezTo>
                  <a:cubicBezTo>
                    <a:pt x="329" y="204"/>
                    <a:pt x="324" y="208"/>
                    <a:pt x="318" y="210"/>
                  </a:cubicBezTo>
                  <a:cubicBezTo>
                    <a:pt x="311" y="213"/>
                    <a:pt x="303" y="214"/>
                    <a:pt x="296" y="215"/>
                  </a:cubicBezTo>
                  <a:cubicBezTo>
                    <a:pt x="285" y="215"/>
                    <a:pt x="278" y="216"/>
                    <a:pt x="274" y="222"/>
                  </a:cubicBezTo>
                  <a:cubicBezTo>
                    <a:pt x="268" y="230"/>
                    <a:pt x="260" y="234"/>
                    <a:pt x="250" y="234"/>
                  </a:cubicBezTo>
                  <a:close/>
                  <a:moveTo>
                    <a:pt x="153" y="150"/>
                  </a:moveTo>
                  <a:cubicBezTo>
                    <a:pt x="157" y="150"/>
                    <a:pt x="160" y="151"/>
                    <a:pt x="164" y="152"/>
                  </a:cubicBezTo>
                  <a:cubicBezTo>
                    <a:pt x="166" y="152"/>
                    <a:pt x="168" y="152"/>
                    <a:pt x="171" y="153"/>
                  </a:cubicBezTo>
                  <a:cubicBezTo>
                    <a:pt x="186" y="154"/>
                    <a:pt x="203" y="157"/>
                    <a:pt x="208" y="169"/>
                  </a:cubicBezTo>
                  <a:cubicBezTo>
                    <a:pt x="211" y="178"/>
                    <a:pt x="211" y="178"/>
                    <a:pt x="211" y="178"/>
                  </a:cubicBezTo>
                  <a:cubicBezTo>
                    <a:pt x="216" y="192"/>
                    <a:pt x="219" y="200"/>
                    <a:pt x="230" y="208"/>
                  </a:cubicBezTo>
                  <a:cubicBezTo>
                    <a:pt x="243" y="217"/>
                    <a:pt x="253" y="219"/>
                    <a:pt x="259" y="211"/>
                  </a:cubicBezTo>
                  <a:cubicBezTo>
                    <a:pt x="269" y="198"/>
                    <a:pt x="283" y="197"/>
                    <a:pt x="294" y="196"/>
                  </a:cubicBezTo>
                  <a:cubicBezTo>
                    <a:pt x="301" y="196"/>
                    <a:pt x="307" y="195"/>
                    <a:pt x="312" y="193"/>
                  </a:cubicBezTo>
                  <a:cubicBezTo>
                    <a:pt x="314" y="192"/>
                    <a:pt x="318" y="189"/>
                    <a:pt x="322" y="186"/>
                  </a:cubicBezTo>
                  <a:cubicBezTo>
                    <a:pt x="329" y="180"/>
                    <a:pt x="337" y="173"/>
                    <a:pt x="347" y="173"/>
                  </a:cubicBezTo>
                  <a:cubicBezTo>
                    <a:pt x="350" y="173"/>
                    <a:pt x="350" y="173"/>
                    <a:pt x="350" y="173"/>
                  </a:cubicBezTo>
                  <a:cubicBezTo>
                    <a:pt x="352" y="173"/>
                    <a:pt x="355" y="174"/>
                    <a:pt x="359" y="175"/>
                  </a:cubicBezTo>
                  <a:cubicBezTo>
                    <a:pt x="367" y="176"/>
                    <a:pt x="380" y="179"/>
                    <a:pt x="388" y="179"/>
                  </a:cubicBezTo>
                  <a:cubicBezTo>
                    <a:pt x="389" y="179"/>
                    <a:pt x="390" y="179"/>
                    <a:pt x="390" y="179"/>
                  </a:cubicBezTo>
                  <a:cubicBezTo>
                    <a:pt x="394" y="165"/>
                    <a:pt x="393" y="154"/>
                    <a:pt x="389" y="148"/>
                  </a:cubicBezTo>
                  <a:cubicBezTo>
                    <a:pt x="384" y="142"/>
                    <a:pt x="374" y="140"/>
                    <a:pt x="358" y="143"/>
                  </a:cubicBezTo>
                  <a:cubicBezTo>
                    <a:pt x="356" y="144"/>
                    <a:pt x="352" y="145"/>
                    <a:pt x="349" y="146"/>
                  </a:cubicBezTo>
                  <a:cubicBezTo>
                    <a:pt x="333" y="150"/>
                    <a:pt x="313" y="154"/>
                    <a:pt x="304" y="145"/>
                  </a:cubicBezTo>
                  <a:cubicBezTo>
                    <a:pt x="298" y="138"/>
                    <a:pt x="295" y="138"/>
                    <a:pt x="288" y="138"/>
                  </a:cubicBezTo>
                  <a:cubicBezTo>
                    <a:pt x="282" y="138"/>
                    <a:pt x="274" y="137"/>
                    <a:pt x="263" y="131"/>
                  </a:cubicBezTo>
                  <a:cubicBezTo>
                    <a:pt x="256" y="127"/>
                    <a:pt x="249" y="119"/>
                    <a:pt x="241" y="111"/>
                  </a:cubicBezTo>
                  <a:cubicBezTo>
                    <a:pt x="232" y="101"/>
                    <a:pt x="220" y="87"/>
                    <a:pt x="213" y="87"/>
                  </a:cubicBezTo>
                  <a:cubicBezTo>
                    <a:pt x="211" y="87"/>
                    <a:pt x="208" y="89"/>
                    <a:pt x="206" y="93"/>
                  </a:cubicBezTo>
                  <a:cubicBezTo>
                    <a:pt x="200" y="104"/>
                    <a:pt x="200" y="104"/>
                    <a:pt x="200" y="104"/>
                  </a:cubicBezTo>
                  <a:cubicBezTo>
                    <a:pt x="185" y="88"/>
                    <a:pt x="185" y="88"/>
                    <a:pt x="185" y="88"/>
                  </a:cubicBezTo>
                  <a:cubicBezTo>
                    <a:pt x="174" y="76"/>
                    <a:pt x="164" y="65"/>
                    <a:pt x="150" y="58"/>
                  </a:cubicBezTo>
                  <a:cubicBezTo>
                    <a:pt x="145" y="55"/>
                    <a:pt x="139" y="55"/>
                    <a:pt x="133" y="56"/>
                  </a:cubicBezTo>
                  <a:cubicBezTo>
                    <a:pt x="124" y="57"/>
                    <a:pt x="116" y="57"/>
                    <a:pt x="109" y="52"/>
                  </a:cubicBezTo>
                  <a:cubicBezTo>
                    <a:pt x="107" y="56"/>
                    <a:pt x="104" y="60"/>
                    <a:pt x="101" y="63"/>
                  </a:cubicBezTo>
                  <a:cubicBezTo>
                    <a:pt x="87" y="78"/>
                    <a:pt x="62" y="92"/>
                    <a:pt x="41" y="94"/>
                  </a:cubicBezTo>
                  <a:cubicBezTo>
                    <a:pt x="53" y="119"/>
                    <a:pt x="65" y="133"/>
                    <a:pt x="89" y="155"/>
                  </a:cubicBezTo>
                  <a:cubicBezTo>
                    <a:pt x="98" y="163"/>
                    <a:pt x="103" y="164"/>
                    <a:pt x="107" y="164"/>
                  </a:cubicBezTo>
                  <a:cubicBezTo>
                    <a:pt x="112" y="164"/>
                    <a:pt x="118" y="161"/>
                    <a:pt x="124" y="158"/>
                  </a:cubicBezTo>
                  <a:cubicBezTo>
                    <a:pt x="132" y="155"/>
                    <a:pt x="142" y="150"/>
                    <a:pt x="153" y="1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8" name="Freeform 350"/>
            <p:cNvSpPr>
              <a:spLocks/>
            </p:cNvSpPr>
            <p:nvPr/>
          </p:nvSpPr>
          <p:spPr bwMode="auto">
            <a:xfrm>
              <a:off x="2335" y="2006"/>
              <a:ext cx="73" cy="46"/>
            </a:xfrm>
            <a:custGeom>
              <a:avLst/>
              <a:gdLst>
                <a:gd name="T0" fmla="*/ 9 w 245"/>
                <a:gd name="T1" fmla="*/ 99 h 153"/>
                <a:gd name="T2" fmla="*/ 67 w 245"/>
                <a:gd name="T3" fmla="*/ 149 h 153"/>
                <a:gd name="T4" fmla="*/ 135 w 245"/>
                <a:gd name="T5" fmla="*/ 129 h 153"/>
                <a:gd name="T6" fmla="*/ 245 w 245"/>
                <a:gd name="T7" fmla="*/ 32 h 153"/>
                <a:gd name="T8" fmla="*/ 195 w 245"/>
                <a:gd name="T9" fmla="*/ 4 h 153"/>
                <a:gd name="T10" fmla="*/ 139 w 245"/>
                <a:gd name="T11" fmla="*/ 21 h 153"/>
                <a:gd name="T12" fmla="*/ 112 w 245"/>
                <a:gd name="T13" fmla="*/ 26 h 153"/>
                <a:gd name="T14" fmla="*/ 85 w 245"/>
                <a:gd name="T15" fmla="*/ 43 h 153"/>
                <a:gd name="T16" fmla="*/ 37 w 245"/>
                <a:gd name="T17" fmla="*/ 26 h 153"/>
                <a:gd name="T18" fmla="*/ 16 w 245"/>
                <a:gd name="T19" fmla="*/ 51 h 153"/>
                <a:gd name="T20" fmla="*/ 0 w 245"/>
                <a:gd name="T21" fmla="*/ 91 h 153"/>
                <a:gd name="T22" fmla="*/ 9 w 245"/>
                <a:gd name="T23" fmla="*/ 9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5" h="153">
                  <a:moveTo>
                    <a:pt x="9" y="99"/>
                  </a:moveTo>
                  <a:cubicBezTo>
                    <a:pt x="22" y="111"/>
                    <a:pt x="50" y="146"/>
                    <a:pt x="67" y="149"/>
                  </a:cubicBezTo>
                  <a:cubicBezTo>
                    <a:pt x="87" y="153"/>
                    <a:pt x="113" y="127"/>
                    <a:pt x="135" y="129"/>
                  </a:cubicBezTo>
                  <a:cubicBezTo>
                    <a:pt x="205" y="135"/>
                    <a:pt x="192" y="59"/>
                    <a:pt x="245" y="32"/>
                  </a:cubicBezTo>
                  <a:cubicBezTo>
                    <a:pt x="229" y="12"/>
                    <a:pt x="219" y="8"/>
                    <a:pt x="195" y="4"/>
                  </a:cubicBezTo>
                  <a:cubicBezTo>
                    <a:pt x="163" y="0"/>
                    <a:pt x="167" y="9"/>
                    <a:pt x="139" y="21"/>
                  </a:cubicBezTo>
                  <a:cubicBezTo>
                    <a:pt x="131" y="24"/>
                    <a:pt x="119" y="24"/>
                    <a:pt x="112" y="26"/>
                  </a:cubicBezTo>
                  <a:cubicBezTo>
                    <a:pt x="100" y="27"/>
                    <a:pt x="91" y="43"/>
                    <a:pt x="85" y="43"/>
                  </a:cubicBezTo>
                  <a:cubicBezTo>
                    <a:pt x="65" y="45"/>
                    <a:pt x="52" y="40"/>
                    <a:pt x="37" y="26"/>
                  </a:cubicBezTo>
                  <a:cubicBezTo>
                    <a:pt x="41" y="54"/>
                    <a:pt x="17" y="36"/>
                    <a:pt x="16" y="51"/>
                  </a:cubicBezTo>
                  <a:cubicBezTo>
                    <a:pt x="14" y="70"/>
                    <a:pt x="17" y="81"/>
                    <a:pt x="0" y="91"/>
                  </a:cubicBezTo>
                  <a:cubicBezTo>
                    <a:pt x="3" y="94"/>
                    <a:pt x="6" y="97"/>
                    <a:pt x="9" y="9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9" name="Freeform 351"/>
            <p:cNvSpPr>
              <a:spLocks noEditPoints="1"/>
            </p:cNvSpPr>
            <p:nvPr/>
          </p:nvSpPr>
          <p:spPr bwMode="auto">
            <a:xfrm>
              <a:off x="2330" y="2003"/>
              <a:ext cx="82" cy="51"/>
            </a:xfrm>
            <a:custGeom>
              <a:avLst/>
              <a:gdLst>
                <a:gd name="T0" fmla="*/ 86 w 274"/>
                <a:gd name="T1" fmla="*/ 168 h 168"/>
                <a:gd name="T2" fmla="*/ 86 w 274"/>
                <a:gd name="T3" fmla="*/ 168 h 168"/>
                <a:gd name="T4" fmla="*/ 80 w 274"/>
                <a:gd name="T5" fmla="*/ 167 h 168"/>
                <a:gd name="T6" fmla="*/ 31 w 274"/>
                <a:gd name="T7" fmla="*/ 129 h 168"/>
                <a:gd name="T8" fmla="*/ 18 w 274"/>
                <a:gd name="T9" fmla="*/ 115 h 168"/>
                <a:gd name="T10" fmla="*/ 9 w 274"/>
                <a:gd name="T11" fmla="*/ 107 h 168"/>
                <a:gd name="T12" fmla="*/ 0 w 274"/>
                <a:gd name="T13" fmla="*/ 99 h 168"/>
                <a:gd name="T14" fmla="*/ 10 w 274"/>
                <a:gd name="T15" fmla="*/ 93 h 168"/>
                <a:gd name="T16" fmla="*/ 21 w 274"/>
                <a:gd name="T17" fmla="*/ 69 h 168"/>
                <a:gd name="T18" fmla="*/ 22 w 274"/>
                <a:gd name="T19" fmla="*/ 59 h 168"/>
                <a:gd name="T20" fmla="*/ 40 w 274"/>
                <a:gd name="T21" fmla="*/ 44 h 168"/>
                <a:gd name="T22" fmla="*/ 43 w 274"/>
                <a:gd name="T23" fmla="*/ 43 h 168"/>
                <a:gd name="T24" fmla="*/ 43 w 274"/>
                <a:gd name="T25" fmla="*/ 37 h 168"/>
                <a:gd name="T26" fmla="*/ 39 w 274"/>
                <a:gd name="T27" fmla="*/ 10 h 168"/>
                <a:gd name="T28" fmla="*/ 58 w 274"/>
                <a:gd name="T29" fmla="*/ 29 h 168"/>
                <a:gd name="T30" fmla="*/ 99 w 274"/>
                <a:gd name="T31" fmla="*/ 43 h 168"/>
                <a:gd name="T32" fmla="*/ 103 w 274"/>
                <a:gd name="T33" fmla="*/ 39 h 168"/>
                <a:gd name="T34" fmla="*/ 125 w 274"/>
                <a:gd name="T35" fmla="*/ 26 h 168"/>
                <a:gd name="T36" fmla="*/ 134 w 274"/>
                <a:gd name="T37" fmla="*/ 24 h 168"/>
                <a:gd name="T38" fmla="*/ 151 w 274"/>
                <a:gd name="T39" fmla="*/ 21 h 168"/>
                <a:gd name="T40" fmla="*/ 169 w 274"/>
                <a:gd name="T41" fmla="*/ 12 h 168"/>
                <a:gd name="T42" fmla="*/ 211 w 274"/>
                <a:gd name="T43" fmla="*/ 4 h 168"/>
                <a:gd name="T44" fmla="*/ 267 w 274"/>
                <a:gd name="T45" fmla="*/ 35 h 168"/>
                <a:gd name="T46" fmla="*/ 274 w 274"/>
                <a:gd name="T47" fmla="*/ 44 h 168"/>
                <a:gd name="T48" fmla="*/ 264 w 274"/>
                <a:gd name="T49" fmla="*/ 49 h 168"/>
                <a:gd name="T50" fmla="*/ 225 w 274"/>
                <a:gd name="T51" fmla="*/ 96 h 168"/>
                <a:gd name="T52" fmla="*/ 149 w 274"/>
                <a:gd name="T53" fmla="*/ 147 h 168"/>
                <a:gd name="T54" fmla="*/ 121 w 274"/>
                <a:gd name="T55" fmla="*/ 156 h 168"/>
                <a:gd name="T56" fmla="*/ 86 w 274"/>
                <a:gd name="T57" fmla="*/ 168 h 168"/>
                <a:gd name="T58" fmla="*/ 29 w 274"/>
                <a:gd name="T59" fmla="*/ 101 h 168"/>
                <a:gd name="T60" fmla="*/ 45 w 274"/>
                <a:gd name="T61" fmla="*/ 116 h 168"/>
                <a:gd name="T62" fmla="*/ 83 w 274"/>
                <a:gd name="T63" fmla="*/ 149 h 168"/>
                <a:gd name="T64" fmla="*/ 86 w 274"/>
                <a:gd name="T65" fmla="*/ 149 h 168"/>
                <a:gd name="T66" fmla="*/ 113 w 274"/>
                <a:gd name="T67" fmla="*/ 140 h 168"/>
                <a:gd name="T68" fmla="*/ 151 w 274"/>
                <a:gd name="T69" fmla="*/ 129 h 168"/>
                <a:gd name="T70" fmla="*/ 209 w 274"/>
                <a:gd name="T71" fmla="*/ 87 h 168"/>
                <a:gd name="T72" fmla="*/ 246 w 274"/>
                <a:gd name="T73" fmla="*/ 39 h 168"/>
                <a:gd name="T74" fmla="*/ 209 w 274"/>
                <a:gd name="T75" fmla="*/ 22 h 168"/>
                <a:gd name="T76" fmla="*/ 179 w 274"/>
                <a:gd name="T77" fmla="*/ 27 h 168"/>
                <a:gd name="T78" fmla="*/ 158 w 274"/>
                <a:gd name="T79" fmla="*/ 38 h 168"/>
                <a:gd name="T80" fmla="*/ 136 w 274"/>
                <a:gd name="T81" fmla="*/ 43 h 168"/>
                <a:gd name="T82" fmla="*/ 128 w 274"/>
                <a:gd name="T83" fmla="*/ 44 h 168"/>
                <a:gd name="T84" fmla="*/ 115 w 274"/>
                <a:gd name="T85" fmla="*/ 53 h 168"/>
                <a:gd name="T86" fmla="*/ 101 w 274"/>
                <a:gd name="T87" fmla="*/ 61 h 168"/>
                <a:gd name="T88" fmla="*/ 59 w 274"/>
                <a:gd name="T89" fmla="*/ 53 h 168"/>
                <a:gd name="T90" fmla="*/ 57 w 274"/>
                <a:gd name="T91" fmla="*/ 55 h 168"/>
                <a:gd name="T92" fmla="*/ 42 w 274"/>
                <a:gd name="T93" fmla="*/ 62 h 168"/>
                <a:gd name="T94" fmla="*/ 40 w 274"/>
                <a:gd name="T95" fmla="*/ 62 h 168"/>
                <a:gd name="T96" fmla="*/ 39 w 274"/>
                <a:gd name="T97" fmla="*/ 70 h 168"/>
                <a:gd name="T98" fmla="*/ 29 w 274"/>
                <a:gd name="T99" fmla="*/ 10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4" h="168">
                  <a:moveTo>
                    <a:pt x="86" y="168"/>
                  </a:moveTo>
                  <a:cubicBezTo>
                    <a:pt x="86" y="168"/>
                    <a:pt x="86" y="168"/>
                    <a:pt x="86" y="168"/>
                  </a:cubicBezTo>
                  <a:cubicBezTo>
                    <a:pt x="84" y="168"/>
                    <a:pt x="82" y="167"/>
                    <a:pt x="80" y="167"/>
                  </a:cubicBezTo>
                  <a:cubicBezTo>
                    <a:pt x="66" y="164"/>
                    <a:pt x="50" y="149"/>
                    <a:pt x="31" y="129"/>
                  </a:cubicBezTo>
                  <a:cubicBezTo>
                    <a:pt x="26" y="123"/>
                    <a:pt x="21" y="118"/>
                    <a:pt x="18" y="115"/>
                  </a:cubicBezTo>
                  <a:cubicBezTo>
                    <a:pt x="14" y="112"/>
                    <a:pt x="12" y="110"/>
                    <a:pt x="9" y="107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20" y="86"/>
                    <a:pt x="20" y="82"/>
                    <a:pt x="21" y="69"/>
                  </a:cubicBezTo>
                  <a:cubicBezTo>
                    <a:pt x="21" y="66"/>
                    <a:pt x="21" y="62"/>
                    <a:pt x="22" y="59"/>
                  </a:cubicBezTo>
                  <a:cubicBezTo>
                    <a:pt x="23" y="45"/>
                    <a:pt x="35" y="44"/>
                    <a:pt x="40" y="44"/>
                  </a:cubicBezTo>
                  <a:cubicBezTo>
                    <a:pt x="41" y="43"/>
                    <a:pt x="42" y="43"/>
                    <a:pt x="43" y="43"/>
                  </a:cubicBezTo>
                  <a:cubicBezTo>
                    <a:pt x="43" y="43"/>
                    <a:pt x="43" y="41"/>
                    <a:pt x="43" y="3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71" y="41"/>
                    <a:pt x="83" y="45"/>
                    <a:pt x="99" y="43"/>
                  </a:cubicBezTo>
                  <a:cubicBezTo>
                    <a:pt x="99" y="43"/>
                    <a:pt x="101" y="41"/>
                    <a:pt x="103" y="39"/>
                  </a:cubicBezTo>
                  <a:cubicBezTo>
                    <a:pt x="109" y="34"/>
                    <a:pt x="116" y="27"/>
                    <a:pt x="125" y="26"/>
                  </a:cubicBezTo>
                  <a:cubicBezTo>
                    <a:pt x="127" y="25"/>
                    <a:pt x="131" y="25"/>
                    <a:pt x="134" y="24"/>
                  </a:cubicBezTo>
                  <a:cubicBezTo>
                    <a:pt x="140" y="24"/>
                    <a:pt x="146" y="23"/>
                    <a:pt x="151" y="21"/>
                  </a:cubicBezTo>
                  <a:cubicBezTo>
                    <a:pt x="159" y="18"/>
                    <a:pt x="164" y="14"/>
                    <a:pt x="169" y="12"/>
                  </a:cubicBezTo>
                  <a:cubicBezTo>
                    <a:pt x="179" y="5"/>
                    <a:pt x="186" y="0"/>
                    <a:pt x="211" y="4"/>
                  </a:cubicBezTo>
                  <a:cubicBezTo>
                    <a:pt x="238" y="8"/>
                    <a:pt x="249" y="13"/>
                    <a:pt x="267" y="35"/>
                  </a:cubicBezTo>
                  <a:cubicBezTo>
                    <a:pt x="274" y="44"/>
                    <a:pt x="274" y="44"/>
                    <a:pt x="274" y="44"/>
                  </a:cubicBezTo>
                  <a:cubicBezTo>
                    <a:pt x="264" y="49"/>
                    <a:pt x="264" y="49"/>
                    <a:pt x="264" y="49"/>
                  </a:cubicBezTo>
                  <a:cubicBezTo>
                    <a:pt x="245" y="59"/>
                    <a:pt x="235" y="78"/>
                    <a:pt x="225" y="96"/>
                  </a:cubicBezTo>
                  <a:cubicBezTo>
                    <a:pt x="212" y="122"/>
                    <a:pt x="196" y="152"/>
                    <a:pt x="149" y="147"/>
                  </a:cubicBezTo>
                  <a:cubicBezTo>
                    <a:pt x="139" y="147"/>
                    <a:pt x="130" y="152"/>
                    <a:pt x="121" y="156"/>
                  </a:cubicBezTo>
                  <a:cubicBezTo>
                    <a:pt x="109" y="162"/>
                    <a:pt x="98" y="168"/>
                    <a:pt x="86" y="168"/>
                  </a:cubicBezTo>
                  <a:close/>
                  <a:moveTo>
                    <a:pt x="29" y="101"/>
                  </a:moveTo>
                  <a:cubicBezTo>
                    <a:pt x="34" y="105"/>
                    <a:pt x="39" y="110"/>
                    <a:pt x="45" y="116"/>
                  </a:cubicBezTo>
                  <a:cubicBezTo>
                    <a:pt x="56" y="128"/>
                    <a:pt x="74" y="147"/>
                    <a:pt x="83" y="149"/>
                  </a:cubicBezTo>
                  <a:cubicBezTo>
                    <a:pt x="84" y="149"/>
                    <a:pt x="85" y="149"/>
                    <a:pt x="86" y="149"/>
                  </a:cubicBezTo>
                  <a:cubicBezTo>
                    <a:pt x="94" y="149"/>
                    <a:pt x="103" y="144"/>
                    <a:pt x="113" y="140"/>
                  </a:cubicBezTo>
                  <a:cubicBezTo>
                    <a:pt x="125" y="134"/>
                    <a:pt x="138" y="128"/>
                    <a:pt x="151" y="129"/>
                  </a:cubicBezTo>
                  <a:cubicBezTo>
                    <a:pt x="185" y="132"/>
                    <a:pt x="195" y="113"/>
                    <a:pt x="209" y="87"/>
                  </a:cubicBezTo>
                  <a:cubicBezTo>
                    <a:pt x="218" y="70"/>
                    <a:pt x="228" y="52"/>
                    <a:pt x="246" y="39"/>
                  </a:cubicBezTo>
                  <a:cubicBezTo>
                    <a:pt x="236" y="27"/>
                    <a:pt x="227" y="25"/>
                    <a:pt x="209" y="22"/>
                  </a:cubicBezTo>
                  <a:cubicBezTo>
                    <a:pt x="192" y="20"/>
                    <a:pt x="188" y="21"/>
                    <a:pt x="179" y="27"/>
                  </a:cubicBezTo>
                  <a:cubicBezTo>
                    <a:pt x="174" y="30"/>
                    <a:pt x="167" y="34"/>
                    <a:pt x="158" y="38"/>
                  </a:cubicBezTo>
                  <a:cubicBezTo>
                    <a:pt x="151" y="41"/>
                    <a:pt x="143" y="42"/>
                    <a:pt x="136" y="43"/>
                  </a:cubicBezTo>
                  <a:cubicBezTo>
                    <a:pt x="133" y="43"/>
                    <a:pt x="130" y="43"/>
                    <a:pt x="128" y="44"/>
                  </a:cubicBezTo>
                  <a:cubicBezTo>
                    <a:pt x="124" y="44"/>
                    <a:pt x="119" y="49"/>
                    <a:pt x="115" y="53"/>
                  </a:cubicBezTo>
                  <a:cubicBezTo>
                    <a:pt x="111" y="57"/>
                    <a:pt x="106" y="61"/>
                    <a:pt x="101" y="61"/>
                  </a:cubicBezTo>
                  <a:cubicBezTo>
                    <a:pt x="85" y="63"/>
                    <a:pt x="71" y="60"/>
                    <a:pt x="59" y="53"/>
                  </a:cubicBezTo>
                  <a:cubicBezTo>
                    <a:pt x="58" y="53"/>
                    <a:pt x="58" y="54"/>
                    <a:pt x="57" y="55"/>
                  </a:cubicBezTo>
                  <a:cubicBezTo>
                    <a:pt x="53" y="61"/>
                    <a:pt x="46" y="62"/>
                    <a:pt x="42" y="62"/>
                  </a:cubicBezTo>
                  <a:cubicBezTo>
                    <a:pt x="41" y="62"/>
                    <a:pt x="41" y="62"/>
                    <a:pt x="40" y="62"/>
                  </a:cubicBezTo>
                  <a:cubicBezTo>
                    <a:pt x="40" y="65"/>
                    <a:pt x="40" y="68"/>
                    <a:pt x="39" y="70"/>
                  </a:cubicBezTo>
                  <a:cubicBezTo>
                    <a:pt x="39" y="81"/>
                    <a:pt x="38" y="91"/>
                    <a:pt x="29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0" name="Freeform 352"/>
            <p:cNvSpPr>
              <a:spLocks/>
            </p:cNvSpPr>
            <p:nvPr/>
          </p:nvSpPr>
          <p:spPr bwMode="auto">
            <a:xfrm>
              <a:off x="2246" y="1838"/>
              <a:ext cx="31" cy="58"/>
            </a:xfrm>
            <a:custGeom>
              <a:avLst/>
              <a:gdLst>
                <a:gd name="T0" fmla="*/ 55 w 104"/>
                <a:gd name="T1" fmla="*/ 190 h 195"/>
                <a:gd name="T2" fmla="*/ 23 w 104"/>
                <a:gd name="T3" fmla="*/ 160 h 195"/>
                <a:gd name="T4" fmla="*/ 3 w 104"/>
                <a:gd name="T5" fmla="*/ 141 h 195"/>
                <a:gd name="T6" fmla="*/ 1 w 104"/>
                <a:gd name="T7" fmla="*/ 95 h 195"/>
                <a:gd name="T8" fmla="*/ 87 w 104"/>
                <a:gd name="T9" fmla="*/ 0 h 195"/>
                <a:gd name="T10" fmla="*/ 74 w 104"/>
                <a:gd name="T11" fmla="*/ 75 h 195"/>
                <a:gd name="T12" fmla="*/ 83 w 104"/>
                <a:gd name="T13" fmla="*/ 75 h 195"/>
                <a:gd name="T14" fmla="*/ 78 w 104"/>
                <a:gd name="T15" fmla="*/ 88 h 195"/>
                <a:gd name="T16" fmla="*/ 104 w 104"/>
                <a:gd name="T17" fmla="*/ 86 h 195"/>
                <a:gd name="T18" fmla="*/ 83 w 104"/>
                <a:gd name="T19" fmla="*/ 104 h 195"/>
                <a:gd name="T20" fmla="*/ 68 w 104"/>
                <a:gd name="T21" fmla="*/ 136 h 195"/>
                <a:gd name="T22" fmla="*/ 57 w 104"/>
                <a:gd name="T23" fmla="*/ 136 h 195"/>
                <a:gd name="T24" fmla="*/ 55 w 104"/>
                <a:gd name="T25" fmla="*/ 1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95">
                  <a:moveTo>
                    <a:pt x="55" y="190"/>
                  </a:moveTo>
                  <a:cubicBezTo>
                    <a:pt x="15" y="195"/>
                    <a:pt x="36" y="179"/>
                    <a:pt x="23" y="160"/>
                  </a:cubicBezTo>
                  <a:cubicBezTo>
                    <a:pt x="19" y="152"/>
                    <a:pt x="3" y="151"/>
                    <a:pt x="3" y="141"/>
                  </a:cubicBezTo>
                  <a:cubicBezTo>
                    <a:pt x="2" y="126"/>
                    <a:pt x="2" y="111"/>
                    <a:pt x="1" y="95"/>
                  </a:cubicBezTo>
                  <a:cubicBezTo>
                    <a:pt x="0" y="46"/>
                    <a:pt x="53" y="25"/>
                    <a:pt x="87" y="0"/>
                  </a:cubicBezTo>
                  <a:cubicBezTo>
                    <a:pt x="94" y="30"/>
                    <a:pt x="85" y="47"/>
                    <a:pt x="74" y="75"/>
                  </a:cubicBezTo>
                  <a:cubicBezTo>
                    <a:pt x="77" y="75"/>
                    <a:pt x="80" y="75"/>
                    <a:pt x="83" y="75"/>
                  </a:cubicBezTo>
                  <a:cubicBezTo>
                    <a:pt x="81" y="79"/>
                    <a:pt x="79" y="83"/>
                    <a:pt x="78" y="88"/>
                  </a:cubicBezTo>
                  <a:cubicBezTo>
                    <a:pt x="85" y="85"/>
                    <a:pt x="95" y="88"/>
                    <a:pt x="104" y="86"/>
                  </a:cubicBezTo>
                  <a:cubicBezTo>
                    <a:pt x="104" y="100"/>
                    <a:pt x="97" y="108"/>
                    <a:pt x="83" y="104"/>
                  </a:cubicBezTo>
                  <a:cubicBezTo>
                    <a:pt x="81" y="125"/>
                    <a:pt x="70" y="118"/>
                    <a:pt x="68" y="136"/>
                  </a:cubicBezTo>
                  <a:cubicBezTo>
                    <a:pt x="65" y="136"/>
                    <a:pt x="61" y="136"/>
                    <a:pt x="57" y="136"/>
                  </a:cubicBezTo>
                  <a:cubicBezTo>
                    <a:pt x="62" y="149"/>
                    <a:pt x="56" y="186"/>
                    <a:pt x="55" y="19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1" name="Freeform 353"/>
            <p:cNvSpPr>
              <a:spLocks noEditPoints="1"/>
            </p:cNvSpPr>
            <p:nvPr/>
          </p:nvSpPr>
          <p:spPr bwMode="auto">
            <a:xfrm>
              <a:off x="2244" y="1833"/>
              <a:ext cx="36" cy="65"/>
            </a:xfrm>
            <a:custGeom>
              <a:avLst/>
              <a:gdLst>
                <a:gd name="T0" fmla="*/ 52 w 122"/>
                <a:gd name="T1" fmla="*/ 216 h 216"/>
                <a:gd name="T2" fmla="*/ 28 w 122"/>
                <a:gd name="T3" fmla="*/ 194 h 216"/>
                <a:gd name="T4" fmla="*/ 25 w 122"/>
                <a:gd name="T5" fmla="*/ 181 h 216"/>
                <a:gd name="T6" fmla="*/ 18 w 122"/>
                <a:gd name="T7" fmla="*/ 177 h 216"/>
                <a:gd name="T8" fmla="*/ 3 w 122"/>
                <a:gd name="T9" fmla="*/ 158 h 216"/>
                <a:gd name="T10" fmla="*/ 1 w 122"/>
                <a:gd name="T11" fmla="*/ 112 h 216"/>
                <a:gd name="T12" fmla="*/ 68 w 122"/>
                <a:gd name="T13" fmla="*/ 23 h 216"/>
                <a:gd name="T14" fmla="*/ 90 w 122"/>
                <a:gd name="T15" fmla="*/ 9 h 216"/>
                <a:gd name="T16" fmla="*/ 102 w 122"/>
                <a:gd name="T17" fmla="*/ 0 h 216"/>
                <a:gd name="T18" fmla="*/ 105 w 122"/>
                <a:gd name="T19" fmla="*/ 14 h 216"/>
                <a:gd name="T20" fmla="*/ 96 w 122"/>
                <a:gd name="T21" fmla="*/ 81 h 216"/>
                <a:gd name="T22" fmla="*/ 106 w 122"/>
                <a:gd name="T23" fmla="*/ 81 h 216"/>
                <a:gd name="T24" fmla="*/ 101 w 122"/>
                <a:gd name="T25" fmla="*/ 93 h 216"/>
                <a:gd name="T26" fmla="*/ 105 w 122"/>
                <a:gd name="T27" fmla="*/ 94 h 216"/>
                <a:gd name="T28" fmla="*/ 110 w 122"/>
                <a:gd name="T29" fmla="*/ 93 h 216"/>
                <a:gd name="T30" fmla="*/ 121 w 122"/>
                <a:gd name="T31" fmla="*/ 89 h 216"/>
                <a:gd name="T32" fmla="*/ 122 w 122"/>
                <a:gd name="T33" fmla="*/ 102 h 216"/>
                <a:gd name="T34" fmla="*/ 114 w 122"/>
                <a:gd name="T35" fmla="*/ 124 h 216"/>
                <a:gd name="T36" fmla="*/ 99 w 122"/>
                <a:gd name="T37" fmla="*/ 130 h 216"/>
                <a:gd name="T38" fmla="*/ 90 w 122"/>
                <a:gd name="T39" fmla="*/ 144 h 216"/>
                <a:gd name="T40" fmla="*/ 86 w 122"/>
                <a:gd name="T41" fmla="*/ 153 h 216"/>
                <a:gd name="T42" fmla="*/ 85 w 122"/>
                <a:gd name="T43" fmla="*/ 161 h 216"/>
                <a:gd name="T44" fmla="*/ 77 w 122"/>
                <a:gd name="T45" fmla="*/ 161 h 216"/>
                <a:gd name="T46" fmla="*/ 74 w 122"/>
                <a:gd name="T47" fmla="*/ 203 h 216"/>
                <a:gd name="T48" fmla="*/ 73 w 122"/>
                <a:gd name="T49" fmla="*/ 214 h 216"/>
                <a:gd name="T50" fmla="*/ 65 w 122"/>
                <a:gd name="T51" fmla="*/ 215 h 216"/>
                <a:gd name="T52" fmla="*/ 52 w 122"/>
                <a:gd name="T53" fmla="*/ 216 h 216"/>
                <a:gd name="T54" fmla="*/ 47 w 122"/>
                <a:gd name="T55" fmla="*/ 197 h 216"/>
                <a:gd name="T56" fmla="*/ 56 w 122"/>
                <a:gd name="T57" fmla="*/ 197 h 216"/>
                <a:gd name="T58" fmla="*/ 57 w 122"/>
                <a:gd name="T59" fmla="*/ 155 h 216"/>
                <a:gd name="T60" fmla="*/ 53 w 122"/>
                <a:gd name="T61" fmla="*/ 143 h 216"/>
                <a:gd name="T62" fmla="*/ 70 w 122"/>
                <a:gd name="T63" fmla="*/ 143 h 216"/>
                <a:gd name="T64" fmla="*/ 78 w 122"/>
                <a:gd name="T65" fmla="*/ 131 h 216"/>
                <a:gd name="T66" fmla="*/ 83 w 122"/>
                <a:gd name="T67" fmla="*/ 119 h 216"/>
                <a:gd name="T68" fmla="*/ 83 w 122"/>
                <a:gd name="T69" fmla="*/ 115 h 216"/>
                <a:gd name="T70" fmla="*/ 70 w 122"/>
                <a:gd name="T71" fmla="*/ 120 h 216"/>
                <a:gd name="T72" fmla="*/ 78 w 122"/>
                <a:gd name="T73" fmla="*/ 100 h 216"/>
                <a:gd name="T74" fmla="*/ 69 w 122"/>
                <a:gd name="T75" fmla="*/ 100 h 216"/>
                <a:gd name="T76" fmla="*/ 77 w 122"/>
                <a:gd name="T77" fmla="*/ 81 h 216"/>
                <a:gd name="T78" fmla="*/ 89 w 122"/>
                <a:gd name="T79" fmla="*/ 32 h 216"/>
                <a:gd name="T80" fmla="*/ 78 w 122"/>
                <a:gd name="T81" fmla="*/ 39 h 216"/>
                <a:gd name="T82" fmla="*/ 19 w 122"/>
                <a:gd name="T83" fmla="*/ 111 h 216"/>
                <a:gd name="T84" fmla="*/ 21 w 122"/>
                <a:gd name="T85" fmla="*/ 157 h 216"/>
                <a:gd name="T86" fmla="*/ 27 w 122"/>
                <a:gd name="T87" fmla="*/ 161 h 216"/>
                <a:gd name="T88" fmla="*/ 40 w 122"/>
                <a:gd name="T89" fmla="*/ 171 h 216"/>
                <a:gd name="T90" fmla="*/ 46 w 122"/>
                <a:gd name="T91" fmla="*/ 194 h 216"/>
                <a:gd name="T92" fmla="*/ 47 w 122"/>
                <a:gd name="T93" fmla="*/ 197 h 216"/>
                <a:gd name="T94" fmla="*/ 47 w 122"/>
                <a:gd name="T95" fmla="*/ 19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2" h="216">
                  <a:moveTo>
                    <a:pt x="52" y="216"/>
                  </a:moveTo>
                  <a:cubicBezTo>
                    <a:pt x="29" y="216"/>
                    <a:pt x="29" y="202"/>
                    <a:pt x="28" y="194"/>
                  </a:cubicBezTo>
                  <a:cubicBezTo>
                    <a:pt x="28" y="190"/>
                    <a:pt x="28" y="186"/>
                    <a:pt x="25" y="181"/>
                  </a:cubicBezTo>
                  <a:cubicBezTo>
                    <a:pt x="24" y="180"/>
                    <a:pt x="21" y="178"/>
                    <a:pt x="18" y="177"/>
                  </a:cubicBezTo>
                  <a:cubicBezTo>
                    <a:pt x="12" y="174"/>
                    <a:pt x="3" y="169"/>
                    <a:pt x="3" y="158"/>
                  </a:cubicBezTo>
                  <a:cubicBezTo>
                    <a:pt x="1" y="112"/>
                    <a:pt x="1" y="112"/>
                    <a:pt x="1" y="112"/>
                  </a:cubicBezTo>
                  <a:cubicBezTo>
                    <a:pt x="0" y="67"/>
                    <a:pt x="36" y="44"/>
                    <a:pt x="68" y="23"/>
                  </a:cubicBezTo>
                  <a:cubicBezTo>
                    <a:pt x="76" y="18"/>
                    <a:pt x="84" y="14"/>
                    <a:pt x="90" y="9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11" y="42"/>
                    <a:pt x="105" y="60"/>
                    <a:pt x="96" y="81"/>
                  </a:cubicBezTo>
                  <a:cubicBezTo>
                    <a:pt x="106" y="81"/>
                    <a:pt x="106" y="81"/>
                    <a:pt x="106" y="81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7" y="94"/>
                    <a:pt x="109" y="93"/>
                    <a:pt x="110" y="93"/>
                  </a:cubicBezTo>
                  <a:cubicBezTo>
                    <a:pt x="121" y="89"/>
                    <a:pt x="121" y="89"/>
                    <a:pt x="121" y="89"/>
                  </a:cubicBezTo>
                  <a:cubicBezTo>
                    <a:pt x="122" y="102"/>
                    <a:pt x="122" y="102"/>
                    <a:pt x="122" y="102"/>
                  </a:cubicBezTo>
                  <a:cubicBezTo>
                    <a:pt x="122" y="111"/>
                    <a:pt x="119" y="119"/>
                    <a:pt x="114" y="124"/>
                  </a:cubicBezTo>
                  <a:cubicBezTo>
                    <a:pt x="110" y="128"/>
                    <a:pt x="105" y="130"/>
                    <a:pt x="99" y="130"/>
                  </a:cubicBezTo>
                  <a:cubicBezTo>
                    <a:pt x="97" y="137"/>
                    <a:pt x="94" y="141"/>
                    <a:pt x="90" y="144"/>
                  </a:cubicBezTo>
                  <a:cubicBezTo>
                    <a:pt x="88" y="146"/>
                    <a:pt x="87" y="148"/>
                    <a:pt x="86" y="153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77" y="161"/>
                    <a:pt x="77" y="161"/>
                    <a:pt x="77" y="161"/>
                  </a:cubicBezTo>
                  <a:cubicBezTo>
                    <a:pt x="78" y="173"/>
                    <a:pt x="76" y="188"/>
                    <a:pt x="74" y="203"/>
                  </a:cubicBezTo>
                  <a:cubicBezTo>
                    <a:pt x="73" y="214"/>
                    <a:pt x="73" y="214"/>
                    <a:pt x="73" y="214"/>
                  </a:cubicBezTo>
                  <a:cubicBezTo>
                    <a:pt x="65" y="215"/>
                    <a:pt x="65" y="215"/>
                    <a:pt x="65" y="215"/>
                  </a:cubicBezTo>
                  <a:cubicBezTo>
                    <a:pt x="60" y="216"/>
                    <a:pt x="55" y="216"/>
                    <a:pt x="52" y="216"/>
                  </a:cubicBezTo>
                  <a:close/>
                  <a:moveTo>
                    <a:pt x="47" y="197"/>
                  </a:moveTo>
                  <a:cubicBezTo>
                    <a:pt x="48" y="197"/>
                    <a:pt x="52" y="198"/>
                    <a:pt x="56" y="197"/>
                  </a:cubicBezTo>
                  <a:cubicBezTo>
                    <a:pt x="59" y="175"/>
                    <a:pt x="60" y="161"/>
                    <a:pt x="57" y="155"/>
                  </a:cubicBezTo>
                  <a:cubicBezTo>
                    <a:pt x="53" y="143"/>
                    <a:pt x="53" y="143"/>
                    <a:pt x="53" y="143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2" y="137"/>
                    <a:pt x="75" y="134"/>
                    <a:pt x="78" y="131"/>
                  </a:cubicBezTo>
                  <a:cubicBezTo>
                    <a:pt x="81" y="128"/>
                    <a:pt x="82" y="127"/>
                    <a:pt x="83" y="119"/>
                  </a:cubicBezTo>
                  <a:cubicBezTo>
                    <a:pt x="83" y="115"/>
                    <a:pt x="83" y="115"/>
                    <a:pt x="83" y="115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84" y="62"/>
                    <a:pt x="90" y="49"/>
                    <a:pt x="89" y="32"/>
                  </a:cubicBezTo>
                  <a:cubicBezTo>
                    <a:pt x="85" y="34"/>
                    <a:pt x="82" y="37"/>
                    <a:pt x="78" y="39"/>
                  </a:cubicBezTo>
                  <a:cubicBezTo>
                    <a:pt x="49" y="58"/>
                    <a:pt x="18" y="77"/>
                    <a:pt x="19" y="111"/>
                  </a:cubicBezTo>
                  <a:cubicBezTo>
                    <a:pt x="21" y="157"/>
                    <a:pt x="21" y="157"/>
                    <a:pt x="21" y="157"/>
                  </a:cubicBezTo>
                  <a:cubicBezTo>
                    <a:pt x="22" y="158"/>
                    <a:pt x="25" y="160"/>
                    <a:pt x="27" y="161"/>
                  </a:cubicBezTo>
                  <a:cubicBezTo>
                    <a:pt x="31" y="163"/>
                    <a:pt x="37" y="166"/>
                    <a:pt x="40" y="171"/>
                  </a:cubicBezTo>
                  <a:cubicBezTo>
                    <a:pt x="46" y="180"/>
                    <a:pt x="46" y="188"/>
                    <a:pt x="46" y="194"/>
                  </a:cubicBezTo>
                  <a:cubicBezTo>
                    <a:pt x="46" y="195"/>
                    <a:pt x="47" y="197"/>
                    <a:pt x="47" y="197"/>
                  </a:cubicBezTo>
                  <a:cubicBezTo>
                    <a:pt x="47" y="197"/>
                    <a:pt x="47" y="197"/>
                    <a:pt x="47" y="1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2" name="Freeform 354"/>
            <p:cNvSpPr>
              <a:spLocks/>
            </p:cNvSpPr>
            <p:nvPr/>
          </p:nvSpPr>
          <p:spPr bwMode="auto">
            <a:xfrm>
              <a:off x="2279" y="1870"/>
              <a:ext cx="22" cy="23"/>
            </a:xfrm>
            <a:custGeom>
              <a:avLst/>
              <a:gdLst>
                <a:gd name="T0" fmla="*/ 19 w 73"/>
                <a:gd name="T1" fmla="*/ 9 h 74"/>
                <a:gd name="T2" fmla="*/ 0 w 73"/>
                <a:gd name="T3" fmla="*/ 28 h 74"/>
                <a:gd name="T4" fmla="*/ 13 w 73"/>
                <a:gd name="T5" fmla="*/ 60 h 74"/>
                <a:gd name="T6" fmla="*/ 45 w 73"/>
                <a:gd name="T7" fmla="*/ 74 h 74"/>
                <a:gd name="T8" fmla="*/ 56 w 73"/>
                <a:gd name="T9" fmla="*/ 58 h 74"/>
                <a:gd name="T10" fmla="*/ 52 w 73"/>
                <a:gd name="T11" fmla="*/ 0 h 74"/>
                <a:gd name="T12" fmla="*/ 32 w 73"/>
                <a:gd name="T13" fmla="*/ 30 h 74"/>
                <a:gd name="T14" fmla="*/ 19 w 73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74">
                  <a:moveTo>
                    <a:pt x="19" y="9"/>
                  </a:moveTo>
                  <a:cubicBezTo>
                    <a:pt x="17" y="18"/>
                    <a:pt x="18" y="25"/>
                    <a:pt x="0" y="28"/>
                  </a:cubicBezTo>
                  <a:cubicBezTo>
                    <a:pt x="9" y="37"/>
                    <a:pt x="6" y="51"/>
                    <a:pt x="13" y="60"/>
                  </a:cubicBezTo>
                  <a:cubicBezTo>
                    <a:pt x="20" y="68"/>
                    <a:pt x="35" y="69"/>
                    <a:pt x="45" y="74"/>
                  </a:cubicBezTo>
                  <a:cubicBezTo>
                    <a:pt x="49" y="58"/>
                    <a:pt x="48" y="68"/>
                    <a:pt x="56" y="58"/>
                  </a:cubicBezTo>
                  <a:cubicBezTo>
                    <a:pt x="39" y="37"/>
                    <a:pt x="73" y="29"/>
                    <a:pt x="52" y="0"/>
                  </a:cubicBezTo>
                  <a:cubicBezTo>
                    <a:pt x="39" y="6"/>
                    <a:pt x="33" y="16"/>
                    <a:pt x="32" y="30"/>
                  </a:cubicBezTo>
                  <a:cubicBezTo>
                    <a:pt x="37" y="10"/>
                    <a:pt x="28" y="16"/>
                    <a:pt x="19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3" name="Freeform 355"/>
            <p:cNvSpPr>
              <a:spLocks noEditPoints="1"/>
            </p:cNvSpPr>
            <p:nvPr/>
          </p:nvSpPr>
          <p:spPr bwMode="auto">
            <a:xfrm>
              <a:off x="2273" y="1867"/>
              <a:ext cx="28" cy="30"/>
            </a:xfrm>
            <a:custGeom>
              <a:avLst/>
              <a:gdLst>
                <a:gd name="T0" fmla="*/ 69 w 93"/>
                <a:gd name="T1" fmla="*/ 100 h 100"/>
                <a:gd name="T2" fmla="*/ 59 w 93"/>
                <a:gd name="T3" fmla="*/ 93 h 100"/>
                <a:gd name="T4" fmla="*/ 47 w 93"/>
                <a:gd name="T5" fmla="*/ 89 h 100"/>
                <a:gd name="T6" fmla="*/ 25 w 93"/>
                <a:gd name="T7" fmla="*/ 77 h 100"/>
                <a:gd name="T8" fmla="*/ 17 w 93"/>
                <a:gd name="T9" fmla="*/ 58 h 100"/>
                <a:gd name="T10" fmla="*/ 13 w 93"/>
                <a:gd name="T11" fmla="*/ 45 h 100"/>
                <a:gd name="T12" fmla="*/ 0 w 93"/>
                <a:gd name="T13" fmla="*/ 33 h 100"/>
                <a:gd name="T14" fmla="*/ 17 w 93"/>
                <a:gd name="T15" fmla="*/ 30 h 100"/>
                <a:gd name="T16" fmla="*/ 28 w 93"/>
                <a:gd name="T17" fmla="*/ 22 h 100"/>
                <a:gd name="T18" fmla="*/ 28 w 93"/>
                <a:gd name="T19" fmla="*/ 18 h 100"/>
                <a:gd name="T20" fmla="*/ 32 w 93"/>
                <a:gd name="T21" fmla="*/ 5 h 100"/>
                <a:gd name="T22" fmla="*/ 42 w 93"/>
                <a:gd name="T23" fmla="*/ 13 h 100"/>
                <a:gd name="T24" fmla="*/ 48 w 93"/>
                <a:gd name="T25" fmla="*/ 15 h 100"/>
                <a:gd name="T26" fmla="*/ 51 w 93"/>
                <a:gd name="T27" fmla="*/ 16 h 100"/>
                <a:gd name="T28" fmla="*/ 67 w 93"/>
                <a:gd name="T29" fmla="*/ 3 h 100"/>
                <a:gd name="T30" fmla="*/ 74 w 93"/>
                <a:gd name="T31" fmla="*/ 0 h 100"/>
                <a:gd name="T32" fmla="*/ 78 w 93"/>
                <a:gd name="T33" fmla="*/ 6 h 100"/>
                <a:gd name="T34" fmla="*/ 82 w 93"/>
                <a:gd name="T35" fmla="*/ 48 h 100"/>
                <a:gd name="T36" fmla="*/ 82 w 93"/>
                <a:gd name="T37" fmla="*/ 63 h 100"/>
                <a:gd name="T38" fmla="*/ 87 w 93"/>
                <a:gd name="T39" fmla="*/ 69 h 100"/>
                <a:gd name="T40" fmla="*/ 82 w 93"/>
                <a:gd name="T41" fmla="*/ 74 h 100"/>
                <a:gd name="T42" fmla="*/ 75 w 93"/>
                <a:gd name="T43" fmla="*/ 81 h 100"/>
                <a:gd name="T44" fmla="*/ 73 w 93"/>
                <a:gd name="T45" fmla="*/ 88 h 100"/>
                <a:gd name="T46" fmla="*/ 69 w 93"/>
                <a:gd name="T47" fmla="*/ 100 h 100"/>
                <a:gd name="T48" fmla="*/ 33 w 93"/>
                <a:gd name="T49" fmla="*/ 44 h 100"/>
                <a:gd name="T50" fmla="*/ 36 w 93"/>
                <a:gd name="T51" fmla="*/ 54 h 100"/>
                <a:gd name="T52" fmla="*/ 39 w 93"/>
                <a:gd name="T53" fmla="*/ 65 h 100"/>
                <a:gd name="T54" fmla="*/ 53 w 93"/>
                <a:gd name="T55" fmla="*/ 71 h 100"/>
                <a:gd name="T56" fmla="*/ 58 w 93"/>
                <a:gd name="T57" fmla="*/ 73 h 100"/>
                <a:gd name="T58" fmla="*/ 63 w 93"/>
                <a:gd name="T59" fmla="*/ 67 h 100"/>
                <a:gd name="T60" fmla="*/ 65 w 93"/>
                <a:gd name="T61" fmla="*/ 41 h 100"/>
                <a:gd name="T62" fmla="*/ 68 w 93"/>
                <a:gd name="T63" fmla="*/ 24 h 100"/>
                <a:gd name="T64" fmla="*/ 62 w 93"/>
                <a:gd name="T65" fmla="*/ 33 h 100"/>
                <a:gd name="T66" fmla="*/ 60 w 93"/>
                <a:gd name="T67" fmla="*/ 43 h 100"/>
                <a:gd name="T68" fmla="*/ 41 w 93"/>
                <a:gd name="T69" fmla="*/ 40 h 100"/>
                <a:gd name="T70" fmla="*/ 42 w 93"/>
                <a:gd name="T71" fmla="*/ 37 h 100"/>
                <a:gd name="T72" fmla="*/ 33 w 93"/>
                <a:gd name="T73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100">
                  <a:moveTo>
                    <a:pt x="69" y="100"/>
                  </a:moveTo>
                  <a:cubicBezTo>
                    <a:pt x="59" y="93"/>
                    <a:pt x="59" y="93"/>
                    <a:pt x="59" y="93"/>
                  </a:cubicBezTo>
                  <a:cubicBezTo>
                    <a:pt x="56" y="92"/>
                    <a:pt x="52" y="90"/>
                    <a:pt x="47" y="89"/>
                  </a:cubicBezTo>
                  <a:cubicBezTo>
                    <a:pt x="40" y="86"/>
                    <a:pt x="31" y="83"/>
                    <a:pt x="25" y="77"/>
                  </a:cubicBezTo>
                  <a:cubicBezTo>
                    <a:pt x="20" y="71"/>
                    <a:pt x="19" y="64"/>
                    <a:pt x="17" y="58"/>
                  </a:cubicBezTo>
                  <a:cubicBezTo>
                    <a:pt x="16" y="52"/>
                    <a:pt x="16" y="48"/>
                    <a:pt x="13" y="4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27" y="28"/>
                    <a:pt x="27" y="27"/>
                    <a:pt x="28" y="22"/>
                  </a:cubicBezTo>
                  <a:cubicBezTo>
                    <a:pt x="28" y="21"/>
                    <a:pt x="28" y="20"/>
                    <a:pt x="28" y="18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4" y="14"/>
                    <a:pt x="46" y="14"/>
                    <a:pt x="48" y="15"/>
                  </a:cubicBezTo>
                  <a:cubicBezTo>
                    <a:pt x="49" y="15"/>
                    <a:pt x="50" y="15"/>
                    <a:pt x="51" y="16"/>
                  </a:cubicBezTo>
                  <a:cubicBezTo>
                    <a:pt x="55" y="10"/>
                    <a:pt x="60" y="6"/>
                    <a:pt x="67" y="3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93" y="26"/>
                    <a:pt x="87" y="39"/>
                    <a:pt x="82" y="48"/>
                  </a:cubicBezTo>
                  <a:cubicBezTo>
                    <a:pt x="79" y="56"/>
                    <a:pt x="78" y="58"/>
                    <a:pt x="82" y="63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82" y="74"/>
                    <a:pt x="82" y="74"/>
                    <a:pt x="82" y="74"/>
                  </a:cubicBezTo>
                  <a:cubicBezTo>
                    <a:pt x="79" y="78"/>
                    <a:pt x="76" y="80"/>
                    <a:pt x="75" y="81"/>
                  </a:cubicBezTo>
                  <a:cubicBezTo>
                    <a:pt x="74" y="83"/>
                    <a:pt x="74" y="84"/>
                    <a:pt x="73" y="88"/>
                  </a:cubicBezTo>
                  <a:lnTo>
                    <a:pt x="69" y="100"/>
                  </a:lnTo>
                  <a:close/>
                  <a:moveTo>
                    <a:pt x="33" y="44"/>
                  </a:moveTo>
                  <a:cubicBezTo>
                    <a:pt x="34" y="48"/>
                    <a:pt x="35" y="51"/>
                    <a:pt x="36" y="54"/>
                  </a:cubicBezTo>
                  <a:cubicBezTo>
                    <a:pt x="36" y="59"/>
                    <a:pt x="37" y="63"/>
                    <a:pt x="39" y="65"/>
                  </a:cubicBezTo>
                  <a:cubicBezTo>
                    <a:pt x="41" y="67"/>
                    <a:pt x="47" y="69"/>
                    <a:pt x="53" y="71"/>
                  </a:cubicBezTo>
                  <a:cubicBezTo>
                    <a:pt x="55" y="72"/>
                    <a:pt x="56" y="72"/>
                    <a:pt x="58" y="73"/>
                  </a:cubicBezTo>
                  <a:cubicBezTo>
                    <a:pt x="59" y="70"/>
                    <a:pt x="61" y="69"/>
                    <a:pt x="63" y="67"/>
                  </a:cubicBezTo>
                  <a:cubicBezTo>
                    <a:pt x="58" y="56"/>
                    <a:pt x="63" y="47"/>
                    <a:pt x="65" y="41"/>
                  </a:cubicBezTo>
                  <a:cubicBezTo>
                    <a:pt x="68" y="35"/>
                    <a:pt x="70" y="30"/>
                    <a:pt x="68" y="24"/>
                  </a:cubicBezTo>
                  <a:cubicBezTo>
                    <a:pt x="65" y="26"/>
                    <a:pt x="63" y="30"/>
                    <a:pt x="62" y="33"/>
                  </a:cubicBezTo>
                  <a:cubicBezTo>
                    <a:pt x="61" y="36"/>
                    <a:pt x="61" y="39"/>
                    <a:pt x="60" y="43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41" y="39"/>
                    <a:pt x="42" y="38"/>
                    <a:pt x="42" y="37"/>
                  </a:cubicBezTo>
                  <a:cubicBezTo>
                    <a:pt x="40" y="40"/>
                    <a:pt x="37" y="42"/>
                    <a:pt x="33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4" name="Freeform 356"/>
            <p:cNvSpPr>
              <a:spLocks/>
            </p:cNvSpPr>
            <p:nvPr/>
          </p:nvSpPr>
          <p:spPr bwMode="auto">
            <a:xfrm>
              <a:off x="2224" y="1894"/>
              <a:ext cx="99" cy="132"/>
            </a:xfrm>
            <a:custGeom>
              <a:avLst/>
              <a:gdLst>
                <a:gd name="T0" fmla="*/ 318 w 331"/>
                <a:gd name="T1" fmla="*/ 247 h 444"/>
                <a:gd name="T2" fmla="*/ 312 w 331"/>
                <a:gd name="T3" fmla="*/ 188 h 444"/>
                <a:gd name="T4" fmla="*/ 299 w 331"/>
                <a:gd name="T5" fmla="*/ 126 h 444"/>
                <a:gd name="T6" fmla="*/ 232 w 331"/>
                <a:gd name="T7" fmla="*/ 41 h 444"/>
                <a:gd name="T8" fmla="*/ 239 w 331"/>
                <a:gd name="T9" fmla="*/ 30 h 444"/>
                <a:gd name="T10" fmla="*/ 171 w 331"/>
                <a:gd name="T11" fmla="*/ 61 h 444"/>
                <a:gd name="T12" fmla="*/ 182 w 331"/>
                <a:gd name="T13" fmla="*/ 37 h 444"/>
                <a:gd name="T14" fmla="*/ 96 w 331"/>
                <a:gd name="T15" fmla="*/ 0 h 444"/>
                <a:gd name="T16" fmla="*/ 113 w 331"/>
                <a:gd name="T17" fmla="*/ 67 h 444"/>
                <a:gd name="T18" fmla="*/ 96 w 331"/>
                <a:gd name="T19" fmla="*/ 101 h 444"/>
                <a:gd name="T20" fmla="*/ 91 w 331"/>
                <a:gd name="T21" fmla="*/ 87 h 444"/>
                <a:gd name="T22" fmla="*/ 78 w 331"/>
                <a:gd name="T23" fmla="*/ 93 h 444"/>
                <a:gd name="T24" fmla="*/ 56 w 331"/>
                <a:gd name="T25" fmla="*/ 108 h 444"/>
                <a:gd name="T26" fmla="*/ 22 w 331"/>
                <a:gd name="T27" fmla="*/ 143 h 444"/>
                <a:gd name="T28" fmla="*/ 0 w 331"/>
                <a:gd name="T29" fmla="*/ 184 h 444"/>
                <a:gd name="T30" fmla="*/ 0 w 331"/>
                <a:gd name="T31" fmla="*/ 244 h 444"/>
                <a:gd name="T32" fmla="*/ 4 w 331"/>
                <a:gd name="T33" fmla="*/ 293 h 444"/>
                <a:gd name="T34" fmla="*/ 74 w 331"/>
                <a:gd name="T35" fmla="*/ 353 h 444"/>
                <a:gd name="T36" fmla="*/ 56 w 331"/>
                <a:gd name="T37" fmla="*/ 427 h 444"/>
                <a:gd name="T38" fmla="*/ 133 w 331"/>
                <a:gd name="T39" fmla="*/ 433 h 444"/>
                <a:gd name="T40" fmla="*/ 190 w 331"/>
                <a:gd name="T41" fmla="*/ 439 h 444"/>
                <a:gd name="T42" fmla="*/ 226 w 331"/>
                <a:gd name="T43" fmla="*/ 425 h 444"/>
                <a:gd name="T44" fmla="*/ 252 w 331"/>
                <a:gd name="T45" fmla="*/ 429 h 444"/>
                <a:gd name="T46" fmla="*/ 252 w 331"/>
                <a:gd name="T47" fmla="*/ 394 h 444"/>
                <a:gd name="T48" fmla="*/ 286 w 331"/>
                <a:gd name="T49" fmla="*/ 366 h 444"/>
                <a:gd name="T50" fmla="*/ 219 w 331"/>
                <a:gd name="T51" fmla="*/ 277 h 444"/>
                <a:gd name="T52" fmla="*/ 299 w 331"/>
                <a:gd name="T53" fmla="*/ 231 h 444"/>
                <a:gd name="T54" fmla="*/ 318 w 331"/>
                <a:gd name="T55" fmla="*/ 247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31" h="444">
                  <a:moveTo>
                    <a:pt x="318" y="247"/>
                  </a:moveTo>
                  <a:cubicBezTo>
                    <a:pt x="331" y="221"/>
                    <a:pt x="315" y="212"/>
                    <a:pt x="312" y="188"/>
                  </a:cubicBezTo>
                  <a:cubicBezTo>
                    <a:pt x="311" y="175"/>
                    <a:pt x="297" y="132"/>
                    <a:pt x="299" y="126"/>
                  </a:cubicBezTo>
                  <a:cubicBezTo>
                    <a:pt x="306" y="93"/>
                    <a:pt x="277" y="11"/>
                    <a:pt x="232" y="41"/>
                  </a:cubicBezTo>
                  <a:cubicBezTo>
                    <a:pt x="235" y="37"/>
                    <a:pt x="237" y="33"/>
                    <a:pt x="239" y="30"/>
                  </a:cubicBezTo>
                  <a:cubicBezTo>
                    <a:pt x="219" y="45"/>
                    <a:pt x="199" y="68"/>
                    <a:pt x="171" y="61"/>
                  </a:cubicBezTo>
                  <a:cubicBezTo>
                    <a:pt x="176" y="55"/>
                    <a:pt x="177" y="44"/>
                    <a:pt x="182" y="37"/>
                  </a:cubicBezTo>
                  <a:cubicBezTo>
                    <a:pt x="130" y="35"/>
                    <a:pt x="149" y="3"/>
                    <a:pt x="96" y="0"/>
                  </a:cubicBezTo>
                  <a:cubicBezTo>
                    <a:pt x="122" y="28"/>
                    <a:pt x="85" y="38"/>
                    <a:pt x="113" y="67"/>
                  </a:cubicBezTo>
                  <a:cubicBezTo>
                    <a:pt x="93" y="68"/>
                    <a:pt x="90" y="82"/>
                    <a:pt x="96" y="101"/>
                  </a:cubicBezTo>
                  <a:cubicBezTo>
                    <a:pt x="95" y="96"/>
                    <a:pt x="93" y="92"/>
                    <a:pt x="91" y="87"/>
                  </a:cubicBezTo>
                  <a:cubicBezTo>
                    <a:pt x="87" y="89"/>
                    <a:pt x="82" y="91"/>
                    <a:pt x="78" y="93"/>
                  </a:cubicBezTo>
                  <a:cubicBezTo>
                    <a:pt x="70" y="60"/>
                    <a:pt x="17" y="90"/>
                    <a:pt x="56" y="108"/>
                  </a:cubicBezTo>
                  <a:cubicBezTo>
                    <a:pt x="27" y="100"/>
                    <a:pt x="43" y="132"/>
                    <a:pt x="22" y="143"/>
                  </a:cubicBezTo>
                  <a:cubicBezTo>
                    <a:pt x="48" y="161"/>
                    <a:pt x="27" y="195"/>
                    <a:pt x="0" y="184"/>
                  </a:cubicBezTo>
                  <a:cubicBezTo>
                    <a:pt x="0" y="204"/>
                    <a:pt x="0" y="224"/>
                    <a:pt x="0" y="244"/>
                  </a:cubicBezTo>
                  <a:cubicBezTo>
                    <a:pt x="0" y="257"/>
                    <a:pt x="1" y="284"/>
                    <a:pt x="4" y="293"/>
                  </a:cubicBezTo>
                  <a:cubicBezTo>
                    <a:pt x="21" y="336"/>
                    <a:pt x="24" y="340"/>
                    <a:pt x="74" y="353"/>
                  </a:cubicBezTo>
                  <a:cubicBezTo>
                    <a:pt x="65" y="377"/>
                    <a:pt x="52" y="401"/>
                    <a:pt x="56" y="427"/>
                  </a:cubicBezTo>
                  <a:cubicBezTo>
                    <a:pt x="76" y="427"/>
                    <a:pt x="117" y="438"/>
                    <a:pt x="133" y="433"/>
                  </a:cubicBezTo>
                  <a:cubicBezTo>
                    <a:pt x="151" y="428"/>
                    <a:pt x="169" y="444"/>
                    <a:pt x="190" y="439"/>
                  </a:cubicBezTo>
                  <a:cubicBezTo>
                    <a:pt x="202" y="436"/>
                    <a:pt x="214" y="430"/>
                    <a:pt x="226" y="425"/>
                  </a:cubicBezTo>
                  <a:cubicBezTo>
                    <a:pt x="236" y="422"/>
                    <a:pt x="243" y="434"/>
                    <a:pt x="252" y="429"/>
                  </a:cubicBezTo>
                  <a:cubicBezTo>
                    <a:pt x="264" y="424"/>
                    <a:pt x="248" y="403"/>
                    <a:pt x="252" y="394"/>
                  </a:cubicBezTo>
                  <a:cubicBezTo>
                    <a:pt x="257" y="384"/>
                    <a:pt x="277" y="373"/>
                    <a:pt x="286" y="366"/>
                  </a:cubicBezTo>
                  <a:cubicBezTo>
                    <a:pt x="253" y="336"/>
                    <a:pt x="237" y="318"/>
                    <a:pt x="219" y="277"/>
                  </a:cubicBezTo>
                  <a:cubicBezTo>
                    <a:pt x="237" y="293"/>
                    <a:pt x="300" y="256"/>
                    <a:pt x="299" y="231"/>
                  </a:cubicBezTo>
                  <a:cubicBezTo>
                    <a:pt x="305" y="236"/>
                    <a:pt x="313" y="241"/>
                    <a:pt x="318" y="24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5" name="Freeform 357"/>
            <p:cNvSpPr>
              <a:spLocks noEditPoints="1"/>
            </p:cNvSpPr>
            <p:nvPr/>
          </p:nvSpPr>
          <p:spPr bwMode="auto">
            <a:xfrm>
              <a:off x="2222" y="1890"/>
              <a:ext cx="103" cy="138"/>
            </a:xfrm>
            <a:custGeom>
              <a:avLst/>
              <a:gdLst>
                <a:gd name="T0" fmla="*/ 144 w 345"/>
                <a:gd name="T1" fmla="*/ 454 h 461"/>
                <a:gd name="T2" fmla="*/ 59 w 345"/>
                <a:gd name="T3" fmla="*/ 449 h 461"/>
                <a:gd name="T4" fmla="*/ 71 w 345"/>
                <a:gd name="T5" fmla="*/ 371 h 461"/>
                <a:gd name="T6" fmla="*/ 0 w 345"/>
                <a:gd name="T7" fmla="*/ 183 h 461"/>
                <a:gd name="T8" fmla="*/ 26 w 345"/>
                <a:gd name="T9" fmla="*/ 163 h 461"/>
                <a:gd name="T10" fmla="*/ 35 w 345"/>
                <a:gd name="T11" fmla="*/ 132 h 461"/>
                <a:gd name="T12" fmla="*/ 70 w 345"/>
                <a:gd name="T13" fmla="*/ 81 h 461"/>
                <a:gd name="T14" fmla="*/ 94 w 345"/>
                <a:gd name="T15" fmla="*/ 92 h 461"/>
                <a:gd name="T16" fmla="*/ 104 w 345"/>
                <a:gd name="T17" fmla="*/ 42 h 461"/>
                <a:gd name="T18" fmla="*/ 106 w 345"/>
                <a:gd name="T19" fmla="*/ 3 h 461"/>
                <a:gd name="T20" fmla="*/ 209 w 345"/>
                <a:gd name="T21" fmla="*/ 41 h 461"/>
                <a:gd name="T22" fmla="*/ 194 w 345"/>
                <a:gd name="T23" fmla="*/ 65 h 461"/>
                <a:gd name="T24" fmla="*/ 289 w 345"/>
                <a:gd name="T25" fmla="*/ 0 h 461"/>
                <a:gd name="T26" fmla="*/ 316 w 345"/>
                <a:gd name="T27" fmla="*/ 140 h 461"/>
                <a:gd name="T28" fmla="*/ 336 w 345"/>
                <a:gd name="T29" fmla="*/ 217 h 461"/>
                <a:gd name="T30" fmla="*/ 319 w 345"/>
                <a:gd name="T31" fmla="*/ 265 h 461"/>
                <a:gd name="T32" fmla="*/ 245 w 345"/>
                <a:gd name="T33" fmla="*/ 302 h 461"/>
                <a:gd name="T34" fmla="*/ 301 w 345"/>
                <a:gd name="T35" fmla="*/ 385 h 461"/>
                <a:gd name="T36" fmla="*/ 272 w 345"/>
                <a:gd name="T37" fmla="*/ 420 h 461"/>
                <a:gd name="T38" fmla="*/ 239 w 345"/>
                <a:gd name="T39" fmla="*/ 446 h 461"/>
                <a:gd name="T40" fmla="*/ 190 w 345"/>
                <a:gd name="T41" fmla="*/ 461 h 461"/>
                <a:gd name="T42" fmla="*/ 196 w 345"/>
                <a:gd name="T43" fmla="*/ 442 h 461"/>
                <a:gd name="T44" fmla="*/ 252 w 345"/>
                <a:gd name="T45" fmla="*/ 431 h 461"/>
                <a:gd name="T46" fmla="*/ 253 w 345"/>
                <a:gd name="T47" fmla="*/ 402 h 461"/>
                <a:gd name="T48" fmla="*/ 220 w 345"/>
                <a:gd name="T49" fmla="*/ 293 h 461"/>
                <a:gd name="T50" fmla="*/ 241 w 345"/>
                <a:gd name="T51" fmla="*/ 284 h 461"/>
                <a:gd name="T52" fmla="*/ 298 w 345"/>
                <a:gd name="T53" fmla="*/ 221 h 461"/>
                <a:gd name="T54" fmla="*/ 323 w 345"/>
                <a:gd name="T55" fmla="*/ 243 h 461"/>
                <a:gd name="T56" fmla="*/ 306 w 345"/>
                <a:gd name="T57" fmla="*/ 175 h 461"/>
                <a:gd name="T58" fmla="*/ 246 w 345"/>
                <a:gd name="T59" fmla="*/ 61 h 461"/>
                <a:gd name="T60" fmla="*/ 178 w 345"/>
                <a:gd name="T61" fmla="*/ 82 h 461"/>
                <a:gd name="T62" fmla="*/ 177 w 345"/>
                <a:gd name="T63" fmla="*/ 58 h 461"/>
                <a:gd name="T64" fmla="*/ 123 w 345"/>
                <a:gd name="T65" fmla="*/ 24 h 461"/>
                <a:gd name="T66" fmla="*/ 143 w 345"/>
                <a:gd name="T67" fmla="*/ 87 h 461"/>
                <a:gd name="T68" fmla="*/ 114 w 345"/>
                <a:gd name="T69" fmla="*/ 109 h 461"/>
                <a:gd name="T70" fmla="*/ 91 w 345"/>
                <a:gd name="T71" fmla="*/ 113 h 461"/>
                <a:gd name="T72" fmla="*/ 70 w 345"/>
                <a:gd name="T73" fmla="*/ 99 h 461"/>
                <a:gd name="T74" fmla="*/ 62 w 345"/>
                <a:gd name="T75" fmla="*/ 129 h 461"/>
                <a:gd name="T76" fmla="*/ 45 w 345"/>
                <a:gd name="T77" fmla="*/ 155 h 461"/>
                <a:gd name="T78" fmla="*/ 18 w 345"/>
                <a:gd name="T79" fmla="*/ 256 h 461"/>
                <a:gd name="T80" fmla="*/ 96 w 345"/>
                <a:gd name="T81" fmla="*/ 359 h 461"/>
                <a:gd name="T82" fmla="*/ 73 w 345"/>
                <a:gd name="T83" fmla="*/ 430 h 461"/>
                <a:gd name="T84" fmla="*/ 149 w 345"/>
                <a:gd name="T85" fmla="*/ 435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5" h="461">
                  <a:moveTo>
                    <a:pt x="190" y="461"/>
                  </a:moveTo>
                  <a:cubicBezTo>
                    <a:pt x="181" y="461"/>
                    <a:pt x="173" y="459"/>
                    <a:pt x="166" y="457"/>
                  </a:cubicBezTo>
                  <a:cubicBezTo>
                    <a:pt x="158" y="454"/>
                    <a:pt x="150" y="452"/>
                    <a:pt x="144" y="454"/>
                  </a:cubicBezTo>
                  <a:cubicBezTo>
                    <a:pt x="134" y="457"/>
                    <a:pt x="115" y="454"/>
                    <a:pt x="96" y="452"/>
                  </a:cubicBezTo>
                  <a:cubicBezTo>
                    <a:pt x="86" y="450"/>
                    <a:pt x="75" y="449"/>
                    <a:pt x="67" y="449"/>
                  </a:cubicBezTo>
                  <a:cubicBezTo>
                    <a:pt x="59" y="449"/>
                    <a:pt x="59" y="449"/>
                    <a:pt x="59" y="449"/>
                  </a:cubicBezTo>
                  <a:cubicBezTo>
                    <a:pt x="56" y="441"/>
                    <a:pt x="56" y="441"/>
                    <a:pt x="56" y="441"/>
                  </a:cubicBezTo>
                  <a:cubicBezTo>
                    <a:pt x="52" y="417"/>
                    <a:pt x="61" y="396"/>
                    <a:pt x="69" y="375"/>
                  </a:cubicBezTo>
                  <a:cubicBezTo>
                    <a:pt x="70" y="374"/>
                    <a:pt x="70" y="373"/>
                    <a:pt x="71" y="371"/>
                  </a:cubicBezTo>
                  <a:cubicBezTo>
                    <a:pt x="28" y="359"/>
                    <a:pt x="21" y="351"/>
                    <a:pt x="5" y="308"/>
                  </a:cubicBezTo>
                  <a:cubicBezTo>
                    <a:pt x="0" y="296"/>
                    <a:pt x="0" y="262"/>
                    <a:pt x="0" y="256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12" y="187"/>
                    <a:pt x="12" y="187"/>
                    <a:pt x="12" y="187"/>
                  </a:cubicBezTo>
                  <a:cubicBezTo>
                    <a:pt x="22" y="192"/>
                    <a:pt x="31" y="185"/>
                    <a:pt x="33" y="179"/>
                  </a:cubicBezTo>
                  <a:cubicBezTo>
                    <a:pt x="34" y="175"/>
                    <a:pt x="34" y="169"/>
                    <a:pt x="26" y="163"/>
                  </a:cubicBezTo>
                  <a:cubicBezTo>
                    <a:pt x="14" y="155"/>
                    <a:pt x="14" y="155"/>
                    <a:pt x="14" y="155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32" y="144"/>
                    <a:pt x="33" y="139"/>
                    <a:pt x="35" y="132"/>
                  </a:cubicBezTo>
                  <a:cubicBezTo>
                    <a:pt x="36" y="126"/>
                    <a:pt x="38" y="119"/>
                    <a:pt x="44" y="114"/>
                  </a:cubicBezTo>
                  <a:cubicBezTo>
                    <a:pt x="41" y="108"/>
                    <a:pt x="41" y="103"/>
                    <a:pt x="42" y="100"/>
                  </a:cubicBezTo>
                  <a:cubicBezTo>
                    <a:pt x="44" y="89"/>
                    <a:pt x="56" y="81"/>
                    <a:pt x="70" y="81"/>
                  </a:cubicBezTo>
                  <a:cubicBezTo>
                    <a:pt x="79" y="81"/>
                    <a:pt x="87" y="85"/>
                    <a:pt x="9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4" y="92"/>
                    <a:pt x="94" y="92"/>
                    <a:pt x="94" y="92"/>
                  </a:cubicBezTo>
                  <a:cubicBezTo>
                    <a:pt x="94" y="88"/>
                    <a:pt x="96" y="85"/>
                    <a:pt x="98" y="82"/>
                  </a:cubicBezTo>
                  <a:cubicBezTo>
                    <a:pt x="100" y="79"/>
                    <a:pt x="102" y="76"/>
                    <a:pt x="106" y="74"/>
                  </a:cubicBezTo>
                  <a:cubicBezTo>
                    <a:pt x="99" y="60"/>
                    <a:pt x="102" y="50"/>
                    <a:pt x="104" y="42"/>
                  </a:cubicBezTo>
                  <a:cubicBezTo>
                    <a:pt x="106" y="33"/>
                    <a:pt x="108" y="28"/>
                    <a:pt x="99" y="18"/>
                  </a:cubicBezTo>
                  <a:cubicBezTo>
                    <a:pt x="84" y="2"/>
                    <a:pt x="84" y="2"/>
                    <a:pt x="84" y="2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36" y="5"/>
                    <a:pt x="146" y="15"/>
                    <a:pt x="155" y="24"/>
                  </a:cubicBezTo>
                  <a:cubicBezTo>
                    <a:pt x="163" y="32"/>
                    <a:pt x="169" y="39"/>
                    <a:pt x="191" y="40"/>
                  </a:cubicBezTo>
                  <a:cubicBezTo>
                    <a:pt x="209" y="41"/>
                    <a:pt x="209" y="41"/>
                    <a:pt x="209" y="41"/>
                  </a:cubicBezTo>
                  <a:cubicBezTo>
                    <a:pt x="198" y="55"/>
                    <a:pt x="198" y="55"/>
                    <a:pt x="198" y="55"/>
                  </a:cubicBezTo>
                  <a:cubicBezTo>
                    <a:pt x="197" y="57"/>
                    <a:pt x="196" y="60"/>
                    <a:pt x="194" y="64"/>
                  </a:cubicBezTo>
                  <a:cubicBezTo>
                    <a:pt x="194" y="64"/>
                    <a:pt x="194" y="65"/>
                    <a:pt x="194" y="65"/>
                  </a:cubicBezTo>
                  <a:cubicBezTo>
                    <a:pt x="207" y="64"/>
                    <a:pt x="219" y="54"/>
                    <a:pt x="231" y="44"/>
                  </a:cubicBezTo>
                  <a:cubicBezTo>
                    <a:pt x="235" y="41"/>
                    <a:pt x="239" y="37"/>
                    <a:pt x="243" y="34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63" y="37"/>
                    <a:pt x="263" y="37"/>
                    <a:pt x="263" y="37"/>
                  </a:cubicBezTo>
                  <a:cubicBezTo>
                    <a:pt x="275" y="38"/>
                    <a:pt x="286" y="45"/>
                    <a:pt x="296" y="57"/>
                  </a:cubicBezTo>
                  <a:cubicBezTo>
                    <a:pt x="312" y="79"/>
                    <a:pt x="322" y="117"/>
                    <a:pt x="316" y="140"/>
                  </a:cubicBezTo>
                  <a:cubicBezTo>
                    <a:pt x="316" y="143"/>
                    <a:pt x="321" y="159"/>
                    <a:pt x="324" y="170"/>
                  </a:cubicBezTo>
                  <a:cubicBezTo>
                    <a:pt x="327" y="182"/>
                    <a:pt x="330" y="193"/>
                    <a:pt x="331" y="199"/>
                  </a:cubicBezTo>
                  <a:cubicBezTo>
                    <a:pt x="332" y="206"/>
                    <a:pt x="333" y="212"/>
                    <a:pt x="336" y="217"/>
                  </a:cubicBezTo>
                  <a:cubicBezTo>
                    <a:pt x="340" y="229"/>
                    <a:pt x="345" y="242"/>
                    <a:pt x="335" y="263"/>
                  </a:cubicBezTo>
                  <a:cubicBezTo>
                    <a:pt x="328" y="277"/>
                    <a:pt x="328" y="277"/>
                    <a:pt x="328" y="277"/>
                  </a:cubicBezTo>
                  <a:cubicBezTo>
                    <a:pt x="319" y="265"/>
                    <a:pt x="319" y="265"/>
                    <a:pt x="319" y="265"/>
                  </a:cubicBezTo>
                  <a:cubicBezTo>
                    <a:pt x="318" y="263"/>
                    <a:pt x="315" y="261"/>
                    <a:pt x="313" y="259"/>
                  </a:cubicBezTo>
                  <a:cubicBezTo>
                    <a:pt x="311" y="263"/>
                    <a:pt x="308" y="267"/>
                    <a:pt x="304" y="271"/>
                  </a:cubicBezTo>
                  <a:cubicBezTo>
                    <a:pt x="290" y="285"/>
                    <a:pt x="265" y="300"/>
                    <a:pt x="245" y="302"/>
                  </a:cubicBezTo>
                  <a:cubicBezTo>
                    <a:pt x="259" y="329"/>
                    <a:pt x="273" y="345"/>
                    <a:pt x="301" y="371"/>
                  </a:cubicBezTo>
                  <a:cubicBezTo>
                    <a:pt x="309" y="378"/>
                    <a:pt x="309" y="378"/>
                    <a:pt x="309" y="378"/>
                  </a:cubicBezTo>
                  <a:cubicBezTo>
                    <a:pt x="301" y="385"/>
                    <a:pt x="301" y="385"/>
                    <a:pt x="301" y="385"/>
                  </a:cubicBezTo>
                  <a:cubicBezTo>
                    <a:pt x="298" y="388"/>
                    <a:pt x="294" y="390"/>
                    <a:pt x="290" y="393"/>
                  </a:cubicBezTo>
                  <a:cubicBezTo>
                    <a:pt x="283" y="398"/>
                    <a:pt x="272" y="405"/>
                    <a:pt x="270" y="410"/>
                  </a:cubicBezTo>
                  <a:cubicBezTo>
                    <a:pt x="270" y="411"/>
                    <a:pt x="271" y="416"/>
                    <a:pt x="272" y="420"/>
                  </a:cubicBezTo>
                  <a:cubicBezTo>
                    <a:pt x="275" y="428"/>
                    <a:pt x="279" y="443"/>
                    <a:pt x="266" y="450"/>
                  </a:cubicBezTo>
                  <a:cubicBezTo>
                    <a:pt x="259" y="453"/>
                    <a:pt x="250" y="451"/>
                    <a:pt x="244" y="448"/>
                  </a:cubicBezTo>
                  <a:cubicBezTo>
                    <a:pt x="242" y="447"/>
                    <a:pt x="240" y="446"/>
                    <a:pt x="239" y="446"/>
                  </a:cubicBezTo>
                  <a:cubicBezTo>
                    <a:pt x="235" y="447"/>
                    <a:pt x="231" y="449"/>
                    <a:pt x="227" y="450"/>
                  </a:cubicBezTo>
                  <a:cubicBezTo>
                    <a:pt x="219" y="454"/>
                    <a:pt x="210" y="457"/>
                    <a:pt x="200" y="460"/>
                  </a:cubicBezTo>
                  <a:cubicBezTo>
                    <a:pt x="197" y="460"/>
                    <a:pt x="193" y="461"/>
                    <a:pt x="190" y="461"/>
                  </a:cubicBezTo>
                  <a:close/>
                  <a:moveTo>
                    <a:pt x="149" y="435"/>
                  </a:moveTo>
                  <a:cubicBezTo>
                    <a:pt x="157" y="435"/>
                    <a:pt x="164" y="437"/>
                    <a:pt x="171" y="439"/>
                  </a:cubicBezTo>
                  <a:cubicBezTo>
                    <a:pt x="180" y="441"/>
                    <a:pt x="189" y="444"/>
                    <a:pt x="196" y="442"/>
                  </a:cubicBezTo>
                  <a:cubicBezTo>
                    <a:pt x="204" y="440"/>
                    <a:pt x="212" y="437"/>
                    <a:pt x="220" y="433"/>
                  </a:cubicBezTo>
                  <a:cubicBezTo>
                    <a:pt x="224" y="432"/>
                    <a:pt x="228" y="430"/>
                    <a:pt x="232" y="429"/>
                  </a:cubicBezTo>
                  <a:cubicBezTo>
                    <a:pt x="239" y="426"/>
                    <a:pt x="247" y="429"/>
                    <a:pt x="252" y="431"/>
                  </a:cubicBezTo>
                  <a:cubicBezTo>
                    <a:pt x="254" y="432"/>
                    <a:pt x="256" y="433"/>
                    <a:pt x="257" y="433"/>
                  </a:cubicBezTo>
                  <a:cubicBezTo>
                    <a:pt x="257" y="433"/>
                    <a:pt x="255" y="428"/>
                    <a:pt x="254" y="425"/>
                  </a:cubicBezTo>
                  <a:cubicBezTo>
                    <a:pt x="252" y="417"/>
                    <a:pt x="250" y="409"/>
                    <a:pt x="253" y="402"/>
                  </a:cubicBezTo>
                  <a:cubicBezTo>
                    <a:pt x="258" y="393"/>
                    <a:pt x="269" y="385"/>
                    <a:pt x="279" y="378"/>
                  </a:cubicBezTo>
                  <a:cubicBezTo>
                    <a:pt x="280" y="378"/>
                    <a:pt x="280" y="378"/>
                    <a:pt x="281" y="377"/>
                  </a:cubicBezTo>
                  <a:cubicBezTo>
                    <a:pt x="253" y="352"/>
                    <a:pt x="237" y="332"/>
                    <a:pt x="220" y="293"/>
                  </a:cubicBezTo>
                  <a:cubicBezTo>
                    <a:pt x="203" y="253"/>
                    <a:pt x="203" y="253"/>
                    <a:pt x="203" y="253"/>
                  </a:cubicBezTo>
                  <a:cubicBezTo>
                    <a:pt x="235" y="282"/>
                    <a:pt x="235" y="282"/>
                    <a:pt x="235" y="282"/>
                  </a:cubicBezTo>
                  <a:cubicBezTo>
                    <a:pt x="236" y="283"/>
                    <a:pt x="238" y="284"/>
                    <a:pt x="241" y="284"/>
                  </a:cubicBezTo>
                  <a:cubicBezTo>
                    <a:pt x="255" y="284"/>
                    <a:pt x="277" y="272"/>
                    <a:pt x="291" y="258"/>
                  </a:cubicBezTo>
                  <a:cubicBezTo>
                    <a:pt x="296" y="253"/>
                    <a:pt x="299" y="247"/>
                    <a:pt x="299" y="243"/>
                  </a:cubicBezTo>
                  <a:cubicBezTo>
                    <a:pt x="298" y="221"/>
                    <a:pt x="298" y="221"/>
                    <a:pt x="298" y="221"/>
                  </a:cubicBezTo>
                  <a:cubicBezTo>
                    <a:pt x="314" y="236"/>
                    <a:pt x="314" y="236"/>
                    <a:pt x="314" y="236"/>
                  </a:cubicBezTo>
                  <a:cubicBezTo>
                    <a:pt x="316" y="238"/>
                    <a:pt x="318" y="239"/>
                    <a:pt x="320" y="241"/>
                  </a:cubicBezTo>
                  <a:cubicBezTo>
                    <a:pt x="321" y="241"/>
                    <a:pt x="322" y="242"/>
                    <a:pt x="323" y="243"/>
                  </a:cubicBezTo>
                  <a:cubicBezTo>
                    <a:pt x="323" y="236"/>
                    <a:pt x="321" y="231"/>
                    <a:pt x="319" y="224"/>
                  </a:cubicBezTo>
                  <a:cubicBezTo>
                    <a:pt x="316" y="218"/>
                    <a:pt x="313" y="211"/>
                    <a:pt x="312" y="201"/>
                  </a:cubicBezTo>
                  <a:cubicBezTo>
                    <a:pt x="312" y="197"/>
                    <a:pt x="309" y="185"/>
                    <a:pt x="306" y="175"/>
                  </a:cubicBezTo>
                  <a:cubicBezTo>
                    <a:pt x="299" y="150"/>
                    <a:pt x="297" y="141"/>
                    <a:pt x="298" y="135"/>
                  </a:cubicBezTo>
                  <a:cubicBezTo>
                    <a:pt x="302" y="120"/>
                    <a:pt x="296" y="87"/>
                    <a:pt x="281" y="68"/>
                  </a:cubicBezTo>
                  <a:cubicBezTo>
                    <a:pt x="274" y="60"/>
                    <a:pt x="261" y="51"/>
                    <a:pt x="246" y="61"/>
                  </a:cubicBezTo>
                  <a:cubicBezTo>
                    <a:pt x="210" y="85"/>
                    <a:pt x="210" y="85"/>
                    <a:pt x="210" y="85"/>
                  </a:cubicBezTo>
                  <a:cubicBezTo>
                    <a:pt x="214" y="78"/>
                    <a:pt x="214" y="78"/>
                    <a:pt x="214" y="78"/>
                  </a:cubicBezTo>
                  <a:cubicBezTo>
                    <a:pt x="203" y="83"/>
                    <a:pt x="191" y="85"/>
                    <a:pt x="178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175" y="65"/>
                    <a:pt x="176" y="62"/>
                    <a:pt x="177" y="58"/>
                  </a:cubicBezTo>
                  <a:cubicBezTo>
                    <a:pt x="177" y="58"/>
                    <a:pt x="177" y="57"/>
                    <a:pt x="177" y="57"/>
                  </a:cubicBezTo>
                  <a:cubicBezTo>
                    <a:pt x="157" y="53"/>
                    <a:pt x="149" y="45"/>
                    <a:pt x="142" y="37"/>
                  </a:cubicBezTo>
                  <a:cubicBezTo>
                    <a:pt x="137" y="32"/>
                    <a:pt x="132" y="27"/>
                    <a:pt x="123" y="24"/>
                  </a:cubicBezTo>
                  <a:cubicBezTo>
                    <a:pt x="125" y="33"/>
                    <a:pt x="123" y="40"/>
                    <a:pt x="122" y="46"/>
                  </a:cubicBezTo>
                  <a:cubicBezTo>
                    <a:pt x="119" y="55"/>
                    <a:pt x="118" y="61"/>
                    <a:pt x="129" y="73"/>
                  </a:cubicBezTo>
                  <a:cubicBezTo>
                    <a:pt x="143" y="87"/>
                    <a:pt x="143" y="87"/>
                    <a:pt x="143" y="87"/>
                  </a:cubicBezTo>
                  <a:cubicBezTo>
                    <a:pt x="123" y="88"/>
                    <a:pt x="123" y="88"/>
                    <a:pt x="123" y="88"/>
                  </a:cubicBezTo>
                  <a:cubicBezTo>
                    <a:pt x="119" y="88"/>
                    <a:pt x="115" y="89"/>
                    <a:pt x="113" y="92"/>
                  </a:cubicBezTo>
                  <a:cubicBezTo>
                    <a:pt x="111" y="95"/>
                    <a:pt x="111" y="101"/>
                    <a:pt x="114" y="109"/>
                  </a:cubicBezTo>
                  <a:cubicBezTo>
                    <a:pt x="97" y="116"/>
                    <a:pt x="97" y="116"/>
                    <a:pt x="97" y="116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4" y="112"/>
                    <a:pt x="92" y="113"/>
                    <a:pt x="91" y="113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78" y="107"/>
                    <a:pt x="78" y="107"/>
                    <a:pt x="78" y="107"/>
                  </a:cubicBezTo>
                  <a:cubicBezTo>
                    <a:pt x="77" y="102"/>
                    <a:pt x="74" y="99"/>
                    <a:pt x="70" y="99"/>
                  </a:cubicBezTo>
                  <a:cubicBezTo>
                    <a:pt x="64" y="99"/>
                    <a:pt x="60" y="103"/>
                    <a:pt x="60" y="104"/>
                  </a:cubicBezTo>
                  <a:cubicBezTo>
                    <a:pt x="60" y="105"/>
                    <a:pt x="62" y="108"/>
                    <a:pt x="69" y="112"/>
                  </a:cubicBezTo>
                  <a:cubicBezTo>
                    <a:pt x="62" y="129"/>
                    <a:pt x="62" y="129"/>
                    <a:pt x="62" y="129"/>
                  </a:cubicBezTo>
                  <a:cubicBezTo>
                    <a:pt x="59" y="128"/>
                    <a:pt x="58" y="128"/>
                    <a:pt x="57" y="128"/>
                  </a:cubicBezTo>
                  <a:cubicBezTo>
                    <a:pt x="55" y="129"/>
                    <a:pt x="54" y="133"/>
                    <a:pt x="53" y="136"/>
                  </a:cubicBezTo>
                  <a:cubicBezTo>
                    <a:pt x="52" y="142"/>
                    <a:pt x="50" y="149"/>
                    <a:pt x="45" y="155"/>
                  </a:cubicBezTo>
                  <a:cubicBezTo>
                    <a:pt x="52" y="164"/>
                    <a:pt x="54" y="174"/>
                    <a:pt x="51" y="184"/>
                  </a:cubicBezTo>
                  <a:cubicBezTo>
                    <a:pt x="46" y="198"/>
                    <a:pt x="33" y="207"/>
                    <a:pt x="18" y="207"/>
                  </a:cubicBezTo>
                  <a:cubicBezTo>
                    <a:pt x="18" y="256"/>
                    <a:pt x="18" y="256"/>
                    <a:pt x="18" y="256"/>
                  </a:cubicBezTo>
                  <a:cubicBezTo>
                    <a:pt x="18" y="274"/>
                    <a:pt x="19" y="295"/>
                    <a:pt x="22" y="301"/>
                  </a:cubicBezTo>
                  <a:cubicBezTo>
                    <a:pt x="37" y="342"/>
                    <a:pt x="39" y="344"/>
                    <a:pt x="86" y="356"/>
                  </a:cubicBezTo>
                  <a:cubicBezTo>
                    <a:pt x="96" y="359"/>
                    <a:pt x="96" y="359"/>
                    <a:pt x="96" y="359"/>
                  </a:cubicBezTo>
                  <a:cubicBezTo>
                    <a:pt x="92" y="368"/>
                    <a:pt x="92" y="368"/>
                    <a:pt x="92" y="368"/>
                  </a:cubicBezTo>
                  <a:cubicBezTo>
                    <a:pt x="90" y="373"/>
                    <a:pt x="88" y="378"/>
                    <a:pt x="86" y="382"/>
                  </a:cubicBezTo>
                  <a:cubicBezTo>
                    <a:pt x="79" y="399"/>
                    <a:pt x="73" y="414"/>
                    <a:pt x="73" y="430"/>
                  </a:cubicBezTo>
                  <a:cubicBezTo>
                    <a:pt x="81" y="431"/>
                    <a:pt x="90" y="432"/>
                    <a:pt x="99" y="434"/>
                  </a:cubicBezTo>
                  <a:cubicBezTo>
                    <a:pt x="116" y="436"/>
                    <a:pt x="135" y="437"/>
                    <a:pt x="139" y="436"/>
                  </a:cubicBezTo>
                  <a:cubicBezTo>
                    <a:pt x="142" y="435"/>
                    <a:pt x="146" y="435"/>
                    <a:pt x="149" y="4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6" name="Freeform 358"/>
            <p:cNvSpPr>
              <a:spLocks/>
            </p:cNvSpPr>
            <p:nvPr/>
          </p:nvSpPr>
          <p:spPr bwMode="auto">
            <a:xfrm>
              <a:off x="2313" y="1887"/>
              <a:ext cx="109" cy="111"/>
            </a:xfrm>
            <a:custGeom>
              <a:avLst/>
              <a:gdLst>
                <a:gd name="T0" fmla="*/ 346 w 366"/>
                <a:gd name="T1" fmla="*/ 86 h 373"/>
                <a:gd name="T2" fmla="*/ 355 w 366"/>
                <a:gd name="T3" fmla="*/ 159 h 373"/>
                <a:gd name="T4" fmla="*/ 333 w 366"/>
                <a:gd name="T5" fmla="*/ 185 h 373"/>
                <a:gd name="T6" fmla="*/ 343 w 366"/>
                <a:gd name="T7" fmla="*/ 219 h 373"/>
                <a:gd name="T8" fmla="*/ 363 w 366"/>
                <a:gd name="T9" fmla="*/ 283 h 373"/>
                <a:gd name="T10" fmla="*/ 314 w 366"/>
                <a:gd name="T11" fmla="*/ 350 h 373"/>
                <a:gd name="T12" fmla="*/ 305 w 366"/>
                <a:gd name="T13" fmla="*/ 369 h 373"/>
                <a:gd name="T14" fmla="*/ 272 w 366"/>
                <a:gd name="T15" fmla="*/ 352 h 373"/>
                <a:gd name="T16" fmla="*/ 200 w 366"/>
                <a:gd name="T17" fmla="*/ 349 h 373"/>
                <a:gd name="T18" fmla="*/ 146 w 366"/>
                <a:gd name="T19" fmla="*/ 327 h 373"/>
                <a:gd name="T20" fmla="*/ 95 w 366"/>
                <a:gd name="T21" fmla="*/ 307 h 373"/>
                <a:gd name="T22" fmla="*/ 21 w 366"/>
                <a:gd name="T23" fmla="*/ 270 h 373"/>
                <a:gd name="T24" fmla="*/ 11 w 366"/>
                <a:gd name="T25" fmla="*/ 173 h 373"/>
                <a:gd name="T26" fmla="*/ 2 w 366"/>
                <a:gd name="T27" fmla="*/ 149 h 373"/>
                <a:gd name="T28" fmla="*/ 0 w 366"/>
                <a:gd name="T29" fmla="*/ 96 h 373"/>
                <a:gd name="T30" fmla="*/ 11 w 366"/>
                <a:gd name="T31" fmla="*/ 101 h 373"/>
                <a:gd name="T32" fmla="*/ 15 w 366"/>
                <a:gd name="T33" fmla="*/ 92 h 373"/>
                <a:gd name="T34" fmla="*/ 4 w 366"/>
                <a:gd name="T35" fmla="*/ 90 h 373"/>
                <a:gd name="T36" fmla="*/ 169 w 366"/>
                <a:gd name="T37" fmla="*/ 42 h 373"/>
                <a:gd name="T38" fmla="*/ 158 w 366"/>
                <a:gd name="T39" fmla="*/ 38 h 373"/>
                <a:gd name="T40" fmla="*/ 196 w 366"/>
                <a:gd name="T41" fmla="*/ 55 h 373"/>
                <a:gd name="T42" fmla="*/ 251 w 366"/>
                <a:gd name="T43" fmla="*/ 60 h 373"/>
                <a:gd name="T44" fmla="*/ 346 w 366"/>
                <a:gd name="T45" fmla="*/ 86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6" h="373">
                  <a:moveTo>
                    <a:pt x="346" y="86"/>
                  </a:moveTo>
                  <a:cubicBezTo>
                    <a:pt x="349" y="107"/>
                    <a:pt x="359" y="138"/>
                    <a:pt x="355" y="159"/>
                  </a:cubicBezTo>
                  <a:cubicBezTo>
                    <a:pt x="353" y="169"/>
                    <a:pt x="335" y="175"/>
                    <a:pt x="333" y="185"/>
                  </a:cubicBezTo>
                  <a:cubicBezTo>
                    <a:pt x="332" y="190"/>
                    <a:pt x="343" y="209"/>
                    <a:pt x="343" y="219"/>
                  </a:cubicBezTo>
                  <a:cubicBezTo>
                    <a:pt x="341" y="240"/>
                    <a:pt x="366" y="264"/>
                    <a:pt x="363" y="283"/>
                  </a:cubicBezTo>
                  <a:cubicBezTo>
                    <a:pt x="362" y="290"/>
                    <a:pt x="321" y="342"/>
                    <a:pt x="314" y="350"/>
                  </a:cubicBezTo>
                  <a:cubicBezTo>
                    <a:pt x="304" y="361"/>
                    <a:pt x="323" y="365"/>
                    <a:pt x="305" y="369"/>
                  </a:cubicBezTo>
                  <a:cubicBezTo>
                    <a:pt x="299" y="370"/>
                    <a:pt x="278" y="355"/>
                    <a:pt x="272" y="352"/>
                  </a:cubicBezTo>
                  <a:cubicBezTo>
                    <a:pt x="246" y="339"/>
                    <a:pt x="224" y="373"/>
                    <a:pt x="200" y="349"/>
                  </a:cubicBezTo>
                  <a:cubicBezTo>
                    <a:pt x="193" y="342"/>
                    <a:pt x="162" y="341"/>
                    <a:pt x="146" y="327"/>
                  </a:cubicBezTo>
                  <a:cubicBezTo>
                    <a:pt x="132" y="315"/>
                    <a:pt x="113" y="276"/>
                    <a:pt x="95" y="307"/>
                  </a:cubicBezTo>
                  <a:cubicBezTo>
                    <a:pt x="77" y="289"/>
                    <a:pt x="49" y="248"/>
                    <a:pt x="21" y="270"/>
                  </a:cubicBezTo>
                  <a:cubicBezTo>
                    <a:pt x="34" y="243"/>
                    <a:pt x="15" y="203"/>
                    <a:pt x="11" y="173"/>
                  </a:cubicBezTo>
                  <a:cubicBezTo>
                    <a:pt x="10" y="164"/>
                    <a:pt x="0" y="155"/>
                    <a:pt x="2" y="149"/>
                  </a:cubicBezTo>
                  <a:cubicBezTo>
                    <a:pt x="6" y="129"/>
                    <a:pt x="10" y="115"/>
                    <a:pt x="0" y="96"/>
                  </a:cubicBezTo>
                  <a:cubicBezTo>
                    <a:pt x="4" y="97"/>
                    <a:pt x="8" y="99"/>
                    <a:pt x="11" y="101"/>
                  </a:cubicBezTo>
                  <a:cubicBezTo>
                    <a:pt x="13" y="98"/>
                    <a:pt x="14" y="95"/>
                    <a:pt x="15" y="92"/>
                  </a:cubicBezTo>
                  <a:cubicBezTo>
                    <a:pt x="11" y="91"/>
                    <a:pt x="8" y="91"/>
                    <a:pt x="4" y="90"/>
                  </a:cubicBezTo>
                  <a:cubicBezTo>
                    <a:pt x="22" y="74"/>
                    <a:pt x="158" y="0"/>
                    <a:pt x="169" y="42"/>
                  </a:cubicBezTo>
                  <a:cubicBezTo>
                    <a:pt x="166" y="40"/>
                    <a:pt x="162" y="39"/>
                    <a:pt x="158" y="38"/>
                  </a:cubicBezTo>
                  <a:cubicBezTo>
                    <a:pt x="162" y="69"/>
                    <a:pt x="174" y="62"/>
                    <a:pt x="196" y="55"/>
                  </a:cubicBezTo>
                  <a:cubicBezTo>
                    <a:pt x="212" y="49"/>
                    <a:pt x="234" y="59"/>
                    <a:pt x="251" y="60"/>
                  </a:cubicBezTo>
                  <a:cubicBezTo>
                    <a:pt x="283" y="62"/>
                    <a:pt x="335" y="42"/>
                    <a:pt x="346" y="8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7" name="Freeform 359"/>
            <p:cNvSpPr>
              <a:spLocks noEditPoints="1"/>
            </p:cNvSpPr>
            <p:nvPr/>
          </p:nvSpPr>
          <p:spPr bwMode="auto">
            <a:xfrm>
              <a:off x="2307" y="1893"/>
              <a:ext cx="118" cy="107"/>
            </a:xfrm>
            <a:custGeom>
              <a:avLst/>
              <a:gdLst>
                <a:gd name="T0" fmla="*/ 295 w 394"/>
                <a:gd name="T1" fmla="*/ 345 h 358"/>
                <a:gd name="T2" fmla="*/ 262 w 394"/>
                <a:gd name="T3" fmla="*/ 342 h 358"/>
                <a:gd name="T4" fmla="*/ 199 w 394"/>
                <a:gd name="T5" fmla="*/ 331 h 358"/>
                <a:gd name="T6" fmla="*/ 149 w 394"/>
                <a:gd name="T7" fmla="*/ 302 h 358"/>
                <a:gd name="T8" fmla="*/ 123 w 394"/>
                <a:gd name="T9" fmla="*/ 292 h 358"/>
                <a:gd name="T10" fmla="*/ 108 w 394"/>
                <a:gd name="T11" fmla="*/ 294 h 358"/>
                <a:gd name="T12" fmla="*/ 47 w 394"/>
                <a:gd name="T13" fmla="*/ 257 h 358"/>
                <a:gd name="T14" fmla="*/ 33 w 394"/>
                <a:gd name="T15" fmla="*/ 246 h 358"/>
                <a:gd name="T16" fmla="*/ 22 w 394"/>
                <a:gd name="T17" fmla="*/ 154 h 358"/>
                <a:gd name="T18" fmla="*/ 12 w 394"/>
                <a:gd name="T19" fmla="*/ 126 h 358"/>
                <a:gd name="T20" fmla="*/ 11 w 394"/>
                <a:gd name="T21" fmla="*/ 77 h 358"/>
                <a:gd name="T22" fmla="*/ 8 w 394"/>
                <a:gd name="T23" fmla="*/ 72 h 358"/>
                <a:gd name="T24" fmla="*/ 17 w 394"/>
                <a:gd name="T25" fmla="*/ 64 h 358"/>
                <a:gd name="T26" fmla="*/ 167 w 394"/>
                <a:gd name="T27" fmla="*/ 0 h 358"/>
                <a:gd name="T28" fmla="*/ 201 w 394"/>
                <a:gd name="T29" fmla="*/ 30 h 358"/>
                <a:gd name="T30" fmla="*/ 213 w 394"/>
                <a:gd name="T31" fmla="*/ 26 h 358"/>
                <a:gd name="T32" fmla="*/ 272 w 394"/>
                <a:gd name="T33" fmla="*/ 31 h 358"/>
                <a:gd name="T34" fmla="*/ 275 w 394"/>
                <a:gd name="T35" fmla="*/ 31 h 358"/>
                <a:gd name="T36" fmla="*/ 322 w 394"/>
                <a:gd name="T37" fmla="*/ 28 h 358"/>
                <a:gd name="T38" fmla="*/ 379 w 394"/>
                <a:gd name="T39" fmla="*/ 87 h 358"/>
                <a:gd name="T40" fmla="*/ 370 w 394"/>
                <a:gd name="T41" fmla="*/ 159 h 358"/>
                <a:gd name="T42" fmla="*/ 365 w 394"/>
                <a:gd name="T43" fmla="*/ 174 h 358"/>
                <a:gd name="T44" fmla="*/ 381 w 394"/>
                <a:gd name="T45" fmla="*/ 227 h 358"/>
                <a:gd name="T46" fmla="*/ 341 w 394"/>
                <a:gd name="T47" fmla="*/ 336 h 358"/>
                <a:gd name="T48" fmla="*/ 327 w 394"/>
                <a:gd name="T49" fmla="*/ 358 h 358"/>
                <a:gd name="T50" fmla="*/ 279 w 394"/>
                <a:gd name="T51" fmla="*/ 320 h 358"/>
                <a:gd name="T52" fmla="*/ 304 w 394"/>
                <a:gd name="T53" fmla="*/ 329 h 358"/>
                <a:gd name="T54" fmla="*/ 327 w 394"/>
                <a:gd name="T55" fmla="*/ 324 h 358"/>
                <a:gd name="T56" fmla="*/ 365 w 394"/>
                <a:gd name="T57" fmla="*/ 235 h 358"/>
                <a:gd name="T58" fmla="*/ 348 w 394"/>
                <a:gd name="T59" fmla="*/ 181 h 358"/>
                <a:gd name="T60" fmla="*/ 358 w 394"/>
                <a:gd name="T61" fmla="*/ 145 h 358"/>
                <a:gd name="T62" fmla="*/ 361 w 394"/>
                <a:gd name="T63" fmla="*/ 90 h 358"/>
                <a:gd name="T64" fmla="*/ 322 w 394"/>
                <a:gd name="T65" fmla="*/ 47 h 358"/>
                <a:gd name="T66" fmla="*/ 275 w 394"/>
                <a:gd name="T67" fmla="*/ 50 h 358"/>
                <a:gd name="T68" fmla="*/ 271 w 394"/>
                <a:gd name="T69" fmla="*/ 49 h 358"/>
                <a:gd name="T70" fmla="*/ 219 w 394"/>
                <a:gd name="T71" fmla="*/ 43 h 358"/>
                <a:gd name="T72" fmla="*/ 193 w 394"/>
                <a:gd name="T73" fmla="*/ 50 h 358"/>
                <a:gd name="T74" fmla="*/ 169 w 394"/>
                <a:gd name="T75" fmla="*/ 18 h 358"/>
                <a:gd name="T76" fmla="*/ 48 w 394"/>
                <a:gd name="T77" fmla="*/ 65 h 358"/>
                <a:gd name="T78" fmla="*/ 44 w 394"/>
                <a:gd name="T79" fmla="*/ 76 h 358"/>
                <a:gd name="T80" fmla="*/ 37 w 394"/>
                <a:gd name="T81" fmla="*/ 94 h 358"/>
                <a:gd name="T82" fmla="*/ 30 w 394"/>
                <a:gd name="T83" fmla="*/ 131 h 358"/>
                <a:gd name="T84" fmla="*/ 40 w 394"/>
                <a:gd name="T85" fmla="*/ 152 h 358"/>
                <a:gd name="T86" fmla="*/ 54 w 394"/>
                <a:gd name="T87" fmla="*/ 235 h 358"/>
                <a:gd name="T88" fmla="*/ 114 w 394"/>
                <a:gd name="T89" fmla="*/ 273 h 358"/>
                <a:gd name="T90" fmla="*/ 163 w 394"/>
                <a:gd name="T91" fmla="*/ 290 h 358"/>
                <a:gd name="T92" fmla="*/ 204 w 394"/>
                <a:gd name="T93" fmla="*/ 313 h 358"/>
                <a:gd name="T94" fmla="*/ 240 w 394"/>
                <a:gd name="T95" fmla="*/ 329 h 358"/>
                <a:gd name="T96" fmla="*/ 279 w 394"/>
                <a:gd name="T97" fmla="*/ 32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94" h="358">
                  <a:moveTo>
                    <a:pt x="324" y="358"/>
                  </a:moveTo>
                  <a:cubicBezTo>
                    <a:pt x="317" y="358"/>
                    <a:pt x="307" y="352"/>
                    <a:pt x="295" y="345"/>
                  </a:cubicBezTo>
                  <a:cubicBezTo>
                    <a:pt x="291" y="343"/>
                    <a:pt x="289" y="341"/>
                    <a:pt x="288" y="340"/>
                  </a:cubicBezTo>
                  <a:cubicBezTo>
                    <a:pt x="280" y="337"/>
                    <a:pt x="271" y="339"/>
                    <a:pt x="262" y="342"/>
                  </a:cubicBezTo>
                  <a:cubicBezTo>
                    <a:pt x="246" y="348"/>
                    <a:pt x="227" y="350"/>
                    <a:pt x="213" y="335"/>
                  </a:cubicBezTo>
                  <a:cubicBezTo>
                    <a:pt x="212" y="334"/>
                    <a:pt x="204" y="332"/>
                    <a:pt x="199" y="331"/>
                  </a:cubicBezTo>
                  <a:cubicBezTo>
                    <a:pt x="186" y="327"/>
                    <a:pt x="171" y="323"/>
                    <a:pt x="160" y="314"/>
                  </a:cubicBezTo>
                  <a:cubicBezTo>
                    <a:pt x="157" y="311"/>
                    <a:pt x="153" y="306"/>
                    <a:pt x="149" y="302"/>
                  </a:cubicBezTo>
                  <a:cubicBezTo>
                    <a:pt x="144" y="295"/>
                    <a:pt x="135" y="285"/>
                    <a:pt x="130" y="285"/>
                  </a:cubicBezTo>
                  <a:cubicBezTo>
                    <a:pt x="129" y="285"/>
                    <a:pt x="126" y="287"/>
                    <a:pt x="123" y="292"/>
                  </a:cubicBezTo>
                  <a:cubicBezTo>
                    <a:pt x="117" y="303"/>
                    <a:pt x="117" y="303"/>
                    <a:pt x="117" y="303"/>
                  </a:cubicBezTo>
                  <a:cubicBezTo>
                    <a:pt x="108" y="294"/>
                    <a:pt x="108" y="294"/>
                    <a:pt x="108" y="294"/>
                  </a:cubicBezTo>
                  <a:cubicBezTo>
                    <a:pt x="106" y="291"/>
                    <a:pt x="103" y="288"/>
                    <a:pt x="100" y="285"/>
                  </a:cubicBezTo>
                  <a:cubicBezTo>
                    <a:pt x="85" y="268"/>
                    <a:pt x="64" y="243"/>
                    <a:pt x="47" y="257"/>
                  </a:cubicBezTo>
                  <a:cubicBezTo>
                    <a:pt x="13" y="284"/>
                    <a:pt x="13" y="284"/>
                    <a:pt x="13" y="284"/>
                  </a:cubicBezTo>
                  <a:cubicBezTo>
                    <a:pt x="33" y="246"/>
                    <a:pt x="33" y="246"/>
                    <a:pt x="33" y="246"/>
                  </a:cubicBezTo>
                  <a:cubicBezTo>
                    <a:pt x="40" y="230"/>
                    <a:pt x="35" y="208"/>
                    <a:pt x="29" y="186"/>
                  </a:cubicBezTo>
                  <a:cubicBezTo>
                    <a:pt x="26" y="175"/>
                    <a:pt x="23" y="164"/>
                    <a:pt x="22" y="154"/>
                  </a:cubicBezTo>
                  <a:cubicBezTo>
                    <a:pt x="22" y="152"/>
                    <a:pt x="19" y="148"/>
                    <a:pt x="17" y="145"/>
                  </a:cubicBezTo>
                  <a:cubicBezTo>
                    <a:pt x="14" y="139"/>
                    <a:pt x="11" y="133"/>
                    <a:pt x="12" y="126"/>
                  </a:cubicBezTo>
                  <a:cubicBezTo>
                    <a:pt x="17" y="107"/>
                    <a:pt x="20" y="95"/>
                    <a:pt x="12" y="80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33" y="50"/>
                    <a:pt x="122" y="0"/>
                    <a:pt x="167" y="0"/>
                  </a:cubicBezTo>
                  <a:cubicBezTo>
                    <a:pt x="190" y="0"/>
                    <a:pt x="196" y="12"/>
                    <a:pt x="198" y="19"/>
                  </a:cubicBezTo>
                  <a:cubicBezTo>
                    <a:pt x="201" y="30"/>
                    <a:pt x="201" y="30"/>
                    <a:pt x="201" y="30"/>
                  </a:cubicBezTo>
                  <a:cubicBezTo>
                    <a:pt x="204" y="29"/>
                    <a:pt x="206" y="28"/>
                    <a:pt x="209" y="27"/>
                  </a:cubicBezTo>
                  <a:cubicBezTo>
                    <a:pt x="213" y="26"/>
                    <a:pt x="213" y="26"/>
                    <a:pt x="213" y="26"/>
                  </a:cubicBezTo>
                  <a:cubicBezTo>
                    <a:pt x="224" y="22"/>
                    <a:pt x="240" y="25"/>
                    <a:pt x="253" y="28"/>
                  </a:cubicBezTo>
                  <a:cubicBezTo>
                    <a:pt x="260" y="29"/>
                    <a:pt x="266" y="31"/>
                    <a:pt x="272" y="31"/>
                  </a:cubicBezTo>
                  <a:cubicBezTo>
                    <a:pt x="275" y="31"/>
                    <a:pt x="275" y="31"/>
                    <a:pt x="275" y="31"/>
                  </a:cubicBezTo>
                  <a:cubicBezTo>
                    <a:pt x="275" y="31"/>
                    <a:pt x="275" y="31"/>
                    <a:pt x="275" y="31"/>
                  </a:cubicBezTo>
                  <a:cubicBezTo>
                    <a:pt x="282" y="31"/>
                    <a:pt x="289" y="30"/>
                    <a:pt x="296" y="30"/>
                  </a:cubicBezTo>
                  <a:cubicBezTo>
                    <a:pt x="304" y="29"/>
                    <a:pt x="313" y="28"/>
                    <a:pt x="322" y="28"/>
                  </a:cubicBezTo>
                  <a:cubicBezTo>
                    <a:pt x="333" y="28"/>
                    <a:pt x="366" y="28"/>
                    <a:pt x="375" y="64"/>
                  </a:cubicBezTo>
                  <a:cubicBezTo>
                    <a:pt x="376" y="71"/>
                    <a:pt x="377" y="79"/>
                    <a:pt x="379" y="87"/>
                  </a:cubicBezTo>
                  <a:cubicBezTo>
                    <a:pt x="383" y="104"/>
                    <a:pt x="388" y="125"/>
                    <a:pt x="384" y="141"/>
                  </a:cubicBezTo>
                  <a:cubicBezTo>
                    <a:pt x="383" y="149"/>
                    <a:pt x="376" y="154"/>
                    <a:pt x="370" y="159"/>
                  </a:cubicBezTo>
                  <a:cubicBezTo>
                    <a:pt x="367" y="161"/>
                    <a:pt x="363" y="165"/>
                    <a:pt x="362" y="166"/>
                  </a:cubicBezTo>
                  <a:cubicBezTo>
                    <a:pt x="363" y="166"/>
                    <a:pt x="364" y="171"/>
                    <a:pt x="365" y="174"/>
                  </a:cubicBezTo>
                  <a:cubicBezTo>
                    <a:pt x="369" y="183"/>
                    <a:pt x="373" y="192"/>
                    <a:pt x="372" y="200"/>
                  </a:cubicBezTo>
                  <a:cubicBezTo>
                    <a:pt x="371" y="208"/>
                    <a:pt x="376" y="217"/>
                    <a:pt x="381" y="227"/>
                  </a:cubicBezTo>
                  <a:cubicBezTo>
                    <a:pt x="388" y="239"/>
                    <a:pt x="394" y="252"/>
                    <a:pt x="392" y="265"/>
                  </a:cubicBezTo>
                  <a:cubicBezTo>
                    <a:pt x="390" y="276"/>
                    <a:pt x="342" y="336"/>
                    <a:pt x="341" y="336"/>
                  </a:cubicBezTo>
                  <a:cubicBezTo>
                    <a:pt x="342" y="340"/>
                    <a:pt x="344" y="344"/>
                    <a:pt x="341" y="349"/>
                  </a:cubicBezTo>
                  <a:cubicBezTo>
                    <a:pt x="339" y="355"/>
                    <a:pt x="333" y="356"/>
                    <a:pt x="327" y="358"/>
                  </a:cubicBezTo>
                  <a:lnTo>
                    <a:pt x="324" y="358"/>
                  </a:lnTo>
                  <a:close/>
                  <a:moveTo>
                    <a:pt x="279" y="320"/>
                  </a:moveTo>
                  <a:cubicBezTo>
                    <a:pt x="285" y="320"/>
                    <a:pt x="290" y="321"/>
                    <a:pt x="296" y="324"/>
                  </a:cubicBezTo>
                  <a:cubicBezTo>
                    <a:pt x="298" y="325"/>
                    <a:pt x="301" y="327"/>
                    <a:pt x="304" y="329"/>
                  </a:cubicBezTo>
                  <a:cubicBezTo>
                    <a:pt x="309" y="332"/>
                    <a:pt x="317" y="337"/>
                    <a:pt x="322" y="339"/>
                  </a:cubicBezTo>
                  <a:cubicBezTo>
                    <a:pt x="322" y="335"/>
                    <a:pt x="323" y="330"/>
                    <a:pt x="327" y="324"/>
                  </a:cubicBezTo>
                  <a:cubicBezTo>
                    <a:pt x="335" y="315"/>
                    <a:pt x="371" y="268"/>
                    <a:pt x="374" y="261"/>
                  </a:cubicBezTo>
                  <a:cubicBezTo>
                    <a:pt x="375" y="255"/>
                    <a:pt x="370" y="245"/>
                    <a:pt x="365" y="235"/>
                  </a:cubicBezTo>
                  <a:cubicBezTo>
                    <a:pt x="359" y="224"/>
                    <a:pt x="352" y="211"/>
                    <a:pt x="354" y="199"/>
                  </a:cubicBezTo>
                  <a:cubicBezTo>
                    <a:pt x="354" y="195"/>
                    <a:pt x="350" y="186"/>
                    <a:pt x="348" y="181"/>
                  </a:cubicBezTo>
                  <a:cubicBezTo>
                    <a:pt x="345" y="173"/>
                    <a:pt x="343" y="168"/>
                    <a:pt x="344" y="163"/>
                  </a:cubicBezTo>
                  <a:cubicBezTo>
                    <a:pt x="345" y="155"/>
                    <a:pt x="352" y="150"/>
                    <a:pt x="358" y="145"/>
                  </a:cubicBezTo>
                  <a:cubicBezTo>
                    <a:pt x="361" y="143"/>
                    <a:pt x="366" y="139"/>
                    <a:pt x="366" y="137"/>
                  </a:cubicBezTo>
                  <a:cubicBezTo>
                    <a:pt x="369" y="125"/>
                    <a:pt x="364" y="107"/>
                    <a:pt x="361" y="90"/>
                  </a:cubicBezTo>
                  <a:cubicBezTo>
                    <a:pt x="359" y="82"/>
                    <a:pt x="358" y="74"/>
                    <a:pt x="357" y="68"/>
                  </a:cubicBezTo>
                  <a:cubicBezTo>
                    <a:pt x="353" y="53"/>
                    <a:pt x="343" y="47"/>
                    <a:pt x="322" y="47"/>
                  </a:cubicBezTo>
                  <a:cubicBezTo>
                    <a:pt x="314" y="47"/>
                    <a:pt x="306" y="47"/>
                    <a:pt x="298" y="48"/>
                  </a:cubicBezTo>
                  <a:cubicBezTo>
                    <a:pt x="290" y="49"/>
                    <a:pt x="282" y="50"/>
                    <a:pt x="275" y="50"/>
                  </a:cubicBezTo>
                  <a:cubicBezTo>
                    <a:pt x="275" y="50"/>
                    <a:pt x="275" y="50"/>
                    <a:pt x="275" y="50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4" y="49"/>
                    <a:pt x="256" y="47"/>
                    <a:pt x="249" y="46"/>
                  </a:cubicBezTo>
                  <a:cubicBezTo>
                    <a:pt x="238" y="43"/>
                    <a:pt x="226" y="41"/>
                    <a:pt x="219" y="43"/>
                  </a:cubicBezTo>
                  <a:cubicBezTo>
                    <a:pt x="216" y="45"/>
                    <a:pt x="216" y="45"/>
                    <a:pt x="216" y="45"/>
                  </a:cubicBezTo>
                  <a:cubicBezTo>
                    <a:pt x="207" y="48"/>
                    <a:pt x="200" y="50"/>
                    <a:pt x="193" y="50"/>
                  </a:cubicBezTo>
                  <a:cubicBezTo>
                    <a:pt x="173" y="50"/>
                    <a:pt x="170" y="27"/>
                    <a:pt x="169" y="19"/>
                  </a:cubicBezTo>
                  <a:cubicBezTo>
                    <a:pt x="169" y="18"/>
                    <a:pt x="169" y="18"/>
                    <a:pt x="169" y="18"/>
                  </a:cubicBezTo>
                  <a:cubicBezTo>
                    <a:pt x="169" y="18"/>
                    <a:pt x="168" y="18"/>
                    <a:pt x="167" y="18"/>
                  </a:cubicBezTo>
                  <a:cubicBezTo>
                    <a:pt x="136" y="18"/>
                    <a:pt x="78" y="47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2" y="78"/>
                    <a:pt x="41" y="81"/>
                    <a:pt x="40" y="84"/>
                  </a:cubicBezTo>
                  <a:cubicBezTo>
                    <a:pt x="37" y="94"/>
                    <a:pt x="37" y="94"/>
                    <a:pt x="37" y="94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6" y="106"/>
                    <a:pt x="34" y="118"/>
                    <a:pt x="30" y="131"/>
                  </a:cubicBezTo>
                  <a:cubicBezTo>
                    <a:pt x="30" y="130"/>
                    <a:pt x="32" y="133"/>
                    <a:pt x="34" y="135"/>
                  </a:cubicBezTo>
                  <a:cubicBezTo>
                    <a:pt x="36" y="140"/>
                    <a:pt x="39" y="146"/>
                    <a:pt x="40" y="152"/>
                  </a:cubicBezTo>
                  <a:cubicBezTo>
                    <a:pt x="41" y="161"/>
                    <a:pt x="44" y="171"/>
                    <a:pt x="47" y="181"/>
                  </a:cubicBezTo>
                  <a:cubicBezTo>
                    <a:pt x="51" y="199"/>
                    <a:pt x="56" y="217"/>
                    <a:pt x="54" y="235"/>
                  </a:cubicBezTo>
                  <a:cubicBezTo>
                    <a:pt x="77" y="232"/>
                    <a:pt x="98" y="255"/>
                    <a:pt x="114" y="273"/>
                  </a:cubicBezTo>
                  <a:cubicBezTo>
                    <a:pt x="114" y="273"/>
                    <a:pt x="114" y="273"/>
                    <a:pt x="114" y="273"/>
                  </a:cubicBezTo>
                  <a:cubicBezTo>
                    <a:pt x="119" y="269"/>
                    <a:pt x="124" y="266"/>
                    <a:pt x="130" y="266"/>
                  </a:cubicBezTo>
                  <a:cubicBezTo>
                    <a:pt x="144" y="266"/>
                    <a:pt x="154" y="279"/>
                    <a:pt x="163" y="290"/>
                  </a:cubicBezTo>
                  <a:cubicBezTo>
                    <a:pt x="166" y="294"/>
                    <a:pt x="169" y="297"/>
                    <a:pt x="172" y="300"/>
                  </a:cubicBezTo>
                  <a:cubicBezTo>
                    <a:pt x="180" y="307"/>
                    <a:pt x="193" y="310"/>
                    <a:pt x="204" y="313"/>
                  </a:cubicBezTo>
                  <a:cubicBezTo>
                    <a:pt x="214" y="316"/>
                    <a:pt x="221" y="318"/>
                    <a:pt x="226" y="322"/>
                  </a:cubicBezTo>
                  <a:cubicBezTo>
                    <a:pt x="232" y="328"/>
                    <a:pt x="236" y="329"/>
                    <a:pt x="240" y="329"/>
                  </a:cubicBezTo>
                  <a:cubicBezTo>
                    <a:pt x="244" y="329"/>
                    <a:pt x="250" y="327"/>
                    <a:pt x="256" y="325"/>
                  </a:cubicBezTo>
                  <a:cubicBezTo>
                    <a:pt x="263" y="323"/>
                    <a:pt x="271" y="320"/>
                    <a:pt x="279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8" name="Freeform 360"/>
            <p:cNvSpPr>
              <a:spLocks/>
            </p:cNvSpPr>
            <p:nvPr/>
          </p:nvSpPr>
          <p:spPr bwMode="auto">
            <a:xfrm>
              <a:off x="2377" y="2111"/>
              <a:ext cx="75" cy="58"/>
            </a:xfrm>
            <a:custGeom>
              <a:avLst/>
              <a:gdLst>
                <a:gd name="T0" fmla="*/ 31 w 252"/>
                <a:gd name="T1" fmla="*/ 130 h 195"/>
                <a:gd name="T2" fmla="*/ 45 w 252"/>
                <a:gd name="T3" fmla="*/ 139 h 195"/>
                <a:gd name="T4" fmla="*/ 31 w 252"/>
                <a:gd name="T5" fmla="*/ 139 h 195"/>
                <a:gd name="T6" fmla="*/ 120 w 252"/>
                <a:gd name="T7" fmla="*/ 171 h 195"/>
                <a:gd name="T8" fmla="*/ 111 w 252"/>
                <a:gd name="T9" fmla="*/ 178 h 195"/>
                <a:gd name="T10" fmla="*/ 151 w 252"/>
                <a:gd name="T11" fmla="*/ 195 h 195"/>
                <a:gd name="T12" fmla="*/ 96 w 252"/>
                <a:gd name="T13" fmla="*/ 137 h 195"/>
                <a:gd name="T14" fmla="*/ 111 w 252"/>
                <a:gd name="T15" fmla="*/ 119 h 195"/>
                <a:gd name="T16" fmla="*/ 122 w 252"/>
                <a:gd name="T17" fmla="*/ 122 h 195"/>
                <a:gd name="T18" fmla="*/ 111 w 252"/>
                <a:gd name="T19" fmla="*/ 57 h 195"/>
                <a:gd name="T20" fmla="*/ 133 w 252"/>
                <a:gd name="T21" fmla="*/ 89 h 195"/>
                <a:gd name="T22" fmla="*/ 131 w 252"/>
                <a:gd name="T23" fmla="*/ 74 h 195"/>
                <a:gd name="T24" fmla="*/ 150 w 252"/>
                <a:gd name="T25" fmla="*/ 87 h 195"/>
                <a:gd name="T26" fmla="*/ 142 w 252"/>
                <a:gd name="T27" fmla="*/ 68 h 195"/>
                <a:gd name="T28" fmla="*/ 161 w 252"/>
                <a:gd name="T29" fmla="*/ 76 h 195"/>
                <a:gd name="T30" fmla="*/ 138 w 252"/>
                <a:gd name="T31" fmla="*/ 57 h 195"/>
                <a:gd name="T32" fmla="*/ 212 w 252"/>
                <a:gd name="T33" fmla="*/ 46 h 195"/>
                <a:gd name="T34" fmla="*/ 229 w 252"/>
                <a:gd name="T35" fmla="*/ 0 h 195"/>
                <a:gd name="T36" fmla="*/ 180 w 252"/>
                <a:gd name="T37" fmla="*/ 15 h 195"/>
                <a:gd name="T38" fmla="*/ 109 w 252"/>
                <a:gd name="T39" fmla="*/ 21 h 195"/>
                <a:gd name="T40" fmla="*/ 63 w 252"/>
                <a:gd name="T41" fmla="*/ 37 h 195"/>
                <a:gd name="T42" fmla="*/ 44 w 252"/>
                <a:gd name="T43" fmla="*/ 59 h 195"/>
                <a:gd name="T44" fmla="*/ 31 w 252"/>
                <a:gd name="T45" fmla="*/ 13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195">
                  <a:moveTo>
                    <a:pt x="31" y="130"/>
                  </a:moveTo>
                  <a:cubicBezTo>
                    <a:pt x="38" y="132"/>
                    <a:pt x="43" y="131"/>
                    <a:pt x="45" y="139"/>
                  </a:cubicBezTo>
                  <a:cubicBezTo>
                    <a:pt x="41" y="139"/>
                    <a:pt x="36" y="139"/>
                    <a:pt x="31" y="139"/>
                  </a:cubicBezTo>
                  <a:cubicBezTo>
                    <a:pt x="42" y="184"/>
                    <a:pt x="91" y="148"/>
                    <a:pt x="120" y="171"/>
                  </a:cubicBezTo>
                  <a:cubicBezTo>
                    <a:pt x="117" y="173"/>
                    <a:pt x="114" y="176"/>
                    <a:pt x="111" y="178"/>
                  </a:cubicBezTo>
                  <a:cubicBezTo>
                    <a:pt x="127" y="175"/>
                    <a:pt x="143" y="181"/>
                    <a:pt x="151" y="195"/>
                  </a:cubicBezTo>
                  <a:cubicBezTo>
                    <a:pt x="158" y="162"/>
                    <a:pt x="118" y="151"/>
                    <a:pt x="96" y="137"/>
                  </a:cubicBezTo>
                  <a:cubicBezTo>
                    <a:pt x="112" y="132"/>
                    <a:pt x="112" y="136"/>
                    <a:pt x="111" y="119"/>
                  </a:cubicBezTo>
                  <a:cubicBezTo>
                    <a:pt x="114" y="120"/>
                    <a:pt x="118" y="121"/>
                    <a:pt x="122" y="122"/>
                  </a:cubicBezTo>
                  <a:cubicBezTo>
                    <a:pt x="113" y="107"/>
                    <a:pt x="83" y="65"/>
                    <a:pt x="111" y="57"/>
                  </a:cubicBezTo>
                  <a:cubicBezTo>
                    <a:pt x="107" y="72"/>
                    <a:pt x="121" y="78"/>
                    <a:pt x="133" y="89"/>
                  </a:cubicBezTo>
                  <a:cubicBezTo>
                    <a:pt x="132" y="84"/>
                    <a:pt x="131" y="79"/>
                    <a:pt x="131" y="74"/>
                  </a:cubicBezTo>
                  <a:cubicBezTo>
                    <a:pt x="137" y="79"/>
                    <a:pt x="144" y="82"/>
                    <a:pt x="150" y="87"/>
                  </a:cubicBezTo>
                  <a:cubicBezTo>
                    <a:pt x="146" y="81"/>
                    <a:pt x="145" y="74"/>
                    <a:pt x="142" y="68"/>
                  </a:cubicBezTo>
                  <a:cubicBezTo>
                    <a:pt x="148" y="71"/>
                    <a:pt x="155" y="73"/>
                    <a:pt x="161" y="76"/>
                  </a:cubicBezTo>
                  <a:cubicBezTo>
                    <a:pt x="153" y="72"/>
                    <a:pt x="146" y="63"/>
                    <a:pt x="138" y="57"/>
                  </a:cubicBezTo>
                  <a:cubicBezTo>
                    <a:pt x="164" y="37"/>
                    <a:pt x="182" y="37"/>
                    <a:pt x="212" y="46"/>
                  </a:cubicBezTo>
                  <a:cubicBezTo>
                    <a:pt x="237" y="53"/>
                    <a:pt x="252" y="8"/>
                    <a:pt x="229" y="0"/>
                  </a:cubicBezTo>
                  <a:cubicBezTo>
                    <a:pt x="230" y="31"/>
                    <a:pt x="200" y="23"/>
                    <a:pt x="180" y="15"/>
                  </a:cubicBezTo>
                  <a:cubicBezTo>
                    <a:pt x="158" y="5"/>
                    <a:pt x="131" y="14"/>
                    <a:pt x="109" y="21"/>
                  </a:cubicBezTo>
                  <a:cubicBezTo>
                    <a:pt x="94" y="26"/>
                    <a:pt x="78" y="31"/>
                    <a:pt x="63" y="37"/>
                  </a:cubicBezTo>
                  <a:cubicBezTo>
                    <a:pt x="31" y="47"/>
                    <a:pt x="55" y="45"/>
                    <a:pt x="44" y="59"/>
                  </a:cubicBezTo>
                  <a:cubicBezTo>
                    <a:pt x="21" y="88"/>
                    <a:pt x="0" y="100"/>
                    <a:pt x="31" y="1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9" name="Freeform 361"/>
            <p:cNvSpPr>
              <a:spLocks noEditPoints="1"/>
            </p:cNvSpPr>
            <p:nvPr/>
          </p:nvSpPr>
          <p:spPr bwMode="auto">
            <a:xfrm>
              <a:off x="2375" y="2107"/>
              <a:ext cx="77" cy="69"/>
            </a:xfrm>
            <a:custGeom>
              <a:avLst/>
              <a:gdLst>
                <a:gd name="T0" fmla="*/ 149 w 258"/>
                <a:gd name="T1" fmla="*/ 214 h 232"/>
                <a:gd name="T2" fmla="*/ 82 w 258"/>
                <a:gd name="T3" fmla="*/ 207 h 232"/>
                <a:gd name="T4" fmla="*/ 84 w 258"/>
                <a:gd name="T5" fmla="*/ 186 h 232"/>
                <a:gd name="T6" fmla="*/ 28 w 258"/>
                <a:gd name="T7" fmla="*/ 155 h 232"/>
                <a:gd name="T8" fmla="*/ 33 w 258"/>
                <a:gd name="T9" fmla="*/ 79 h 232"/>
                <a:gd name="T10" fmla="*/ 44 w 258"/>
                <a:gd name="T11" fmla="*/ 65 h 232"/>
                <a:gd name="T12" fmla="*/ 66 w 258"/>
                <a:gd name="T13" fmla="*/ 42 h 232"/>
                <a:gd name="T14" fmla="*/ 112 w 258"/>
                <a:gd name="T15" fmla="*/ 26 h 232"/>
                <a:gd name="T16" fmla="*/ 223 w 258"/>
                <a:gd name="T17" fmla="*/ 24 h 232"/>
                <a:gd name="T18" fmla="*/ 226 w 258"/>
                <a:gd name="T19" fmla="*/ 0 h 232"/>
                <a:gd name="T20" fmla="*/ 255 w 258"/>
                <a:gd name="T21" fmla="*/ 38 h 232"/>
                <a:gd name="T22" fmla="*/ 159 w 258"/>
                <a:gd name="T23" fmla="*/ 72 h 232"/>
                <a:gd name="T24" fmla="*/ 169 w 258"/>
                <a:gd name="T25" fmla="*/ 81 h 232"/>
                <a:gd name="T26" fmla="*/ 164 w 258"/>
                <a:gd name="T27" fmla="*/ 97 h 232"/>
                <a:gd name="T28" fmla="*/ 149 w 258"/>
                <a:gd name="T29" fmla="*/ 107 h 232"/>
                <a:gd name="T30" fmla="*/ 151 w 258"/>
                <a:gd name="T31" fmla="*/ 127 h 232"/>
                <a:gd name="T32" fmla="*/ 125 w 258"/>
                <a:gd name="T33" fmla="*/ 103 h 232"/>
                <a:gd name="T34" fmla="*/ 132 w 258"/>
                <a:gd name="T35" fmla="*/ 125 h 232"/>
                <a:gd name="T36" fmla="*/ 126 w 258"/>
                <a:gd name="T37" fmla="*/ 145 h 232"/>
                <a:gd name="T38" fmla="*/ 166 w 258"/>
                <a:gd name="T39" fmla="*/ 211 h 232"/>
                <a:gd name="T40" fmla="*/ 96 w 258"/>
                <a:gd name="T41" fmla="*/ 167 h 232"/>
                <a:gd name="T42" fmla="*/ 113 w 258"/>
                <a:gd name="T43" fmla="*/ 168 h 232"/>
                <a:gd name="T44" fmla="*/ 80 w 258"/>
                <a:gd name="T45" fmla="*/ 149 h 232"/>
                <a:gd name="T46" fmla="*/ 108 w 258"/>
                <a:gd name="T47" fmla="*/ 140 h 232"/>
                <a:gd name="T48" fmla="*/ 108 w 258"/>
                <a:gd name="T49" fmla="*/ 134 h 232"/>
                <a:gd name="T50" fmla="*/ 108 w 258"/>
                <a:gd name="T51" fmla="*/ 121 h 232"/>
                <a:gd name="T52" fmla="*/ 114 w 258"/>
                <a:gd name="T53" fmla="*/ 62 h 232"/>
                <a:gd name="T54" fmla="*/ 128 w 258"/>
                <a:gd name="T55" fmla="*/ 63 h 232"/>
                <a:gd name="T56" fmla="*/ 139 w 258"/>
                <a:gd name="T57" fmla="*/ 64 h 232"/>
                <a:gd name="T58" fmla="*/ 221 w 258"/>
                <a:gd name="T59" fmla="*/ 51 h 232"/>
                <a:gd name="T60" fmla="*/ 215 w 258"/>
                <a:gd name="T61" fmla="*/ 45 h 232"/>
                <a:gd name="T62" fmla="*/ 118 w 258"/>
                <a:gd name="T63" fmla="*/ 44 h 232"/>
                <a:gd name="T64" fmla="*/ 72 w 258"/>
                <a:gd name="T65" fmla="*/ 59 h 232"/>
                <a:gd name="T66" fmla="*/ 57 w 258"/>
                <a:gd name="T67" fmla="*/ 79 h 232"/>
                <a:gd name="T68" fmla="*/ 41 w 258"/>
                <a:gd name="T69" fmla="*/ 135 h 232"/>
                <a:gd name="T70" fmla="*/ 60 w 258"/>
                <a:gd name="T71" fmla="*/ 150 h 232"/>
                <a:gd name="T72" fmla="*/ 51 w 258"/>
                <a:gd name="T73" fmla="*/ 162 h 232"/>
                <a:gd name="T74" fmla="*/ 96 w 258"/>
                <a:gd name="T75" fmla="*/ 16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8" h="232">
                  <a:moveTo>
                    <a:pt x="162" y="232"/>
                  </a:moveTo>
                  <a:cubicBezTo>
                    <a:pt x="149" y="214"/>
                    <a:pt x="149" y="214"/>
                    <a:pt x="149" y="214"/>
                  </a:cubicBezTo>
                  <a:cubicBezTo>
                    <a:pt x="143" y="204"/>
                    <a:pt x="131" y="199"/>
                    <a:pt x="118" y="201"/>
                  </a:cubicBezTo>
                  <a:cubicBezTo>
                    <a:pt x="82" y="207"/>
                    <a:pt x="82" y="207"/>
                    <a:pt x="82" y="207"/>
                  </a:cubicBezTo>
                  <a:cubicBezTo>
                    <a:pt x="108" y="187"/>
                    <a:pt x="108" y="187"/>
                    <a:pt x="108" y="187"/>
                  </a:cubicBezTo>
                  <a:cubicBezTo>
                    <a:pt x="102" y="186"/>
                    <a:pt x="92" y="186"/>
                    <a:pt x="84" y="186"/>
                  </a:cubicBezTo>
                  <a:cubicBezTo>
                    <a:pt x="79" y="186"/>
                    <a:pt x="75" y="187"/>
                    <a:pt x="71" y="187"/>
                  </a:cubicBezTo>
                  <a:cubicBezTo>
                    <a:pt x="54" y="187"/>
                    <a:pt x="35" y="183"/>
                    <a:pt x="28" y="155"/>
                  </a:cubicBezTo>
                  <a:cubicBezTo>
                    <a:pt x="25" y="145"/>
                    <a:pt x="25" y="145"/>
                    <a:pt x="25" y="145"/>
                  </a:cubicBezTo>
                  <a:cubicBezTo>
                    <a:pt x="0" y="116"/>
                    <a:pt x="15" y="98"/>
                    <a:pt x="33" y="79"/>
                  </a:cubicBezTo>
                  <a:cubicBezTo>
                    <a:pt x="36" y="75"/>
                    <a:pt x="39" y="71"/>
                    <a:pt x="43" y="67"/>
                  </a:cubicBezTo>
                  <a:cubicBezTo>
                    <a:pt x="44" y="66"/>
                    <a:pt x="44" y="65"/>
                    <a:pt x="44" y="65"/>
                  </a:cubicBezTo>
                  <a:cubicBezTo>
                    <a:pt x="43" y="64"/>
                    <a:pt x="41" y="60"/>
                    <a:pt x="44" y="55"/>
                  </a:cubicBezTo>
                  <a:cubicBezTo>
                    <a:pt x="46" y="49"/>
                    <a:pt x="52" y="46"/>
                    <a:pt x="66" y="42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89" y="34"/>
                    <a:pt x="101" y="30"/>
                    <a:pt x="112" y="26"/>
                  </a:cubicBezTo>
                  <a:cubicBezTo>
                    <a:pt x="134" y="19"/>
                    <a:pt x="168" y="11"/>
                    <a:pt x="190" y="20"/>
                  </a:cubicBezTo>
                  <a:cubicBezTo>
                    <a:pt x="206" y="27"/>
                    <a:pt x="219" y="29"/>
                    <a:pt x="223" y="24"/>
                  </a:cubicBezTo>
                  <a:cubicBezTo>
                    <a:pt x="226" y="22"/>
                    <a:pt x="226" y="17"/>
                    <a:pt x="226" y="14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239" y="5"/>
                    <a:pt x="239" y="5"/>
                    <a:pt x="239" y="5"/>
                  </a:cubicBezTo>
                  <a:cubicBezTo>
                    <a:pt x="252" y="10"/>
                    <a:pt x="258" y="23"/>
                    <a:pt x="255" y="38"/>
                  </a:cubicBezTo>
                  <a:cubicBezTo>
                    <a:pt x="252" y="56"/>
                    <a:pt x="235" y="74"/>
                    <a:pt x="215" y="69"/>
                  </a:cubicBezTo>
                  <a:cubicBezTo>
                    <a:pt x="188" y="61"/>
                    <a:pt x="177" y="61"/>
                    <a:pt x="159" y="72"/>
                  </a:cubicBezTo>
                  <a:cubicBezTo>
                    <a:pt x="159" y="72"/>
                    <a:pt x="160" y="72"/>
                    <a:pt x="160" y="72"/>
                  </a:cubicBezTo>
                  <a:cubicBezTo>
                    <a:pt x="163" y="76"/>
                    <a:pt x="166" y="79"/>
                    <a:pt x="169" y="81"/>
                  </a:cubicBezTo>
                  <a:cubicBezTo>
                    <a:pt x="172" y="82"/>
                    <a:pt x="172" y="82"/>
                    <a:pt x="172" y="82"/>
                  </a:cubicBezTo>
                  <a:cubicBezTo>
                    <a:pt x="164" y="97"/>
                    <a:pt x="164" y="97"/>
                    <a:pt x="164" y="97"/>
                  </a:cubicBezTo>
                  <a:cubicBezTo>
                    <a:pt x="197" y="154"/>
                    <a:pt x="197" y="154"/>
                    <a:pt x="197" y="154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51" y="127"/>
                    <a:pt x="151" y="127"/>
                    <a:pt x="151" y="127"/>
                  </a:cubicBezTo>
                  <a:cubicBezTo>
                    <a:pt x="133" y="110"/>
                    <a:pt x="133" y="110"/>
                    <a:pt x="133" y="110"/>
                  </a:cubicBezTo>
                  <a:cubicBezTo>
                    <a:pt x="130" y="107"/>
                    <a:pt x="127" y="105"/>
                    <a:pt x="125" y="103"/>
                  </a:cubicBezTo>
                  <a:cubicBezTo>
                    <a:pt x="122" y="101"/>
                    <a:pt x="119" y="99"/>
                    <a:pt x="116" y="96"/>
                  </a:cubicBezTo>
                  <a:cubicBezTo>
                    <a:pt x="120" y="106"/>
                    <a:pt x="128" y="119"/>
                    <a:pt x="132" y="125"/>
                  </a:cubicBezTo>
                  <a:cubicBezTo>
                    <a:pt x="148" y="153"/>
                    <a:pt x="148" y="153"/>
                    <a:pt x="148" y="153"/>
                  </a:cubicBezTo>
                  <a:cubicBezTo>
                    <a:pt x="126" y="145"/>
                    <a:pt x="126" y="145"/>
                    <a:pt x="126" y="145"/>
                  </a:cubicBezTo>
                  <a:cubicBezTo>
                    <a:pt x="125" y="148"/>
                    <a:pt x="124" y="150"/>
                    <a:pt x="123" y="152"/>
                  </a:cubicBezTo>
                  <a:cubicBezTo>
                    <a:pt x="145" y="163"/>
                    <a:pt x="173" y="179"/>
                    <a:pt x="166" y="211"/>
                  </a:cubicBezTo>
                  <a:lnTo>
                    <a:pt x="162" y="232"/>
                  </a:lnTo>
                  <a:close/>
                  <a:moveTo>
                    <a:pt x="96" y="167"/>
                  </a:moveTo>
                  <a:cubicBezTo>
                    <a:pt x="103" y="167"/>
                    <a:pt x="111" y="168"/>
                    <a:pt x="118" y="170"/>
                  </a:cubicBezTo>
                  <a:cubicBezTo>
                    <a:pt x="117" y="170"/>
                    <a:pt x="115" y="169"/>
                    <a:pt x="113" y="168"/>
                  </a:cubicBezTo>
                  <a:cubicBezTo>
                    <a:pt x="107" y="165"/>
                    <a:pt x="102" y="162"/>
                    <a:pt x="97" y="159"/>
                  </a:cubicBezTo>
                  <a:cubicBezTo>
                    <a:pt x="80" y="149"/>
                    <a:pt x="80" y="149"/>
                    <a:pt x="80" y="149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2" y="141"/>
                    <a:pt x="106" y="140"/>
                    <a:pt x="108" y="140"/>
                  </a:cubicBezTo>
                  <a:cubicBezTo>
                    <a:pt x="108" y="140"/>
                    <a:pt x="108" y="140"/>
                    <a:pt x="108" y="140"/>
                  </a:cubicBezTo>
                  <a:cubicBezTo>
                    <a:pt x="108" y="138"/>
                    <a:pt x="108" y="136"/>
                    <a:pt x="108" y="134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8" y="121"/>
                    <a:pt x="108" y="121"/>
                    <a:pt x="108" y="121"/>
                  </a:cubicBezTo>
                  <a:cubicBezTo>
                    <a:pt x="99" y="105"/>
                    <a:pt x="93" y="89"/>
                    <a:pt x="98" y="76"/>
                  </a:cubicBezTo>
                  <a:cubicBezTo>
                    <a:pt x="100" y="72"/>
                    <a:pt x="104" y="65"/>
                    <a:pt x="114" y="62"/>
                  </a:cubicBezTo>
                  <a:cubicBezTo>
                    <a:pt x="130" y="58"/>
                    <a:pt x="130" y="58"/>
                    <a:pt x="130" y="58"/>
                  </a:cubicBezTo>
                  <a:cubicBezTo>
                    <a:pt x="128" y="63"/>
                    <a:pt x="128" y="63"/>
                    <a:pt x="128" y="63"/>
                  </a:cubicBezTo>
                  <a:cubicBezTo>
                    <a:pt x="136" y="66"/>
                    <a:pt x="136" y="66"/>
                    <a:pt x="136" y="66"/>
                  </a:cubicBezTo>
                  <a:cubicBezTo>
                    <a:pt x="139" y="64"/>
                    <a:pt x="139" y="64"/>
                    <a:pt x="139" y="64"/>
                  </a:cubicBezTo>
                  <a:cubicBezTo>
                    <a:pt x="156" y="51"/>
                    <a:pt x="171" y="45"/>
                    <a:pt x="187" y="45"/>
                  </a:cubicBezTo>
                  <a:cubicBezTo>
                    <a:pt x="197" y="45"/>
                    <a:pt x="207" y="47"/>
                    <a:pt x="221" y="51"/>
                  </a:cubicBezTo>
                  <a:cubicBezTo>
                    <a:pt x="228" y="53"/>
                    <a:pt x="234" y="46"/>
                    <a:pt x="236" y="37"/>
                  </a:cubicBezTo>
                  <a:cubicBezTo>
                    <a:pt x="231" y="43"/>
                    <a:pt x="224" y="45"/>
                    <a:pt x="215" y="45"/>
                  </a:cubicBezTo>
                  <a:cubicBezTo>
                    <a:pt x="204" y="45"/>
                    <a:pt x="191" y="41"/>
                    <a:pt x="183" y="37"/>
                  </a:cubicBezTo>
                  <a:cubicBezTo>
                    <a:pt x="165" y="30"/>
                    <a:pt x="137" y="38"/>
                    <a:pt x="118" y="44"/>
                  </a:cubicBezTo>
                  <a:cubicBezTo>
                    <a:pt x="107" y="48"/>
                    <a:pt x="95" y="52"/>
                    <a:pt x="83" y="55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67" y="61"/>
                    <a:pt x="64" y="62"/>
                    <a:pt x="62" y="63"/>
                  </a:cubicBezTo>
                  <a:cubicBezTo>
                    <a:pt x="63" y="67"/>
                    <a:pt x="62" y="72"/>
                    <a:pt x="57" y="79"/>
                  </a:cubicBezTo>
                  <a:cubicBezTo>
                    <a:pt x="53" y="83"/>
                    <a:pt x="50" y="87"/>
                    <a:pt x="46" y="91"/>
                  </a:cubicBezTo>
                  <a:cubicBezTo>
                    <a:pt x="28" y="111"/>
                    <a:pt x="23" y="117"/>
                    <a:pt x="41" y="135"/>
                  </a:cubicBezTo>
                  <a:cubicBezTo>
                    <a:pt x="42" y="136"/>
                    <a:pt x="43" y="136"/>
                    <a:pt x="43" y="136"/>
                  </a:cubicBezTo>
                  <a:cubicBezTo>
                    <a:pt x="49" y="137"/>
                    <a:pt x="57" y="139"/>
                    <a:pt x="60" y="150"/>
                  </a:cubicBezTo>
                  <a:cubicBezTo>
                    <a:pt x="64" y="162"/>
                    <a:pt x="64" y="162"/>
                    <a:pt x="64" y="162"/>
                  </a:cubicBezTo>
                  <a:cubicBezTo>
                    <a:pt x="51" y="162"/>
                    <a:pt x="51" y="162"/>
                    <a:pt x="51" y="162"/>
                  </a:cubicBezTo>
                  <a:cubicBezTo>
                    <a:pt x="57" y="169"/>
                    <a:pt x="69" y="169"/>
                    <a:pt x="83" y="168"/>
                  </a:cubicBezTo>
                  <a:cubicBezTo>
                    <a:pt x="87" y="168"/>
                    <a:pt x="92" y="167"/>
                    <a:pt x="96" y="1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0" name="Freeform 362"/>
            <p:cNvSpPr>
              <a:spLocks/>
            </p:cNvSpPr>
            <p:nvPr/>
          </p:nvSpPr>
          <p:spPr bwMode="auto">
            <a:xfrm>
              <a:off x="2383" y="2159"/>
              <a:ext cx="34" cy="27"/>
            </a:xfrm>
            <a:custGeom>
              <a:avLst/>
              <a:gdLst>
                <a:gd name="T0" fmla="*/ 54 w 113"/>
                <a:gd name="T1" fmla="*/ 6 h 91"/>
                <a:gd name="T2" fmla="*/ 47 w 113"/>
                <a:gd name="T3" fmla="*/ 76 h 91"/>
                <a:gd name="T4" fmla="*/ 54 w 113"/>
                <a:gd name="T5" fmla="*/ 63 h 91"/>
                <a:gd name="T6" fmla="*/ 65 w 113"/>
                <a:gd name="T7" fmla="*/ 91 h 91"/>
                <a:gd name="T8" fmla="*/ 78 w 113"/>
                <a:gd name="T9" fmla="*/ 75 h 91"/>
                <a:gd name="T10" fmla="*/ 95 w 113"/>
                <a:gd name="T11" fmla="*/ 91 h 91"/>
                <a:gd name="T12" fmla="*/ 80 w 113"/>
                <a:gd name="T13" fmla="*/ 39 h 91"/>
                <a:gd name="T14" fmla="*/ 103 w 113"/>
                <a:gd name="T15" fmla="*/ 37 h 91"/>
                <a:gd name="T16" fmla="*/ 54 w 113"/>
                <a:gd name="T17" fmla="*/ 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91">
                  <a:moveTo>
                    <a:pt x="54" y="6"/>
                  </a:moveTo>
                  <a:cubicBezTo>
                    <a:pt x="0" y="0"/>
                    <a:pt x="42" y="57"/>
                    <a:pt x="47" y="76"/>
                  </a:cubicBezTo>
                  <a:cubicBezTo>
                    <a:pt x="49" y="72"/>
                    <a:pt x="52" y="68"/>
                    <a:pt x="54" y="63"/>
                  </a:cubicBezTo>
                  <a:cubicBezTo>
                    <a:pt x="56" y="73"/>
                    <a:pt x="63" y="82"/>
                    <a:pt x="65" y="91"/>
                  </a:cubicBezTo>
                  <a:cubicBezTo>
                    <a:pt x="68" y="85"/>
                    <a:pt x="75" y="81"/>
                    <a:pt x="78" y="75"/>
                  </a:cubicBezTo>
                  <a:cubicBezTo>
                    <a:pt x="83" y="81"/>
                    <a:pt x="91" y="85"/>
                    <a:pt x="95" y="91"/>
                  </a:cubicBezTo>
                  <a:cubicBezTo>
                    <a:pt x="90" y="74"/>
                    <a:pt x="85" y="57"/>
                    <a:pt x="80" y="39"/>
                  </a:cubicBezTo>
                  <a:cubicBezTo>
                    <a:pt x="88" y="48"/>
                    <a:pt x="113" y="56"/>
                    <a:pt x="103" y="37"/>
                  </a:cubicBezTo>
                  <a:cubicBezTo>
                    <a:pt x="92" y="15"/>
                    <a:pt x="77" y="14"/>
                    <a:pt x="54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1" name="Freeform 363"/>
            <p:cNvSpPr>
              <a:spLocks noEditPoints="1"/>
            </p:cNvSpPr>
            <p:nvPr/>
          </p:nvSpPr>
          <p:spPr bwMode="auto">
            <a:xfrm>
              <a:off x="2387" y="2158"/>
              <a:ext cx="34" cy="50"/>
            </a:xfrm>
            <a:custGeom>
              <a:avLst/>
              <a:gdLst>
                <a:gd name="T0" fmla="*/ 114 w 114"/>
                <a:gd name="T1" fmla="*/ 170 h 170"/>
                <a:gd name="T2" fmla="*/ 75 w 114"/>
                <a:gd name="T3" fmla="*/ 101 h 170"/>
                <a:gd name="T4" fmla="*/ 68 w 114"/>
                <a:gd name="T5" fmla="*/ 94 h 170"/>
                <a:gd name="T6" fmla="*/ 67 w 114"/>
                <a:gd name="T7" fmla="*/ 93 h 170"/>
                <a:gd name="T8" fmla="*/ 67 w 114"/>
                <a:gd name="T9" fmla="*/ 94 h 170"/>
                <a:gd name="T10" fmla="*/ 62 w 114"/>
                <a:gd name="T11" fmla="*/ 100 h 170"/>
                <a:gd name="T12" fmla="*/ 51 w 114"/>
                <a:gd name="T13" fmla="*/ 127 h 170"/>
                <a:gd name="T14" fmla="*/ 44 w 114"/>
                <a:gd name="T15" fmla="*/ 98 h 170"/>
                <a:gd name="T16" fmla="*/ 41 w 114"/>
                <a:gd name="T17" fmla="*/ 89 h 170"/>
                <a:gd name="T18" fmla="*/ 31 w 114"/>
                <a:gd name="T19" fmla="*/ 105 h 170"/>
                <a:gd name="T20" fmla="*/ 26 w 114"/>
                <a:gd name="T21" fmla="*/ 84 h 170"/>
                <a:gd name="T22" fmla="*/ 19 w 114"/>
                <a:gd name="T23" fmla="*/ 68 h 170"/>
                <a:gd name="T24" fmla="*/ 9 w 114"/>
                <a:gd name="T25" fmla="*/ 12 h 170"/>
                <a:gd name="T26" fmla="*/ 43 w 114"/>
                <a:gd name="T27" fmla="*/ 2 h 170"/>
                <a:gd name="T28" fmla="*/ 57 w 114"/>
                <a:gd name="T29" fmla="*/ 6 h 170"/>
                <a:gd name="T30" fmla="*/ 100 w 114"/>
                <a:gd name="T31" fmla="*/ 38 h 170"/>
                <a:gd name="T32" fmla="*/ 101 w 114"/>
                <a:gd name="T33" fmla="*/ 57 h 170"/>
                <a:gd name="T34" fmla="*/ 83 w 114"/>
                <a:gd name="T35" fmla="*/ 62 h 170"/>
                <a:gd name="T36" fmla="*/ 92 w 114"/>
                <a:gd name="T37" fmla="*/ 94 h 170"/>
                <a:gd name="T38" fmla="*/ 114 w 114"/>
                <a:gd name="T39" fmla="*/ 170 h 170"/>
                <a:gd name="T40" fmla="*/ 46 w 114"/>
                <a:gd name="T41" fmla="*/ 43 h 170"/>
                <a:gd name="T42" fmla="*/ 51 w 114"/>
                <a:gd name="T43" fmla="*/ 67 h 170"/>
                <a:gd name="T44" fmla="*/ 56 w 114"/>
                <a:gd name="T45" fmla="*/ 78 h 170"/>
                <a:gd name="T46" fmla="*/ 56 w 114"/>
                <a:gd name="T47" fmla="*/ 78 h 170"/>
                <a:gd name="T48" fmla="*/ 58 w 114"/>
                <a:gd name="T49" fmla="*/ 76 h 170"/>
                <a:gd name="T50" fmla="*/ 64 w 114"/>
                <a:gd name="T51" fmla="*/ 63 h 170"/>
                <a:gd name="T52" fmla="*/ 59 w 114"/>
                <a:gd name="T53" fmla="*/ 47 h 170"/>
                <a:gd name="T54" fmla="*/ 53 w 114"/>
                <a:gd name="T55" fmla="*/ 24 h 170"/>
                <a:gd name="T56" fmla="*/ 51 w 114"/>
                <a:gd name="T57" fmla="*/ 24 h 170"/>
                <a:gd name="T58" fmla="*/ 39 w 114"/>
                <a:gd name="T59" fmla="*/ 19 h 170"/>
                <a:gd name="T60" fmla="*/ 35 w 114"/>
                <a:gd name="T61" fmla="*/ 20 h 170"/>
                <a:gd name="T62" fmla="*/ 25 w 114"/>
                <a:gd name="T63" fmla="*/ 22 h 170"/>
                <a:gd name="T64" fmla="*/ 36 w 114"/>
                <a:gd name="T65" fmla="*/ 60 h 170"/>
                <a:gd name="T66" fmla="*/ 36 w 114"/>
                <a:gd name="T67" fmla="*/ 60 h 170"/>
                <a:gd name="T68" fmla="*/ 46 w 114"/>
                <a:gd name="T69" fmla="*/ 43 h 170"/>
                <a:gd name="T70" fmla="*/ 67 w 114"/>
                <a:gd name="T71" fmla="*/ 30 h 170"/>
                <a:gd name="T72" fmla="*/ 75 w 114"/>
                <a:gd name="T73" fmla="*/ 38 h 170"/>
                <a:gd name="T74" fmla="*/ 81 w 114"/>
                <a:gd name="T75" fmla="*/ 42 h 170"/>
                <a:gd name="T76" fmla="*/ 67 w 114"/>
                <a:gd name="T77" fmla="*/ 3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4" h="170">
                  <a:moveTo>
                    <a:pt x="114" y="170"/>
                  </a:moveTo>
                  <a:cubicBezTo>
                    <a:pt x="75" y="101"/>
                    <a:pt x="75" y="101"/>
                    <a:pt x="75" y="101"/>
                  </a:cubicBezTo>
                  <a:cubicBezTo>
                    <a:pt x="74" y="99"/>
                    <a:pt x="71" y="96"/>
                    <a:pt x="68" y="94"/>
                  </a:cubicBezTo>
                  <a:cubicBezTo>
                    <a:pt x="68" y="94"/>
                    <a:pt x="67" y="94"/>
                    <a:pt x="67" y="93"/>
                  </a:cubicBezTo>
                  <a:cubicBezTo>
                    <a:pt x="67" y="94"/>
                    <a:pt x="67" y="94"/>
                    <a:pt x="67" y="94"/>
                  </a:cubicBezTo>
                  <a:cubicBezTo>
                    <a:pt x="65" y="96"/>
                    <a:pt x="63" y="98"/>
                    <a:pt x="62" y="100"/>
                  </a:cubicBezTo>
                  <a:cubicBezTo>
                    <a:pt x="51" y="127"/>
                    <a:pt x="51" y="127"/>
                    <a:pt x="51" y="127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5"/>
                    <a:pt x="42" y="92"/>
                    <a:pt x="41" y="89"/>
                  </a:cubicBezTo>
                  <a:cubicBezTo>
                    <a:pt x="31" y="105"/>
                    <a:pt x="31" y="105"/>
                    <a:pt x="31" y="105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5" y="80"/>
                    <a:pt x="22" y="74"/>
                    <a:pt x="19" y="68"/>
                  </a:cubicBezTo>
                  <a:cubicBezTo>
                    <a:pt x="10" y="49"/>
                    <a:pt x="0" y="27"/>
                    <a:pt x="9" y="12"/>
                  </a:cubicBezTo>
                  <a:cubicBezTo>
                    <a:pt x="15" y="3"/>
                    <a:pt x="25" y="0"/>
                    <a:pt x="43" y="2"/>
                  </a:cubicBezTo>
                  <a:cubicBezTo>
                    <a:pt x="49" y="4"/>
                    <a:pt x="53" y="5"/>
                    <a:pt x="57" y="6"/>
                  </a:cubicBezTo>
                  <a:cubicBezTo>
                    <a:pt x="74" y="12"/>
                    <a:pt x="89" y="16"/>
                    <a:pt x="100" y="38"/>
                  </a:cubicBezTo>
                  <a:cubicBezTo>
                    <a:pt x="101" y="41"/>
                    <a:pt x="105" y="49"/>
                    <a:pt x="101" y="57"/>
                  </a:cubicBezTo>
                  <a:cubicBezTo>
                    <a:pt x="99" y="60"/>
                    <a:pt x="93" y="64"/>
                    <a:pt x="83" y="62"/>
                  </a:cubicBezTo>
                  <a:cubicBezTo>
                    <a:pt x="86" y="73"/>
                    <a:pt x="89" y="83"/>
                    <a:pt x="92" y="94"/>
                  </a:cubicBezTo>
                  <a:lnTo>
                    <a:pt x="114" y="170"/>
                  </a:lnTo>
                  <a:close/>
                  <a:moveTo>
                    <a:pt x="46" y="43"/>
                  </a:moveTo>
                  <a:cubicBezTo>
                    <a:pt x="51" y="67"/>
                    <a:pt x="51" y="67"/>
                    <a:pt x="51" y="67"/>
                  </a:cubicBezTo>
                  <a:cubicBezTo>
                    <a:pt x="52" y="70"/>
                    <a:pt x="54" y="74"/>
                    <a:pt x="56" y="78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7" y="77"/>
                    <a:pt x="58" y="76"/>
                    <a:pt x="58" y="76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2" y="58"/>
                    <a:pt x="61" y="52"/>
                    <a:pt x="59" y="4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2" y="24"/>
                    <a:pt x="52" y="24"/>
                    <a:pt x="51" y="24"/>
                  </a:cubicBezTo>
                  <a:cubicBezTo>
                    <a:pt x="47" y="22"/>
                    <a:pt x="43" y="21"/>
                    <a:pt x="39" y="19"/>
                  </a:cubicBezTo>
                  <a:cubicBezTo>
                    <a:pt x="39" y="20"/>
                    <a:pt x="37" y="20"/>
                    <a:pt x="35" y="20"/>
                  </a:cubicBezTo>
                  <a:cubicBezTo>
                    <a:pt x="30" y="20"/>
                    <a:pt x="26" y="21"/>
                    <a:pt x="25" y="22"/>
                  </a:cubicBezTo>
                  <a:cubicBezTo>
                    <a:pt x="21" y="28"/>
                    <a:pt x="31" y="49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lnTo>
                    <a:pt x="46" y="43"/>
                  </a:lnTo>
                  <a:close/>
                  <a:moveTo>
                    <a:pt x="67" y="30"/>
                  </a:moveTo>
                  <a:cubicBezTo>
                    <a:pt x="75" y="38"/>
                    <a:pt x="75" y="38"/>
                    <a:pt x="75" y="38"/>
                  </a:cubicBezTo>
                  <a:cubicBezTo>
                    <a:pt x="76" y="40"/>
                    <a:pt x="78" y="41"/>
                    <a:pt x="81" y="42"/>
                  </a:cubicBezTo>
                  <a:cubicBezTo>
                    <a:pt x="77" y="36"/>
                    <a:pt x="72" y="32"/>
                    <a:pt x="67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2" name="Freeform 364"/>
            <p:cNvSpPr>
              <a:spLocks/>
            </p:cNvSpPr>
            <p:nvPr/>
          </p:nvSpPr>
          <p:spPr bwMode="auto">
            <a:xfrm>
              <a:off x="2427" y="2125"/>
              <a:ext cx="3" cy="3"/>
            </a:xfrm>
            <a:custGeom>
              <a:avLst/>
              <a:gdLst>
                <a:gd name="T0" fmla="*/ 8 w 10"/>
                <a:gd name="T1" fmla="*/ 9 h 9"/>
                <a:gd name="T2" fmla="*/ 10 w 10"/>
                <a:gd name="T3" fmla="*/ 0 h 9"/>
                <a:gd name="T4" fmla="*/ 0 w 10"/>
                <a:gd name="T5" fmla="*/ 4 h 9"/>
                <a:gd name="T6" fmla="*/ 8 w 10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8" y="9"/>
                  </a:moveTo>
                  <a:cubicBezTo>
                    <a:pt x="8" y="6"/>
                    <a:pt x="9" y="3"/>
                    <a:pt x="10" y="0"/>
                  </a:cubicBezTo>
                  <a:cubicBezTo>
                    <a:pt x="6" y="1"/>
                    <a:pt x="3" y="2"/>
                    <a:pt x="0" y="4"/>
                  </a:cubicBezTo>
                  <a:cubicBezTo>
                    <a:pt x="3" y="6"/>
                    <a:pt x="5" y="7"/>
                    <a:pt x="8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3" name="Freeform 365"/>
            <p:cNvSpPr>
              <a:spLocks/>
            </p:cNvSpPr>
            <p:nvPr/>
          </p:nvSpPr>
          <p:spPr bwMode="auto">
            <a:xfrm>
              <a:off x="2421" y="2121"/>
              <a:ext cx="12" cy="12"/>
            </a:xfrm>
            <a:custGeom>
              <a:avLst/>
              <a:gdLst>
                <a:gd name="T0" fmla="*/ 32 w 41"/>
                <a:gd name="T1" fmla="*/ 39 h 39"/>
                <a:gd name="T2" fmla="*/ 20 w 41"/>
                <a:gd name="T3" fmla="*/ 32 h 39"/>
                <a:gd name="T4" fmla="*/ 13 w 41"/>
                <a:gd name="T5" fmla="*/ 26 h 39"/>
                <a:gd name="T6" fmla="*/ 0 w 41"/>
                <a:gd name="T7" fmla="*/ 16 h 39"/>
                <a:gd name="T8" fmla="*/ 15 w 41"/>
                <a:gd name="T9" fmla="*/ 10 h 39"/>
                <a:gd name="T10" fmla="*/ 24 w 41"/>
                <a:gd name="T11" fmla="*/ 6 h 39"/>
                <a:gd name="T12" fmla="*/ 41 w 41"/>
                <a:gd name="T13" fmla="*/ 0 h 39"/>
                <a:gd name="T14" fmla="*/ 37 w 41"/>
                <a:gd name="T15" fmla="*/ 17 h 39"/>
                <a:gd name="T16" fmla="*/ 35 w 41"/>
                <a:gd name="T17" fmla="*/ 25 h 39"/>
                <a:gd name="T18" fmla="*/ 32 w 41"/>
                <a:gd name="T1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39">
                  <a:moveTo>
                    <a:pt x="32" y="39"/>
                  </a:moveTo>
                  <a:cubicBezTo>
                    <a:pt x="20" y="32"/>
                    <a:pt x="20" y="32"/>
                    <a:pt x="20" y="32"/>
                  </a:cubicBezTo>
                  <a:cubicBezTo>
                    <a:pt x="17" y="30"/>
                    <a:pt x="15" y="28"/>
                    <a:pt x="13" y="2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8" y="9"/>
                    <a:pt x="21" y="8"/>
                    <a:pt x="24" y="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6" y="20"/>
                    <a:pt x="35" y="22"/>
                    <a:pt x="35" y="25"/>
                  </a:cubicBezTo>
                  <a:lnTo>
                    <a:pt x="32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4" name="Freeform 366"/>
            <p:cNvSpPr>
              <a:spLocks/>
            </p:cNvSpPr>
            <p:nvPr/>
          </p:nvSpPr>
          <p:spPr bwMode="auto">
            <a:xfrm>
              <a:off x="2411" y="2147"/>
              <a:ext cx="17" cy="19"/>
            </a:xfrm>
            <a:custGeom>
              <a:avLst/>
              <a:gdLst>
                <a:gd name="T0" fmla="*/ 58 w 58"/>
                <a:gd name="T1" fmla="*/ 55 h 62"/>
                <a:gd name="T2" fmla="*/ 0 w 58"/>
                <a:gd name="T3" fmla="*/ 20 h 62"/>
                <a:gd name="T4" fmla="*/ 58 w 58"/>
                <a:gd name="T5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62">
                  <a:moveTo>
                    <a:pt x="58" y="55"/>
                  </a:moveTo>
                  <a:cubicBezTo>
                    <a:pt x="49" y="34"/>
                    <a:pt x="23" y="0"/>
                    <a:pt x="0" y="20"/>
                  </a:cubicBezTo>
                  <a:cubicBezTo>
                    <a:pt x="17" y="31"/>
                    <a:pt x="51" y="62"/>
                    <a:pt x="58" y="5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5" name="Freeform 367"/>
            <p:cNvSpPr>
              <a:spLocks/>
            </p:cNvSpPr>
            <p:nvPr/>
          </p:nvSpPr>
          <p:spPr bwMode="auto">
            <a:xfrm>
              <a:off x="2407" y="2149"/>
              <a:ext cx="24" cy="18"/>
            </a:xfrm>
            <a:custGeom>
              <a:avLst/>
              <a:gdLst>
                <a:gd name="T0" fmla="*/ 70 w 83"/>
                <a:gd name="T1" fmla="*/ 61 h 61"/>
                <a:gd name="T2" fmla="*/ 70 w 83"/>
                <a:gd name="T3" fmla="*/ 61 h 61"/>
                <a:gd name="T4" fmla="*/ 28 w 83"/>
                <a:gd name="T5" fmla="*/ 36 h 61"/>
                <a:gd name="T6" fmla="*/ 10 w 83"/>
                <a:gd name="T7" fmla="*/ 23 h 61"/>
                <a:gd name="T8" fmla="*/ 0 w 83"/>
                <a:gd name="T9" fmla="*/ 16 h 61"/>
                <a:gd name="T10" fmla="*/ 9 w 83"/>
                <a:gd name="T11" fmla="*/ 8 h 61"/>
                <a:gd name="T12" fmla="*/ 30 w 83"/>
                <a:gd name="T13" fmla="*/ 0 h 61"/>
                <a:gd name="T14" fmla="*/ 81 w 83"/>
                <a:gd name="T15" fmla="*/ 47 h 61"/>
                <a:gd name="T16" fmla="*/ 83 w 83"/>
                <a:gd name="T17" fmla="*/ 52 h 61"/>
                <a:gd name="T18" fmla="*/ 79 w 83"/>
                <a:gd name="T19" fmla="*/ 56 h 61"/>
                <a:gd name="T20" fmla="*/ 70 w 83"/>
                <a:gd name="T21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61">
                  <a:moveTo>
                    <a:pt x="70" y="61"/>
                  </a:moveTo>
                  <a:cubicBezTo>
                    <a:pt x="70" y="61"/>
                    <a:pt x="70" y="61"/>
                    <a:pt x="70" y="61"/>
                  </a:cubicBezTo>
                  <a:cubicBezTo>
                    <a:pt x="61" y="61"/>
                    <a:pt x="48" y="51"/>
                    <a:pt x="28" y="36"/>
                  </a:cubicBezTo>
                  <a:cubicBezTo>
                    <a:pt x="21" y="30"/>
                    <a:pt x="15" y="26"/>
                    <a:pt x="10" y="2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6" y="2"/>
                    <a:pt x="23" y="0"/>
                    <a:pt x="30" y="0"/>
                  </a:cubicBezTo>
                  <a:cubicBezTo>
                    <a:pt x="54" y="0"/>
                    <a:pt x="74" y="28"/>
                    <a:pt x="81" y="47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7" y="59"/>
                    <a:pt x="74" y="61"/>
                    <a:pt x="70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6" name="Freeform 368"/>
            <p:cNvSpPr>
              <a:spLocks/>
            </p:cNvSpPr>
            <p:nvPr/>
          </p:nvSpPr>
          <p:spPr bwMode="auto">
            <a:xfrm>
              <a:off x="2230" y="2030"/>
              <a:ext cx="134" cy="141"/>
            </a:xfrm>
            <a:custGeom>
              <a:avLst/>
              <a:gdLst>
                <a:gd name="T0" fmla="*/ 261 w 448"/>
                <a:gd name="T1" fmla="*/ 80 h 472"/>
                <a:gd name="T2" fmla="*/ 270 w 448"/>
                <a:gd name="T3" fmla="*/ 76 h 472"/>
                <a:gd name="T4" fmla="*/ 251 w 448"/>
                <a:gd name="T5" fmla="*/ 45 h 472"/>
                <a:gd name="T6" fmla="*/ 261 w 448"/>
                <a:gd name="T7" fmla="*/ 32 h 472"/>
                <a:gd name="T8" fmla="*/ 190 w 448"/>
                <a:gd name="T9" fmla="*/ 3 h 472"/>
                <a:gd name="T10" fmla="*/ 131 w 448"/>
                <a:gd name="T11" fmla="*/ 41 h 472"/>
                <a:gd name="T12" fmla="*/ 89 w 448"/>
                <a:gd name="T13" fmla="*/ 61 h 472"/>
                <a:gd name="T14" fmla="*/ 69 w 448"/>
                <a:gd name="T15" fmla="*/ 37 h 472"/>
                <a:gd name="T16" fmla="*/ 17 w 448"/>
                <a:gd name="T17" fmla="*/ 91 h 472"/>
                <a:gd name="T18" fmla="*/ 14 w 448"/>
                <a:gd name="T19" fmla="*/ 123 h 472"/>
                <a:gd name="T20" fmla="*/ 37 w 448"/>
                <a:gd name="T21" fmla="*/ 169 h 472"/>
                <a:gd name="T22" fmla="*/ 78 w 448"/>
                <a:gd name="T23" fmla="*/ 145 h 472"/>
                <a:gd name="T24" fmla="*/ 129 w 448"/>
                <a:gd name="T25" fmla="*/ 160 h 472"/>
                <a:gd name="T26" fmla="*/ 178 w 448"/>
                <a:gd name="T27" fmla="*/ 243 h 472"/>
                <a:gd name="T28" fmla="*/ 222 w 448"/>
                <a:gd name="T29" fmla="*/ 281 h 472"/>
                <a:gd name="T30" fmla="*/ 262 w 448"/>
                <a:gd name="T31" fmla="*/ 298 h 472"/>
                <a:gd name="T32" fmla="*/ 333 w 448"/>
                <a:gd name="T33" fmla="*/ 353 h 472"/>
                <a:gd name="T34" fmla="*/ 349 w 448"/>
                <a:gd name="T35" fmla="*/ 401 h 472"/>
                <a:gd name="T36" fmla="*/ 339 w 448"/>
                <a:gd name="T37" fmla="*/ 426 h 472"/>
                <a:gd name="T38" fmla="*/ 369 w 448"/>
                <a:gd name="T39" fmla="*/ 417 h 472"/>
                <a:gd name="T40" fmla="*/ 387 w 448"/>
                <a:gd name="T41" fmla="*/ 388 h 472"/>
                <a:gd name="T42" fmla="*/ 368 w 448"/>
                <a:gd name="T43" fmla="*/ 361 h 472"/>
                <a:gd name="T44" fmla="*/ 433 w 448"/>
                <a:gd name="T45" fmla="*/ 364 h 472"/>
                <a:gd name="T46" fmla="*/ 344 w 448"/>
                <a:gd name="T47" fmla="*/ 286 h 472"/>
                <a:gd name="T48" fmla="*/ 332 w 448"/>
                <a:gd name="T49" fmla="*/ 265 h 472"/>
                <a:gd name="T50" fmla="*/ 280 w 448"/>
                <a:gd name="T51" fmla="*/ 234 h 472"/>
                <a:gd name="T52" fmla="*/ 257 w 448"/>
                <a:gd name="T53" fmla="*/ 181 h 472"/>
                <a:gd name="T54" fmla="*/ 210 w 448"/>
                <a:gd name="T55" fmla="*/ 130 h 472"/>
                <a:gd name="T56" fmla="*/ 261 w 448"/>
                <a:gd name="T57" fmla="*/ 8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8" h="472">
                  <a:moveTo>
                    <a:pt x="261" y="80"/>
                  </a:moveTo>
                  <a:cubicBezTo>
                    <a:pt x="264" y="79"/>
                    <a:pt x="267" y="78"/>
                    <a:pt x="270" y="76"/>
                  </a:cubicBezTo>
                  <a:cubicBezTo>
                    <a:pt x="264" y="64"/>
                    <a:pt x="258" y="51"/>
                    <a:pt x="251" y="45"/>
                  </a:cubicBezTo>
                  <a:cubicBezTo>
                    <a:pt x="254" y="40"/>
                    <a:pt x="257" y="36"/>
                    <a:pt x="261" y="32"/>
                  </a:cubicBezTo>
                  <a:cubicBezTo>
                    <a:pt x="239" y="26"/>
                    <a:pt x="205" y="0"/>
                    <a:pt x="190" y="3"/>
                  </a:cubicBezTo>
                  <a:cubicBezTo>
                    <a:pt x="153" y="9"/>
                    <a:pt x="132" y="8"/>
                    <a:pt x="131" y="41"/>
                  </a:cubicBezTo>
                  <a:cubicBezTo>
                    <a:pt x="105" y="27"/>
                    <a:pt x="94" y="33"/>
                    <a:pt x="89" y="61"/>
                  </a:cubicBezTo>
                  <a:cubicBezTo>
                    <a:pt x="85" y="52"/>
                    <a:pt x="74" y="46"/>
                    <a:pt x="69" y="37"/>
                  </a:cubicBezTo>
                  <a:cubicBezTo>
                    <a:pt x="45" y="70"/>
                    <a:pt x="0" y="49"/>
                    <a:pt x="17" y="91"/>
                  </a:cubicBezTo>
                  <a:cubicBezTo>
                    <a:pt x="20" y="99"/>
                    <a:pt x="13" y="113"/>
                    <a:pt x="14" y="123"/>
                  </a:cubicBezTo>
                  <a:cubicBezTo>
                    <a:pt x="19" y="153"/>
                    <a:pt x="36" y="146"/>
                    <a:pt x="37" y="169"/>
                  </a:cubicBezTo>
                  <a:cubicBezTo>
                    <a:pt x="56" y="167"/>
                    <a:pt x="65" y="157"/>
                    <a:pt x="78" y="145"/>
                  </a:cubicBezTo>
                  <a:cubicBezTo>
                    <a:pt x="87" y="137"/>
                    <a:pt x="118" y="156"/>
                    <a:pt x="129" y="160"/>
                  </a:cubicBezTo>
                  <a:cubicBezTo>
                    <a:pt x="153" y="170"/>
                    <a:pt x="140" y="238"/>
                    <a:pt x="178" y="243"/>
                  </a:cubicBezTo>
                  <a:cubicBezTo>
                    <a:pt x="195" y="245"/>
                    <a:pt x="210" y="268"/>
                    <a:pt x="222" y="281"/>
                  </a:cubicBezTo>
                  <a:cubicBezTo>
                    <a:pt x="240" y="300"/>
                    <a:pt x="245" y="286"/>
                    <a:pt x="262" y="298"/>
                  </a:cubicBezTo>
                  <a:cubicBezTo>
                    <a:pt x="283" y="311"/>
                    <a:pt x="312" y="362"/>
                    <a:pt x="333" y="353"/>
                  </a:cubicBezTo>
                  <a:cubicBezTo>
                    <a:pt x="339" y="369"/>
                    <a:pt x="344" y="385"/>
                    <a:pt x="349" y="401"/>
                  </a:cubicBezTo>
                  <a:cubicBezTo>
                    <a:pt x="356" y="421"/>
                    <a:pt x="343" y="409"/>
                    <a:pt x="339" y="426"/>
                  </a:cubicBezTo>
                  <a:cubicBezTo>
                    <a:pt x="326" y="472"/>
                    <a:pt x="364" y="449"/>
                    <a:pt x="369" y="417"/>
                  </a:cubicBezTo>
                  <a:cubicBezTo>
                    <a:pt x="372" y="401"/>
                    <a:pt x="387" y="410"/>
                    <a:pt x="387" y="388"/>
                  </a:cubicBezTo>
                  <a:cubicBezTo>
                    <a:pt x="387" y="374"/>
                    <a:pt x="364" y="377"/>
                    <a:pt x="368" y="361"/>
                  </a:cubicBezTo>
                  <a:cubicBezTo>
                    <a:pt x="380" y="318"/>
                    <a:pt x="413" y="335"/>
                    <a:pt x="433" y="364"/>
                  </a:cubicBezTo>
                  <a:cubicBezTo>
                    <a:pt x="448" y="317"/>
                    <a:pt x="370" y="306"/>
                    <a:pt x="344" y="286"/>
                  </a:cubicBezTo>
                  <a:cubicBezTo>
                    <a:pt x="330" y="276"/>
                    <a:pt x="373" y="258"/>
                    <a:pt x="332" y="265"/>
                  </a:cubicBezTo>
                  <a:cubicBezTo>
                    <a:pt x="307" y="270"/>
                    <a:pt x="296" y="253"/>
                    <a:pt x="280" y="234"/>
                  </a:cubicBezTo>
                  <a:cubicBezTo>
                    <a:pt x="268" y="220"/>
                    <a:pt x="268" y="196"/>
                    <a:pt x="257" y="181"/>
                  </a:cubicBezTo>
                  <a:cubicBezTo>
                    <a:pt x="239" y="158"/>
                    <a:pt x="219" y="160"/>
                    <a:pt x="210" y="130"/>
                  </a:cubicBezTo>
                  <a:cubicBezTo>
                    <a:pt x="203" y="106"/>
                    <a:pt x="239" y="44"/>
                    <a:pt x="261" y="8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7" name="Freeform 369"/>
            <p:cNvSpPr>
              <a:spLocks noEditPoints="1"/>
            </p:cNvSpPr>
            <p:nvPr/>
          </p:nvSpPr>
          <p:spPr bwMode="auto">
            <a:xfrm>
              <a:off x="2231" y="2028"/>
              <a:ext cx="135" cy="139"/>
            </a:xfrm>
            <a:custGeom>
              <a:avLst/>
              <a:gdLst>
                <a:gd name="T0" fmla="*/ 327 w 451"/>
                <a:gd name="T1" fmla="*/ 430 h 468"/>
                <a:gd name="T2" fmla="*/ 324 w 451"/>
                <a:gd name="T3" fmla="*/ 370 h 468"/>
                <a:gd name="T4" fmla="*/ 241 w 451"/>
                <a:gd name="T5" fmla="*/ 308 h 468"/>
                <a:gd name="T6" fmla="*/ 174 w 451"/>
                <a:gd name="T7" fmla="*/ 259 h 468"/>
                <a:gd name="T8" fmla="*/ 112 w 451"/>
                <a:gd name="T9" fmla="*/ 171 h 468"/>
                <a:gd name="T10" fmla="*/ 35 w 451"/>
                <a:gd name="T11" fmla="*/ 186 h 468"/>
                <a:gd name="T12" fmla="*/ 18 w 451"/>
                <a:gd name="T13" fmla="*/ 162 h 468"/>
                <a:gd name="T14" fmla="*/ 6 w 451"/>
                <a:gd name="T15" fmla="*/ 101 h 468"/>
                <a:gd name="T16" fmla="*/ 58 w 451"/>
                <a:gd name="T17" fmla="*/ 39 h 468"/>
                <a:gd name="T18" fmla="*/ 82 w 451"/>
                <a:gd name="T19" fmla="*/ 49 h 468"/>
                <a:gd name="T20" fmla="*/ 190 w 451"/>
                <a:gd name="T21" fmla="*/ 0 h 468"/>
                <a:gd name="T22" fmla="*/ 273 w 451"/>
                <a:gd name="T23" fmla="*/ 33 h 468"/>
                <a:gd name="T24" fmla="*/ 273 w 451"/>
                <a:gd name="T25" fmla="*/ 75 h 468"/>
                <a:gd name="T26" fmla="*/ 250 w 451"/>
                <a:gd name="T27" fmla="*/ 92 h 468"/>
                <a:gd name="T28" fmla="*/ 238 w 451"/>
                <a:gd name="T29" fmla="*/ 161 h 468"/>
                <a:gd name="T30" fmla="*/ 284 w 451"/>
                <a:gd name="T31" fmla="*/ 235 h 468"/>
                <a:gd name="T32" fmla="*/ 343 w 451"/>
                <a:gd name="T33" fmla="*/ 261 h 468"/>
                <a:gd name="T34" fmla="*/ 348 w 451"/>
                <a:gd name="T35" fmla="*/ 287 h 468"/>
                <a:gd name="T36" fmla="*/ 434 w 451"/>
                <a:gd name="T37" fmla="*/ 393 h 468"/>
                <a:gd name="T38" fmla="*/ 374 w 451"/>
                <a:gd name="T39" fmla="*/ 370 h 468"/>
                <a:gd name="T40" fmla="*/ 379 w 451"/>
                <a:gd name="T41" fmla="*/ 420 h 468"/>
                <a:gd name="T42" fmla="*/ 334 w 451"/>
                <a:gd name="T43" fmla="*/ 348 h 468"/>
                <a:gd name="T44" fmla="*/ 349 w 451"/>
                <a:gd name="T45" fmla="*/ 430 h 468"/>
                <a:gd name="T46" fmla="*/ 357 w 451"/>
                <a:gd name="T47" fmla="*/ 422 h 468"/>
                <a:gd name="T48" fmla="*/ 369 w 451"/>
                <a:gd name="T49" fmla="*/ 391 h 468"/>
                <a:gd name="T50" fmla="*/ 411 w 451"/>
                <a:gd name="T51" fmla="*/ 340 h 468"/>
                <a:gd name="T52" fmla="*/ 329 w 451"/>
                <a:gd name="T53" fmla="*/ 290 h 468"/>
                <a:gd name="T54" fmla="*/ 275 w 451"/>
                <a:gd name="T55" fmla="*/ 252 h 468"/>
                <a:gd name="T56" fmla="*/ 247 w 451"/>
                <a:gd name="T57" fmla="*/ 193 h 468"/>
                <a:gd name="T58" fmla="*/ 214 w 451"/>
                <a:gd name="T59" fmla="*/ 85 h 468"/>
                <a:gd name="T60" fmla="*/ 242 w 451"/>
                <a:gd name="T61" fmla="*/ 59 h 468"/>
                <a:gd name="T62" fmla="*/ 243 w 451"/>
                <a:gd name="T63" fmla="*/ 43 h 468"/>
                <a:gd name="T64" fmla="*/ 176 w 451"/>
                <a:gd name="T65" fmla="*/ 21 h 468"/>
                <a:gd name="T66" fmla="*/ 123 w 451"/>
                <a:gd name="T67" fmla="*/ 56 h 468"/>
                <a:gd name="T68" fmla="*/ 91 w 451"/>
                <a:gd name="T69" fmla="*/ 96 h 468"/>
                <a:gd name="T70" fmla="*/ 66 w 451"/>
                <a:gd name="T71" fmla="*/ 59 h 468"/>
                <a:gd name="T72" fmla="*/ 23 w 451"/>
                <a:gd name="T73" fmla="*/ 94 h 468"/>
                <a:gd name="T74" fmla="*/ 31 w 451"/>
                <a:gd name="T75" fmla="*/ 149 h 468"/>
                <a:gd name="T76" fmla="*/ 69 w 451"/>
                <a:gd name="T77" fmla="*/ 145 h 468"/>
                <a:gd name="T78" fmla="*/ 153 w 451"/>
                <a:gd name="T79" fmla="*/ 202 h 468"/>
                <a:gd name="T80" fmla="*/ 225 w 451"/>
                <a:gd name="T81" fmla="*/ 281 h 468"/>
                <a:gd name="T82" fmla="*/ 290 w 451"/>
                <a:gd name="T83" fmla="*/ 323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1" h="468">
                  <a:moveTo>
                    <a:pt x="340" y="468"/>
                  </a:moveTo>
                  <a:cubicBezTo>
                    <a:pt x="335" y="468"/>
                    <a:pt x="331" y="466"/>
                    <a:pt x="328" y="462"/>
                  </a:cubicBezTo>
                  <a:cubicBezTo>
                    <a:pt x="323" y="456"/>
                    <a:pt x="323" y="446"/>
                    <a:pt x="327" y="430"/>
                  </a:cubicBezTo>
                  <a:cubicBezTo>
                    <a:pt x="330" y="420"/>
                    <a:pt x="335" y="417"/>
                    <a:pt x="339" y="415"/>
                  </a:cubicBezTo>
                  <a:cubicBezTo>
                    <a:pt x="338" y="414"/>
                    <a:pt x="338" y="413"/>
                    <a:pt x="338" y="411"/>
                  </a:cubicBezTo>
                  <a:cubicBezTo>
                    <a:pt x="333" y="398"/>
                    <a:pt x="328" y="384"/>
                    <a:pt x="324" y="370"/>
                  </a:cubicBezTo>
                  <a:cubicBezTo>
                    <a:pt x="307" y="369"/>
                    <a:pt x="292" y="352"/>
                    <a:pt x="277" y="335"/>
                  </a:cubicBezTo>
                  <a:cubicBezTo>
                    <a:pt x="269" y="326"/>
                    <a:pt x="261" y="316"/>
                    <a:pt x="254" y="312"/>
                  </a:cubicBezTo>
                  <a:cubicBezTo>
                    <a:pt x="249" y="309"/>
                    <a:pt x="246" y="308"/>
                    <a:pt x="241" y="308"/>
                  </a:cubicBezTo>
                  <a:cubicBezTo>
                    <a:pt x="232" y="308"/>
                    <a:pt x="224" y="306"/>
                    <a:pt x="212" y="294"/>
                  </a:cubicBezTo>
                  <a:cubicBezTo>
                    <a:pt x="209" y="291"/>
                    <a:pt x="206" y="287"/>
                    <a:pt x="203" y="283"/>
                  </a:cubicBezTo>
                  <a:cubicBezTo>
                    <a:pt x="194" y="273"/>
                    <a:pt x="184" y="260"/>
                    <a:pt x="174" y="259"/>
                  </a:cubicBezTo>
                  <a:cubicBezTo>
                    <a:pt x="146" y="256"/>
                    <a:pt x="140" y="228"/>
                    <a:pt x="135" y="206"/>
                  </a:cubicBezTo>
                  <a:cubicBezTo>
                    <a:pt x="131" y="193"/>
                    <a:pt x="128" y="178"/>
                    <a:pt x="122" y="176"/>
                  </a:cubicBezTo>
                  <a:cubicBezTo>
                    <a:pt x="119" y="175"/>
                    <a:pt x="116" y="173"/>
                    <a:pt x="112" y="171"/>
                  </a:cubicBezTo>
                  <a:cubicBezTo>
                    <a:pt x="103" y="166"/>
                    <a:pt x="89" y="159"/>
                    <a:pt x="82" y="159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66" y="174"/>
                    <a:pt x="55" y="184"/>
                    <a:pt x="35" y="186"/>
                  </a:cubicBezTo>
                  <a:cubicBezTo>
                    <a:pt x="26" y="186"/>
                    <a:pt x="26" y="186"/>
                    <a:pt x="26" y="186"/>
                  </a:cubicBezTo>
                  <a:cubicBezTo>
                    <a:pt x="25" y="177"/>
                    <a:pt x="25" y="177"/>
                    <a:pt x="25" y="177"/>
                  </a:cubicBezTo>
                  <a:cubicBezTo>
                    <a:pt x="25" y="169"/>
                    <a:pt x="22" y="167"/>
                    <a:pt x="18" y="162"/>
                  </a:cubicBezTo>
                  <a:cubicBezTo>
                    <a:pt x="13" y="157"/>
                    <a:pt x="5" y="150"/>
                    <a:pt x="2" y="131"/>
                  </a:cubicBezTo>
                  <a:cubicBezTo>
                    <a:pt x="1" y="125"/>
                    <a:pt x="3" y="118"/>
                    <a:pt x="4" y="112"/>
                  </a:cubicBezTo>
                  <a:cubicBezTo>
                    <a:pt x="5" y="108"/>
                    <a:pt x="6" y="103"/>
                    <a:pt x="6" y="101"/>
                  </a:cubicBezTo>
                  <a:cubicBezTo>
                    <a:pt x="1" y="89"/>
                    <a:pt x="0" y="80"/>
                    <a:pt x="3" y="72"/>
                  </a:cubicBezTo>
                  <a:cubicBezTo>
                    <a:pt x="8" y="63"/>
                    <a:pt x="18" y="60"/>
                    <a:pt x="28" y="57"/>
                  </a:cubicBezTo>
                  <a:cubicBezTo>
                    <a:pt x="39" y="54"/>
                    <a:pt x="50" y="50"/>
                    <a:pt x="58" y="39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6" y="43"/>
                    <a:pt x="79" y="46"/>
                    <a:pt x="82" y="49"/>
                  </a:cubicBezTo>
                  <a:cubicBezTo>
                    <a:pt x="87" y="37"/>
                    <a:pt x="99" y="27"/>
                    <a:pt x="120" y="34"/>
                  </a:cubicBezTo>
                  <a:cubicBezTo>
                    <a:pt x="126" y="10"/>
                    <a:pt x="147" y="7"/>
                    <a:pt x="173" y="2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200" y="0"/>
                    <a:pt x="215" y="8"/>
                    <a:pt x="230" y="16"/>
                  </a:cubicBezTo>
                  <a:cubicBezTo>
                    <a:pt x="240" y="22"/>
                    <a:pt x="252" y="28"/>
                    <a:pt x="260" y="30"/>
                  </a:cubicBezTo>
                  <a:cubicBezTo>
                    <a:pt x="273" y="33"/>
                    <a:pt x="273" y="33"/>
                    <a:pt x="273" y="33"/>
                  </a:cubicBezTo>
                  <a:cubicBezTo>
                    <a:pt x="265" y="44"/>
                    <a:pt x="265" y="44"/>
                    <a:pt x="265" y="44"/>
                  </a:cubicBezTo>
                  <a:cubicBezTo>
                    <a:pt x="263" y="47"/>
                    <a:pt x="262" y="49"/>
                    <a:pt x="260" y="51"/>
                  </a:cubicBezTo>
                  <a:cubicBezTo>
                    <a:pt x="265" y="58"/>
                    <a:pt x="269" y="67"/>
                    <a:pt x="273" y="75"/>
                  </a:cubicBezTo>
                  <a:cubicBezTo>
                    <a:pt x="279" y="88"/>
                    <a:pt x="279" y="88"/>
                    <a:pt x="279" y="88"/>
                  </a:cubicBezTo>
                  <a:cubicBezTo>
                    <a:pt x="253" y="99"/>
                    <a:pt x="253" y="99"/>
                    <a:pt x="253" y="99"/>
                  </a:cubicBezTo>
                  <a:cubicBezTo>
                    <a:pt x="250" y="92"/>
                    <a:pt x="250" y="92"/>
                    <a:pt x="250" y="92"/>
                  </a:cubicBezTo>
                  <a:cubicBezTo>
                    <a:pt x="246" y="86"/>
                    <a:pt x="240" y="79"/>
                    <a:pt x="228" y="96"/>
                  </a:cubicBezTo>
                  <a:cubicBezTo>
                    <a:pt x="218" y="110"/>
                    <a:pt x="214" y="127"/>
                    <a:pt x="216" y="134"/>
                  </a:cubicBezTo>
                  <a:cubicBezTo>
                    <a:pt x="221" y="149"/>
                    <a:pt x="228" y="154"/>
                    <a:pt x="238" y="161"/>
                  </a:cubicBezTo>
                  <a:cubicBezTo>
                    <a:pt x="245" y="166"/>
                    <a:pt x="253" y="171"/>
                    <a:pt x="261" y="182"/>
                  </a:cubicBezTo>
                  <a:cubicBezTo>
                    <a:pt x="268" y="190"/>
                    <a:pt x="271" y="201"/>
                    <a:pt x="274" y="211"/>
                  </a:cubicBezTo>
                  <a:cubicBezTo>
                    <a:pt x="277" y="220"/>
                    <a:pt x="279" y="229"/>
                    <a:pt x="284" y="235"/>
                  </a:cubicBezTo>
                  <a:cubicBezTo>
                    <a:pt x="289" y="241"/>
                    <a:pt x="289" y="241"/>
                    <a:pt x="289" y="241"/>
                  </a:cubicBezTo>
                  <a:cubicBezTo>
                    <a:pt x="303" y="258"/>
                    <a:pt x="311" y="266"/>
                    <a:pt x="327" y="263"/>
                  </a:cubicBezTo>
                  <a:cubicBezTo>
                    <a:pt x="335" y="262"/>
                    <a:pt x="339" y="261"/>
                    <a:pt x="343" y="261"/>
                  </a:cubicBezTo>
                  <a:cubicBezTo>
                    <a:pt x="349" y="261"/>
                    <a:pt x="353" y="263"/>
                    <a:pt x="355" y="268"/>
                  </a:cubicBezTo>
                  <a:cubicBezTo>
                    <a:pt x="359" y="274"/>
                    <a:pt x="354" y="280"/>
                    <a:pt x="351" y="284"/>
                  </a:cubicBezTo>
                  <a:cubicBezTo>
                    <a:pt x="350" y="285"/>
                    <a:pt x="349" y="286"/>
                    <a:pt x="348" y="287"/>
                  </a:cubicBezTo>
                  <a:cubicBezTo>
                    <a:pt x="355" y="292"/>
                    <a:pt x="366" y="296"/>
                    <a:pt x="377" y="301"/>
                  </a:cubicBezTo>
                  <a:cubicBezTo>
                    <a:pt x="409" y="314"/>
                    <a:pt x="451" y="332"/>
                    <a:pt x="439" y="374"/>
                  </a:cubicBezTo>
                  <a:cubicBezTo>
                    <a:pt x="434" y="393"/>
                    <a:pt x="434" y="393"/>
                    <a:pt x="434" y="393"/>
                  </a:cubicBezTo>
                  <a:cubicBezTo>
                    <a:pt x="423" y="377"/>
                    <a:pt x="423" y="377"/>
                    <a:pt x="423" y="377"/>
                  </a:cubicBezTo>
                  <a:cubicBezTo>
                    <a:pt x="412" y="361"/>
                    <a:pt x="399" y="351"/>
                    <a:pt x="390" y="351"/>
                  </a:cubicBezTo>
                  <a:cubicBezTo>
                    <a:pt x="383" y="351"/>
                    <a:pt x="378" y="358"/>
                    <a:pt x="374" y="370"/>
                  </a:cubicBezTo>
                  <a:cubicBezTo>
                    <a:pt x="374" y="372"/>
                    <a:pt x="377" y="374"/>
                    <a:pt x="378" y="375"/>
                  </a:cubicBezTo>
                  <a:cubicBezTo>
                    <a:pt x="384" y="378"/>
                    <a:pt x="393" y="383"/>
                    <a:pt x="393" y="395"/>
                  </a:cubicBezTo>
                  <a:cubicBezTo>
                    <a:pt x="393" y="411"/>
                    <a:pt x="386" y="417"/>
                    <a:pt x="379" y="420"/>
                  </a:cubicBezTo>
                  <a:cubicBezTo>
                    <a:pt x="376" y="422"/>
                    <a:pt x="376" y="422"/>
                    <a:pt x="375" y="425"/>
                  </a:cubicBezTo>
                  <a:cubicBezTo>
                    <a:pt x="372" y="447"/>
                    <a:pt x="354" y="468"/>
                    <a:pt x="340" y="468"/>
                  </a:cubicBezTo>
                  <a:close/>
                  <a:moveTo>
                    <a:pt x="334" y="348"/>
                  </a:moveTo>
                  <a:cubicBezTo>
                    <a:pt x="338" y="357"/>
                    <a:pt x="338" y="357"/>
                    <a:pt x="338" y="357"/>
                  </a:cubicBezTo>
                  <a:cubicBezTo>
                    <a:pt x="344" y="373"/>
                    <a:pt x="350" y="389"/>
                    <a:pt x="355" y="405"/>
                  </a:cubicBezTo>
                  <a:cubicBezTo>
                    <a:pt x="359" y="416"/>
                    <a:pt x="359" y="425"/>
                    <a:pt x="349" y="430"/>
                  </a:cubicBezTo>
                  <a:cubicBezTo>
                    <a:pt x="346" y="432"/>
                    <a:pt x="346" y="432"/>
                    <a:pt x="345" y="435"/>
                  </a:cubicBezTo>
                  <a:cubicBezTo>
                    <a:pt x="343" y="441"/>
                    <a:pt x="343" y="445"/>
                    <a:pt x="343" y="448"/>
                  </a:cubicBezTo>
                  <a:cubicBezTo>
                    <a:pt x="348" y="444"/>
                    <a:pt x="355" y="434"/>
                    <a:pt x="357" y="422"/>
                  </a:cubicBezTo>
                  <a:cubicBezTo>
                    <a:pt x="359" y="411"/>
                    <a:pt x="366" y="407"/>
                    <a:pt x="370" y="404"/>
                  </a:cubicBezTo>
                  <a:cubicBezTo>
                    <a:pt x="374" y="402"/>
                    <a:pt x="374" y="402"/>
                    <a:pt x="374" y="395"/>
                  </a:cubicBezTo>
                  <a:cubicBezTo>
                    <a:pt x="374" y="394"/>
                    <a:pt x="374" y="393"/>
                    <a:pt x="369" y="391"/>
                  </a:cubicBezTo>
                  <a:cubicBezTo>
                    <a:pt x="364" y="387"/>
                    <a:pt x="352" y="381"/>
                    <a:pt x="356" y="366"/>
                  </a:cubicBezTo>
                  <a:cubicBezTo>
                    <a:pt x="364" y="337"/>
                    <a:pt x="380" y="333"/>
                    <a:pt x="390" y="333"/>
                  </a:cubicBezTo>
                  <a:cubicBezTo>
                    <a:pt x="397" y="333"/>
                    <a:pt x="404" y="335"/>
                    <a:pt x="411" y="340"/>
                  </a:cubicBezTo>
                  <a:cubicBezTo>
                    <a:pt x="402" y="332"/>
                    <a:pt x="387" y="326"/>
                    <a:pt x="370" y="318"/>
                  </a:cubicBezTo>
                  <a:cubicBezTo>
                    <a:pt x="357" y="313"/>
                    <a:pt x="344" y="307"/>
                    <a:pt x="336" y="301"/>
                  </a:cubicBezTo>
                  <a:cubicBezTo>
                    <a:pt x="331" y="297"/>
                    <a:pt x="330" y="293"/>
                    <a:pt x="329" y="290"/>
                  </a:cubicBezTo>
                  <a:cubicBezTo>
                    <a:pt x="329" y="287"/>
                    <a:pt x="330" y="284"/>
                    <a:pt x="331" y="281"/>
                  </a:cubicBezTo>
                  <a:cubicBezTo>
                    <a:pt x="331" y="281"/>
                    <a:pt x="331" y="281"/>
                    <a:pt x="331" y="281"/>
                  </a:cubicBezTo>
                  <a:cubicBezTo>
                    <a:pt x="302" y="286"/>
                    <a:pt x="288" y="269"/>
                    <a:pt x="275" y="252"/>
                  </a:cubicBezTo>
                  <a:cubicBezTo>
                    <a:pt x="270" y="247"/>
                    <a:pt x="270" y="247"/>
                    <a:pt x="270" y="247"/>
                  </a:cubicBezTo>
                  <a:cubicBezTo>
                    <a:pt x="263" y="238"/>
                    <a:pt x="259" y="227"/>
                    <a:pt x="256" y="216"/>
                  </a:cubicBezTo>
                  <a:cubicBezTo>
                    <a:pt x="253" y="207"/>
                    <a:pt x="251" y="199"/>
                    <a:pt x="247" y="193"/>
                  </a:cubicBezTo>
                  <a:cubicBezTo>
                    <a:pt x="240" y="185"/>
                    <a:pt x="234" y="181"/>
                    <a:pt x="227" y="176"/>
                  </a:cubicBezTo>
                  <a:cubicBezTo>
                    <a:pt x="216" y="169"/>
                    <a:pt x="205" y="161"/>
                    <a:pt x="199" y="140"/>
                  </a:cubicBezTo>
                  <a:cubicBezTo>
                    <a:pt x="194" y="124"/>
                    <a:pt x="203" y="100"/>
                    <a:pt x="214" y="85"/>
                  </a:cubicBezTo>
                  <a:cubicBezTo>
                    <a:pt x="222" y="73"/>
                    <a:pt x="232" y="67"/>
                    <a:pt x="242" y="67"/>
                  </a:cubicBezTo>
                  <a:cubicBezTo>
                    <a:pt x="244" y="67"/>
                    <a:pt x="246" y="67"/>
                    <a:pt x="249" y="68"/>
                  </a:cubicBezTo>
                  <a:cubicBezTo>
                    <a:pt x="247" y="64"/>
                    <a:pt x="244" y="61"/>
                    <a:pt x="242" y="59"/>
                  </a:cubicBezTo>
                  <a:cubicBezTo>
                    <a:pt x="236" y="53"/>
                    <a:pt x="236" y="53"/>
                    <a:pt x="236" y="53"/>
                  </a:cubicBezTo>
                  <a:cubicBezTo>
                    <a:pt x="241" y="47"/>
                    <a:pt x="241" y="47"/>
                    <a:pt x="241" y="47"/>
                  </a:cubicBezTo>
                  <a:cubicBezTo>
                    <a:pt x="241" y="46"/>
                    <a:pt x="242" y="44"/>
                    <a:pt x="243" y="43"/>
                  </a:cubicBezTo>
                  <a:cubicBezTo>
                    <a:pt x="236" y="40"/>
                    <a:pt x="228" y="36"/>
                    <a:pt x="221" y="32"/>
                  </a:cubicBezTo>
                  <a:cubicBezTo>
                    <a:pt x="210" y="26"/>
                    <a:pt x="196" y="19"/>
                    <a:pt x="190" y="19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45" y="26"/>
                    <a:pt x="138" y="28"/>
                    <a:pt x="137" y="49"/>
                  </a:cubicBezTo>
                  <a:cubicBezTo>
                    <a:pt x="136" y="63"/>
                    <a:pt x="136" y="63"/>
                    <a:pt x="136" y="63"/>
                  </a:cubicBezTo>
                  <a:cubicBezTo>
                    <a:pt x="123" y="56"/>
                    <a:pt x="123" y="56"/>
                    <a:pt x="123" y="56"/>
                  </a:cubicBezTo>
                  <a:cubicBezTo>
                    <a:pt x="114" y="51"/>
                    <a:pt x="109" y="50"/>
                    <a:pt x="106" y="50"/>
                  </a:cubicBezTo>
                  <a:cubicBezTo>
                    <a:pt x="104" y="50"/>
                    <a:pt x="99" y="50"/>
                    <a:pt x="95" y="70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77" y="70"/>
                    <a:pt x="73" y="66"/>
                    <a:pt x="70" y="63"/>
                  </a:cubicBezTo>
                  <a:cubicBezTo>
                    <a:pt x="68" y="61"/>
                    <a:pt x="67" y="60"/>
                    <a:pt x="66" y="59"/>
                  </a:cubicBezTo>
                  <a:cubicBezTo>
                    <a:pt x="55" y="68"/>
                    <a:pt x="43" y="72"/>
                    <a:pt x="33" y="74"/>
                  </a:cubicBezTo>
                  <a:cubicBezTo>
                    <a:pt x="28" y="76"/>
                    <a:pt x="21" y="78"/>
                    <a:pt x="20" y="80"/>
                  </a:cubicBezTo>
                  <a:cubicBezTo>
                    <a:pt x="20" y="81"/>
                    <a:pt x="19" y="84"/>
                    <a:pt x="23" y="94"/>
                  </a:cubicBezTo>
                  <a:cubicBezTo>
                    <a:pt x="26" y="101"/>
                    <a:pt x="24" y="109"/>
                    <a:pt x="22" y="116"/>
                  </a:cubicBezTo>
                  <a:cubicBezTo>
                    <a:pt x="21" y="121"/>
                    <a:pt x="20" y="125"/>
                    <a:pt x="20" y="128"/>
                  </a:cubicBezTo>
                  <a:cubicBezTo>
                    <a:pt x="22" y="141"/>
                    <a:pt x="26" y="145"/>
                    <a:pt x="31" y="149"/>
                  </a:cubicBezTo>
                  <a:cubicBezTo>
                    <a:pt x="35" y="153"/>
                    <a:pt x="39" y="158"/>
                    <a:pt x="42" y="166"/>
                  </a:cubicBezTo>
                  <a:cubicBezTo>
                    <a:pt x="50" y="163"/>
                    <a:pt x="56" y="157"/>
                    <a:pt x="64" y="150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79" y="136"/>
                    <a:pt x="102" y="146"/>
                    <a:pt x="120" y="154"/>
                  </a:cubicBezTo>
                  <a:cubicBezTo>
                    <a:pt x="124" y="156"/>
                    <a:pt x="127" y="158"/>
                    <a:pt x="129" y="159"/>
                  </a:cubicBezTo>
                  <a:cubicBezTo>
                    <a:pt x="144" y="165"/>
                    <a:pt x="148" y="184"/>
                    <a:pt x="153" y="202"/>
                  </a:cubicBezTo>
                  <a:cubicBezTo>
                    <a:pt x="158" y="224"/>
                    <a:pt x="162" y="239"/>
                    <a:pt x="176" y="241"/>
                  </a:cubicBezTo>
                  <a:cubicBezTo>
                    <a:pt x="193" y="243"/>
                    <a:pt x="206" y="259"/>
                    <a:pt x="217" y="271"/>
                  </a:cubicBezTo>
                  <a:cubicBezTo>
                    <a:pt x="220" y="275"/>
                    <a:pt x="223" y="278"/>
                    <a:pt x="225" y="281"/>
                  </a:cubicBezTo>
                  <a:cubicBezTo>
                    <a:pt x="233" y="289"/>
                    <a:pt x="237" y="289"/>
                    <a:pt x="242" y="290"/>
                  </a:cubicBezTo>
                  <a:cubicBezTo>
                    <a:pt x="248" y="290"/>
                    <a:pt x="255" y="291"/>
                    <a:pt x="265" y="297"/>
                  </a:cubicBezTo>
                  <a:cubicBezTo>
                    <a:pt x="273" y="302"/>
                    <a:pt x="281" y="312"/>
                    <a:pt x="290" y="323"/>
                  </a:cubicBezTo>
                  <a:cubicBezTo>
                    <a:pt x="301" y="335"/>
                    <a:pt x="317" y="352"/>
                    <a:pt x="325" y="352"/>
                  </a:cubicBezTo>
                  <a:lnTo>
                    <a:pt x="334" y="3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8" name="Freeform 370"/>
            <p:cNvSpPr>
              <a:spLocks/>
            </p:cNvSpPr>
            <p:nvPr/>
          </p:nvSpPr>
          <p:spPr bwMode="auto">
            <a:xfrm>
              <a:off x="2249" y="2118"/>
              <a:ext cx="17" cy="35"/>
            </a:xfrm>
            <a:custGeom>
              <a:avLst/>
              <a:gdLst>
                <a:gd name="T0" fmla="*/ 34 w 59"/>
                <a:gd name="T1" fmla="*/ 0 h 117"/>
                <a:gd name="T2" fmla="*/ 53 w 59"/>
                <a:gd name="T3" fmla="*/ 68 h 117"/>
                <a:gd name="T4" fmla="*/ 21 w 59"/>
                <a:gd name="T5" fmla="*/ 117 h 117"/>
                <a:gd name="T6" fmla="*/ 0 w 59"/>
                <a:gd name="T7" fmla="*/ 19 h 117"/>
                <a:gd name="T8" fmla="*/ 34 w 5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17">
                  <a:moveTo>
                    <a:pt x="34" y="0"/>
                  </a:moveTo>
                  <a:cubicBezTo>
                    <a:pt x="59" y="13"/>
                    <a:pt x="53" y="45"/>
                    <a:pt x="53" y="68"/>
                  </a:cubicBezTo>
                  <a:cubicBezTo>
                    <a:pt x="53" y="106"/>
                    <a:pt x="43" y="92"/>
                    <a:pt x="21" y="117"/>
                  </a:cubicBezTo>
                  <a:cubicBezTo>
                    <a:pt x="3" y="98"/>
                    <a:pt x="7" y="45"/>
                    <a:pt x="0" y="19"/>
                  </a:cubicBezTo>
                  <a:cubicBezTo>
                    <a:pt x="16" y="24"/>
                    <a:pt x="26" y="14"/>
                    <a:pt x="34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9" name="Freeform 371"/>
            <p:cNvSpPr>
              <a:spLocks noEditPoints="1"/>
            </p:cNvSpPr>
            <p:nvPr/>
          </p:nvSpPr>
          <p:spPr bwMode="auto">
            <a:xfrm>
              <a:off x="2245" y="2114"/>
              <a:ext cx="23" cy="43"/>
            </a:xfrm>
            <a:custGeom>
              <a:avLst/>
              <a:gdLst>
                <a:gd name="T0" fmla="*/ 33 w 76"/>
                <a:gd name="T1" fmla="*/ 144 h 144"/>
                <a:gd name="T2" fmla="*/ 26 w 76"/>
                <a:gd name="T3" fmla="*/ 136 h 144"/>
                <a:gd name="T4" fmla="*/ 7 w 76"/>
                <a:gd name="T5" fmla="*/ 65 h 144"/>
                <a:gd name="T6" fmla="*/ 4 w 76"/>
                <a:gd name="T7" fmla="*/ 34 h 144"/>
                <a:gd name="T8" fmla="*/ 0 w 76"/>
                <a:gd name="T9" fmla="*/ 16 h 144"/>
                <a:gd name="T10" fmla="*/ 16 w 76"/>
                <a:gd name="T11" fmla="*/ 23 h 144"/>
                <a:gd name="T12" fmla="*/ 38 w 76"/>
                <a:gd name="T13" fmla="*/ 8 h 144"/>
                <a:gd name="T14" fmla="*/ 42 w 76"/>
                <a:gd name="T15" fmla="*/ 0 h 144"/>
                <a:gd name="T16" fmla="*/ 50 w 76"/>
                <a:gd name="T17" fmla="*/ 5 h 144"/>
                <a:gd name="T18" fmla="*/ 74 w 76"/>
                <a:gd name="T19" fmla="*/ 70 h 144"/>
                <a:gd name="T20" fmla="*/ 74 w 76"/>
                <a:gd name="T21" fmla="*/ 81 h 144"/>
                <a:gd name="T22" fmla="*/ 56 w 76"/>
                <a:gd name="T23" fmla="*/ 122 h 144"/>
                <a:gd name="T24" fmla="*/ 40 w 76"/>
                <a:gd name="T25" fmla="*/ 136 h 144"/>
                <a:gd name="T26" fmla="*/ 33 w 76"/>
                <a:gd name="T27" fmla="*/ 144 h 144"/>
                <a:gd name="T28" fmla="*/ 24 w 76"/>
                <a:gd name="T29" fmla="*/ 42 h 144"/>
                <a:gd name="T30" fmla="*/ 26 w 76"/>
                <a:gd name="T31" fmla="*/ 63 h 144"/>
                <a:gd name="T32" fmla="*/ 35 w 76"/>
                <a:gd name="T33" fmla="*/ 115 h 144"/>
                <a:gd name="T34" fmla="*/ 47 w 76"/>
                <a:gd name="T35" fmla="*/ 107 h 144"/>
                <a:gd name="T36" fmla="*/ 56 w 76"/>
                <a:gd name="T37" fmla="*/ 81 h 144"/>
                <a:gd name="T38" fmla="*/ 56 w 76"/>
                <a:gd name="T39" fmla="*/ 69 h 144"/>
                <a:gd name="T40" fmla="*/ 49 w 76"/>
                <a:gd name="T41" fmla="*/ 26 h 144"/>
                <a:gd name="T42" fmla="*/ 24 w 76"/>
                <a:gd name="T43" fmla="*/ 4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" h="144">
                  <a:moveTo>
                    <a:pt x="33" y="144"/>
                  </a:moveTo>
                  <a:cubicBezTo>
                    <a:pt x="26" y="136"/>
                    <a:pt x="26" y="136"/>
                    <a:pt x="26" y="136"/>
                  </a:cubicBezTo>
                  <a:cubicBezTo>
                    <a:pt x="12" y="121"/>
                    <a:pt x="10" y="91"/>
                    <a:pt x="7" y="65"/>
                  </a:cubicBezTo>
                  <a:cubicBezTo>
                    <a:pt x="7" y="53"/>
                    <a:pt x="6" y="41"/>
                    <a:pt x="4" y="3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24" y="26"/>
                    <a:pt x="31" y="22"/>
                    <a:pt x="38" y="8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76" y="18"/>
                    <a:pt x="75" y="48"/>
                    <a:pt x="74" y="70"/>
                  </a:cubicBezTo>
                  <a:cubicBezTo>
                    <a:pt x="74" y="74"/>
                    <a:pt x="74" y="78"/>
                    <a:pt x="74" y="81"/>
                  </a:cubicBezTo>
                  <a:cubicBezTo>
                    <a:pt x="74" y="108"/>
                    <a:pt x="69" y="114"/>
                    <a:pt x="56" y="122"/>
                  </a:cubicBezTo>
                  <a:cubicBezTo>
                    <a:pt x="52" y="125"/>
                    <a:pt x="47" y="129"/>
                    <a:pt x="40" y="136"/>
                  </a:cubicBezTo>
                  <a:lnTo>
                    <a:pt x="33" y="144"/>
                  </a:lnTo>
                  <a:close/>
                  <a:moveTo>
                    <a:pt x="24" y="42"/>
                  </a:moveTo>
                  <a:cubicBezTo>
                    <a:pt x="25" y="49"/>
                    <a:pt x="25" y="56"/>
                    <a:pt x="26" y="63"/>
                  </a:cubicBezTo>
                  <a:cubicBezTo>
                    <a:pt x="27" y="81"/>
                    <a:pt x="29" y="102"/>
                    <a:pt x="35" y="115"/>
                  </a:cubicBezTo>
                  <a:cubicBezTo>
                    <a:pt x="39" y="111"/>
                    <a:pt x="43" y="109"/>
                    <a:pt x="47" y="107"/>
                  </a:cubicBezTo>
                  <a:cubicBezTo>
                    <a:pt x="54" y="102"/>
                    <a:pt x="56" y="101"/>
                    <a:pt x="56" y="81"/>
                  </a:cubicBezTo>
                  <a:cubicBezTo>
                    <a:pt x="56" y="77"/>
                    <a:pt x="56" y="73"/>
                    <a:pt x="56" y="69"/>
                  </a:cubicBezTo>
                  <a:cubicBezTo>
                    <a:pt x="57" y="50"/>
                    <a:pt x="56" y="35"/>
                    <a:pt x="49" y="26"/>
                  </a:cubicBezTo>
                  <a:cubicBezTo>
                    <a:pt x="41" y="36"/>
                    <a:pt x="33" y="41"/>
                    <a:pt x="24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0" name="Freeform 372"/>
            <p:cNvSpPr>
              <a:spLocks/>
            </p:cNvSpPr>
            <p:nvPr/>
          </p:nvSpPr>
          <p:spPr bwMode="auto">
            <a:xfrm>
              <a:off x="2292" y="2159"/>
              <a:ext cx="38" cy="25"/>
            </a:xfrm>
            <a:custGeom>
              <a:avLst/>
              <a:gdLst>
                <a:gd name="T0" fmla="*/ 126 w 126"/>
                <a:gd name="T1" fmla="*/ 8 h 86"/>
                <a:gd name="T2" fmla="*/ 107 w 126"/>
                <a:gd name="T3" fmla="*/ 78 h 86"/>
                <a:gd name="T4" fmla="*/ 20 w 126"/>
                <a:gd name="T5" fmla="*/ 39 h 86"/>
                <a:gd name="T6" fmla="*/ 42 w 126"/>
                <a:gd name="T7" fmla="*/ 13 h 86"/>
                <a:gd name="T8" fmla="*/ 126 w 126"/>
                <a:gd name="T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6">
                  <a:moveTo>
                    <a:pt x="126" y="8"/>
                  </a:moveTo>
                  <a:cubicBezTo>
                    <a:pt x="122" y="16"/>
                    <a:pt x="109" y="78"/>
                    <a:pt x="107" y="78"/>
                  </a:cubicBezTo>
                  <a:cubicBezTo>
                    <a:pt x="96" y="86"/>
                    <a:pt x="32" y="45"/>
                    <a:pt x="20" y="39"/>
                  </a:cubicBezTo>
                  <a:cubicBezTo>
                    <a:pt x="0" y="30"/>
                    <a:pt x="20" y="0"/>
                    <a:pt x="42" y="13"/>
                  </a:cubicBezTo>
                  <a:cubicBezTo>
                    <a:pt x="66" y="28"/>
                    <a:pt x="98" y="13"/>
                    <a:pt x="126" y="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1" name="Freeform 373"/>
            <p:cNvSpPr>
              <a:spLocks noEditPoints="1"/>
            </p:cNvSpPr>
            <p:nvPr/>
          </p:nvSpPr>
          <p:spPr bwMode="auto">
            <a:xfrm>
              <a:off x="2292" y="2157"/>
              <a:ext cx="42" cy="28"/>
            </a:xfrm>
            <a:custGeom>
              <a:avLst/>
              <a:gdLst>
                <a:gd name="T0" fmla="*/ 103 w 140"/>
                <a:gd name="T1" fmla="*/ 94 h 94"/>
                <a:gd name="T2" fmla="*/ 31 w 140"/>
                <a:gd name="T3" fmla="*/ 62 h 94"/>
                <a:gd name="T4" fmla="*/ 15 w 140"/>
                <a:gd name="T5" fmla="*/ 53 h 94"/>
                <a:gd name="T6" fmla="*/ 2 w 140"/>
                <a:gd name="T7" fmla="*/ 28 h 94"/>
                <a:gd name="T8" fmla="*/ 45 w 140"/>
                <a:gd name="T9" fmla="*/ 11 h 94"/>
                <a:gd name="T10" fmla="*/ 103 w 140"/>
                <a:gd name="T11" fmla="*/ 9 h 94"/>
                <a:gd name="T12" fmla="*/ 123 w 140"/>
                <a:gd name="T13" fmla="*/ 5 h 94"/>
                <a:gd name="T14" fmla="*/ 140 w 140"/>
                <a:gd name="T15" fmla="*/ 1 h 94"/>
                <a:gd name="T16" fmla="*/ 133 w 140"/>
                <a:gd name="T17" fmla="*/ 18 h 94"/>
                <a:gd name="T18" fmla="*/ 123 w 140"/>
                <a:gd name="T19" fmla="*/ 58 h 94"/>
                <a:gd name="T20" fmla="*/ 111 w 140"/>
                <a:gd name="T21" fmla="*/ 92 h 94"/>
                <a:gd name="T22" fmla="*/ 103 w 140"/>
                <a:gd name="T23" fmla="*/ 94 h 94"/>
                <a:gd name="T24" fmla="*/ 30 w 140"/>
                <a:gd name="T25" fmla="*/ 25 h 94"/>
                <a:gd name="T26" fmla="*/ 20 w 140"/>
                <a:gd name="T27" fmla="*/ 32 h 94"/>
                <a:gd name="T28" fmla="*/ 23 w 140"/>
                <a:gd name="T29" fmla="*/ 37 h 94"/>
                <a:gd name="T30" fmla="*/ 40 w 140"/>
                <a:gd name="T31" fmla="*/ 46 h 94"/>
                <a:gd name="T32" fmla="*/ 99 w 140"/>
                <a:gd name="T33" fmla="*/ 76 h 94"/>
                <a:gd name="T34" fmla="*/ 105 w 140"/>
                <a:gd name="T35" fmla="*/ 54 h 94"/>
                <a:gd name="T36" fmla="*/ 112 w 140"/>
                <a:gd name="T37" fmla="*/ 26 h 94"/>
                <a:gd name="T38" fmla="*/ 108 w 140"/>
                <a:gd name="T39" fmla="*/ 27 h 94"/>
                <a:gd name="T40" fmla="*/ 36 w 140"/>
                <a:gd name="T41" fmla="*/ 26 h 94"/>
                <a:gd name="T42" fmla="*/ 30 w 140"/>
                <a:gd name="T43" fmla="*/ 2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" h="94">
                  <a:moveTo>
                    <a:pt x="103" y="94"/>
                  </a:moveTo>
                  <a:cubicBezTo>
                    <a:pt x="88" y="94"/>
                    <a:pt x="62" y="80"/>
                    <a:pt x="31" y="62"/>
                  </a:cubicBezTo>
                  <a:cubicBezTo>
                    <a:pt x="23" y="58"/>
                    <a:pt x="18" y="55"/>
                    <a:pt x="15" y="53"/>
                  </a:cubicBezTo>
                  <a:cubicBezTo>
                    <a:pt x="5" y="49"/>
                    <a:pt x="0" y="39"/>
                    <a:pt x="2" y="28"/>
                  </a:cubicBezTo>
                  <a:cubicBezTo>
                    <a:pt x="6" y="11"/>
                    <a:pt x="28" y="0"/>
                    <a:pt x="45" y="11"/>
                  </a:cubicBezTo>
                  <a:cubicBezTo>
                    <a:pt x="59" y="19"/>
                    <a:pt x="82" y="15"/>
                    <a:pt x="103" y="9"/>
                  </a:cubicBezTo>
                  <a:cubicBezTo>
                    <a:pt x="110" y="8"/>
                    <a:pt x="117" y="6"/>
                    <a:pt x="123" y="5"/>
                  </a:cubicBezTo>
                  <a:cubicBezTo>
                    <a:pt x="140" y="1"/>
                    <a:pt x="140" y="1"/>
                    <a:pt x="140" y="1"/>
                  </a:cubicBezTo>
                  <a:cubicBezTo>
                    <a:pt x="133" y="18"/>
                    <a:pt x="133" y="18"/>
                    <a:pt x="133" y="18"/>
                  </a:cubicBezTo>
                  <a:cubicBezTo>
                    <a:pt x="132" y="21"/>
                    <a:pt x="126" y="44"/>
                    <a:pt x="123" y="58"/>
                  </a:cubicBezTo>
                  <a:cubicBezTo>
                    <a:pt x="115" y="90"/>
                    <a:pt x="115" y="90"/>
                    <a:pt x="111" y="92"/>
                  </a:cubicBezTo>
                  <a:cubicBezTo>
                    <a:pt x="109" y="94"/>
                    <a:pt x="106" y="94"/>
                    <a:pt x="103" y="94"/>
                  </a:cubicBezTo>
                  <a:close/>
                  <a:moveTo>
                    <a:pt x="30" y="25"/>
                  </a:moveTo>
                  <a:cubicBezTo>
                    <a:pt x="25" y="25"/>
                    <a:pt x="21" y="29"/>
                    <a:pt x="20" y="32"/>
                  </a:cubicBezTo>
                  <a:cubicBezTo>
                    <a:pt x="20" y="34"/>
                    <a:pt x="20" y="36"/>
                    <a:pt x="23" y="37"/>
                  </a:cubicBezTo>
                  <a:cubicBezTo>
                    <a:pt x="26" y="38"/>
                    <a:pt x="32" y="42"/>
                    <a:pt x="40" y="46"/>
                  </a:cubicBezTo>
                  <a:cubicBezTo>
                    <a:pt x="56" y="55"/>
                    <a:pt x="86" y="73"/>
                    <a:pt x="99" y="76"/>
                  </a:cubicBezTo>
                  <a:cubicBezTo>
                    <a:pt x="101" y="70"/>
                    <a:pt x="103" y="61"/>
                    <a:pt x="105" y="54"/>
                  </a:cubicBezTo>
                  <a:cubicBezTo>
                    <a:pt x="108" y="43"/>
                    <a:pt x="110" y="34"/>
                    <a:pt x="112" y="26"/>
                  </a:cubicBezTo>
                  <a:cubicBezTo>
                    <a:pt x="110" y="27"/>
                    <a:pt x="109" y="27"/>
                    <a:pt x="108" y="27"/>
                  </a:cubicBezTo>
                  <a:cubicBezTo>
                    <a:pt x="83" y="34"/>
                    <a:pt x="55" y="38"/>
                    <a:pt x="36" y="26"/>
                  </a:cubicBezTo>
                  <a:cubicBezTo>
                    <a:pt x="34" y="25"/>
                    <a:pt x="32" y="25"/>
                    <a:pt x="30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2" name="Freeform 374"/>
            <p:cNvSpPr>
              <a:spLocks/>
            </p:cNvSpPr>
            <p:nvPr/>
          </p:nvSpPr>
          <p:spPr bwMode="auto">
            <a:xfrm>
              <a:off x="2219" y="1979"/>
              <a:ext cx="11" cy="13"/>
            </a:xfrm>
            <a:custGeom>
              <a:avLst/>
              <a:gdLst>
                <a:gd name="T0" fmla="*/ 9 w 36"/>
                <a:gd name="T1" fmla="*/ 34 h 42"/>
                <a:gd name="T2" fmla="*/ 20 w 36"/>
                <a:gd name="T3" fmla="*/ 0 h 42"/>
                <a:gd name="T4" fmla="*/ 9 w 36"/>
                <a:gd name="T5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2">
                  <a:moveTo>
                    <a:pt x="9" y="34"/>
                  </a:moveTo>
                  <a:cubicBezTo>
                    <a:pt x="36" y="42"/>
                    <a:pt x="31" y="17"/>
                    <a:pt x="20" y="0"/>
                  </a:cubicBezTo>
                  <a:cubicBezTo>
                    <a:pt x="5" y="8"/>
                    <a:pt x="0" y="19"/>
                    <a:pt x="9" y="3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3" name="Freeform 375"/>
            <p:cNvSpPr>
              <a:spLocks/>
            </p:cNvSpPr>
            <p:nvPr/>
          </p:nvSpPr>
          <p:spPr bwMode="auto">
            <a:xfrm>
              <a:off x="2217" y="1975"/>
              <a:ext cx="14" cy="17"/>
            </a:xfrm>
            <a:custGeom>
              <a:avLst/>
              <a:gdLst>
                <a:gd name="T0" fmla="*/ 24 w 47"/>
                <a:gd name="T1" fmla="*/ 57 h 57"/>
                <a:gd name="T2" fmla="*/ 24 w 47"/>
                <a:gd name="T3" fmla="*/ 57 h 57"/>
                <a:gd name="T4" fmla="*/ 12 w 47"/>
                <a:gd name="T5" fmla="*/ 55 h 57"/>
                <a:gd name="T6" fmla="*/ 9 w 47"/>
                <a:gd name="T7" fmla="*/ 53 h 57"/>
                <a:gd name="T8" fmla="*/ 7 w 47"/>
                <a:gd name="T9" fmla="*/ 51 h 57"/>
                <a:gd name="T10" fmla="*/ 2 w 47"/>
                <a:gd name="T11" fmla="*/ 25 h 57"/>
                <a:gd name="T12" fmla="*/ 21 w 47"/>
                <a:gd name="T13" fmla="*/ 4 h 57"/>
                <a:gd name="T14" fmla="*/ 29 w 47"/>
                <a:gd name="T15" fmla="*/ 0 h 57"/>
                <a:gd name="T16" fmla="*/ 33 w 47"/>
                <a:gd name="T17" fmla="*/ 7 h 57"/>
                <a:gd name="T18" fmla="*/ 41 w 47"/>
                <a:gd name="T19" fmla="*/ 47 h 57"/>
                <a:gd name="T20" fmla="*/ 24 w 47"/>
                <a:gd name="T21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57">
                  <a:moveTo>
                    <a:pt x="24" y="57"/>
                  </a:moveTo>
                  <a:cubicBezTo>
                    <a:pt x="24" y="57"/>
                    <a:pt x="24" y="57"/>
                    <a:pt x="24" y="57"/>
                  </a:cubicBezTo>
                  <a:cubicBezTo>
                    <a:pt x="20" y="57"/>
                    <a:pt x="17" y="56"/>
                    <a:pt x="12" y="55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0" y="40"/>
                    <a:pt x="0" y="31"/>
                    <a:pt x="2" y="25"/>
                  </a:cubicBezTo>
                  <a:cubicBezTo>
                    <a:pt x="4" y="19"/>
                    <a:pt x="8" y="11"/>
                    <a:pt x="21" y="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41" y="19"/>
                    <a:pt x="47" y="36"/>
                    <a:pt x="41" y="47"/>
                  </a:cubicBezTo>
                  <a:cubicBezTo>
                    <a:pt x="39" y="51"/>
                    <a:pt x="35" y="57"/>
                    <a:pt x="24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4" name="Freeform 376"/>
            <p:cNvSpPr>
              <a:spLocks/>
            </p:cNvSpPr>
            <p:nvPr/>
          </p:nvSpPr>
          <p:spPr bwMode="auto">
            <a:xfrm>
              <a:off x="2211" y="1926"/>
              <a:ext cx="5" cy="5"/>
            </a:xfrm>
            <a:custGeom>
              <a:avLst/>
              <a:gdLst>
                <a:gd name="T0" fmla="*/ 17 w 17"/>
                <a:gd name="T1" fmla="*/ 0 h 17"/>
                <a:gd name="T2" fmla="*/ 0 w 17"/>
                <a:gd name="T3" fmla="*/ 17 h 17"/>
                <a:gd name="T4" fmla="*/ 17 w 17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7">
                  <a:moveTo>
                    <a:pt x="17" y="0"/>
                  </a:moveTo>
                  <a:cubicBezTo>
                    <a:pt x="12" y="6"/>
                    <a:pt x="6" y="11"/>
                    <a:pt x="0" y="17"/>
                  </a:cubicBezTo>
                  <a:cubicBezTo>
                    <a:pt x="3" y="4"/>
                    <a:pt x="11" y="5"/>
                    <a:pt x="17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5" name="Freeform 377"/>
            <p:cNvSpPr>
              <a:spLocks/>
            </p:cNvSpPr>
            <p:nvPr/>
          </p:nvSpPr>
          <p:spPr bwMode="auto">
            <a:xfrm>
              <a:off x="2207" y="1924"/>
              <a:ext cx="11" cy="15"/>
            </a:xfrm>
            <a:custGeom>
              <a:avLst/>
              <a:gdLst>
                <a:gd name="T0" fmla="*/ 0 w 39"/>
                <a:gd name="T1" fmla="*/ 52 h 52"/>
                <a:gd name="T2" fmla="*/ 6 w 39"/>
                <a:gd name="T3" fmla="*/ 22 h 52"/>
                <a:gd name="T4" fmla="*/ 23 w 39"/>
                <a:gd name="T5" fmla="*/ 2 h 52"/>
                <a:gd name="T6" fmla="*/ 27 w 39"/>
                <a:gd name="T7" fmla="*/ 0 h 52"/>
                <a:gd name="T8" fmla="*/ 39 w 39"/>
                <a:gd name="T9" fmla="*/ 13 h 52"/>
                <a:gd name="T10" fmla="*/ 28 w 39"/>
                <a:gd name="T11" fmla="*/ 24 h 52"/>
                <a:gd name="T12" fmla="*/ 22 w 39"/>
                <a:gd name="T13" fmla="*/ 30 h 52"/>
                <a:gd name="T14" fmla="*/ 0 w 39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52">
                  <a:moveTo>
                    <a:pt x="0" y="52"/>
                  </a:moveTo>
                  <a:cubicBezTo>
                    <a:pt x="6" y="22"/>
                    <a:pt x="6" y="22"/>
                    <a:pt x="6" y="22"/>
                  </a:cubicBezTo>
                  <a:cubicBezTo>
                    <a:pt x="9" y="8"/>
                    <a:pt x="17" y="4"/>
                    <a:pt x="23" y="2"/>
                  </a:cubicBezTo>
                  <a:cubicBezTo>
                    <a:pt x="24" y="1"/>
                    <a:pt x="26" y="0"/>
                    <a:pt x="27" y="0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5" y="17"/>
                    <a:pt x="32" y="21"/>
                    <a:pt x="28" y="24"/>
                  </a:cubicBezTo>
                  <a:cubicBezTo>
                    <a:pt x="26" y="26"/>
                    <a:pt x="24" y="28"/>
                    <a:pt x="22" y="30"/>
                  </a:cubicBez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6" name="Freeform 378"/>
            <p:cNvSpPr>
              <a:spLocks/>
            </p:cNvSpPr>
            <p:nvPr/>
          </p:nvSpPr>
          <p:spPr bwMode="auto">
            <a:xfrm>
              <a:off x="2197" y="1918"/>
              <a:ext cx="42" cy="52"/>
            </a:xfrm>
            <a:custGeom>
              <a:avLst/>
              <a:gdLst>
                <a:gd name="T0" fmla="*/ 56 w 139"/>
                <a:gd name="T1" fmla="*/ 43 h 172"/>
                <a:gd name="T2" fmla="*/ 71 w 139"/>
                <a:gd name="T3" fmla="*/ 81 h 172"/>
                <a:gd name="T4" fmla="*/ 77 w 139"/>
                <a:gd name="T5" fmla="*/ 22 h 172"/>
                <a:gd name="T6" fmla="*/ 130 w 139"/>
                <a:gd name="T7" fmla="*/ 23 h 172"/>
                <a:gd name="T8" fmla="*/ 113 w 139"/>
                <a:gd name="T9" fmla="*/ 60 h 172"/>
                <a:gd name="T10" fmla="*/ 91 w 139"/>
                <a:gd name="T11" fmla="*/ 101 h 172"/>
                <a:gd name="T12" fmla="*/ 91 w 139"/>
                <a:gd name="T13" fmla="*/ 172 h 172"/>
                <a:gd name="T14" fmla="*/ 62 w 139"/>
                <a:gd name="T15" fmla="*/ 137 h 172"/>
                <a:gd name="T16" fmla="*/ 0 w 139"/>
                <a:gd name="T17" fmla="*/ 136 h 172"/>
                <a:gd name="T18" fmla="*/ 31 w 139"/>
                <a:gd name="T19" fmla="*/ 135 h 172"/>
                <a:gd name="T20" fmla="*/ 16 w 139"/>
                <a:gd name="T21" fmla="*/ 127 h 172"/>
                <a:gd name="T22" fmla="*/ 52 w 139"/>
                <a:gd name="T23" fmla="*/ 116 h 172"/>
                <a:gd name="T24" fmla="*/ 56 w 139"/>
                <a:gd name="T25" fmla="*/ 4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" h="172">
                  <a:moveTo>
                    <a:pt x="56" y="43"/>
                  </a:moveTo>
                  <a:cubicBezTo>
                    <a:pt x="65" y="60"/>
                    <a:pt x="45" y="71"/>
                    <a:pt x="71" y="81"/>
                  </a:cubicBezTo>
                  <a:cubicBezTo>
                    <a:pt x="68" y="71"/>
                    <a:pt x="71" y="23"/>
                    <a:pt x="77" y="22"/>
                  </a:cubicBezTo>
                  <a:cubicBezTo>
                    <a:pt x="93" y="17"/>
                    <a:pt x="121" y="0"/>
                    <a:pt x="130" y="23"/>
                  </a:cubicBezTo>
                  <a:cubicBezTo>
                    <a:pt x="135" y="36"/>
                    <a:pt x="123" y="55"/>
                    <a:pt x="113" y="60"/>
                  </a:cubicBezTo>
                  <a:cubicBezTo>
                    <a:pt x="139" y="78"/>
                    <a:pt x="118" y="112"/>
                    <a:pt x="91" y="101"/>
                  </a:cubicBezTo>
                  <a:cubicBezTo>
                    <a:pt x="91" y="125"/>
                    <a:pt x="91" y="148"/>
                    <a:pt x="91" y="172"/>
                  </a:cubicBezTo>
                  <a:cubicBezTo>
                    <a:pt x="75" y="161"/>
                    <a:pt x="80" y="148"/>
                    <a:pt x="62" y="137"/>
                  </a:cubicBezTo>
                  <a:cubicBezTo>
                    <a:pt x="44" y="126"/>
                    <a:pt x="21" y="150"/>
                    <a:pt x="0" y="136"/>
                  </a:cubicBezTo>
                  <a:cubicBezTo>
                    <a:pt x="10" y="137"/>
                    <a:pt x="21" y="134"/>
                    <a:pt x="31" y="135"/>
                  </a:cubicBezTo>
                  <a:cubicBezTo>
                    <a:pt x="26" y="132"/>
                    <a:pt x="22" y="130"/>
                    <a:pt x="16" y="127"/>
                  </a:cubicBezTo>
                  <a:cubicBezTo>
                    <a:pt x="28" y="123"/>
                    <a:pt x="40" y="120"/>
                    <a:pt x="52" y="116"/>
                  </a:cubicBezTo>
                  <a:cubicBezTo>
                    <a:pt x="2" y="124"/>
                    <a:pt x="47" y="62"/>
                    <a:pt x="56" y="4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7" name="Freeform 379"/>
            <p:cNvSpPr>
              <a:spLocks noEditPoints="1"/>
            </p:cNvSpPr>
            <p:nvPr/>
          </p:nvSpPr>
          <p:spPr bwMode="auto">
            <a:xfrm>
              <a:off x="2188" y="1919"/>
              <a:ext cx="52" cy="56"/>
            </a:xfrm>
            <a:custGeom>
              <a:avLst/>
              <a:gdLst>
                <a:gd name="T0" fmla="*/ 133 w 177"/>
                <a:gd name="T1" fmla="*/ 187 h 187"/>
                <a:gd name="T2" fmla="*/ 119 w 177"/>
                <a:gd name="T3" fmla="*/ 177 h 187"/>
                <a:gd name="T4" fmla="*/ 102 w 177"/>
                <a:gd name="T5" fmla="*/ 157 h 187"/>
                <a:gd name="T6" fmla="*/ 90 w 177"/>
                <a:gd name="T7" fmla="*/ 143 h 187"/>
                <a:gd name="T8" fmla="*/ 90 w 177"/>
                <a:gd name="T9" fmla="*/ 143 h 187"/>
                <a:gd name="T10" fmla="*/ 77 w 177"/>
                <a:gd name="T11" fmla="*/ 142 h 187"/>
                <a:gd name="T12" fmla="*/ 69 w 177"/>
                <a:gd name="T13" fmla="*/ 144 h 187"/>
                <a:gd name="T14" fmla="*/ 28 w 177"/>
                <a:gd name="T15" fmla="*/ 142 h 187"/>
                <a:gd name="T16" fmla="*/ 0 w 177"/>
                <a:gd name="T17" fmla="*/ 123 h 187"/>
                <a:gd name="T18" fmla="*/ 29 w 177"/>
                <a:gd name="T19" fmla="*/ 125 h 187"/>
                <a:gd name="T20" fmla="*/ 25 w 177"/>
                <a:gd name="T21" fmla="*/ 123 h 187"/>
                <a:gd name="T22" fmla="*/ 47 w 177"/>
                <a:gd name="T23" fmla="*/ 116 h 187"/>
                <a:gd name="T24" fmla="*/ 55 w 177"/>
                <a:gd name="T25" fmla="*/ 114 h 187"/>
                <a:gd name="T26" fmla="*/ 55 w 177"/>
                <a:gd name="T27" fmla="*/ 113 h 187"/>
                <a:gd name="T28" fmla="*/ 74 w 177"/>
                <a:gd name="T29" fmla="*/ 48 h 187"/>
                <a:gd name="T30" fmla="*/ 80 w 177"/>
                <a:gd name="T31" fmla="*/ 37 h 187"/>
                <a:gd name="T32" fmla="*/ 88 w 177"/>
                <a:gd name="T33" fmla="*/ 22 h 187"/>
                <a:gd name="T34" fmla="*/ 96 w 177"/>
                <a:gd name="T35" fmla="*/ 35 h 187"/>
                <a:gd name="T36" fmla="*/ 108 w 177"/>
                <a:gd name="T37" fmla="*/ 11 h 187"/>
                <a:gd name="T38" fmla="*/ 117 w 177"/>
                <a:gd name="T39" fmla="*/ 8 h 187"/>
                <a:gd name="T40" fmla="*/ 146 w 177"/>
                <a:gd name="T41" fmla="*/ 0 h 187"/>
                <a:gd name="T42" fmla="*/ 171 w 177"/>
                <a:gd name="T43" fmla="*/ 18 h 187"/>
                <a:gd name="T44" fmla="*/ 160 w 177"/>
                <a:gd name="T45" fmla="*/ 59 h 187"/>
                <a:gd name="T46" fmla="*/ 166 w 177"/>
                <a:gd name="T47" fmla="*/ 87 h 187"/>
                <a:gd name="T48" fmla="*/ 133 w 177"/>
                <a:gd name="T49" fmla="*/ 110 h 187"/>
                <a:gd name="T50" fmla="*/ 133 w 177"/>
                <a:gd name="T51" fmla="*/ 187 h 187"/>
                <a:gd name="T52" fmla="*/ 85 w 177"/>
                <a:gd name="T53" fmla="*/ 123 h 187"/>
                <a:gd name="T54" fmla="*/ 100 w 177"/>
                <a:gd name="T55" fmla="*/ 128 h 187"/>
                <a:gd name="T56" fmla="*/ 115 w 177"/>
                <a:gd name="T57" fmla="*/ 142 h 187"/>
                <a:gd name="T58" fmla="*/ 115 w 177"/>
                <a:gd name="T59" fmla="*/ 93 h 187"/>
                <a:gd name="T60" fmla="*/ 100 w 177"/>
                <a:gd name="T61" fmla="*/ 87 h 187"/>
                <a:gd name="T62" fmla="*/ 82 w 177"/>
                <a:gd name="T63" fmla="*/ 72 h 187"/>
                <a:gd name="T64" fmla="*/ 71 w 177"/>
                <a:gd name="T65" fmla="*/ 104 h 187"/>
                <a:gd name="T66" fmla="*/ 84 w 177"/>
                <a:gd name="T67" fmla="*/ 105 h 187"/>
                <a:gd name="T68" fmla="*/ 88 w 177"/>
                <a:gd name="T69" fmla="*/ 123 h 187"/>
                <a:gd name="T70" fmla="*/ 85 w 177"/>
                <a:gd name="T71" fmla="*/ 123 h 187"/>
                <a:gd name="T72" fmla="*/ 115 w 177"/>
                <a:gd name="T73" fmla="*/ 86 h 187"/>
                <a:gd name="T74" fmla="*/ 127 w 177"/>
                <a:gd name="T75" fmla="*/ 90 h 187"/>
                <a:gd name="T76" fmla="*/ 148 w 177"/>
                <a:gd name="T77" fmla="*/ 82 h 187"/>
                <a:gd name="T78" fmla="*/ 141 w 177"/>
                <a:gd name="T79" fmla="*/ 66 h 187"/>
                <a:gd name="T80" fmla="*/ 129 w 177"/>
                <a:gd name="T81" fmla="*/ 58 h 187"/>
                <a:gd name="T82" fmla="*/ 142 w 177"/>
                <a:gd name="T83" fmla="*/ 50 h 187"/>
                <a:gd name="T84" fmla="*/ 154 w 177"/>
                <a:gd name="T85" fmla="*/ 24 h 187"/>
                <a:gd name="T86" fmla="*/ 146 w 177"/>
                <a:gd name="T87" fmla="*/ 19 h 187"/>
                <a:gd name="T88" fmla="*/ 123 w 177"/>
                <a:gd name="T89" fmla="*/ 25 h 187"/>
                <a:gd name="T90" fmla="*/ 116 w 177"/>
                <a:gd name="T91" fmla="*/ 28 h 187"/>
                <a:gd name="T92" fmla="*/ 112 w 177"/>
                <a:gd name="T93" fmla="*/ 77 h 187"/>
                <a:gd name="T94" fmla="*/ 115 w 177"/>
                <a:gd name="T95" fmla="*/ 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7" h="187">
                  <a:moveTo>
                    <a:pt x="133" y="187"/>
                  </a:moveTo>
                  <a:cubicBezTo>
                    <a:pt x="119" y="177"/>
                    <a:pt x="119" y="177"/>
                    <a:pt x="119" y="177"/>
                  </a:cubicBezTo>
                  <a:cubicBezTo>
                    <a:pt x="109" y="171"/>
                    <a:pt x="106" y="163"/>
                    <a:pt x="102" y="157"/>
                  </a:cubicBezTo>
                  <a:cubicBezTo>
                    <a:pt x="100" y="152"/>
                    <a:pt x="97" y="148"/>
                    <a:pt x="90" y="143"/>
                  </a:cubicBezTo>
                  <a:cubicBezTo>
                    <a:pt x="90" y="143"/>
                    <a:pt x="90" y="143"/>
                    <a:pt x="90" y="143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4" y="143"/>
                    <a:pt x="72" y="144"/>
                    <a:pt x="69" y="144"/>
                  </a:cubicBezTo>
                  <a:cubicBezTo>
                    <a:pt x="56" y="148"/>
                    <a:pt x="40" y="150"/>
                    <a:pt x="28" y="142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29" y="125"/>
                    <a:pt x="29" y="125"/>
                    <a:pt x="29" y="125"/>
                  </a:cubicBezTo>
                  <a:cubicBezTo>
                    <a:pt x="25" y="123"/>
                    <a:pt x="25" y="123"/>
                    <a:pt x="25" y="123"/>
                  </a:cubicBezTo>
                  <a:cubicBezTo>
                    <a:pt x="47" y="116"/>
                    <a:pt x="47" y="116"/>
                    <a:pt x="47" y="116"/>
                  </a:cubicBezTo>
                  <a:cubicBezTo>
                    <a:pt x="50" y="115"/>
                    <a:pt x="53" y="114"/>
                    <a:pt x="55" y="114"/>
                  </a:cubicBezTo>
                  <a:cubicBezTo>
                    <a:pt x="55" y="114"/>
                    <a:pt x="55" y="113"/>
                    <a:pt x="55" y="113"/>
                  </a:cubicBezTo>
                  <a:cubicBezTo>
                    <a:pt x="47" y="98"/>
                    <a:pt x="59" y="75"/>
                    <a:pt x="74" y="48"/>
                  </a:cubicBezTo>
                  <a:cubicBezTo>
                    <a:pt x="77" y="44"/>
                    <a:pt x="79" y="40"/>
                    <a:pt x="80" y="37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97" y="23"/>
                    <a:pt x="101" y="13"/>
                    <a:pt x="108" y="11"/>
                  </a:cubicBezTo>
                  <a:cubicBezTo>
                    <a:pt x="110" y="10"/>
                    <a:pt x="113" y="9"/>
                    <a:pt x="117" y="8"/>
                  </a:cubicBezTo>
                  <a:cubicBezTo>
                    <a:pt x="126" y="4"/>
                    <a:pt x="136" y="0"/>
                    <a:pt x="146" y="0"/>
                  </a:cubicBezTo>
                  <a:cubicBezTo>
                    <a:pt x="158" y="0"/>
                    <a:pt x="167" y="6"/>
                    <a:pt x="171" y="18"/>
                  </a:cubicBezTo>
                  <a:cubicBezTo>
                    <a:pt x="177" y="31"/>
                    <a:pt x="169" y="48"/>
                    <a:pt x="160" y="59"/>
                  </a:cubicBezTo>
                  <a:cubicBezTo>
                    <a:pt x="167" y="67"/>
                    <a:pt x="169" y="77"/>
                    <a:pt x="166" y="87"/>
                  </a:cubicBezTo>
                  <a:cubicBezTo>
                    <a:pt x="161" y="101"/>
                    <a:pt x="148" y="111"/>
                    <a:pt x="133" y="110"/>
                  </a:cubicBezTo>
                  <a:lnTo>
                    <a:pt x="133" y="187"/>
                  </a:lnTo>
                  <a:close/>
                  <a:moveTo>
                    <a:pt x="85" y="123"/>
                  </a:moveTo>
                  <a:cubicBezTo>
                    <a:pt x="91" y="124"/>
                    <a:pt x="96" y="125"/>
                    <a:pt x="100" y="128"/>
                  </a:cubicBezTo>
                  <a:cubicBezTo>
                    <a:pt x="108" y="132"/>
                    <a:pt x="112" y="137"/>
                    <a:pt x="115" y="142"/>
                  </a:cubicBezTo>
                  <a:cubicBezTo>
                    <a:pt x="115" y="93"/>
                    <a:pt x="115" y="93"/>
                    <a:pt x="115" y="93"/>
                  </a:cubicBezTo>
                  <a:cubicBezTo>
                    <a:pt x="100" y="87"/>
                    <a:pt x="100" y="87"/>
                    <a:pt x="100" y="87"/>
                  </a:cubicBezTo>
                  <a:cubicBezTo>
                    <a:pt x="89" y="83"/>
                    <a:pt x="84" y="78"/>
                    <a:pt x="82" y="72"/>
                  </a:cubicBezTo>
                  <a:cubicBezTo>
                    <a:pt x="75" y="84"/>
                    <a:pt x="69" y="99"/>
                    <a:pt x="71" y="104"/>
                  </a:cubicBezTo>
                  <a:cubicBezTo>
                    <a:pt x="72" y="105"/>
                    <a:pt x="76" y="106"/>
                    <a:pt x="84" y="105"/>
                  </a:cubicBezTo>
                  <a:cubicBezTo>
                    <a:pt x="88" y="123"/>
                    <a:pt x="88" y="123"/>
                    <a:pt x="88" y="123"/>
                  </a:cubicBezTo>
                  <a:lnTo>
                    <a:pt x="85" y="123"/>
                  </a:lnTo>
                  <a:close/>
                  <a:moveTo>
                    <a:pt x="115" y="86"/>
                  </a:moveTo>
                  <a:cubicBezTo>
                    <a:pt x="127" y="90"/>
                    <a:pt x="127" y="90"/>
                    <a:pt x="127" y="90"/>
                  </a:cubicBezTo>
                  <a:cubicBezTo>
                    <a:pt x="137" y="95"/>
                    <a:pt x="146" y="88"/>
                    <a:pt x="148" y="82"/>
                  </a:cubicBezTo>
                  <a:cubicBezTo>
                    <a:pt x="149" y="78"/>
                    <a:pt x="149" y="72"/>
                    <a:pt x="141" y="66"/>
                  </a:cubicBezTo>
                  <a:cubicBezTo>
                    <a:pt x="129" y="58"/>
                    <a:pt x="129" y="58"/>
                    <a:pt x="129" y="58"/>
                  </a:cubicBezTo>
                  <a:cubicBezTo>
                    <a:pt x="142" y="50"/>
                    <a:pt x="142" y="50"/>
                    <a:pt x="142" y="50"/>
                  </a:cubicBezTo>
                  <a:cubicBezTo>
                    <a:pt x="149" y="46"/>
                    <a:pt x="157" y="32"/>
                    <a:pt x="154" y="24"/>
                  </a:cubicBezTo>
                  <a:cubicBezTo>
                    <a:pt x="153" y="20"/>
                    <a:pt x="150" y="19"/>
                    <a:pt x="146" y="19"/>
                  </a:cubicBezTo>
                  <a:cubicBezTo>
                    <a:pt x="139" y="19"/>
                    <a:pt x="131" y="22"/>
                    <a:pt x="123" y="25"/>
                  </a:cubicBezTo>
                  <a:cubicBezTo>
                    <a:pt x="121" y="26"/>
                    <a:pt x="118" y="27"/>
                    <a:pt x="116" y="28"/>
                  </a:cubicBezTo>
                  <a:cubicBezTo>
                    <a:pt x="113" y="37"/>
                    <a:pt x="111" y="69"/>
                    <a:pt x="112" y="77"/>
                  </a:cubicBezTo>
                  <a:cubicBezTo>
                    <a:pt x="115" y="86"/>
                    <a:pt x="115" y="86"/>
                    <a:pt x="115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8" name="Freeform 380"/>
            <p:cNvSpPr>
              <a:spLocks/>
            </p:cNvSpPr>
            <p:nvPr/>
          </p:nvSpPr>
          <p:spPr bwMode="auto">
            <a:xfrm>
              <a:off x="2052" y="2107"/>
              <a:ext cx="45" cy="71"/>
            </a:xfrm>
            <a:custGeom>
              <a:avLst/>
              <a:gdLst>
                <a:gd name="T0" fmla="*/ 41 w 151"/>
                <a:gd name="T1" fmla="*/ 15 h 238"/>
                <a:gd name="T2" fmla="*/ 36 w 151"/>
                <a:gd name="T3" fmla="*/ 95 h 238"/>
                <a:gd name="T4" fmla="*/ 46 w 151"/>
                <a:gd name="T5" fmla="*/ 171 h 238"/>
                <a:gd name="T6" fmla="*/ 39 w 151"/>
                <a:gd name="T7" fmla="*/ 238 h 238"/>
                <a:gd name="T8" fmla="*/ 89 w 151"/>
                <a:gd name="T9" fmla="*/ 231 h 238"/>
                <a:gd name="T10" fmla="*/ 110 w 151"/>
                <a:gd name="T11" fmla="*/ 193 h 238"/>
                <a:gd name="T12" fmla="*/ 100 w 151"/>
                <a:gd name="T13" fmla="*/ 115 h 238"/>
                <a:gd name="T14" fmla="*/ 132 w 151"/>
                <a:gd name="T15" fmla="*/ 28 h 238"/>
                <a:gd name="T16" fmla="*/ 67 w 151"/>
                <a:gd name="T17" fmla="*/ 0 h 238"/>
                <a:gd name="T18" fmla="*/ 41 w 151"/>
                <a:gd name="T19" fmla="*/ 1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238">
                  <a:moveTo>
                    <a:pt x="41" y="15"/>
                  </a:moveTo>
                  <a:cubicBezTo>
                    <a:pt x="45" y="47"/>
                    <a:pt x="44" y="63"/>
                    <a:pt x="36" y="95"/>
                  </a:cubicBezTo>
                  <a:cubicBezTo>
                    <a:pt x="32" y="109"/>
                    <a:pt x="0" y="193"/>
                    <a:pt x="46" y="171"/>
                  </a:cubicBezTo>
                  <a:cubicBezTo>
                    <a:pt x="44" y="193"/>
                    <a:pt x="41" y="215"/>
                    <a:pt x="39" y="238"/>
                  </a:cubicBezTo>
                  <a:cubicBezTo>
                    <a:pt x="56" y="235"/>
                    <a:pt x="72" y="233"/>
                    <a:pt x="89" y="231"/>
                  </a:cubicBezTo>
                  <a:cubicBezTo>
                    <a:pt x="80" y="232"/>
                    <a:pt x="110" y="193"/>
                    <a:pt x="110" y="193"/>
                  </a:cubicBezTo>
                  <a:cubicBezTo>
                    <a:pt x="112" y="180"/>
                    <a:pt x="89" y="123"/>
                    <a:pt x="100" y="115"/>
                  </a:cubicBezTo>
                  <a:cubicBezTo>
                    <a:pt x="122" y="97"/>
                    <a:pt x="112" y="56"/>
                    <a:pt x="132" y="28"/>
                  </a:cubicBezTo>
                  <a:cubicBezTo>
                    <a:pt x="151" y="3"/>
                    <a:pt x="74" y="16"/>
                    <a:pt x="67" y="0"/>
                  </a:cubicBezTo>
                  <a:cubicBezTo>
                    <a:pt x="59" y="4"/>
                    <a:pt x="48" y="8"/>
                    <a:pt x="41" y="1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39" name="Freeform 381"/>
            <p:cNvSpPr>
              <a:spLocks noEditPoints="1"/>
            </p:cNvSpPr>
            <p:nvPr/>
          </p:nvSpPr>
          <p:spPr bwMode="auto">
            <a:xfrm>
              <a:off x="2054" y="2103"/>
              <a:ext cx="42" cy="78"/>
            </a:xfrm>
            <a:custGeom>
              <a:avLst/>
              <a:gdLst>
                <a:gd name="T0" fmla="*/ 23 w 140"/>
                <a:gd name="T1" fmla="*/ 261 h 261"/>
                <a:gd name="T2" fmla="*/ 24 w 140"/>
                <a:gd name="T3" fmla="*/ 250 h 261"/>
                <a:gd name="T4" fmla="*/ 30 w 140"/>
                <a:gd name="T5" fmla="*/ 197 h 261"/>
                <a:gd name="T6" fmla="*/ 27 w 140"/>
                <a:gd name="T7" fmla="*/ 197 h 261"/>
                <a:gd name="T8" fmla="*/ 27 w 140"/>
                <a:gd name="T9" fmla="*/ 197 h 261"/>
                <a:gd name="T10" fmla="*/ 11 w 140"/>
                <a:gd name="T11" fmla="*/ 189 h 261"/>
                <a:gd name="T12" fmla="*/ 19 w 140"/>
                <a:gd name="T13" fmla="*/ 112 h 261"/>
                <a:gd name="T14" fmla="*/ 21 w 140"/>
                <a:gd name="T15" fmla="*/ 105 h 261"/>
                <a:gd name="T16" fmla="*/ 26 w 140"/>
                <a:gd name="T17" fmla="*/ 29 h 261"/>
                <a:gd name="T18" fmla="*/ 25 w 140"/>
                <a:gd name="T19" fmla="*/ 24 h 261"/>
                <a:gd name="T20" fmla="*/ 29 w 140"/>
                <a:gd name="T21" fmla="*/ 21 h 261"/>
                <a:gd name="T22" fmla="*/ 48 w 140"/>
                <a:gd name="T23" fmla="*/ 9 h 261"/>
                <a:gd name="T24" fmla="*/ 56 w 140"/>
                <a:gd name="T25" fmla="*/ 5 h 261"/>
                <a:gd name="T26" fmla="*/ 65 w 140"/>
                <a:gd name="T27" fmla="*/ 0 h 261"/>
                <a:gd name="T28" fmla="*/ 69 w 140"/>
                <a:gd name="T29" fmla="*/ 9 h 261"/>
                <a:gd name="T30" fmla="*/ 97 w 140"/>
                <a:gd name="T31" fmla="*/ 14 h 261"/>
                <a:gd name="T32" fmla="*/ 137 w 140"/>
                <a:gd name="T33" fmla="*/ 28 h 261"/>
                <a:gd name="T34" fmla="*/ 134 w 140"/>
                <a:gd name="T35" fmla="*/ 47 h 261"/>
                <a:gd name="T36" fmla="*/ 120 w 140"/>
                <a:gd name="T37" fmla="*/ 87 h 261"/>
                <a:gd name="T38" fmla="*/ 99 w 140"/>
                <a:gd name="T39" fmla="*/ 135 h 261"/>
                <a:gd name="T40" fmla="*/ 107 w 140"/>
                <a:gd name="T41" fmla="*/ 173 h 261"/>
                <a:gd name="T42" fmla="*/ 113 w 140"/>
                <a:gd name="T43" fmla="*/ 208 h 261"/>
                <a:gd name="T44" fmla="*/ 109 w 140"/>
                <a:gd name="T45" fmla="*/ 214 h 261"/>
                <a:gd name="T46" fmla="*/ 90 w 140"/>
                <a:gd name="T47" fmla="*/ 243 h 261"/>
                <a:gd name="T48" fmla="*/ 83 w 140"/>
                <a:gd name="T49" fmla="*/ 242 h 261"/>
                <a:gd name="T50" fmla="*/ 84 w 140"/>
                <a:gd name="T51" fmla="*/ 253 h 261"/>
                <a:gd name="T52" fmla="*/ 84 w 140"/>
                <a:gd name="T53" fmla="*/ 253 h 261"/>
                <a:gd name="T54" fmla="*/ 23 w 140"/>
                <a:gd name="T55" fmla="*/ 261 h 261"/>
                <a:gd name="T56" fmla="*/ 51 w 140"/>
                <a:gd name="T57" fmla="*/ 168 h 261"/>
                <a:gd name="T58" fmla="*/ 50 w 140"/>
                <a:gd name="T59" fmla="*/ 185 h 261"/>
                <a:gd name="T60" fmla="*/ 43 w 140"/>
                <a:gd name="T61" fmla="*/ 240 h 261"/>
                <a:gd name="T62" fmla="*/ 74 w 140"/>
                <a:gd name="T63" fmla="*/ 236 h 261"/>
                <a:gd name="T64" fmla="*/ 94 w 140"/>
                <a:gd name="T65" fmla="*/ 203 h 261"/>
                <a:gd name="T66" fmla="*/ 94 w 140"/>
                <a:gd name="T67" fmla="*/ 203 h 261"/>
                <a:gd name="T68" fmla="*/ 89 w 140"/>
                <a:gd name="T69" fmla="*/ 178 h 261"/>
                <a:gd name="T70" fmla="*/ 88 w 140"/>
                <a:gd name="T71" fmla="*/ 121 h 261"/>
                <a:gd name="T72" fmla="*/ 102 w 140"/>
                <a:gd name="T73" fmla="*/ 84 h 261"/>
                <a:gd name="T74" fmla="*/ 119 w 140"/>
                <a:gd name="T75" fmla="*/ 36 h 261"/>
                <a:gd name="T76" fmla="*/ 119 w 140"/>
                <a:gd name="T77" fmla="*/ 36 h 261"/>
                <a:gd name="T78" fmla="*/ 95 w 140"/>
                <a:gd name="T79" fmla="*/ 32 h 261"/>
                <a:gd name="T80" fmla="*/ 59 w 140"/>
                <a:gd name="T81" fmla="*/ 24 h 261"/>
                <a:gd name="T82" fmla="*/ 56 w 140"/>
                <a:gd name="T83" fmla="*/ 26 h 261"/>
                <a:gd name="T84" fmla="*/ 45 w 140"/>
                <a:gd name="T85" fmla="*/ 32 h 261"/>
                <a:gd name="T86" fmla="*/ 39 w 140"/>
                <a:gd name="T87" fmla="*/ 110 h 261"/>
                <a:gd name="T88" fmla="*/ 36 w 140"/>
                <a:gd name="T89" fmla="*/ 118 h 261"/>
                <a:gd name="T90" fmla="*/ 26 w 140"/>
                <a:gd name="T91" fmla="*/ 178 h 261"/>
                <a:gd name="T92" fmla="*/ 36 w 140"/>
                <a:gd name="T93" fmla="*/ 175 h 261"/>
                <a:gd name="T94" fmla="*/ 51 w 140"/>
                <a:gd name="T95" fmla="*/ 16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0" h="261">
                  <a:moveTo>
                    <a:pt x="23" y="261"/>
                  </a:moveTo>
                  <a:cubicBezTo>
                    <a:pt x="24" y="250"/>
                    <a:pt x="24" y="250"/>
                    <a:pt x="24" y="250"/>
                  </a:cubicBezTo>
                  <a:cubicBezTo>
                    <a:pt x="26" y="232"/>
                    <a:pt x="28" y="214"/>
                    <a:pt x="30" y="197"/>
                  </a:cubicBezTo>
                  <a:cubicBezTo>
                    <a:pt x="29" y="197"/>
                    <a:pt x="28" y="197"/>
                    <a:pt x="27" y="197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21" y="197"/>
                    <a:pt x="15" y="194"/>
                    <a:pt x="11" y="189"/>
                  </a:cubicBezTo>
                  <a:cubicBezTo>
                    <a:pt x="0" y="174"/>
                    <a:pt x="9" y="142"/>
                    <a:pt x="19" y="112"/>
                  </a:cubicBezTo>
                  <a:cubicBezTo>
                    <a:pt x="20" y="109"/>
                    <a:pt x="21" y="107"/>
                    <a:pt x="21" y="105"/>
                  </a:cubicBezTo>
                  <a:cubicBezTo>
                    <a:pt x="29" y="75"/>
                    <a:pt x="30" y="61"/>
                    <a:pt x="26" y="2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4" y="16"/>
                    <a:pt x="41" y="12"/>
                    <a:pt x="48" y="9"/>
                  </a:cubicBezTo>
                  <a:cubicBezTo>
                    <a:pt x="51" y="8"/>
                    <a:pt x="54" y="6"/>
                    <a:pt x="56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72" y="11"/>
                    <a:pt x="88" y="13"/>
                    <a:pt x="97" y="14"/>
                  </a:cubicBezTo>
                  <a:cubicBezTo>
                    <a:pt x="116" y="15"/>
                    <a:pt x="132" y="17"/>
                    <a:pt x="137" y="28"/>
                  </a:cubicBezTo>
                  <a:cubicBezTo>
                    <a:pt x="139" y="32"/>
                    <a:pt x="140" y="38"/>
                    <a:pt x="134" y="47"/>
                  </a:cubicBezTo>
                  <a:cubicBezTo>
                    <a:pt x="125" y="58"/>
                    <a:pt x="123" y="73"/>
                    <a:pt x="120" y="87"/>
                  </a:cubicBezTo>
                  <a:cubicBezTo>
                    <a:pt x="117" y="105"/>
                    <a:pt x="114" y="123"/>
                    <a:pt x="99" y="135"/>
                  </a:cubicBezTo>
                  <a:cubicBezTo>
                    <a:pt x="98" y="139"/>
                    <a:pt x="104" y="161"/>
                    <a:pt x="107" y="173"/>
                  </a:cubicBezTo>
                  <a:cubicBezTo>
                    <a:pt x="112" y="191"/>
                    <a:pt x="114" y="201"/>
                    <a:pt x="113" y="208"/>
                  </a:cubicBezTo>
                  <a:cubicBezTo>
                    <a:pt x="113" y="209"/>
                    <a:pt x="112" y="210"/>
                    <a:pt x="109" y="214"/>
                  </a:cubicBezTo>
                  <a:cubicBezTo>
                    <a:pt x="93" y="236"/>
                    <a:pt x="91" y="242"/>
                    <a:pt x="90" y="243"/>
                  </a:cubicBezTo>
                  <a:cubicBezTo>
                    <a:pt x="83" y="242"/>
                    <a:pt x="83" y="242"/>
                    <a:pt x="83" y="242"/>
                  </a:cubicBezTo>
                  <a:cubicBezTo>
                    <a:pt x="84" y="253"/>
                    <a:pt x="84" y="253"/>
                    <a:pt x="84" y="253"/>
                  </a:cubicBezTo>
                  <a:cubicBezTo>
                    <a:pt x="84" y="253"/>
                    <a:pt x="84" y="253"/>
                    <a:pt x="84" y="253"/>
                  </a:cubicBezTo>
                  <a:lnTo>
                    <a:pt x="23" y="261"/>
                  </a:lnTo>
                  <a:close/>
                  <a:moveTo>
                    <a:pt x="51" y="168"/>
                  </a:moveTo>
                  <a:cubicBezTo>
                    <a:pt x="50" y="185"/>
                    <a:pt x="50" y="185"/>
                    <a:pt x="50" y="185"/>
                  </a:cubicBezTo>
                  <a:cubicBezTo>
                    <a:pt x="48" y="203"/>
                    <a:pt x="45" y="221"/>
                    <a:pt x="43" y="240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6" y="229"/>
                    <a:pt x="82" y="220"/>
                    <a:pt x="94" y="203"/>
                  </a:cubicBezTo>
                  <a:cubicBezTo>
                    <a:pt x="94" y="203"/>
                    <a:pt x="94" y="203"/>
                    <a:pt x="94" y="203"/>
                  </a:cubicBezTo>
                  <a:cubicBezTo>
                    <a:pt x="94" y="197"/>
                    <a:pt x="91" y="185"/>
                    <a:pt x="89" y="178"/>
                  </a:cubicBezTo>
                  <a:cubicBezTo>
                    <a:pt x="81" y="148"/>
                    <a:pt x="77" y="129"/>
                    <a:pt x="88" y="121"/>
                  </a:cubicBezTo>
                  <a:cubicBezTo>
                    <a:pt x="97" y="113"/>
                    <a:pt x="100" y="99"/>
                    <a:pt x="102" y="84"/>
                  </a:cubicBezTo>
                  <a:cubicBezTo>
                    <a:pt x="105" y="68"/>
                    <a:pt x="108" y="51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4" y="34"/>
                    <a:pt x="102" y="33"/>
                    <a:pt x="95" y="32"/>
                  </a:cubicBezTo>
                  <a:cubicBezTo>
                    <a:pt x="80" y="31"/>
                    <a:pt x="67" y="29"/>
                    <a:pt x="59" y="24"/>
                  </a:cubicBezTo>
                  <a:cubicBezTo>
                    <a:pt x="58" y="25"/>
                    <a:pt x="57" y="25"/>
                    <a:pt x="56" y="26"/>
                  </a:cubicBezTo>
                  <a:cubicBezTo>
                    <a:pt x="52" y="28"/>
                    <a:pt x="48" y="30"/>
                    <a:pt x="45" y="32"/>
                  </a:cubicBezTo>
                  <a:cubicBezTo>
                    <a:pt x="48" y="62"/>
                    <a:pt x="47" y="79"/>
                    <a:pt x="39" y="110"/>
                  </a:cubicBezTo>
                  <a:cubicBezTo>
                    <a:pt x="38" y="112"/>
                    <a:pt x="37" y="115"/>
                    <a:pt x="36" y="118"/>
                  </a:cubicBezTo>
                  <a:cubicBezTo>
                    <a:pt x="20" y="168"/>
                    <a:pt x="25" y="177"/>
                    <a:pt x="26" y="178"/>
                  </a:cubicBezTo>
                  <a:cubicBezTo>
                    <a:pt x="28" y="178"/>
                    <a:pt x="31" y="178"/>
                    <a:pt x="36" y="175"/>
                  </a:cubicBezTo>
                  <a:lnTo>
                    <a:pt x="51" y="1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0" name="Freeform 382"/>
            <p:cNvSpPr>
              <a:spLocks/>
            </p:cNvSpPr>
            <p:nvPr/>
          </p:nvSpPr>
          <p:spPr bwMode="auto">
            <a:xfrm>
              <a:off x="2380" y="2009"/>
              <a:ext cx="103" cy="75"/>
            </a:xfrm>
            <a:custGeom>
              <a:avLst/>
              <a:gdLst>
                <a:gd name="T0" fmla="*/ 0 w 347"/>
                <a:gd name="T1" fmla="*/ 120 h 252"/>
                <a:gd name="T2" fmla="*/ 44 w 347"/>
                <a:gd name="T3" fmla="*/ 88 h 252"/>
                <a:gd name="T4" fmla="*/ 80 w 347"/>
                <a:gd name="T5" fmla="*/ 31 h 252"/>
                <a:gd name="T6" fmla="*/ 207 w 347"/>
                <a:gd name="T7" fmla="*/ 18 h 252"/>
                <a:gd name="T8" fmla="*/ 287 w 347"/>
                <a:gd name="T9" fmla="*/ 80 h 252"/>
                <a:gd name="T10" fmla="*/ 344 w 347"/>
                <a:gd name="T11" fmla="*/ 158 h 252"/>
                <a:gd name="T12" fmla="*/ 324 w 347"/>
                <a:gd name="T13" fmla="*/ 206 h 252"/>
                <a:gd name="T14" fmla="*/ 320 w 347"/>
                <a:gd name="T15" fmla="*/ 182 h 252"/>
                <a:gd name="T16" fmla="*/ 313 w 347"/>
                <a:gd name="T17" fmla="*/ 241 h 252"/>
                <a:gd name="T18" fmla="*/ 249 w 347"/>
                <a:gd name="T19" fmla="*/ 225 h 252"/>
                <a:gd name="T20" fmla="*/ 193 w 347"/>
                <a:gd name="T21" fmla="*/ 249 h 252"/>
                <a:gd name="T22" fmla="*/ 102 w 347"/>
                <a:gd name="T23" fmla="*/ 225 h 252"/>
                <a:gd name="T24" fmla="*/ 82 w 347"/>
                <a:gd name="T25" fmla="*/ 208 h 252"/>
                <a:gd name="T26" fmla="*/ 84 w 347"/>
                <a:gd name="T27" fmla="*/ 195 h 252"/>
                <a:gd name="T28" fmla="*/ 0 w 347"/>
                <a:gd name="T29" fmla="*/ 12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7" h="252">
                  <a:moveTo>
                    <a:pt x="0" y="120"/>
                  </a:moveTo>
                  <a:cubicBezTo>
                    <a:pt x="27" y="112"/>
                    <a:pt x="32" y="112"/>
                    <a:pt x="44" y="88"/>
                  </a:cubicBezTo>
                  <a:cubicBezTo>
                    <a:pt x="54" y="65"/>
                    <a:pt x="59" y="45"/>
                    <a:pt x="80" y="31"/>
                  </a:cubicBezTo>
                  <a:cubicBezTo>
                    <a:pt x="121" y="6"/>
                    <a:pt x="166" y="32"/>
                    <a:pt x="207" y="18"/>
                  </a:cubicBezTo>
                  <a:cubicBezTo>
                    <a:pt x="259" y="0"/>
                    <a:pt x="266" y="37"/>
                    <a:pt x="287" y="80"/>
                  </a:cubicBezTo>
                  <a:cubicBezTo>
                    <a:pt x="311" y="130"/>
                    <a:pt x="267" y="173"/>
                    <a:pt x="344" y="158"/>
                  </a:cubicBezTo>
                  <a:cubicBezTo>
                    <a:pt x="347" y="177"/>
                    <a:pt x="342" y="196"/>
                    <a:pt x="324" y="206"/>
                  </a:cubicBezTo>
                  <a:cubicBezTo>
                    <a:pt x="325" y="193"/>
                    <a:pt x="321" y="191"/>
                    <a:pt x="320" y="182"/>
                  </a:cubicBezTo>
                  <a:cubicBezTo>
                    <a:pt x="317" y="202"/>
                    <a:pt x="315" y="221"/>
                    <a:pt x="313" y="241"/>
                  </a:cubicBezTo>
                  <a:cubicBezTo>
                    <a:pt x="295" y="237"/>
                    <a:pt x="267" y="223"/>
                    <a:pt x="249" y="225"/>
                  </a:cubicBezTo>
                  <a:cubicBezTo>
                    <a:pt x="230" y="226"/>
                    <a:pt x="213" y="245"/>
                    <a:pt x="193" y="249"/>
                  </a:cubicBezTo>
                  <a:cubicBezTo>
                    <a:pt x="173" y="252"/>
                    <a:pt x="91" y="251"/>
                    <a:pt x="102" y="225"/>
                  </a:cubicBezTo>
                  <a:cubicBezTo>
                    <a:pt x="90" y="221"/>
                    <a:pt x="92" y="214"/>
                    <a:pt x="82" y="208"/>
                  </a:cubicBezTo>
                  <a:cubicBezTo>
                    <a:pt x="91" y="197"/>
                    <a:pt x="84" y="206"/>
                    <a:pt x="84" y="195"/>
                  </a:cubicBezTo>
                  <a:cubicBezTo>
                    <a:pt x="55" y="221"/>
                    <a:pt x="25" y="132"/>
                    <a:pt x="0" y="12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1" name="Freeform 383"/>
            <p:cNvSpPr>
              <a:spLocks noEditPoints="1"/>
            </p:cNvSpPr>
            <p:nvPr/>
          </p:nvSpPr>
          <p:spPr bwMode="auto">
            <a:xfrm>
              <a:off x="2372" y="2010"/>
              <a:ext cx="114" cy="76"/>
            </a:xfrm>
            <a:custGeom>
              <a:avLst/>
              <a:gdLst>
                <a:gd name="T0" fmla="*/ 121 w 382"/>
                <a:gd name="T1" fmla="*/ 236 h 255"/>
                <a:gd name="T2" fmla="*/ 108 w 382"/>
                <a:gd name="T3" fmla="*/ 217 h 255"/>
                <a:gd name="T4" fmla="*/ 93 w 382"/>
                <a:gd name="T5" fmla="*/ 205 h 255"/>
                <a:gd name="T6" fmla="*/ 48 w 382"/>
                <a:gd name="T7" fmla="*/ 157 h 255"/>
                <a:gd name="T8" fmla="*/ 0 w 382"/>
                <a:gd name="T9" fmla="*/ 115 h 255"/>
                <a:gd name="T10" fmla="*/ 60 w 382"/>
                <a:gd name="T11" fmla="*/ 80 h 255"/>
                <a:gd name="T12" fmla="*/ 100 w 382"/>
                <a:gd name="T13" fmla="*/ 19 h 255"/>
                <a:gd name="T14" fmla="*/ 177 w 382"/>
                <a:gd name="T15" fmla="*/ 8 h 255"/>
                <a:gd name="T16" fmla="*/ 256 w 382"/>
                <a:gd name="T17" fmla="*/ 0 h 255"/>
                <a:gd name="T18" fmla="*/ 320 w 382"/>
                <a:gd name="T19" fmla="*/ 72 h 255"/>
                <a:gd name="T20" fmla="*/ 332 w 382"/>
                <a:gd name="T21" fmla="*/ 145 h 255"/>
                <a:gd name="T22" fmla="*/ 346 w 382"/>
                <a:gd name="T23" fmla="*/ 101 h 255"/>
                <a:gd name="T24" fmla="*/ 367 w 382"/>
                <a:gd name="T25" fmla="*/ 145 h 255"/>
                <a:gd name="T26" fmla="*/ 378 w 382"/>
                <a:gd name="T27" fmla="*/ 152 h 255"/>
                <a:gd name="T28" fmla="*/ 350 w 382"/>
                <a:gd name="T29" fmla="*/ 212 h 255"/>
                <a:gd name="T30" fmla="*/ 345 w 382"/>
                <a:gd name="T31" fmla="*/ 249 h 255"/>
                <a:gd name="T32" fmla="*/ 315 w 382"/>
                <a:gd name="T33" fmla="*/ 240 h 255"/>
                <a:gd name="T34" fmla="*/ 275 w 382"/>
                <a:gd name="T35" fmla="*/ 230 h 255"/>
                <a:gd name="T36" fmla="*/ 220 w 382"/>
                <a:gd name="T37" fmla="*/ 254 h 255"/>
                <a:gd name="T38" fmla="*/ 120 w 382"/>
                <a:gd name="T39" fmla="*/ 203 h 255"/>
                <a:gd name="T40" fmla="*/ 130 w 382"/>
                <a:gd name="T41" fmla="*/ 212 h 255"/>
                <a:gd name="T42" fmla="*/ 136 w 382"/>
                <a:gd name="T43" fmla="*/ 224 h 255"/>
                <a:gd name="T44" fmla="*/ 217 w 382"/>
                <a:gd name="T45" fmla="*/ 236 h 255"/>
                <a:gd name="T46" fmla="*/ 274 w 382"/>
                <a:gd name="T47" fmla="*/ 212 h 255"/>
                <a:gd name="T48" fmla="*/ 330 w 382"/>
                <a:gd name="T49" fmla="*/ 225 h 255"/>
                <a:gd name="T50" fmla="*/ 337 w 382"/>
                <a:gd name="T51" fmla="*/ 166 h 255"/>
                <a:gd name="T52" fmla="*/ 311 w 382"/>
                <a:gd name="T53" fmla="*/ 125 h 255"/>
                <a:gd name="T54" fmla="*/ 295 w 382"/>
                <a:gd name="T55" fmla="*/ 63 h 255"/>
                <a:gd name="T56" fmla="*/ 176 w 382"/>
                <a:gd name="T57" fmla="*/ 26 h 255"/>
                <a:gd name="T58" fmla="*/ 110 w 382"/>
                <a:gd name="T59" fmla="*/ 35 h 255"/>
                <a:gd name="T60" fmla="*/ 77 w 382"/>
                <a:gd name="T61" fmla="*/ 87 h 255"/>
                <a:gd name="T62" fmla="*/ 63 w 382"/>
                <a:gd name="T63" fmla="*/ 147 h 255"/>
                <a:gd name="T64" fmla="*/ 103 w 382"/>
                <a:gd name="T65" fmla="*/ 184 h 255"/>
                <a:gd name="T66" fmla="*/ 118 w 382"/>
                <a:gd name="T67" fmla="*/ 191 h 255"/>
                <a:gd name="T68" fmla="*/ 120 w 382"/>
                <a:gd name="T69" fmla="*/ 192 h 255"/>
                <a:gd name="T70" fmla="*/ 120 w 382"/>
                <a:gd name="T71" fmla="*/ 203 h 255"/>
                <a:gd name="T72" fmla="*/ 354 w 382"/>
                <a:gd name="T73" fmla="*/ 177 h 255"/>
                <a:gd name="T74" fmla="*/ 356 w 382"/>
                <a:gd name="T75" fmla="*/ 184 h 255"/>
                <a:gd name="T76" fmla="*/ 353 w 382"/>
                <a:gd name="T77" fmla="*/ 16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2" h="255">
                  <a:moveTo>
                    <a:pt x="194" y="255"/>
                  </a:moveTo>
                  <a:cubicBezTo>
                    <a:pt x="171" y="255"/>
                    <a:pt x="132" y="253"/>
                    <a:pt x="121" y="236"/>
                  </a:cubicBezTo>
                  <a:cubicBezTo>
                    <a:pt x="119" y="233"/>
                    <a:pt x="117" y="230"/>
                    <a:pt x="117" y="226"/>
                  </a:cubicBezTo>
                  <a:cubicBezTo>
                    <a:pt x="112" y="224"/>
                    <a:pt x="110" y="220"/>
                    <a:pt x="108" y="217"/>
                  </a:cubicBezTo>
                  <a:cubicBezTo>
                    <a:pt x="106" y="215"/>
                    <a:pt x="105" y="213"/>
                    <a:pt x="102" y="211"/>
                  </a:cubicBezTo>
                  <a:cubicBezTo>
                    <a:pt x="93" y="205"/>
                    <a:pt x="93" y="205"/>
                    <a:pt x="93" y="205"/>
                  </a:cubicBezTo>
                  <a:cubicBezTo>
                    <a:pt x="94" y="204"/>
                    <a:pt x="94" y="204"/>
                    <a:pt x="94" y="204"/>
                  </a:cubicBezTo>
                  <a:cubicBezTo>
                    <a:pt x="77" y="202"/>
                    <a:pt x="62" y="180"/>
                    <a:pt x="48" y="157"/>
                  </a:cubicBezTo>
                  <a:cubicBezTo>
                    <a:pt x="38" y="144"/>
                    <a:pt x="28" y="128"/>
                    <a:pt x="22" y="12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49" y="99"/>
                    <a:pt x="52" y="98"/>
                    <a:pt x="60" y="80"/>
                  </a:cubicBezTo>
                  <a:cubicBezTo>
                    <a:pt x="62" y="75"/>
                    <a:pt x="64" y="71"/>
                    <a:pt x="66" y="67"/>
                  </a:cubicBezTo>
                  <a:cubicBezTo>
                    <a:pt x="73" y="49"/>
                    <a:pt x="81" y="32"/>
                    <a:pt x="100" y="19"/>
                  </a:cubicBezTo>
                  <a:cubicBezTo>
                    <a:pt x="119" y="8"/>
                    <a:pt x="138" y="7"/>
                    <a:pt x="150" y="7"/>
                  </a:cubicBezTo>
                  <a:cubicBezTo>
                    <a:pt x="159" y="7"/>
                    <a:pt x="168" y="7"/>
                    <a:pt x="177" y="8"/>
                  </a:cubicBezTo>
                  <a:cubicBezTo>
                    <a:pt x="196" y="10"/>
                    <a:pt x="216" y="10"/>
                    <a:pt x="230" y="5"/>
                  </a:cubicBezTo>
                  <a:cubicBezTo>
                    <a:pt x="240" y="2"/>
                    <a:pt x="248" y="0"/>
                    <a:pt x="256" y="0"/>
                  </a:cubicBezTo>
                  <a:cubicBezTo>
                    <a:pt x="288" y="0"/>
                    <a:pt x="299" y="26"/>
                    <a:pt x="312" y="55"/>
                  </a:cubicBezTo>
                  <a:cubicBezTo>
                    <a:pt x="315" y="61"/>
                    <a:pt x="317" y="66"/>
                    <a:pt x="320" y="72"/>
                  </a:cubicBezTo>
                  <a:cubicBezTo>
                    <a:pt x="330" y="92"/>
                    <a:pt x="329" y="111"/>
                    <a:pt x="329" y="125"/>
                  </a:cubicBezTo>
                  <a:cubicBezTo>
                    <a:pt x="329" y="134"/>
                    <a:pt x="329" y="142"/>
                    <a:pt x="332" y="145"/>
                  </a:cubicBezTo>
                  <a:cubicBezTo>
                    <a:pt x="333" y="146"/>
                    <a:pt x="336" y="147"/>
                    <a:pt x="340" y="147"/>
                  </a:cubicBezTo>
                  <a:cubicBezTo>
                    <a:pt x="346" y="101"/>
                    <a:pt x="346" y="101"/>
                    <a:pt x="346" y="101"/>
                  </a:cubicBezTo>
                  <a:cubicBezTo>
                    <a:pt x="351" y="147"/>
                    <a:pt x="351" y="147"/>
                    <a:pt x="351" y="147"/>
                  </a:cubicBezTo>
                  <a:cubicBezTo>
                    <a:pt x="355" y="147"/>
                    <a:pt x="361" y="146"/>
                    <a:pt x="367" y="145"/>
                  </a:cubicBezTo>
                  <a:cubicBezTo>
                    <a:pt x="377" y="143"/>
                    <a:pt x="377" y="143"/>
                    <a:pt x="377" y="143"/>
                  </a:cubicBezTo>
                  <a:cubicBezTo>
                    <a:pt x="378" y="152"/>
                    <a:pt x="378" y="152"/>
                    <a:pt x="378" y="152"/>
                  </a:cubicBezTo>
                  <a:cubicBezTo>
                    <a:pt x="382" y="179"/>
                    <a:pt x="373" y="200"/>
                    <a:pt x="353" y="210"/>
                  </a:cubicBezTo>
                  <a:cubicBezTo>
                    <a:pt x="350" y="212"/>
                    <a:pt x="350" y="212"/>
                    <a:pt x="350" y="212"/>
                  </a:cubicBezTo>
                  <a:cubicBezTo>
                    <a:pt x="349" y="221"/>
                    <a:pt x="348" y="230"/>
                    <a:pt x="347" y="238"/>
                  </a:cubicBezTo>
                  <a:cubicBezTo>
                    <a:pt x="345" y="249"/>
                    <a:pt x="345" y="249"/>
                    <a:pt x="345" y="249"/>
                  </a:cubicBezTo>
                  <a:cubicBezTo>
                    <a:pt x="335" y="246"/>
                    <a:pt x="335" y="246"/>
                    <a:pt x="335" y="246"/>
                  </a:cubicBezTo>
                  <a:cubicBezTo>
                    <a:pt x="329" y="245"/>
                    <a:pt x="322" y="242"/>
                    <a:pt x="315" y="240"/>
                  </a:cubicBezTo>
                  <a:cubicBezTo>
                    <a:pt x="303" y="235"/>
                    <a:pt x="288" y="230"/>
                    <a:pt x="278" y="230"/>
                  </a:cubicBezTo>
                  <a:cubicBezTo>
                    <a:pt x="275" y="230"/>
                    <a:pt x="275" y="230"/>
                    <a:pt x="275" y="230"/>
                  </a:cubicBezTo>
                  <a:cubicBezTo>
                    <a:pt x="267" y="230"/>
                    <a:pt x="258" y="235"/>
                    <a:pt x="249" y="241"/>
                  </a:cubicBezTo>
                  <a:cubicBezTo>
                    <a:pt x="240" y="246"/>
                    <a:pt x="231" y="252"/>
                    <a:pt x="220" y="254"/>
                  </a:cubicBezTo>
                  <a:cubicBezTo>
                    <a:pt x="214" y="255"/>
                    <a:pt x="205" y="255"/>
                    <a:pt x="194" y="255"/>
                  </a:cubicBezTo>
                  <a:close/>
                  <a:moveTo>
                    <a:pt x="120" y="203"/>
                  </a:moveTo>
                  <a:cubicBezTo>
                    <a:pt x="121" y="204"/>
                    <a:pt x="122" y="205"/>
                    <a:pt x="122" y="206"/>
                  </a:cubicBezTo>
                  <a:cubicBezTo>
                    <a:pt x="125" y="210"/>
                    <a:pt x="126" y="211"/>
                    <a:pt x="130" y="212"/>
                  </a:cubicBezTo>
                  <a:cubicBezTo>
                    <a:pt x="140" y="214"/>
                    <a:pt x="140" y="214"/>
                    <a:pt x="140" y="214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39" y="231"/>
                    <a:pt x="162" y="237"/>
                    <a:pt x="194" y="237"/>
                  </a:cubicBezTo>
                  <a:cubicBezTo>
                    <a:pt x="205" y="237"/>
                    <a:pt x="213" y="236"/>
                    <a:pt x="217" y="236"/>
                  </a:cubicBezTo>
                  <a:cubicBezTo>
                    <a:pt x="224" y="234"/>
                    <a:pt x="232" y="230"/>
                    <a:pt x="240" y="225"/>
                  </a:cubicBezTo>
                  <a:cubicBezTo>
                    <a:pt x="251" y="219"/>
                    <a:pt x="261" y="212"/>
                    <a:pt x="274" y="212"/>
                  </a:cubicBezTo>
                  <a:cubicBezTo>
                    <a:pt x="287" y="210"/>
                    <a:pt x="306" y="217"/>
                    <a:pt x="322" y="222"/>
                  </a:cubicBezTo>
                  <a:cubicBezTo>
                    <a:pt x="324" y="223"/>
                    <a:pt x="327" y="224"/>
                    <a:pt x="330" y="225"/>
                  </a:cubicBezTo>
                  <a:cubicBezTo>
                    <a:pt x="332" y="209"/>
                    <a:pt x="334" y="193"/>
                    <a:pt x="336" y="177"/>
                  </a:cubicBezTo>
                  <a:cubicBezTo>
                    <a:pt x="337" y="166"/>
                    <a:pt x="337" y="166"/>
                    <a:pt x="337" y="166"/>
                  </a:cubicBezTo>
                  <a:cubicBezTo>
                    <a:pt x="329" y="165"/>
                    <a:pt x="323" y="162"/>
                    <a:pt x="319" y="158"/>
                  </a:cubicBezTo>
                  <a:cubicBezTo>
                    <a:pt x="311" y="150"/>
                    <a:pt x="311" y="138"/>
                    <a:pt x="311" y="125"/>
                  </a:cubicBezTo>
                  <a:cubicBezTo>
                    <a:pt x="311" y="111"/>
                    <a:pt x="311" y="96"/>
                    <a:pt x="304" y="80"/>
                  </a:cubicBezTo>
                  <a:cubicBezTo>
                    <a:pt x="301" y="74"/>
                    <a:pt x="298" y="68"/>
                    <a:pt x="295" y="63"/>
                  </a:cubicBezTo>
                  <a:cubicBezTo>
                    <a:pt x="279" y="25"/>
                    <a:pt x="269" y="11"/>
                    <a:pt x="236" y="23"/>
                  </a:cubicBezTo>
                  <a:cubicBezTo>
                    <a:pt x="219" y="29"/>
                    <a:pt x="197" y="28"/>
                    <a:pt x="176" y="26"/>
                  </a:cubicBezTo>
                  <a:cubicBezTo>
                    <a:pt x="167" y="26"/>
                    <a:pt x="159" y="25"/>
                    <a:pt x="150" y="25"/>
                  </a:cubicBezTo>
                  <a:cubicBezTo>
                    <a:pt x="134" y="25"/>
                    <a:pt x="121" y="28"/>
                    <a:pt x="110" y="35"/>
                  </a:cubicBezTo>
                  <a:cubicBezTo>
                    <a:pt x="95" y="44"/>
                    <a:pt x="90" y="57"/>
                    <a:pt x="83" y="74"/>
                  </a:cubicBezTo>
                  <a:cubicBezTo>
                    <a:pt x="81" y="78"/>
                    <a:pt x="79" y="83"/>
                    <a:pt x="77" y="87"/>
                  </a:cubicBezTo>
                  <a:cubicBezTo>
                    <a:pt x="67" y="109"/>
                    <a:pt x="60" y="114"/>
                    <a:pt x="44" y="120"/>
                  </a:cubicBezTo>
                  <a:cubicBezTo>
                    <a:pt x="50" y="127"/>
                    <a:pt x="56" y="137"/>
                    <a:pt x="63" y="147"/>
                  </a:cubicBezTo>
                  <a:cubicBezTo>
                    <a:pt x="73" y="164"/>
                    <a:pt x="88" y="186"/>
                    <a:pt x="98" y="186"/>
                  </a:cubicBezTo>
                  <a:cubicBezTo>
                    <a:pt x="98" y="186"/>
                    <a:pt x="100" y="186"/>
                    <a:pt x="103" y="184"/>
                  </a:cubicBezTo>
                  <a:cubicBezTo>
                    <a:pt x="118" y="170"/>
                    <a:pt x="118" y="170"/>
                    <a:pt x="118" y="170"/>
                  </a:cubicBezTo>
                  <a:cubicBezTo>
                    <a:pt x="118" y="191"/>
                    <a:pt x="118" y="191"/>
                    <a:pt x="118" y="191"/>
                  </a:cubicBezTo>
                  <a:cubicBezTo>
                    <a:pt x="118" y="191"/>
                    <a:pt x="118" y="191"/>
                    <a:pt x="118" y="191"/>
                  </a:cubicBezTo>
                  <a:cubicBezTo>
                    <a:pt x="120" y="192"/>
                    <a:pt x="120" y="192"/>
                    <a:pt x="120" y="192"/>
                  </a:cubicBezTo>
                  <a:cubicBezTo>
                    <a:pt x="121" y="197"/>
                    <a:pt x="121" y="197"/>
                    <a:pt x="121" y="197"/>
                  </a:cubicBezTo>
                  <a:cubicBezTo>
                    <a:pt x="121" y="199"/>
                    <a:pt x="121" y="201"/>
                    <a:pt x="120" y="203"/>
                  </a:cubicBezTo>
                  <a:close/>
                  <a:moveTo>
                    <a:pt x="353" y="165"/>
                  </a:moveTo>
                  <a:cubicBezTo>
                    <a:pt x="354" y="177"/>
                    <a:pt x="354" y="177"/>
                    <a:pt x="354" y="177"/>
                  </a:cubicBezTo>
                  <a:cubicBezTo>
                    <a:pt x="354" y="179"/>
                    <a:pt x="355" y="181"/>
                    <a:pt x="356" y="183"/>
                  </a:cubicBezTo>
                  <a:cubicBezTo>
                    <a:pt x="356" y="183"/>
                    <a:pt x="356" y="183"/>
                    <a:pt x="356" y="184"/>
                  </a:cubicBezTo>
                  <a:cubicBezTo>
                    <a:pt x="359" y="178"/>
                    <a:pt x="361" y="172"/>
                    <a:pt x="361" y="165"/>
                  </a:cubicBezTo>
                  <a:cubicBezTo>
                    <a:pt x="358" y="165"/>
                    <a:pt x="355" y="165"/>
                    <a:pt x="353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2" name="Freeform 384"/>
            <p:cNvSpPr>
              <a:spLocks/>
            </p:cNvSpPr>
            <p:nvPr/>
          </p:nvSpPr>
          <p:spPr bwMode="auto">
            <a:xfrm>
              <a:off x="2305" y="2033"/>
              <a:ext cx="32" cy="20"/>
            </a:xfrm>
            <a:custGeom>
              <a:avLst/>
              <a:gdLst>
                <a:gd name="T0" fmla="*/ 108 w 108"/>
                <a:gd name="T1" fmla="*/ 9 h 68"/>
                <a:gd name="T2" fmla="*/ 77 w 108"/>
                <a:gd name="T3" fmla="*/ 30 h 68"/>
                <a:gd name="T4" fmla="*/ 59 w 108"/>
                <a:gd name="T5" fmla="*/ 64 h 68"/>
                <a:gd name="T6" fmla="*/ 19 w 108"/>
                <a:gd name="T7" fmla="*/ 66 h 68"/>
                <a:gd name="T8" fmla="*/ 0 w 108"/>
                <a:gd name="T9" fmla="*/ 35 h 68"/>
                <a:gd name="T10" fmla="*/ 108 w 108"/>
                <a:gd name="T11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68">
                  <a:moveTo>
                    <a:pt x="108" y="9"/>
                  </a:moveTo>
                  <a:cubicBezTo>
                    <a:pt x="101" y="22"/>
                    <a:pt x="84" y="19"/>
                    <a:pt x="77" y="30"/>
                  </a:cubicBezTo>
                  <a:cubicBezTo>
                    <a:pt x="69" y="40"/>
                    <a:pt x="76" y="68"/>
                    <a:pt x="59" y="64"/>
                  </a:cubicBezTo>
                  <a:cubicBezTo>
                    <a:pt x="55" y="63"/>
                    <a:pt x="17" y="66"/>
                    <a:pt x="19" y="66"/>
                  </a:cubicBezTo>
                  <a:cubicBezTo>
                    <a:pt x="10" y="61"/>
                    <a:pt x="6" y="40"/>
                    <a:pt x="0" y="35"/>
                  </a:cubicBezTo>
                  <a:cubicBezTo>
                    <a:pt x="7" y="22"/>
                    <a:pt x="99" y="0"/>
                    <a:pt x="108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3" name="Freeform 385"/>
            <p:cNvSpPr>
              <a:spLocks noEditPoints="1"/>
            </p:cNvSpPr>
            <p:nvPr/>
          </p:nvSpPr>
          <p:spPr bwMode="auto">
            <a:xfrm>
              <a:off x="2302" y="2032"/>
              <a:ext cx="39" cy="23"/>
            </a:xfrm>
            <a:custGeom>
              <a:avLst/>
              <a:gdLst>
                <a:gd name="T0" fmla="*/ 31 w 130"/>
                <a:gd name="T1" fmla="*/ 78 h 78"/>
                <a:gd name="T2" fmla="*/ 29 w 130"/>
                <a:gd name="T3" fmla="*/ 69 h 78"/>
                <a:gd name="T4" fmla="*/ 24 w 130"/>
                <a:gd name="T5" fmla="*/ 77 h 78"/>
                <a:gd name="T6" fmla="*/ 22 w 130"/>
                <a:gd name="T7" fmla="*/ 76 h 78"/>
                <a:gd name="T8" fmla="*/ 18 w 130"/>
                <a:gd name="T9" fmla="*/ 73 h 78"/>
                <a:gd name="T10" fmla="*/ 18 w 130"/>
                <a:gd name="T11" fmla="*/ 72 h 78"/>
                <a:gd name="T12" fmla="*/ 9 w 130"/>
                <a:gd name="T13" fmla="*/ 54 h 78"/>
                <a:gd name="T14" fmla="*/ 4 w 130"/>
                <a:gd name="T15" fmla="*/ 45 h 78"/>
                <a:gd name="T16" fmla="*/ 0 w 130"/>
                <a:gd name="T17" fmla="*/ 40 h 78"/>
                <a:gd name="T18" fmla="*/ 2 w 130"/>
                <a:gd name="T19" fmla="*/ 34 h 78"/>
                <a:gd name="T20" fmla="*/ 108 w 130"/>
                <a:gd name="T21" fmla="*/ 0 h 78"/>
                <a:gd name="T22" fmla="*/ 124 w 130"/>
                <a:gd name="T23" fmla="*/ 5 h 78"/>
                <a:gd name="T24" fmla="*/ 130 w 130"/>
                <a:gd name="T25" fmla="*/ 10 h 78"/>
                <a:gd name="T26" fmla="*/ 126 w 130"/>
                <a:gd name="T27" fmla="*/ 16 h 78"/>
                <a:gd name="T28" fmla="*/ 104 w 130"/>
                <a:gd name="T29" fmla="*/ 32 h 78"/>
                <a:gd name="T30" fmla="*/ 94 w 130"/>
                <a:gd name="T31" fmla="*/ 38 h 78"/>
                <a:gd name="T32" fmla="*/ 91 w 130"/>
                <a:gd name="T33" fmla="*/ 50 h 78"/>
                <a:gd name="T34" fmla="*/ 72 w 130"/>
                <a:gd name="T35" fmla="*/ 76 h 78"/>
                <a:gd name="T36" fmla="*/ 67 w 130"/>
                <a:gd name="T37" fmla="*/ 76 h 78"/>
                <a:gd name="T38" fmla="*/ 31 w 130"/>
                <a:gd name="T39" fmla="*/ 78 h 78"/>
                <a:gd name="T40" fmla="*/ 22 w 130"/>
                <a:gd name="T41" fmla="*/ 40 h 78"/>
                <a:gd name="T42" fmla="*/ 26 w 130"/>
                <a:gd name="T43" fmla="*/ 47 h 78"/>
                <a:gd name="T44" fmla="*/ 32 w 130"/>
                <a:gd name="T45" fmla="*/ 59 h 78"/>
                <a:gd name="T46" fmla="*/ 66 w 130"/>
                <a:gd name="T47" fmla="*/ 57 h 78"/>
                <a:gd name="T48" fmla="*/ 71 w 130"/>
                <a:gd name="T49" fmla="*/ 58 h 78"/>
                <a:gd name="T50" fmla="*/ 73 w 130"/>
                <a:gd name="T51" fmla="*/ 48 h 78"/>
                <a:gd name="T52" fmla="*/ 79 w 130"/>
                <a:gd name="T53" fmla="*/ 27 h 78"/>
                <a:gd name="T54" fmla="*/ 85 w 130"/>
                <a:gd name="T55" fmla="*/ 21 h 78"/>
                <a:gd name="T56" fmla="*/ 22 w 130"/>
                <a:gd name="T57" fmla="*/ 4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78">
                  <a:moveTo>
                    <a:pt x="31" y="78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3" y="77"/>
                    <a:pt x="23" y="76"/>
                    <a:pt x="22" y="76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4" y="67"/>
                    <a:pt x="11" y="60"/>
                    <a:pt x="9" y="54"/>
                  </a:cubicBezTo>
                  <a:cubicBezTo>
                    <a:pt x="7" y="51"/>
                    <a:pt x="5" y="46"/>
                    <a:pt x="4" y="4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1" y="17"/>
                    <a:pt x="85" y="0"/>
                    <a:pt x="108" y="0"/>
                  </a:cubicBezTo>
                  <a:cubicBezTo>
                    <a:pt x="116" y="0"/>
                    <a:pt x="121" y="2"/>
                    <a:pt x="124" y="5"/>
                  </a:cubicBezTo>
                  <a:cubicBezTo>
                    <a:pt x="130" y="10"/>
                    <a:pt x="130" y="10"/>
                    <a:pt x="130" y="10"/>
                  </a:cubicBezTo>
                  <a:cubicBezTo>
                    <a:pt x="126" y="16"/>
                    <a:pt x="126" y="16"/>
                    <a:pt x="126" y="16"/>
                  </a:cubicBezTo>
                  <a:cubicBezTo>
                    <a:pt x="121" y="26"/>
                    <a:pt x="111" y="30"/>
                    <a:pt x="104" y="32"/>
                  </a:cubicBezTo>
                  <a:cubicBezTo>
                    <a:pt x="99" y="34"/>
                    <a:pt x="96" y="36"/>
                    <a:pt x="94" y="38"/>
                  </a:cubicBezTo>
                  <a:cubicBezTo>
                    <a:pt x="93" y="40"/>
                    <a:pt x="92" y="46"/>
                    <a:pt x="91" y="50"/>
                  </a:cubicBezTo>
                  <a:cubicBezTo>
                    <a:pt x="90" y="60"/>
                    <a:pt x="88" y="76"/>
                    <a:pt x="72" y="76"/>
                  </a:cubicBezTo>
                  <a:cubicBezTo>
                    <a:pt x="71" y="76"/>
                    <a:pt x="69" y="76"/>
                    <a:pt x="67" y="76"/>
                  </a:cubicBezTo>
                  <a:cubicBezTo>
                    <a:pt x="56" y="76"/>
                    <a:pt x="34" y="77"/>
                    <a:pt x="31" y="78"/>
                  </a:cubicBezTo>
                  <a:close/>
                  <a:moveTo>
                    <a:pt x="22" y="40"/>
                  </a:moveTo>
                  <a:cubicBezTo>
                    <a:pt x="23" y="42"/>
                    <a:pt x="25" y="44"/>
                    <a:pt x="26" y="47"/>
                  </a:cubicBezTo>
                  <a:cubicBezTo>
                    <a:pt x="27" y="50"/>
                    <a:pt x="29" y="56"/>
                    <a:pt x="32" y="59"/>
                  </a:cubicBezTo>
                  <a:cubicBezTo>
                    <a:pt x="38" y="58"/>
                    <a:pt x="49" y="57"/>
                    <a:pt x="66" y="57"/>
                  </a:cubicBezTo>
                  <a:cubicBezTo>
                    <a:pt x="68" y="57"/>
                    <a:pt x="70" y="57"/>
                    <a:pt x="71" y="58"/>
                  </a:cubicBezTo>
                  <a:cubicBezTo>
                    <a:pt x="72" y="57"/>
                    <a:pt x="73" y="51"/>
                    <a:pt x="73" y="48"/>
                  </a:cubicBezTo>
                  <a:cubicBezTo>
                    <a:pt x="74" y="41"/>
                    <a:pt x="75" y="33"/>
                    <a:pt x="79" y="27"/>
                  </a:cubicBezTo>
                  <a:cubicBezTo>
                    <a:pt x="81" y="25"/>
                    <a:pt x="83" y="23"/>
                    <a:pt x="85" y="21"/>
                  </a:cubicBezTo>
                  <a:cubicBezTo>
                    <a:pt x="62" y="26"/>
                    <a:pt x="34" y="34"/>
                    <a:pt x="22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4" name="Freeform 386"/>
            <p:cNvSpPr>
              <a:spLocks/>
            </p:cNvSpPr>
            <p:nvPr/>
          </p:nvSpPr>
          <p:spPr bwMode="auto">
            <a:xfrm>
              <a:off x="2306" y="2036"/>
              <a:ext cx="66" cy="63"/>
            </a:xfrm>
            <a:custGeom>
              <a:avLst/>
              <a:gdLst>
                <a:gd name="T0" fmla="*/ 137 w 222"/>
                <a:gd name="T1" fmla="*/ 168 h 211"/>
                <a:gd name="T2" fmla="*/ 182 w 222"/>
                <a:gd name="T3" fmla="*/ 205 h 211"/>
                <a:gd name="T4" fmla="*/ 133 w 222"/>
                <a:gd name="T5" fmla="*/ 191 h 211"/>
                <a:gd name="T6" fmla="*/ 149 w 222"/>
                <a:gd name="T7" fmla="*/ 191 h 211"/>
                <a:gd name="T8" fmla="*/ 72 w 222"/>
                <a:gd name="T9" fmla="*/ 124 h 211"/>
                <a:gd name="T10" fmla="*/ 36 w 222"/>
                <a:gd name="T11" fmla="*/ 75 h 211"/>
                <a:gd name="T12" fmla="*/ 6 w 222"/>
                <a:gd name="T13" fmla="*/ 70 h 211"/>
                <a:gd name="T14" fmla="*/ 63 w 222"/>
                <a:gd name="T15" fmla="*/ 56 h 211"/>
                <a:gd name="T16" fmla="*/ 74 w 222"/>
                <a:gd name="T17" fmla="*/ 21 h 211"/>
                <a:gd name="T18" fmla="*/ 105 w 222"/>
                <a:gd name="T19" fmla="*/ 0 h 211"/>
                <a:gd name="T20" fmla="*/ 163 w 222"/>
                <a:gd name="T21" fmla="*/ 50 h 211"/>
                <a:gd name="T22" fmla="*/ 194 w 222"/>
                <a:gd name="T23" fmla="*/ 48 h 211"/>
                <a:gd name="T24" fmla="*/ 222 w 222"/>
                <a:gd name="T25" fmla="*/ 80 h 211"/>
                <a:gd name="T26" fmla="*/ 176 w 222"/>
                <a:gd name="T27" fmla="*/ 78 h 211"/>
                <a:gd name="T28" fmla="*/ 90 w 222"/>
                <a:gd name="T29" fmla="*/ 67 h 211"/>
                <a:gd name="T30" fmla="*/ 137 w 222"/>
                <a:gd name="T31" fmla="*/ 168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2" h="211">
                  <a:moveTo>
                    <a:pt x="137" y="168"/>
                  </a:moveTo>
                  <a:cubicBezTo>
                    <a:pt x="152" y="180"/>
                    <a:pt x="167" y="193"/>
                    <a:pt x="182" y="205"/>
                  </a:cubicBezTo>
                  <a:cubicBezTo>
                    <a:pt x="167" y="211"/>
                    <a:pt x="154" y="195"/>
                    <a:pt x="133" y="191"/>
                  </a:cubicBezTo>
                  <a:cubicBezTo>
                    <a:pt x="138" y="191"/>
                    <a:pt x="144" y="191"/>
                    <a:pt x="149" y="191"/>
                  </a:cubicBezTo>
                  <a:cubicBezTo>
                    <a:pt x="135" y="175"/>
                    <a:pt x="42" y="152"/>
                    <a:pt x="72" y="124"/>
                  </a:cubicBezTo>
                  <a:cubicBezTo>
                    <a:pt x="50" y="114"/>
                    <a:pt x="60" y="81"/>
                    <a:pt x="36" y="75"/>
                  </a:cubicBezTo>
                  <a:cubicBezTo>
                    <a:pt x="32" y="74"/>
                    <a:pt x="0" y="125"/>
                    <a:pt x="6" y="70"/>
                  </a:cubicBezTo>
                  <a:cubicBezTo>
                    <a:pt x="9" y="37"/>
                    <a:pt x="52" y="65"/>
                    <a:pt x="63" y="56"/>
                  </a:cubicBezTo>
                  <a:cubicBezTo>
                    <a:pt x="71" y="50"/>
                    <a:pt x="68" y="29"/>
                    <a:pt x="74" y="21"/>
                  </a:cubicBezTo>
                  <a:cubicBezTo>
                    <a:pt x="81" y="10"/>
                    <a:pt x="98" y="13"/>
                    <a:pt x="105" y="0"/>
                  </a:cubicBezTo>
                  <a:cubicBezTo>
                    <a:pt x="119" y="13"/>
                    <a:pt x="144" y="43"/>
                    <a:pt x="163" y="50"/>
                  </a:cubicBezTo>
                  <a:cubicBezTo>
                    <a:pt x="175" y="55"/>
                    <a:pt x="188" y="30"/>
                    <a:pt x="194" y="48"/>
                  </a:cubicBezTo>
                  <a:cubicBezTo>
                    <a:pt x="199" y="65"/>
                    <a:pt x="203" y="75"/>
                    <a:pt x="222" y="80"/>
                  </a:cubicBezTo>
                  <a:cubicBezTo>
                    <a:pt x="201" y="102"/>
                    <a:pt x="202" y="84"/>
                    <a:pt x="176" y="78"/>
                  </a:cubicBezTo>
                  <a:cubicBezTo>
                    <a:pt x="152" y="74"/>
                    <a:pt x="97" y="82"/>
                    <a:pt x="90" y="67"/>
                  </a:cubicBezTo>
                  <a:cubicBezTo>
                    <a:pt x="68" y="91"/>
                    <a:pt x="122" y="145"/>
                    <a:pt x="137" y="16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5" name="Freeform 387"/>
            <p:cNvSpPr>
              <a:spLocks noEditPoints="1"/>
            </p:cNvSpPr>
            <p:nvPr/>
          </p:nvSpPr>
          <p:spPr bwMode="auto">
            <a:xfrm>
              <a:off x="2305" y="2031"/>
              <a:ext cx="73" cy="69"/>
            </a:xfrm>
            <a:custGeom>
              <a:avLst/>
              <a:gdLst>
                <a:gd name="T0" fmla="*/ 157 w 245"/>
                <a:gd name="T1" fmla="*/ 224 h 231"/>
                <a:gd name="T2" fmla="*/ 137 w 245"/>
                <a:gd name="T3" fmla="*/ 207 h 231"/>
                <a:gd name="T4" fmla="*/ 62 w 245"/>
                <a:gd name="T5" fmla="*/ 155 h 231"/>
                <a:gd name="T6" fmla="*/ 51 w 245"/>
                <a:gd name="T7" fmla="*/ 118 h 231"/>
                <a:gd name="T8" fmla="*/ 41 w 245"/>
                <a:gd name="T9" fmla="*/ 104 h 231"/>
                <a:gd name="T10" fmla="*/ 6 w 245"/>
                <a:gd name="T11" fmla="*/ 117 h 231"/>
                <a:gd name="T12" fmla="*/ 29 w 245"/>
                <a:gd name="T13" fmla="*/ 60 h 231"/>
                <a:gd name="T14" fmla="*/ 62 w 245"/>
                <a:gd name="T15" fmla="*/ 65 h 231"/>
                <a:gd name="T16" fmla="*/ 71 w 245"/>
                <a:gd name="T17" fmla="*/ 31 h 231"/>
                <a:gd name="T18" fmla="*/ 102 w 245"/>
                <a:gd name="T19" fmla="*/ 11 h 231"/>
                <a:gd name="T20" fmla="*/ 117 w 245"/>
                <a:gd name="T21" fmla="*/ 9 h 231"/>
                <a:gd name="T22" fmla="*/ 171 w 245"/>
                <a:gd name="T23" fmla="*/ 57 h 231"/>
                <a:gd name="T24" fmla="*/ 192 w 245"/>
                <a:gd name="T25" fmla="*/ 48 h 231"/>
                <a:gd name="T26" fmla="*/ 230 w 245"/>
                <a:gd name="T27" fmla="*/ 87 h 231"/>
                <a:gd name="T28" fmla="*/ 234 w 245"/>
                <a:gd name="T29" fmla="*/ 102 h 231"/>
                <a:gd name="T30" fmla="*/ 179 w 245"/>
                <a:gd name="T31" fmla="*/ 103 h 231"/>
                <a:gd name="T32" fmla="*/ 99 w 245"/>
                <a:gd name="T33" fmla="*/ 97 h 231"/>
                <a:gd name="T34" fmla="*/ 149 w 245"/>
                <a:gd name="T35" fmla="*/ 178 h 231"/>
                <a:gd name="T36" fmla="*/ 193 w 245"/>
                <a:gd name="T37" fmla="*/ 214 h 231"/>
                <a:gd name="T38" fmla="*/ 190 w 245"/>
                <a:gd name="T39" fmla="*/ 230 h 231"/>
                <a:gd name="T40" fmla="*/ 41 w 245"/>
                <a:gd name="T41" fmla="*/ 82 h 231"/>
                <a:gd name="T42" fmla="*/ 69 w 245"/>
                <a:gd name="T43" fmla="*/ 113 h 231"/>
                <a:gd name="T44" fmla="*/ 92 w 245"/>
                <a:gd name="T45" fmla="*/ 138 h 231"/>
                <a:gd name="T46" fmla="*/ 80 w 245"/>
                <a:gd name="T47" fmla="*/ 152 h 231"/>
                <a:gd name="T48" fmla="*/ 129 w 245"/>
                <a:gd name="T49" fmla="*/ 183 h 231"/>
                <a:gd name="T50" fmla="*/ 89 w 245"/>
                <a:gd name="T51" fmla="*/ 77 h 231"/>
                <a:gd name="T52" fmla="*/ 104 w 245"/>
                <a:gd name="T53" fmla="*/ 79 h 231"/>
                <a:gd name="T54" fmla="*/ 183 w 245"/>
                <a:gd name="T55" fmla="*/ 85 h 231"/>
                <a:gd name="T56" fmla="*/ 190 w 245"/>
                <a:gd name="T57" fmla="*/ 68 h 231"/>
                <a:gd name="T58" fmla="*/ 165 w 245"/>
                <a:gd name="T59" fmla="*/ 74 h 231"/>
                <a:gd name="T60" fmla="*/ 110 w 245"/>
                <a:gd name="T61" fmla="*/ 29 h 231"/>
                <a:gd name="T62" fmla="*/ 86 w 245"/>
                <a:gd name="T63" fmla="*/ 42 h 231"/>
                <a:gd name="T64" fmla="*/ 74 w 245"/>
                <a:gd name="T65" fmla="*/ 80 h 231"/>
                <a:gd name="T66" fmla="*/ 29 w 245"/>
                <a:gd name="T67" fmla="*/ 79 h 231"/>
                <a:gd name="T68" fmla="*/ 19 w 245"/>
                <a:gd name="T69" fmla="*/ 100 h 231"/>
                <a:gd name="T70" fmla="*/ 41 w 245"/>
                <a:gd name="T71" fmla="*/ 82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5" h="231">
                  <a:moveTo>
                    <a:pt x="181" y="231"/>
                  </a:moveTo>
                  <a:cubicBezTo>
                    <a:pt x="172" y="231"/>
                    <a:pt x="165" y="228"/>
                    <a:pt x="157" y="224"/>
                  </a:cubicBezTo>
                  <a:cubicBezTo>
                    <a:pt x="151" y="221"/>
                    <a:pt x="144" y="218"/>
                    <a:pt x="136" y="216"/>
                  </a:cubicBezTo>
                  <a:cubicBezTo>
                    <a:pt x="137" y="207"/>
                    <a:pt x="137" y="207"/>
                    <a:pt x="137" y="207"/>
                  </a:cubicBezTo>
                  <a:cubicBezTo>
                    <a:pt x="132" y="204"/>
                    <a:pt x="125" y="201"/>
                    <a:pt x="119" y="198"/>
                  </a:cubicBezTo>
                  <a:cubicBezTo>
                    <a:pt x="92" y="186"/>
                    <a:pt x="65" y="173"/>
                    <a:pt x="62" y="155"/>
                  </a:cubicBezTo>
                  <a:cubicBezTo>
                    <a:pt x="61" y="151"/>
                    <a:pt x="61" y="147"/>
                    <a:pt x="64" y="142"/>
                  </a:cubicBezTo>
                  <a:cubicBezTo>
                    <a:pt x="57" y="135"/>
                    <a:pt x="54" y="126"/>
                    <a:pt x="51" y="118"/>
                  </a:cubicBezTo>
                  <a:cubicBezTo>
                    <a:pt x="49" y="109"/>
                    <a:pt x="47" y="104"/>
                    <a:pt x="43" y="102"/>
                  </a:cubicBezTo>
                  <a:cubicBezTo>
                    <a:pt x="42" y="102"/>
                    <a:pt x="42" y="103"/>
                    <a:pt x="41" y="104"/>
                  </a:cubicBezTo>
                  <a:cubicBezTo>
                    <a:pt x="32" y="114"/>
                    <a:pt x="24" y="121"/>
                    <a:pt x="16" y="121"/>
                  </a:cubicBezTo>
                  <a:cubicBezTo>
                    <a:pt x="12" y="121"/>
                    <a:pt x="8" y="119"/>
                    <a:pt x="6" y="117"/>
                  </a:cubicBezTo>
                  <a:cubicBezTo>
                    <a:pt x="1" y="111"/>
                    <a:pt x="0" y="102"/>
                    <a:pt x="1" y="85"/>
                  </a:cubicBezTo>
                  <a:cubicBezTo>
                    <a:pt x="3" y="69"/>
                    <a:pt x="13" y="60"/>
                    <a:pt x="29" y="60"/>
                  </a:cubicBezTo>
                  <a:cubicBezTo>
                    <a:pt x="36" y="60"/>
                    <a:pt x="43" y="62"/>
                    <a:pt x="49" y="63"/>
                  </a:cubicBezTo>
                  <a:cubicBezTo>
                    <a:pt x="54" y="64"/>
                    <a:pt x="58" y="65"/>
                    <a:pt x="62" y="65"/>
                  </a:cubicBezTo>
                  <a:cubicBezTo>
                    <a:pt x="64" y="64"/>
                    <a:pt x="65" y="56"/>
                    <a:pt x="65" y="52"/>
                  </a:cubicBezTo>
                  <a:cubicBezTo>
                    <a:pt x="67" y="45"/>
                    <a:pt x="67" y="37"/>
                    <a:pt x="71" y="31"/>
                  </a:cubicBezTo>
                  <a:cubicBezTo>
                    <a:pt x="77" y="24"/>
                    <a:pt x="84" y="21"/>
                    <a:pt x="90" y="19"/>
                  </a:cubicBezTo>
                  <a:cubicBezTo>
                    <a:pt x="96" y="17"/>
                    <a:pt x="100" y="15"/>
                    <a:pt x="102" y="11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7" y="9"/>
                    <a:pt x="117" y="9"/>
                    <a:pt x="117" y="9"/>
                  </a:cubicBezTo>
                  <a:cubicBezTo>
                    <a:pt x="119" y="12"/>
                    <a:pt x="122" y="15"/>
                    <a:pt x="126" y="18"/>
                  </a:cubicBezTo>
                  <a:cubicBezTo>
                    <a:pt x="138" y="32"/>
                    <a:pt x="157" y="52"/>
                    <a:pt x="171" y="57"/>
                  </a:cubicBezTo>
                  <a:cubicBezTo>
                    <a:pt x="173" y="58"/>
                    <a:pt x="176" y="55"/>
                    <a:pt x="178" y="54"/>
                  </a:cubicBezTo>
                  <a:cubicBezTo>
                    <a:pt x="183" y="51"/>
                    <a:pt x="187" y="48"/>
                    <a:pt x="192" y="48"/>
                  </a:cubicBezTo>
                  <a:cubicBezTo>
                    <a:pt x="196" y="48"/>
                    <a:pt x="204" y="50"/>
                    <a:pt x="207" y="61"/>
                  </a:cubicBezTo>
                  <a:cubicBezTo>
                    <a:pt x="213" y="78"/>
                    <a:pt x="215" y="83"/>
                    <a:pt x="230" y="87"/>
                  </a:cubicBezTo>
                  <a:cubicBezTo>
                    <a:pt x="245" y="91"/>
                    <a:pt x="245" y="91"/>
                    <a:pt x="245" y="91"/>
                  </a:cubicBezTo>
                  <a:cubicBezTo>
                    <a:pt x="234" y="102"/>
                    <a:pt x="234" y="102"/>
                    <a:pt x="234" y="102"/>
                  </a:cubicBezTo>
                  <a:cubicBezTo>
                    <a:pt x="217" y="119"/>
                    <a:pt x="205" y="116"/>
                    <a:pt x="195" y="110"/>
                  </a:cubicBezTo>
                  <a:cubicBezTo>
                    <a:pt x="191" y="107"/>
                    <a:pt x="187" y="105"/>
                    <a:pt x="179" y="103"/>
                  </a:cubicBezTo>
                  <a:cubicBezTo>
                    <a:pt x="172" y="102"/>
                    <a:pt x="159" y="102"/>
                    <a:pt x="147" y="102"/>
                  </a:cubicBezTo>
                  <a:cubicBezTo>
                    <a:pt x="128" y="102"/>
                    <a:pt x="111" y="102"/>
                    <a:pt x="99" y="97"/>
                  </a:cubicBezTo>
                  <a:cubicBezTo>
                    <a:pt x="99" y="114"/>
                    <a:pt x="122" y="143"/>
                    <a:pt x="135" y="160"/>
                  </a:cubicBezTo>
                  <a:cubicBezTo>
                    <a:pt x="141" y="167"/>
                    <a:pt x="145" y="173"/>
                    <a:pt x="149" y="178"/>
                  </a:cubicBezTo>
                  <a:cubicBezTo>
                    <a:pt x="165" y="191"/>
                    <a:pt x="165" y="191"/>
                    <a:pt x="165" y="191"/>
                  </a:cubicBezTo>
                  <a:cubicBezTo>
                    <a:pt x="174" y="199"/>
                    <a:pt x="183" y="206"/>
                    <a:pt x="193" y="214"/>
                  </a:cubicBezTo>
                  <a:cubicBezTo>
                    <a:pt x="205" y="224"/>
                    <a:pt x="205" y="224"/>
                    <a:pt x="205" y="224"/>
                  </a:cubicBezTo>
                  <a:cubicBezTo>
                    <a:pt x="190" y="230"/>
                    <a:pt x="190" y="230"/>
                    <a:pt x="190" y="230"/>
                  </a:cubicBezTo>
                  <a:cubicBezTo>
                    <a:pt x="187" y="231"/>
                    <a:pt x="184" y="231"/>
                    <a:pt x="181" y="231"/>
                  </a:cubicBezTo>
                  <a:close/>
                  <a:moveTo>
                    <a:pt x="41" y="82"/>
                  </a:moveTo>
                  <a:cubicBezTo>
                    <a:pt x="43" y="82"/>
                    <a:pt x="43" y="82"/>
                    <a:pt x="43" y="82"/>
                  </a:cubicBezTo>
                  <a:cubicBezTo>
                    <a:pt x="61" y="86"/>
                    <a:pt x="65" y="101"/>
                    <a:pt x="69" y="113"/>
                  </a:cubicBezTo>
                  <a:cubicBezTo>
                    <a:pt x="72" y="123"/>
                    <a:pt x="74" y="129"/>
                    <a:pt x="81" y="132"/>
                  </a:cubicBezTo>
                  <a:cubicBezTo>
                    <a:pt x="92" y="138"/>
                    <a:pt x="92" y="138"/>
                    <a:pt x="92" y="138"/>
                  </a:cubicBezTo>
                  <a:cubicBezTo>
                    <a:pt x="83" y="147"/>
                    <a:pt x="83" y="147"/>
                    <a:pt x="83" y="147"/>
                  </a:cubicBezTo>
                  <a:cubicBezTo>
                    <a:pt x="82" y="148"/>
                    <a:pt x="80" y="150"/>
                    <a:pt x="80" y="152"/>
                  </a:cubicBezTo>
                  <a:cubicBezTo>
                    <a:pt x="81" y="161"/>
                    <a:pt x="111" y="174"/>
                    <a:pt x="127" y="181"/>
                  </a:cubicBezTo>
                  <a:cubicBezTo>
                    <a:pt x="128" y="182"/>
                    <a:pt x="128" y="182"/>
                    <a:pt x="129" y="183"/>
                  </a:cubicBezTo>
                  <a:cubicBezTo>
                    <a:pt x="127" y="179"/>
                    <a:pt x="124" y="175"/>
                    <a:pt x="121" y="171"/>
                  </a:cubicBezTo>
                  <a:cubicBezTo>
                    <a:pt x="97" y="142"/>
                    <a:pt x="65" y="101"/>
                    <a:pt x="89" y="77"/>
                  </a:cubicBezTo>
                  <a:cubicBezTo>
                    <a:pt x="98" y="67"/>
                    <a:pt x="98" y="67"/>
                    <a:pt x="98" y="67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7" y="83"/>
                    <a:pt x="133" y="83"/>
                    <a:pt x="147" y="83"/>
                  </a:cubicBezTo>
                  <a:cubicBezTo>
                    <a:pt x="161" y="83"/>
                    <a:pt x="174" y="83"/>
                    <a:pt x="183" y="85"/>
                  </a:cubicBezTo>
                  <a:cubicBezTo>
                    <a:pt x="193" y="87"/>
                    <a:pt x="200" y="91"/>
                    <a:pt x="204" y="94"/>
                  </a:cubicBezTo>
                  <a:cubicBezTo>
                    <a:pt x="197" y="87"/>
                    <a:pt x="193" y="77"/>
                    <a:pt x="190" y="68"/>
                  </a:cubicBezTo>
                  <a:cubicBezTo>
                    <a:pt x="189" y="68"/>
                    <a:pt x="189" y="69"/>
                    <a:pt x="188" y="69"/>
                  </a:cubicBezTo>
                  <a:cubicBezTo>
                    <a:pt x="182" y="73"/>
                    <a:pt x="173" y="78"/>
                    <a:pt x="165" y="74"/>
                  </a:cubicBezTo>
                  <a:cubicBezTo>
                    <a:pt x="147" y="68"/>
                    <a:pt x="127" y="47"/>
                    <a:pt x="112" y="31"/>
                  </a:cubicBezTo>
                  <a:cubicBezTo>
                    <a:pt x="112" y="30"/>
                    <a:pt x="111" y="30"/>
                    <a:pt x="110" y="29"/>
                  </a:cubicBezTo>
                  <a:cubicBezTo>
                    <a:pt x="106" y="33"/>
                    <a:pt x="101" y="35"/>
                    <a:pt x="96" y="36"/>
                  </a:cubicBezTo>
                  <a:cubicBezTo>
                    <a:pt x="91" y="38"/>
                    <a:pt x="88" y="40"/>
                    <a:pt x="86" y="42"/>
                  </a:cubicBezTo>
                  <a:cubicBezTo>
                    <a:pt x="85" y="44"/>
                    <a:pt x="84" y="50"/>
                    <a:pt x="84" y="55"/>
                  </a:cubicBezTo>
                  <a:cubicBezTo>
                    <a:pt x="82" y="64"/>
                    <a:pt x="81" y="74"/>
                    <a:pt x="74" y="80"/>
                  </a:cubicBezTo>
                  <a:cubicBezTo>
                    <a:pt x="68" y="85"/>
                    <a:pt x="57" y="84"/>
                    <a:pt x="45" y="81"/>
                  </a:cubicBezTo>
                  <a:cubicBezTo>
                    <a:pt x="40" y="80"/>
                    <a:pt x="34" y="79"/>
                    <a:pt x="29" y="79"/>
                  </a:cubicBezTo>
                  <a:cubicBezTo>
                    <a:pt x="23" y="79"/>
                    <a:pt x="20" y="80"/>
                    <a:pt x="20" y="87"/>
                  </a:cubicBezTo>
                  <a:cubicBezTo>
                    <a:pt x="19" y="93"/>
                    <a:pt x="19" y="97"/>
                    <a:pt x="19" y="100"/>
                  </a:cubicBezTo>
                  <a:cubicBezTo>
                    <a:pt x="22" y="97"/>
                    <a:pt x="25" y="93"/>
                    <a:pt x="27" y="91"/>
                  </a:cubicBezTo>
                  <a:cubicBezTo>
                    <a:pt x="33" y="85"/>
                    <a:pt x="36" y="82"/>
                    <a:pt x="41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6" name="Freeform 388"/>
            <p:cNvSpPr>
              <a:spLocks/>
            </p:cNvSpPr>
            <p:nvPr/>
          </p:nvSpPr>
          <p:spPr bwMode="auto">
            <a:xfrm>
              <a:off x="2326" y="2056"/>
              <a:ext cx="50" cy="41"/>
            </a:xfrm>
            <a:custGeom>
              <a:avLst/>
              <a:gdLst>
                <a:gd name="T0" fmla="*/ 69 w 165"/>
                <a:gd name="T1" fmla="*/ 101 h 138"/>
                <a:gd name="T2" fmla="*/ 22 w 165"/>
                <a:gd name="T3" fmla="*/ 0 h 138"/>
                <a:gd name="T4" fmla="*/ 82 w 165"/>
                <a:gd name="T5" fmla="*/ 6 h 138"/>
                <a:gd name="T6" fmla="*/ 151 w 165"/>
                <a:gd name="T7" fmla="*/ 28 h 138"/>
                <a:gd name="T8" fmla="*/ 144 w 165"/>
                <a:gd name="T9" fmla="*/ 73 h 138"/>
                <a:gd name="T10" fmla="*/ 130 w 165"/>
                <a:gd name="T11" fmla="*/ 94 h 138"/>
                <a:gd name="T12" fmla="*/ 135 w 165"/>
                <a:gd name="T13" fmla="*/ 105 h 138"/>
                <a:gd name="T14" fmla="*/ 121 w 165"/>
                <a:gd name="T15" fmla="*/ 94 h 138"/>
                <a:gd name="T16" fmla="*/ 114 w 165"/>
                <a:gd name="T17" fmla="*/ 138 h 138"/>
                <a:gd name="T18" fmla="*/ 69 w 165"/>
                <a:gd name="T19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38">
                  <a:moveTo>
                    <a:pt x="69" y="101"/>
                  </a:moveTo>
                  <a:cubicBezTo>
                    <a:pt x="54" y="78"/>
                    <a:pt x="0" y="24"/>
                    <a:pt x="22" y="0"/>
                  </a:cubicBezTo>
                  <a:cubicBezTo>
                    <a:pt x="33" y="23"/>
                    <a:pt x="58" y="2"/>
                    <a:pt x="82" y="6"/>
                  </a:cubicBezTo>
                  <a:cubicBezTo>
                    <a:pt x="107" y="11"/>
                    <a:pt x="130" y="31"/>
                    <a:pt x="151" y="28"/>
                  </a:cubicBezTo>
                  <a:cubicBezTo>
                    <a:pt x="127" y="54"/>
                    <a:pt x="165" y="69"/>
                    <a:pt x="144" y="73"/>
                  </a:cubicBezTo>
                  <a:cubicBezTo>
                    <a:pt x="154" y="89"/>
                    <a:pt x="148" y="95"/>
                    <a:pt x="130" y="94"/>
                  </a:cubicBezTo>
                  <a:cubicBezTo>
                    <a:pt x="131" y="98"/>
                    <a:pt x="133" y="101"/>
                    <a:pt x="135" y="105"/>
                  </a:cubicBezTo>
                  <a:cubicBezTo>
                    <a:pt x="130" y="101"/>
                    <a:pt x="126" y="98"/>
                    <a:pt x="121" y="94"/>
                  </a:cubicBezTo>
                  <a:cubicBezTo>
                    <a:pt x="124" y="112"/>
                    <a:pt x="113" y="118"/>
                    <a:pt x="114" y="138"/>
                  </a:cubicBezTo>
                  <a:cubicBezTo>
                    <a:pt x="99" y="126"/>
                    <a:pt x="84" y="113"/>
                    <a:pt x="69" y="10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7" name="Freeform 389"/>
            <p:cNvSpPr>
              <a:spLocks noEditPoints="1"/>
            </p:cNvSpPr>
            <p:nvPr/>
          </p:nvSpPr>
          <p:spPr bwMode="auto">
            <a:xfrm>
              <a:off x="2324" y="2051"/>
              <a:ext cx="55" cy="52"/>
            </a:xfrm>
            <a:custGeom>
              <a:avLst/>
              <a:gdLst>
                <a:gd name="T0" fmla="*/ 133 w 183"/>
                <a:gd name="T1" fmla="*/ 175 h 175"/>
                <a:gd name="T2" fmla="*/ 116 w 183"/>
                <a:gd name="T3" fmla="*/ 161 h 175"/>
                <a:gd name="T4" fmla="*/ 88 w 183"/>
                <a:gd name="T5" fmla="*/ 138 h 175"/>
                <a:gd name="T6" fmla="*/ 69 w 183"/>
                <a:gd name="T7" fmla="*/ 122 h 175"/>
                <a:gd name="T8" fmla="*/ 56 w 183"/>
                <a:gd name="T9" fmla="*/ 104 h 175"/>
                <a:gd name="T10" fmla="*/ 24 w 183"/>
                <a:gd name="T11" fmla="*/ 10 h 175"/>
                <a:gd name="T12" fmla="*/ 33 w 183"/>
                <a:gd name="T13" fmla="*/ 0 h 175"/>
                <a:gd name="T14" fmla="*/ 39 w 183"/>
                <a:gd name="T15" fmla="*/ 12 h 175"/>
                <a:gd name="T16" fmla="*/ 61 w 183"/>
                <a:gd name="T17" fmla="*/ 15 h 175"/>
                <a:gd name="T18" fmla="*/ 92 w 183"/>
                <a:gd name="T19" fmla="*/ 13 h 175"/>
                <a:gd name="T20" fmla="*/ 124 w 183"/>
                <a:gd name="T21" fmla="*/ 25 h 175"/>
                <a:gd name="T22" fmla="*/ 158 w 183"/>
                <a:gd name="T23" fmla="*/ 35 h 175"/>
                <a:gd name="T24" fmla="*/ 183 w 183"/>
                <a:gd name="T25" fmla="*/ 32 h 175"/>
                <a:gd name="T26" fmla="*/ 166 w 183"/>
                <a:gd name="T27" fmla="*/ 50 h 175"/>
                <a:gd name="T28" fmla="*/ 164 w 183"/>
                <a:gd name="T29" fmla="*/ 73 h 175"/>
                <a:gd name="T30" fmla="*/ 167 w 183"/>
                <a:gd name="T31" fmla="*/ 90 h 175"/>
                <a:gd name="T32" fmla="*/ 164 w 183"/>
                <a:gd name="T33" fmla="*/ 93 h 175"/>
                <a:gd name="T34" fmla="*/ 164 w 183"/>
                <a:gd name="T35" fmla="*/ 110 h 175"/>
                <a:gd name="T36" fmla="*/ 152 w 183"/>
                <a:gd name="T37" fmla="*/ 118 h 175"/>
                <a:gd name="T38" fmla="*/ 166 w 183"/>
                <a:gd name="T39" fmla="*/ 150 h 175"/>
                <a:gd name="T40" fmla="*/ 137 w 183"/>
                <a:gd name="T41" fmla="*/ 128 h 175"/>
                <a:gd name="T42" fmla="*/ 135 w 183"/>
                <a:gd name="T43" fmla="*/ 135 h 175"/>
                <a:gd name="T44" fmla="*/ 131 w 183"/>
                <a:gd name="T45" fmla="*/ 154 h 175"/>
                <a:gd name="T46" fmla="*/ 133 w 183"/>
                <a:gd name="T47" fmla="*/ 175 h 175"/>
                <a:gd name="T48" fmla="*/ 84 w 183"/>
                <a:gd name="T49" fmla="*/ 111 h 175"/>
                <a:gd name="T50" fmla="*/ 100 w 183"/>
                <a:gd name="T51" fmla="*/ 124 h 175"/>
                <a:gd name="T52" fmla="*/ 115 w 183"/>
                <a:gd name="T53" fmla="*/ 136 h 175"/>
                <a:gd name="T54" fmla="*/ 117 w 183"/>
                <a:gd name="T55" fmla="*/ 128 h 175"/>
                <a:gd name="T56" fmla="*/ 120 w 183"/>
                <a:gd name="T57" fmla="*/ 112 h 175"/>
                <a:gd name="T58" fmla="*/ 115 w 183"/>
                <a:gd name="T59" fmla="*/ 89 h 175"/>
                <a:gd name="T60" fmla="*/ 131 w 183"/>
                <a:gd name="T61" fmla="*/ 100 h 175"/>
                <a:gd name="T62" fmla="*/ 142 w 183"/>
                <a:gd name="T63" fmla="*/ 101 h 175"/>
                <a:gd name="T64" fmla="*/ 148 w 183"/>
                <a:gd name="T65" fmla="*/ 100 h 175"/>
                <a:gd name="T66" fmla="*/ 144 w 183"/>
                <a:gd name="T67" fmla="*/ 94 h 175"/>
                <a:gd name="T68" fmla="*/ 137 w 183"/>
                <a:gd name="T69" fmla="*/ 83 h 175"/>
                <a:gd name="T70" fmla="*/ 147 w 183"/>
                <a:gd name="T71" fmla="*/ 81 h 175"/>
                <a:gd name="T72" fmla="*/ 143 w 183"/>
                <a:gd name="T73" fmla="*/ 52 h 175"/>
                <a:gd name="T74" fmla="*/ 116 w 183"/>
                <a:gd name="T75" fmla="*/ 42 h 175"/>
                <a:gd name="T76" fmla="*/ 88 w 183"/>
                <a:gd name="T77" fmla="*/ 31 h 175"/>
                <a:gd name="T78" fmla="*/ 65 w 183"/>
                <a:gd name="T79" fmla="*/ 33 h 175"/>
                <a:gd name="T80" fmla="*/ 34 w 183"/>
                <a:gd name="T81" fmla="*/ 33 h 175"/>
                <a:gd name="T82" fmla="*/ 70 w 183"/>
                <a:gd name="T83" fmla="*/ 93 h 175"/>
                <a:gd name="T84" fmla="*/ 84 w 183"/>
                <a:gd name="T85" fmla="*/ 11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3" h="175">
                  <a:moveTo>
                    <a:pt x="133" y="175"/>
                  </a:moveTo>
                  <a:cubicBezTo>
                    <a:pt x="116" y="161"/>
                    <a:pt x="116" y="161"/>
                    <a:pt x="116" y="161"/>
                  </a:cubicBezTo>
                  <a:cubicBezTo>
                    <a:pt x="107" y="154"/>
                    <a:pt x="97" y="146"/>
                    <a:pt x="88" y="138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6" y="117"/>
                    <a:pt x="61" y="111"/>
                    <a:pt x="56" y="104"/>
                  </a:cubicBezTo>
                  <a:cubicBezTo>
                    <a:pt x="32" y="75"/>
                    <a:pt x="0" y="34"/>
                    <a:pt x="24" y="1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42" y="20"/>
                    <a:pt x="50" y="18"/>
                    <a:pt x="61" y="15"/>
                  </a:cubicBezTo>
                  <a:cubicBezTo>
                    <a:pt x="70" y="13"/>
                    <a:pt x="81" y="11"/>
                    <a:pt x="92" y="13"/>
                  </a:cubicBezTo>
                  <a:cubicBezTo>
                    <a:pt x="103" y="15"/>
                    <a:pt x="114" y="20"/>
                    <a:pt x="124" y="25"/>
                  </a:cubicBezTo>
                  <a:cubicBezTo>
                    <a:pt x="136" y="31"/>
                    <a:pt x="148" y="36"/>
                    <a:pt x="158" y="35"/>
                  </a:cubicBezTo>
                  <a:cubicBezTo>
                    <a:pt x="183" y="32"/>
                    <a:pt x="183" y="32"/>
                    <a:pt x="183" y="32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57" y="60"/>
                    <a:pt x="160" y="66"/>
                    <a:pt x="164" y="73"/>
                  </a:cubicBezTo>
                  <a:cubicBezTo>
                    <a:pt x="166" y="78"/>
                    <a:pt x="170" y="83"/>
                    <a:pt x="167" y="90"/>
                  </a:cubicBezTo>
                  <a:cubicBezTo>
                    <a:pt x="166" y="91"/>
                    <a:pt x="165" y="92"/>
                    <a:pt x="164" y="93"/>
                  </a:cubicBezTo>
                  <a:cubicBezTo>
                    <a:pt x="166" y="98"/>
                    <a:pt x="167" y="104"/>
                    <a:pt x="164" y="110"/>
                  </a:cubicBezTo>
                  <a:cubicBezTo>
                    <a:pt x="161" y="114"/>
                    <a:pt x="158" y="117"/>
                    <a:pt x="152" y="118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6" y="130"/>
                    <a:pt x="135" y="133"/>
                    <a:pt x="135" y="135"/>
                  </a:cubicBezTo>
                  <a:cubicBezTo>
                    <a:pt x="132" y="141"/>
                    <a:pt x="131" y="145"/>
                    <a:pt x="131" y="154"/>
                  </a:cubicBezTo>
                  <a:lnTo>
                    <a:pt x="133" y="175"/>
                  </a:lnTo>
                  <a:close/>
                  <a:moveTo>
                    <a:pt x="84" y="111"/>
                  </a:moveTo>
                  <a:cubicBezTo>
                    <a:pt x="100" y="124"/>
                    <a:pt x="100" y="124"/>
                    <a:pt x="100" y="124"/>
                  </a:cubicBezTo>
                  <a:cubicBezTo>
                    <a:pt x="105" y="128"/>
                    <a:pt x="110" y="132"/>
                    <a:pt x="115" y="136"/>
                  </a:cubicBezTo>
                  <a:cubicBezTo>
                    <a:pt x="115" y="133"/>
                    <a:pt x="116" y="131"/>
                    <a:pt x="117" y="128"/>
                  </a:cubicBezTo>
                  <a:cubicBezTo>
                    <a:pt x="120" y="122"/>
                    <a:pt x="121" y="118"/>
                    <a:pt x="120" y="112"/>
                  </a:cubicBezTo>
                  <a:cubicBezTo>
                    <a:pt x="115" y="89"/>
                    <a:pt x="115" y="89"/>
                    <a:pt x="115" y="89"/>
                  </a:cubicBezTo>
                  <a:cubicBezTo>
                    <a:pt x="131" y="100"/>
                    <a:pt x="131" y="100"/>
                    <a:pt x="131" y="100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5" y="101"/>
                    <a:pt x="147" y="101"/>
                    <a:pt x="148" y="100"/>
                  </a:cubicBezTo>
                  <a:cubicBezTo>
                    <a:pt x="147" y="100"/>
                    <a:pt x="147" y="98"/>
                    <a:pt x="144" y="94"/>
                  </a:cubicBezTo>
                  <a:cubicBezTo>
                    <a:pt x="137" y="83"/>
                    <a:pt x="137" y="83"/>
                    <a:pt x="137" y="83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44" y="75"/>
                    <a:pt x="139" y="64"/>
                    <a:pt x="143" y="52"/>
                  </a:cubicBezTo>
                  <a:cubicBezTo>
                    <a:pt x="134" y="50"/>
                    <a:pt x="125" y="46"/>
                    <a:pt x="116" y="42"/>
                  </a:cubicBezTo>
                  <a:cubicBezTo>
                    <a:pt x="107" y="37"/>
                    <a:pt x="98" y="33"/>
                    <a:pt x="88" y="31"/>
                  </a:cubicBezTo>
                  <a:cubicBezTo>
                    <a:pt x="81" y="30"/>
                    <a:pt x="73" y="32"/>
                    <a:pt x="65" y="33"/>
                  </a:cubicBezTo>
                  <a:cubicBezTo>
                    <a:pt x="53" y="36"/>
                    <a:pt x="42" y="37"/>
                    <a:pt x="34" y="33"/>
                  </a:cubicBezTo>
                  <a:cubicBezTo>
                    <a:pt x="36" y="50"/>
                    <a:pt x="57" y="77"/>
                    <a:pt x="70" y="93"/>
                  </a:cubicBezTo>
                  <a:cubicBezTo>
                    <a:pt x="76" y="100"/>
                    <a:pt x="80" y="106"/>
                    <a:pt x="84" y="1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8" name="Freeform 390"/>
            <p:cNvSpPr>
              <a:spLocks/>
            </p:cNvSpPr>
            <p:nvPr/>
          </p:nvSpPr>
          <p:spPr bwMode="auto">
            <a:xfrm>
              <a:off x="2363" y="2042"/>
              <a:ext cx="52" cy="65"/>
            </a:xfrm>
            <a:custGeom>
              <a:avLst/>
              <a:gdLst>
                <a:gd name="T0" fmla="*/ 15 w 174"/>
                <a:gd name="T1" fmla="*/ 70 h 218"/>
                <a:gd name="T2" fmla="*/ 31 w 174"/>
                <a:gd name="T3" fmla="*/ 58 h 218"/>
                <a:gd name="T4" fmla="*/ 0 w 174"/>
                <a:gd name="T5" fmla="*/ 19 h 218"/>
                <a:gd name="T6" fmla="*/ 81 w 174"/>
                <a:gd name="T7" fmla="*/ 38 h 218"/>
                <a:gd name="T8" fmla="*/ 139 w 174"/>
                <a:gd name="T9" fmla="*/ 84 h 218"/>
                <a:gd name="T10" fmla="*/ 137 w 174"/>
                <a:gd name="T11" fmla="*/ 97 h 218"/>
                <a:gd name="T12" fmla="*/ 148 w 174"/>
                <a:gd name="T13" fmla="*/ 112 h 218"/>
                <a:gd name="T14" fmla="*/ 137 w 174"/>
                <a:gd name="T15" fmla="*/ 197 h 218"/>
                <a:gd name="T16" fmla="*/ 77 w 174"/>
                <a:gd name="T17" fmla="*/ 211 h 218"/>
                <a:gd name="T18" fmla="*/ 42 w 174"/>
                <a:gd name="T19" fmla="*/ 176 h 218"/>
                <a:gd name="T20" fmla="*/ 51 w 174"/>
                <a:gd name="T21" fmla="*/ 182 h 218"/>
                <a:gd name="T22" fmla="*/ 21 w 174"/>
                <a:gd name="T23" fmla="*/ 148 h 218"/>
                <a:gd name="T24" fmla="*/ 21 w 174"/>
                <a:gd name="T25" fmla="*/ 118 h 218"/>
                <a:gd name="T26" fmla="*/ 28 w 174"/>
                <a:gd name="T27" fmla="*/ 73 h 218"/>
                <a:gd name="T28" fmla="*/ 15 w 174"/>
                <a:gd name="T29" fmla="*/ 7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4" h="218">
                  <a:moveTo>
                    <a:pt x="15" y="70"/>
                  </a:moveTo>
                  <a:cubicBezTo>
                    <a:pt x="23" y="65"/>
                    <a:pt x="18" y="57"/>
                    <a:pt x="31" y="58"/>
                  </a:cubicBezTo>
                  <a:cubicBezTo>
                    <a:pt x="12" y="53"/>
                    <a:pt x="3" y="38"/>
                    <a:pt x="0" y="19"/>
                  </a:cubicBezTo>
                  <a:cubicBezTo>
                    <a:pt x="35" y="8"/>
                    <a:pt x="63" y="0"/>
                    <a:pt x="81" y="38"/>
                  </a:cubicBezTo>
                  <a:cubicBezTo>
                    <a:pt x="89" y="55"/>
                    <a:pt x="118" y="103"/>
                    <a:pt x="139" y="84"/>
                  </a:cubicBezTo>
                  <a:cubicBezTo>
                    <a:pt x="139" y="95"/>
                    <a:pt x="146" y="86"/>
                    <a:pt x="137" y="97"/>
                  </a:cubicBezTo>
                  <a:cubicBezTo>
                    <a:pt x="141" y="102"/>
                    <a:pt x="145" y="107"/>
                    <a:pt x="148" y="112"/>
                  </a:cubicBezTo>
                  <a:cubicBezTo>
                    <a:pt x="108" y="126"/>
                    <a:pt x="174" y="174"/>
                    <a:pt x="137" y="197"/>
                  </a:cubicBezTo>
                  <a:cubicBezTo>
                    <a:pt x="121" y="207"/>
                    <a:pt x="97" y="198"/>
                    <a:pt x="77" y="211"/>
                  </a:cubicBezTo>
                  <a:cubicBezTo>
                    <a:pt x="66" y="218"/>
                    <a:pt x="44" y="185"/>
                    <a:pt x="42" y="176"/>
                  </a:cubicBezTo>
                  <a:cubicBezTo>
                    <a:pt x="45" y="178"/>
                    <a:pt x="48" y="180"/>
                    <a:pt x="51" y="182"/>
                  </a:cubicBezTo>
                  <a:cubicBezTo>
                    <a:pt x="56" y="165"/>
                    <a:pt x="36" y="158"/>
                    <a:pt x="21" y="148"/>
                  </a:cubicBezTo>
                  <a:cubicBezTo>
                    <a:pt x="17" y="145"/>
                    <a:pt x="23" y="127"/>
                    <a:pt x="21" y="118"/>
                  </a:cubicBezTo>
                  <a:cubicBezTo>
                    <a:pt x="42" y="114"/>
                    <a:pt x="4" y="99"/>
                    <a:pt x="28" y="73"/>
                  </a:cubicBezTo>
                  <a:cubicBezTo>
                    <a:pt x="24" y="72"/>
                    <a:pt x="19" y="71"/>
                    <a:pt x="15" y="7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49" name="Freeform 391"/>
            <p:cNvSpPr>
              <a:spLocks noEditPoints="1"/>
            </p:cNvSpPr>
            <p:nvPr/>
          </p:nvSpPr>
          <p:spPr bwMode="auto">
            <a:xfrm>
              <a:off x="2360" y="2042"/>
              <a:ext cx="53" cy="66"/>
            </a:xfrm>
            <a:custGeom>
              <a:avLst/>
              <a:gdLst>
                <a:gd name="T0" fmla="*/ 83 w 177"/>
                <a:gd name="T1" fmla="*/ 221 h 221"/>
                <a:gd name="T2" fmla="*/ 43 w 177"/>
                <a:gd name="T3" fmla="*/ 178 h 221"/>
                <a:gd name="T4" fmla="*/ 40 w 177"/>
                <a:gd name="T5" fmla="*/ 165 h 221"/>
                <a:gd name="T6" fmla="*/ 37 w 177"/>
                <a:gd name="T7" fmla="*/ 163 h 221"/>
                <a:gd name="T8" fmla="*/ 26 w 177"/>
                <a:gd name="T9" fmla="*/ 155 h 221"/>
                <a:gd name="T10" fmla="*/ 21 w 177"/>
                <a:gd name="T11" fmla="*/ 132 h 221"/>
                <a:gd name="T12" fmla="*/ 22 w 177"/>
                <a:gd name="T13" fmla="*/ 120 h 221"/>
                <a:gd name="T14" fmla="*/ 20 w 177"/>
                <a:gd name="T15" fmla="*/ 111 h 221"/>
                <a:gd name="T16" fmla="*/ 26 w 177"/>
                <a:gd name="T17" fmla="*/ 110 h 221"/>
                <a:gd name="T18" fmla="*/ 23 w 177"/>
                <a:gd name="T19" fmla="*/ 79 h 221"/>
                <a:gd name="T20" fmla="*/ 2 w 177"/>
                <a:gd name="T21" fmla="*/ 75 h 221"/>
                <a:gd name="T22" fmla="*/ 20 w 177"/>
                <a:gd name="T23" fmla="*/ 63 h 221"/>
                <a:gd name="T24" fmla="*/ 22 w 177"/>
                <a:gd name="T25" fmla="*/ 60 h 221"/>
                <a:gd name="T26" fmla="*/ 22 w 177"/>
                <a:gd name="T27" fmla="*/ 59 h 221"/>
                <a:gd name="T28" fmla="*/ 1 w 177"/>
                <a:gd name="T29" fmla="*/ 20 h 221"/>
                <a:gd name="T30" fmla="*/ 0 w 177"/>
                <a:gd name="T31" fmla="*/ 12 h 221"/>
                <a:gd name="T32" fmla="*/ 7 w 177"/>
                <a:gd name="T33" fmla="*/ 10 h 221"/>
                <a:gd name="T34" fmla="*/ 52 w 177"/>
                <a:gd name="T35" fmla="*/ 0 h 221"/>
                <a:gd name="T36" fmla="*/ 100 w 177"/>
                <a:gd name="T37" fmla="*/ 34 h 221"/>
                <a:gd name="T38" fmla="*/ 138 w 177"/>
                <a:gd name="T39" fmla="*/ 79 h 221"/>
                <a:gd name="T40" fmla="*/ 143 w 177"/>
                <a:gd name="T41" fmla="*/ 77 h 221"/>
                <a:gd name="T42" fmla="*/ 158 w 177"/>
                <a:gd name="T43" fmla="*/ 63 h 221"/>
                <a:gd name="T44" fmla="*/ 158 w 177"/>
                <a:gd name="T45" fmla="*/ 84 h 221"/>
                <a:gd name="T46" fmla="*/ 158 w 177"/>
                <a:gd name="T47" fmla="*/ 84 h 221"/>
                <a:gd name="T48" fmla="*/ 160 w 177"/>
                <a:gd name="T49" fmla="*/ 85 h 221"/>
                <a:gd name="T50" fmla="*/ 161 w 177"/>
                <a:gd name="T51" fmla="*/ 90 h 221"/>
                <a:gd name="T52" fmla="*/ 159 w 177"/>
                <a:gd name="T53" fmla="*/ 97 h 221"/>
                <a:gd name="T54" fmla="*/ 165 w 177"/>
                <a:gd name="T55" fmla="*/ 106 h 221"/>
                <a:gd name="T56" fmla="*/ 173 w 177"/>
                <a:gd name="T57" fmla="*/ 116 h 221"/>
                <a:gd name="T58" fmla="*/ 161 w 177"/>
                <a:gd name="T59" fmla="*/ 120 h 221"/>
                <a:gd name="T60" fmla="*/ 154 w 177"/>
                <a:gd name="T61" fmla="*/ 125 h 221"/>
                <a:gd name="T62" fmla="*/ 160 w 177"/>
                <a:gd name="T63" fmla="*/ 148 h 221"/>
                <a:gd name="T64" fmla="*/ 152 w 177"/>
                <a:gd name="T65" fmla="*/ 205 h 221"/>
                <a:gd name="T66" fmla="*/ 122 w 177"/>
                <a:gd name="T67" fmla="*/ 212 h 221"/>
                <a:gd name="T68" fmla="*/ 91 w 177"/>
                <a:gd name="T69" fmla="*/ 219 h 221"/>
                <a:gd name="T70" fmla="*/ 83 w 177"/>
                <a:gd name="T71" fmla="*/ 221 h 221"/>
                <a:gd name="T72" fmla="*/ 69 w 177"/>
                <a:gd name="T73" fmla="*/ 189 h 221"/>
                <a:gd name="T74" fmla="*/ 82 w 177"/>
                <a:gd name="T75" fmla="*/ 203 h 221"/>
                <a:gd name="T76" fmla="*/ 120 w 177"/>
                <a:gd name="T77" fmla="*/ 193 h 221"/>
                <a:gd name="T78" fmla="*/ 142 w 177"/>
                <a:gd name="T79" fmla="*/ 189 h 221"/>
                <a:gd name="T80" fmla="*/ 143 w 177"/>
                <a:gd name="T81" fmla="*/ 155 h 221"/>
                <a:gd name="T82" fmla="*/ 137 w 177"/>
                <a:gd name="T83" fmla="*/ 118 h 221"/>
                <a:gd name="T84" fmla="*/ 145 w 177"/>
                <a:gd name="T85" fmla="*/ 109 h 221"/>
                <a:gd name="T86" fmla="*/ 140 w 177"/>
                <a:gd name="T87" fmla="*/ 102 h 221"/>
                <a:gd name="T88" fmla="*/ 136 w 177"/>
                <a:gd name="T89" fmla="*/ 97 h 221"/>
                <a:gd name="T90" fmla="*/ 99 w 177"/>
                <a:gd name="T91" fmla="*/ 68 h 221"/>
                <a:gd name="T92" fmla="*/ 56 w 177"/>
                <a:gd name="T93" fmla="*/ 67 h 221"/>
                <a:gd name="T94" fmla="*/ 45 w 177"/>
                <a:gd name="T95" fmla="*/ 79 h 221"/>
                <a:gd name="T96" fmla="*/ 43 w 177"/>
                <a:gd name="T97" fmla="*/ 102 h 221"/>
                <a:gd name="T98" fmla="*/ 46 w 177"/>
                <a:gd name="T99" fmla="*/ 119 h 221"/>
                <a:gd name="T100" fmla="*/ 40 w 177"/>
                <a:gd name="T101" fmla="*/ 124 h 221"/>
                <a:gd name="T102" fmla="*/ 40 w 177"/>
                <a:gd name="T103" fmla="*/ 134 h 221"/>
                <a:gd name="T104" fmla="*/ 39 w 177"/>
                <a:gd name="T105" fmla="*/ 142 h 221"/>
                <a:gd name="T106" fmla="*/ 47 w 177"/>
                <a:gd name="T107" fmla="*/ 147 h 221"/>
                <a:gd name="T108" fmla="*/ 70 w 177"/>
                <a:gd name="T109" fmla="*/ 184 h 221"/>
                <a:gd name="T110" fmla="*/ 69 w 177"/>
                <a:gd name="T111" fmla="*/ 189 h 221"/>
                <a:gd name="T112" fmla="*/ 21 w 177"/>
                <a:gd name="T113" fmla="*/ 25 h 221"/>
                <a:gd name="T114" fmla="*/ 44 w 177"/>
                <a:gd name="T115" fmla="*/ 49 h 221"/>
                <a:gd name="T116" fmla="*/ 94 w 177"/>
                <a:gd name="T117" fmla="*/ 62 h 221"/>
                <a:gd name="T118" fmla="*/ 83 w 177"/>
                <a:gd name="T119" fmla="*/ 42 h 221"/>
                <a:gd name="T120" fmla="*/ 52 w 177"/>
                <a:gd name="T121" fmla="*/ 19 h 221"/>
                <a:gd name="T122" fmla="*/ 21 w 177"/>
                <a:gd name="T123" fmla="*/ 25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7" h="221">
                  <a:moveTo>
                    <a:pt x="83" y="221"/>
                  </a:moveTo>
                  <a:cubicBezTo>
                    <a:pt x="65" y="221"/>
                    <a:pt x="45" y="188"/>
                    <a:pt x="43" y="178"/>
                  </a:cubicBezTo>
                  <a:cubicBezTo>
                    <a:pt x="40" y="165"/>
                    <a:pt x="40" y="165"/>
                    <a:pt x="40" y="165"/>
                  </a:cubicBezTo>
                  <a:cubicBezTo>
                    <a:pt x="39" y="164"/>
                    <a:pt x="38" y="163"/>
                    <a:pt x="37" y="163"/>
                  </a:cubicBezTo>
                  <a:cubicBezTo>
                    <a:pt x="33" y="160"/>
                    <a:pt x="29" y="158"/>
                    <a:pt x="26" y="155"/>
                  </a:cubicBezTo>
                  <a:cubicBezTo>
                    <a:pt x="19" y="150"/>
                    <a:pt x="20" y="141"/>
                    <a:pt x="21" y="132"/>
                  </a:cubicBezTo>
                  <a:cubicBezTo>
                    <a:pt x="22" y="128"/>
                    <a:pt x="22" y="123"/>
                    <a:pt x="22" y="120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3" y="103"/>
                    <a:pt x="17" y="93"/>
                    <a:pt x="23" y="7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1" y="62"/>
                    <a:pt x="21" y="62"/>
                    <a:pt x="22" y="60"/>
                  </a:cubicBezTo>
                  <a:cubicBezTo>
                    <a:pt x="22" y="60"/>
                    <a:pt x="22" y="59"/>
                    <a:pt x="22" y="59"/>
                  </a:cubicBezTo>
                  <a:cubicBezTo>
                    <a:pt x="10" y="51"/>
                    <a:pt x="3" y="37"/>
                    <a:pt x="1" y="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24" y="5"/>
                    <a:pt x="38" y="0"/>
                    <a:pt x="52" y="0"/>
                  </a:cubicBezTo>
                  <a:cubicBezTo>
                    <a:pt x="73" y="0"/>
                    <a:pt x="89" y="11"/>
                    <a:pt x="100" y="34"/>
                  </a:cubicBezTo>
                  <a:cubicBezTo>
                    <a:pt x="110" y="56"/>
                    <a:pt x="128" y="79"/>
                    <a:pt x="138" y="79"/>
                  </a:cubicBezTo>
                  <a:cubicBezTo>
                    <a:pt x="139" y="79"/>
                    <a:pt x="141" y="79"/>
                    <a:pt x="143" y="77"/>
                  </a:cubicBezTo>
                  <a:cubicBezTo>
                    <a:pt x="158" y="63"/>
                    <a:pt x="158" y="63"/>
                    <a:pt x="158" y="63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1" y="90"/>
                    <a:pt x="161" y="90"/>
                    <a:pt x="161" y="90"/>
                  </a:cubicBezTo>
                  <a:cubicBezTo>
                    <a:pt x="161" y="93"/>
                    <a:pt x="161" y="95"/>
                    <a:pt x="159" y="97"/>
                  </a:cubicBezTo>
                  <a:cubicBezTo>
                    <a:pt x="161" y="100"/>
                    <a:pt x="163" y="103"/>
                    <a:pt x="165" y="106"/>
                  </a:cubicBezTo>
                  <a:cubicBezTo>
                    <a:pt x="173" y="116"/>
                    <a:pt x="173" y="116"/>
                    <a:pt x="173" y="116"/>
                  </a:cubicBezTo>
                  <a:cubicBezTo>
                    <a:pt x="161" y="120"/>
                    <a:pt x="161" y="120"/>
                    <a:pt x="161" y="120"/>
                  </a:cubicBezTo>
                  <a:cubicBezTo>
                    <a:pt x="157" y="122"/>
                    <a:pt x="155" y="123"/>
                    <a:pt x="154" y="125"/>
                  </a:cubicBezTo>
                  <a:cubicBezTo>
                    <a:pt x="152" y="130"/>
                    <a:pt x="156" y="139"/>
                    <a:pt x="160" y="148"/>
                  </a:cubicBezTo>
                  <a:cubicBezTo>
                    <a:pt x="167" y="164"/>
                    <a:pt x="177" y="190"/>
                    <a:pt x="152" y="205"/>
                  </a:cubicBezTo>
                  <a:cubicBezTo>
                    <a:pt x="143" y="211"/>
                    <a:pt x="132" y="211"/>
                    <a:pt x="122" y="212"/>
                  </a:cubicBezTo>
                  <a:cubicBezTo>
                    <a:pt x="111" y="213"/>
                    <a:pt x="100" y="213"/>
                    <a:pt x="91" y="219"/>
                  </a:cubicBezTo>
                  <a:cubicBezTo>
                    <a:pt x="89" y="220"/>
                    <a:pt x="86" y="221"/>
                    <a:pt x="83" y="221"/>
                  </a:cubicBezTo>
                  <a:close/>
                  <a:moveTo>
                    <a:pt x="69" y="189"/>
                  </a:moveTo>
                  <a:cubicBezTo>
                    <a:pt x="74" y="195"/>
                    <a:pt x="79" y="201"/>
                    <a:pt x="82" y="203"/>
                  </a:cubicBezTo>
                  <a:cubicBezTo>
                    <a:pt x="95" y="195"/>
                    <a:pt x="109" y="194"/>
                    <a:pt x="120" y="193"/>
                  </a:cubicBezTo>
                  <a:cubicBezTo>
                    <a:pt x="129" y="193"/>
                    <a:pt x="137" y="193"/>
                    <a:pt x="142" y="189"/>
                  </a:cubicBezTo>
                  <a:cubicBezTo>
                    <a:pt x="152" y="183"/>
                    <a:pt x="151" y="176"/>
                    <a:pt x="143" y="155"/>
                  </a:cubicBezTo>
                  <a:cubicBezTo>
                    <a:pt x="137" y="142"/>
                    <a:pt x="132" y="129"/>
                    <a:pt x="137" y="118"/>
                  </a:cubicBezTo>
                  <a:cubicBezTo>
                    <a:pt x="139" y="114"/>
                    <a:pt x="141" y="111"/>
                    <a:pt x="145" y="109"/>
                  </a:cubicBezTo>
                  <a:cubicBezTo>
                    <a:pt x="143" y="107"/>
                    <a:pt x="141" y="104"/>
                    <a:pt x="140" y="102"/>
                  </a:cubicBezTo>
                  <a:cubicBezTo>
                    <a:pt x="136" y="97"/>
                    <a:pt x="136" y="97"/>
                    <a:pt x="136" y="97"/>
                  </a:cubicBezTo>
                  <a:cubicBezTo>
                    <a:pt x="122" y="96"/>
                    <a:pt x="108" y="82"/>
                    <a:pt x="99" y="68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36" y="89"/>
                    <a:pt x="39" y="95"/>
                    <a:pt x="43" y="102"/>
                  </a:cubicBezTo>
                  <a:cubicBezTo>
                    <a:pt x="45" y="107"/>
                    <a:pt x="49" y="112"/>
                    <a:pt x="46" y="119"/>
                  </a:cubicBezTo>
                  <a:cubicBezTo>
                    <a:pt x="45" y="121"/>
                    <a:pt x="43" y="123"/>
                    <a:pt x="40" y="124"/>
                  </a:cubicBezTo>
                  <a:cubicBezTo>
                    <a:pt x="40" y="128"/>
                    <a:pt x="40" y="131"/>
                    <a:pt x="40" y="134"/>
                  </a:cubicBezTo>
                  <a:cubicBezTo>
                    <a:pt x="40" y="136"/>
                    <a:pt x="39" y="140"/>
                    <a:pt x="39" y="142"/>
                  </a:cubicBezTo>
                  <a:cubicBezTo>
                    <a:pt x="41" y="144"/>
                    <a:pt x="44" y="145"/>
                    <a:pt x="47" y="147"/>
                  </a:cubicBezTo>
                  <a:cubicBezTo>
                    <a:pt x="59" y="154"/>
                    <a:pt x="76" y="165"/>
                    <a:pt x="70" y="184"/>
                  </a:cubicBezTo>
                  <a:lnTo>
                    <a:pt x="69" y="189"/>
                  </a:lnTo>
                  <a:close/>
                  <a:moveTo>
                    <a:pt x="21" y="25"/>
                  </a:moveTo>
                  <a:cubicBezTo>
                    <a:pt x="24" y="38"/>
                    <a:pt x="32" y="46"/>
                    <a:pt x="44" y="49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88" y="53"/>
                    <a:pt x="84" y="44"/>
                    <a:pt x="83" y="42"/>
                  </a:cubicBezTo>
                  <a:cubicBezTo>
                    <a:pt x="73" y="22"/>
                    <a:pt x="62" y="19"/>
                    <a:pt x="52" y="19"/>
                  </a:cubicBezTo>
                  <a:cubicBezTo>
                    <a:pt x="43" y="19"/>
                    <a:pt x="32" y="21"/>
                    <a:pt x="21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0" name="Freeform 392"/>
            <p:cNvSpPr>
              <a:spLocks/>
            </p:cNvSpPr>
            <p:nvPr/>
          </p:nvSpPr>
          <p:spPr bwMode="auto">
            <a:xfrm>
              <a:off x="2358" y="2084"/>
              <a:ext cx="22" cy="25"/>
            </a:xfrm>
            <a:custGeom>
              <a:avLst/>
              <a:gdLst>
                <a:gd name="T0" fmla="*/ 0 w 73"/>
                <a:gd name="T1" fmla="*/ 51 h 86"/>
                <a:gd name="T2" fmla="*/ 38 w 73"/>
                <a:gd name="T3" fmla="*/ 86 h 86"/>
                <a:gd name="T4" fmla="*/ 59 w 73"/>
                <a:gd name="T5" fmla="*/ 50 h 86"/>
                <a:gd name="T6" fmla="*/ 58 w 73"/>
                <a:gd name="T7" fmla="*/ 37 h 86"/>
                <a:gd name="T8" fmla="*/ 67 w 73"/>
                <a:gd name="T9" fmla="*/ 43 h 86"/>
                <a:gd name="T10" fmla="*/ 35 w 73"/>
                <a:gd name="T11" fmla="*/ 0 h 86"/>
                <a:gd name="T12" fmla="*/ 23 w 73"/>
                <a:gd name="T13" fmla="*/ 0 h 86"/>
                <a:gd name="T14" fmla="*/ 28 w 73"/>
                <a:gd name="T15" fmla="*/ 11 h 86"/>
                <a:gd name="T16" fmla="*/ 14 w 73"/>
                <a:gd name="T17" fmla="*/ 0 h 86"/>
                <a:gd name="T18" fmla="*/ 0 w 73"/>
                <a:gd name="T19" fmla="*/ 5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" h="86">
                  <a:moveTo>
                    <a:pt x="0" y="51"/>
                  </a:moveTo>
                  <a:cubicBezTo>
                    <a:pt x="13" y="62"/>
                    <a:pt x="25" y="75"/>
                    <a:pt x="38" y="86"/>
                  </a:cubicBezTo>
                  <a:cubicBezTo>
                    <a:pt x="37" y="69"/>
                    <a:pt x="43" y="52"/>
                    <a:pt x="59" y="50"/>
                  </a:cubicBezTo>
                  <a:cubicBezTo>
                    <a:pt x="58" y="46"/>
                    <a:pt x="58" y="42"/>
                    <a:pt x="58" y="37"/>
                  </a:cubicBezTo>
                  <a:cubicBezTo>
                    <a:pt x="61" y="39"/>
                    <a:pt x="64" y="41"/>
                    <a:pt x="67" y="43"/>
                  </a:cubicBezTo>
                  <a:cubicBezTo>
                    <a:pt x="73" y="21"/>
                    <a:pt x="38" y="20"/>
                    <a:pt x="35" y="0"/>
                  </a:cubicBezTo>
                  <a:cubicBezTo>
                    <a:pt x="31" y="0"/>
                    <a:pt x="27" y="0"/>
                    <a:pt x="23" y="0"/>
                  </a:cubicBezTo>
                  <a:cubicBezTo>
                    <a:pt x="24" y="4"/>
                    <a:pt x="26" y="7"/>
                    <a:pt x="28" y="11"/>
                  </a:cubicBezTo>
                  <a:cubicBezTo>
                    <a:pt x="23" y="7"/>
                    <a:pt x="19" y="4"/>
                    <a:pt x="14" y="0"/>
                  </a:cubicBezTo>
                  <a:cubicBezTo>
                    <a:pt x="17" y="19"/>
                    <a:pt x="3" y="31"/>
                    <a:pt x="0" y="5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1" name="Freeform 393"/>
            <p:cNvSpPr>
              <a:spLocks noEditPoints="1"/>
            </p:cNvSpPr>
            <p:nvPr/>
          </p:nvSpPr>
          <p:spPr bwMode="auto">
            <a:xfrm>
              <a:off x="2355" y="2077"/>
              <a:ext cx="28" cy="39"/>
            </a:xfrm>
            <a:custGeom>
              <a:avLst/>
              <a:gdLst>
                <a:gd name="T0" fmla="*/ 57 w 92"/>
                <a:gd name="T1" fmla="*/ 128 h 128"/>
                <a:gd name="T2" fmla="*/ 27 w 92"/>
                <a:gd name="T3" fmla="*/ 100 h 128"/>
                <a:gd name="T4" fmla="*/ 4 w 92"/>
                <a:gd name="T5" fmla="*/ 79 h 128"/>
                <a:gd name="T6" fmla="*/ 0 w 92"/>
                <a:gd name="T7" fmla="*/ 76 h 128"/>
                <a:gd name="T8" fmla="*/ 1 w 92"/>
                <a:gd name="T9" fmla="*/ 71 h 128"/>
                <a:gd name="T10" fmla="*/ 9 w 92"/>
                <a:gd name="T11" fmla="*/ 46 h 128"/>
                <a:gd name="T12" fmla="*/ 15 w 92"/>
                <a:gd name="T13" fmla="*/ 23 h 128"/>
                <a:gd name="T14" fmla="*/ 10 w 92"/>
                <a:gd name="T15" fmla="*/ 0 h 128"/>
                <a:gd name="T16" fmla="*/ 27 w 92"/>
                <a:gd name="T17" fmla="*/ 12 h 128"/>
                <a:gd name="T18" fmla="*/ 53 w 92"/>
                <a:gd name="T19" fmla="*/ 12 h 128"/>
                <a:gd name="T20" fmla="*/ 54 w 92"/>
                <a:gd name="T21" fmla="*/ 20 h 128"/>
                <a:gd name="T22" fmla="*/ 67 w 92"/>
                <a:gd name="T23" fmla="*/ 33 h 128"/>
                <a:gd name="T24" fmla="*/ 86 w 92"/>
                <a:gd name="T25" fmla="*/ 66 h 128"/>
                <a:gd name="T26" fmla="*/ 83 w 92"/>
                <a:gd name="T27" fmla="*/ 79 h 128"/>
                <a:gd name="T28" fmla="*/ 78 w 92"/>
                <a:gd name="T29" fmla="*/ 75 h 128"/>
                <a:gd name="T30" fmla="*/ 78 w 92"/>
                <a:gd name="T31" fmla="*/ 80 h 128"/>
                <a:gd name="T32" fmla="*/ 69 w 92"/>
                <a:gd name="T33" fmla="*/ 80 h 128"/>
                <a:gd name="T34" fmla="*/ 57 w 92"/>
                <a:gd name="T35" fmla="*/ 107 h 128"/>
                <a:gd name="T36" fmla="*/ 57 w 92"/>
                <a:gd name="T37" fmla="*/ 128 h 128"/>
                <a:gd name="T38" fmla="*/ 20 w 92"/>
                <a:gd name="T39" fmla="*/ 69 h 128"/>
                <a:gd name="T40" fmla="*/ 39 w 92"/>
                <a:gd name="T41" fmla="*/ 87 h 128"/>
                <a:gd name="T42" fmla="*/ 41 w 92"/>
                <a:gd name="T43" fmla="*/ 88 h 128"/>
                <a:gd name="T44" fmla="*/ 59 w 92"/>
                <a:gd name="T45" fmla="*/ 64 h 128"/>
                <a:gd name="T46" fmla="*/ 59 w 92"/>
                <a:gd name="T47" fmla="*/ 59 h 128"/>
                <a:gd name="T48" fmla="*/ 32 w 92"/>
                <a:gd name="T49" fmla="*/ 39 h 128"/>
                <a:gd name="T50" fmla="*/ 26 w 92"/>
                <a:gd name="T51" fmla="*/ 54 h 128"/>
                <a:gd name="T52" fmla="*/ 20 w 92"/>
                <a:gd name="T53" fmla="*/ 6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2" h="128">
                  <a:moveTo>
                    <a:pt x="57" y="128"/>
                  </a:moveTo>
                  <a:cubicBezTo>
                    <a:pt x="27" y="100"/>
                    <a:pt x="27" y="100"/>
                    <a:pt x="27" y="100"/>
                  </a:cubicBezTo>
                  <a:cubicBezTo>
                    <a:pt x="19" y="93"/>
                    <a:pt x="11" y="86"/>
                    <a:pt x="4" y="79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2" y="61"/>
                    <a:pt x="6" y="53"/>
                    <a:pt x="9" y="46"/>
                  </a:cubicBezTo>
                  <a:cubicBezTo>
                    <a:pt x="13" y="38"/>
                    <a:pt x="16" y="31"/>
                    <a:pt x="15" y="23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5" y="24"/>
                    <a:pt x="59" y="28"/>
                    <a:pt x="67" y="33"/>
                  </a:cubicBezTo>
                  <a:cubicBezTo>
                    <a:pt x="77" y="39"/>
                    <a:pt x="92" y="48"/>
                    <a:pt x="86" y="66"/>
                  </a:cubicBezTo>
                  <a:cubicBezTo>
                    <a:pt x="83" y="79"/>
                    <a:pt x="83" y="79"/>
                    <a:pt x="83" y="79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58" y="81"/>
                    <a:pt x="57" y="99"/>
                    <a:pt x="57" y="107"/>
                  </a:cubicBezTo>
                  <a:lnTo>
                    <a:pt x="57" y="128"/>
                  </a:lnTo>
                  <a:close/>
                  <a:moveTo>
                    <a:pt x="20" y="69"/>
                  </a:moveTo>
                  <a:cubicBezTo>
                    <a:pt x="26" y="75"/>
                    <a:pt x="33" y="81"/>
                    <a:pt x="39" y="87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4" y="76"/>
                    <a:pt x="50" y="68"/>
                    <a:pt x="59" y="64"/>
                  </a:cubicBezTo>
                  <a:cubicBezTo>
                    <a:pt x="59" y="63"/>
                    <a:pt x="59" y="61"/>
                    <a:pt x="59" y="5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0" y="44"/>
                    <a:pt x="28" y="49"/>
                    <a:pt x="26" y="54"/>
                  </a:cubicBezTo>
                  <a:cubicBezTo>
                    <a:pt x="23" y="59"/>
                    <a:pt x="21" y="64"/>
                    <a:pt x="20" y="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2" name="Freeform 394"/>
            <p:cNvSpPr>
              <a:spLocks/>
            </p:cNvSpPr>
            <p:nvPr/>
          </p:nvSpPr>
          <p:spPr bwMode="auto">
            <a:xfrm>
              <a:off x="2003" y="2287"/>
              <a:ext cx="6" cy="8"/>
            </a:xfrm>
            <a:custGeom>
              <a:avLst/>
              <a:gdLst>
                <a:gd name="T0" fmla="*/ 18 w 19"/>
                <a:gd name="T1" fmla="*/ 0 h 26"/>
                <a:gd name="T2" fmla="*/ 0 w 19"/>
                <a:gd name="T3" fmla="*/ 26 h 26"/>
                <a:gd name="T4" fmla="*/ 18 w 1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6">
                  <a:moveTo>
                    <a:pt x="18" y="0"/>
                  </a:moveTo>
                  <a:cubicBezTo>
                    <a:pt x="11" y="7"/>
                    <a:pt x="6" y="17"/>
                    <a:pt x="0" y="26"/>
                  </a:cubicBezTo>
                  <a:cubicBezTo>
                    <a:pt x="13" y="22"/>
                    <a:pt x="19" y="13"/>
                    <a:pt x="18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3" name="Freeform 395"/>
            <p:cNvSpPr>
              <a:spLocks/>
            </p:cNvSpPr>
            <p:nvPr/>
          </p:nvSpPr>
          <p:spPr bwMode="auto">
            <a:xfrm>
              <a:off x="1996" y="2281"/>
              <a:ext cx="16" cy="19"/>
            </a:xfrm>
            <a:custGeom>
              <a:avLst/>
              <a:gdLst>
                <a:gd name="T0" fmla="*/ 0 w 52"/>
                <a:gd name="T1" fmla="*/ 63 h 63"/>
                <a:gd name="T2" fmla="*/ 15 w 52"/>
                <a:gd name="T3" fmla="*/ 42 h 63"/>
                <a:gd name="T4" fmla="*/ 21 w 52"/>
                <a:gd name="T5" fmla="*/ 34 h 63"/>
                <a:gd name="T6" fmla="*/ 34 w 52"/>
                <a:gd name="T7" fmla="*/ 16 h 63"/>
                <a:gd name="T8" fmla="*/ 48 w 52"/>
                <a:gd name="T9" fmla="*/ 0 h 63"/>
                <a:gd name="T10" fmla="*/ 50 w 52"/>
                <a:gd name="T11" fmla="*/ 21 h 63"/>
                <a:gd name="T12" fmla="*/ 25 w 52"/>
                <a:gd name="T13" fmla="*/ 57 h 63"/>
                <a:gd name="T14" fmla="*/ 0 w 52"/>
                <a:gd name="T1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63">
                  <a:moveTo>
                    <a:pt x="0" y="63"/>
                  </a:moveTo>
                  <a:cubicBezTo>
                    <a:pt x="15" y="42"/>
                    <a:pt x="15" y="42"/>
                    <a:pt x="15" y="42"/>
                  </a:cubicBezTo>
                  <a:cubicBezTo>
                    <a:pt x="17" y="40"/>
                    <a:pt x="19" y="37"/>
                    <a:pt x="21" y="34"/>
                  </a:cubicBezTo>
                  <a:cubicBezTo>
                    <a:pt x="25" y="27"/>
                    <a:pt x="29" y="21"/>
                    <a:pt x="34" y="16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2" y="39"/>
                    <a:pt x="43" y="52"/>
                    <a:pt x="25" y="57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4" name="Freeform 396"/>
            <p:cNvSpPr>
              <a:spLocks/>
            </p:cNvSpPr>
            <p:nvPr/>
          </p:nvSpPr>
          <p:spPr bwMode="auto">
            <a:xfrm>
              <a:off x="2059" y="2083"/>
              <a:ext cx="142" cy="110"/>
            </a:xfrm>
            <a:custGeom>
              <a:avLst/>
              <a:gdLst>
                <a:gd name="T0" fmla="*/ 274 w 475"/>
                <a:gd name="T1" fmla="*/ 15 h 366"/>
                <a:gd name="T2" fmla="*/ 328 w 475"/>
                <a:gd name="T3" fmla="*/ 47 h 366"/>
                <a:gd name="T4" fmla="*/ 395 w 475"/>
                <a:gd name="T5" fmla="*/ 63 h 366"/>
                <a:gd name="T6" fmla="*/ 451 w 475"/>
                <a:gd name="T7" fmla="*/ 93 h 366"/>
                <a:gd name="T8" fmla="*/ 387 w 475"/>
                <a:gd name="T9" fmla="*/ 131 h 366"/>
                <a:gd name="T10" fmla="*/ 345 w 475"/>
                <a:gd name="T11" fmla="*/ 180 h 366"/>
                <a:gd name="T12" fmla="*/ 339 w 475"/>
                <a:gd name="T13" fmla="*/ 231 h 366"/>
                <a:gd name="T14" fmla="*/ 319 w 475"/>
                <a:gd name="T15" fmla="*/ 276 h 366"/>
                <a:gd name="T16" fmla="*/ 284 w 475"/>
                <a:gd name="T17" fmla="*/ 306 h 366"/>
                <a:gd name="T18" fmla="*/ 217 w 475"/>
                <a:gd name="T19" fmla="*/ 330 h 366"/>
                <a:gd name="T20" fmla="*/ 162 w 475"/>
                <a:gd name="T21" fmla="*/ 346 h 366"/>
                <a:gd name="T22" fmla="*/ 113 w 475"/>
                <a:gd name="T23" fmla="*/ 340 h 366"/>
                <a:gd name="T24" fmla="*/ 100 w 475"/>
                <a:gd name="T25" fmla="*/ 316 h 366"/>
                <a:gd name="T26" fmla="*/ 70 w 475"/>
                <a:gd name="T27" fmla="*/ 308 h 366"/>
                <a:gd name="T28" fmla="*/ 82 w 475"/>
                <a:gd name="T29" fmla="*/ 276 h 366"/>
                <a:gd name="T30" fmla="*/ 75 w 475"/>
                <a:gd name="T31" fmla="*/ 249 h 366"/>
                <a:gd name="T32" fmla="*/ 83 w 475"/>
                <a:gd name="T33" fmla="*/ 225 h 366"/>
                <a:gd name="T34" fmla="*/ 72 w 475"/>
                <a:gd name="T35" fmla="*/ 197 h 366"/>
                <a:gd name="T36" fmla="*/ 89 w 475"/>
                <a:gd name="T37" fmla="*/ 174 h 366"/>
                <a:gd name="T38" fmla="*/ 92 w 475"/>
                <a:gd name="T39" fmla="*/ 136 h 366"/>
                <a:gd name="T40" fmla="*/ 105 w 475"/>
                <a:gd name="T41" fmla="*/ 87 h 366"/>
                <a:gd name="T42" fmla="*/ 44 w 475"/>
                <a:gd name="T43" fmla="*/ 78 h 366"/>
                <a:gd name="T44" fmla="*/ 18 w 475"/>
                <a:gd name="T45" fmla="*/ 93 h 366"/>
                <a:gd name="T46" fmla="*/ 23 w 475"/>
                <a:gd name="T47" fmla="*/ 67 h 366"/>
                <a:gd name="T48" fmla="*/ 7 w 475"/>
                <a:gd name="T49" fmla="*/ 27 h 366"/>
                <a:gd name="T50" fmla="*/ 35 w 475"/>
                <a:gd name="T51" fmla="*/ 13 h 366"/>
                <a:gd name="T52" fmla="*/ 52 w 475"/>
                <a:gd name="T53" fmla="*/ 0 h 366"/>
                <a:gd name="T54" fmla="*/ 274 w 475"/>
                <a:gd name="T55" fmla="*/ 15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5" h="366">
                  <a:moveTo>
                    <a:pt x="274" y="15"/>
                  </a:moveTo>
                  <a:cubicBezTo>
                    <a:pt x="292" y="28"/>
                    <a:pt x="306" y="43"/>
                    <a:pt x="328" y="47"/>
                  </a:cubicBezTo>
                  <a:cubicBezTo>
                    <a:pt x="350" y="51"/>
                    <a:pt x="383" y="39"/>
                    <a:pt x="395" y="63"/>
                  </a:cubicBezTo>
                  <a:cubicBezTo>
                    <a:pt x="415" y="58"/>
                    <a:pt x="475" y="52"/>
                    <a:pt x="451" y="93"/>
                  </a:cubicBezTo>
                  <a:cubicBezTo>
                    <a:pt x="442" y="107"/>
                    <a:pt x="401" y="122"/>
                    <a:pt x="387" y="131"/>
                  </a:cubicBezTo>
                  <a:cubicBezTo>
                    <a:pt x="365" y="143"/>
                    <a:pt x="359" y="158"/>
                    <a:pt x="345" y="180"/>
                  </a:cubicBezTo>
                  <a:cubicBezTo>
                    <a:pt x="335" y="196"/>
                    <a:pt x="317" y="217"/>
                    <a:pt x="339" y="231"/>
                  </a:cubicBezTo>
                  <a:cubicBezTo>
                    <a:pt x="354" y="240"/>
                    <a:pt x="324" y="261"/>
                    <a:pt x="319" y="276"/>
                  </a:cubicBezTo>
                  <a:cubicBezTo>
                    <a:pt x="311" y="298"/>
                    <a:pt x="297" y="287"/>
                    <a:pt x="284" y="306"/>
                  </a:cubicBezTo>
                  <a:cubicBezTo>
                    <a:pt x="263" y="334"/>
                    <a:pt x="253" y="329"/>
                    <a:pt x="217" y="330"/>
                  </a:cubicBezTo>
                  <a:cubicBezTo>
                    <a:pt x="189" y="330"/>
                    <a:pt x="183" y="329"/>
                    <a:pt x="162" y="346"/>
                  </a:cubicBezTo>
                  <a:cubicBezTo>
                    <a:pt x="141" y="363"/>
                    <a:pt x="127" y="366"/>
                    <a:pt x="113" y="340"/>
                  </a:cubicBezTo>
                  <a:cubicBezTo>
                    <a:pt x="109" y="333"/>
                    <a:pt x="105" y="321"/>
                    <a:pt x="100" y="316"/>
                  </a:cubicBezTo>
                  <a:cubicBezTo>
                    <a:pt x="95" y="310"/>
                    <a:pt x="73" y="314"/>
                    <a:pt x="70" y="308"/>
                  </a:cubicBezTo>
                  <a:cubicBezTo>
                    <a:pt x="62" y="294"/>
                    <a:pt x="73" y="285"/>
                    <a:pt x="82" y="276"/>
                  </a:cubicBezTo>
                  <a:cubicBezTo>
                    <a:pt x="92" y="265"/>
                    <a:pt x="75" y="261"/>
                    <a:pt x="75" y="249"/>
                  </a:cubicBezTo>
                  <a:cubicBezTo>
                    <a:pt x="76" y="241"/>
                    <a:pt x="83" y="232"/>
                    <a:pt x="83" y="225"/>
                  </a:cubicBezTo>
                  <a:cubicBezTo>
                    <a:pt x="82" y="216"/>
                    <a:pt x="71" y="205"/>
                    <a:pt x="72" y="197"/>
                  </a:cubicBezTo>
                  <a:cubicBezTo>
                    <a:pt x="73" y="186"/>
                    <a:pt x="91" y="189"/>
                    <a:pt x="89" y="174"/>
                  </a:cubicBezTo>
                  <a:cubicBezTo>
                    <a:pt x="88" y="162"/>
                    <a:pt x="90" y="149"/>
                    <a:pt x="92" y="136"/>
                  </a:cubicBezTo>
                  <a:cubicBezTo>
                    <a:pt x="93" y="118"/>
                    <a:pt x="125" y="105"/>
                    <a:pt x="105" y="87"/>
                  </a:cubicBezTo>
                  <a:cubicBezTo>
                    <a:pt x="89" y="72"/>
                    <a:pt x="56" y="105"/>
                    <a:pt x="44" y="78"/>
                  </a:cubicBezTo>
                  <a:cubicBezTo>
                    <a:pt x="36" y="84"/>
                    <a:pt x="25" y="86"/>
                    <a:pt x="18" y="93"/>
                  </a:cubicBezTo>
                  <a:cubicBezTo>
                    <a:pt x="22" y="85"/>
                    <a:pt x="20" y="75"/>
                    <a:pt x="23" y="67"/>
                  </a:cubicBezTo>
                  <a:cubicBezTo>
                    <a:pt x="20" y="63"/>
                    <a:pt x="0" y="35"/>
                    <a:pt x="7" y="27"/>
                  </a:cubicBezTo>
                  <a:cubicBezTo>
                    <a:pt x="15" y="17"/>
                    <a:pt x="30" y="24"/>
                    <a:pt x="35" y="13"/>
                  </a:cubicBezTo>
                  <a:cubicBezTo>
                    <a:pt x="41" y="1"/>
                    <a:pt x="39" y="0"/>
                    <a:pt x="52" y="0"/>
                  </a:cubicBezTo>
                  <a:cubicBezTo>
                    <a:pt x="126" y="5"/>
                    <a:pt x="200" y="10"/>
                    <a:pt x="274" y="15"/>
                  </a:cubicBezTo>
                  <a:close/>
                </a:path>
              </a:pathLst>
            </a:custGeom>
            <a:solidFill>
              <a:srgbClr val="D54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5" name="Freeform 397"/>
            <p:cNvSpPr>
              <a:spLocks noEditPoints="1"/>
            </p:cNvSpPr>
            <p:nvPr/>
          </p:nvSpPr>
          <p:spPr bwMode="auto">
            <a:xfrm>
              <a:off x="2056" y="2081"/>
              <a:ext cx="143" cy="112"/>
            </a:xfrm>
            <a:custGeom>
              <a:avLst/>
              <a:gdLst>
                <a:gd name="T0" fmla="*/ 116 w 479"/>
                <a:gd name="T1" fmla="*/ 353 h 377"/>
                <a:gd name="T2" fmla="*/ 104 w 479"/>
                <a:gd name="T3" fmla="*/ 331 h 377"/>
                <a:gd name="T4" fmla="*/ 73 w 479"/>
                <a:gd name="T5" fmla="*/ 322 h 377"/>
                <a:gd name="T6" fmla="*/ 86 w 479"/>
                <a:gd name="T7" fmla="*/ 278 h 377"/>
                <a:gd name="T8" fmla="*/ 85 w 479"/>
                <a:gd name="T9" fmla="*/ 276 h 377"/>
                <a:gd name="T10" fmla="*/ 82 w 479"/>
                <a:gd name="T11" fmla="*/ 243 h 377"/>
                <a:gd name="T12" fmla="*/ 80 w 479"/>
                <a:gd name="T13" fmla="*/ 225 h 377"/>
                <a:gd name="T14" fmla="*/ 87 w 479"/>
                <a:gd name="T15" fmla="*/ 189 h 377"/>
                <a:gd name="T16" fmla="*/ 92 w 479"/>
                <a:gd name="T17" fmla="*/ 153 h 377"/>
                <a:gd name="T18" fmla="*/ 106 w 479"/>
                <a:gd name="T19" fmla="*/ 120 h 377"/>
                <a:gd name="T20" fmla="*/ 91 w 479"/>
                <a:gd name="T21" fmla="*/ 104 h 377"/>
                <a:gd name="T22" fmla="*/ 46 w 479"/>
                <a:gd name="T23" fmla="*/ 102 h 377"/>
                <a:gd name="T24" fmla="*/ 0 w 479"/>
                <a:gd name="T25" fmla="*/ 140 h 377"/>
                <a:gd name="T26" fmla="*/ 23 w 479"/>
                <a:gd name="T27" fmla="*/ 87 h 377"/>
                <a:gd name="T28" fmla="*/ 11 w 479"/>
                <a:gd name="T29" fmla="*/ 30 h 377"/>
                <a:gd name="T30" fmla="*/ 38 w 479"/>
                <a:gd name="T31" fmla="*/ 18 h 377"/>
                <a:gd name="T32" fmla="*/ 59 w 479"/>
                <a:gd name="T33" fmla="*/ 0 h 377"/>
                <a:gd name="T34" fmla="*/ 286 w 479"/>
                <a:gd name="T35" fmla="*/ 14 h 377"/>
                <a:gd name="T36" fmla="*/ 291 w 479"/>
                <a:gd name="T37" fmla="*/ 16 h 377"/>
                <a:gd name="T38" fmla="*/ 340 w 479"/>
                <a:gd name="T39" fmla="*/ 47 h 377"/>
                <a:gd name="T40" fmla="*/ 371 w 479"/>
                <a:gd name="T41" fmla="*/ 47 h 377"/>
                <a:gd name="T42" fmla="*/ 436 w 479"/>
                <a:gd name="T43" fmla="*/ 59 h 377"/>
                <a:gd name="T44" fmla="*/ 470 w 479"/>
                <a:gd name="T45" fmla="*/ 106 h 377"/>
                <a:gd name="T46" fmla="*/ 403 w 479"/>
                <a:gd name="T47" fmla="*/ 147 h 377"/>
                <a:gd name="T48" fmla="*/ 364 w 479"/>
                <a:gd name="T49" fmla="*/ 194 h 377"/>
                <a:gd name="T50" fmla="*/ 349 w 479"/>
                <a:gd name="T51" fmla="*/ 225 h 377"/>
                <a:gd name="T52" fmla="*/ 363 w 479"/>
                <a:gd name="T53" fmla="*/ 244 h 377"/>
                <a:gd name="T54" fmla="*/ 339 w 479"/>
                <a:gd name="T55" fmla="*/ 288 h 377"/>
                <a:gd name="T56" fmla="*/ 302 w 479"/>
                <a:gd name="T57" fmla="*/ 320 h 377"/>
                <a:gd name="T58" fmla="*/ 237 w 479"/>
                <a:gd name="T59" fmla="*/ 348 h 377"/>
                <a:gd name="T60" fmla="*/ 179 w 479"/>
                <a:gd name="T61" fmla="*/ 362 h 377"/>
                <a:gd name="T62" fmla="*/ 88 w 479"/>
                <a:gd name="T63" fmla="*/ 311 h 377"/>
                <a:gd name="T64" fmla="*/ 117 w 479"/>
                <a:gd name="T65" fmla="*/ 318 h 377"/>
                <a:gd name="T66" fmla="*/ 132 w 479"/>
                <a:gd name="T67" fmla="*/ 344 h 377"/>
                <a:gd name="T68" fmla="*/ 167 w 479"/>
                <a:gd name="T69" fmla="*/ 348 h 377"/>
                <a:gd name="T70" fmla="*/ 237 w 479"/>
                <a:gd name="T71" fmla="*/ 329 h 377"/>
                <a:gd name="T72" fmla="*/ 287 w 479"/>
                <a:gd name="T73" fmla="*/ 309 h 377"/>
                <a:gd name="T74" fmla="*/ 321 w 479"/>
                <a:gd name="T75" fmla="*/ 282 h 377"/>
                <a:gd name="T76" fmla="*/ 345 w 479"/>
                <a:gd name="T77" fmla="*/ 247 h 377"/>
                <a:gd name="T78" fmla="*/ 344 w 479"/>
                <a:gd name="T79" fmla="*/ 191 h 377"/>
                <a:gd name="T80" fmla="*/ 354 w 479"/>
                <a:gd name="T81" fmla="*/ 175 h 377"/>
                <a:gd name="T82" fmla="*/ 413 w 479"/>
                <a:gd name="T83" fmla="*/ 122 h 377"/>
                <a:gd name="T84" fmla="*/ 458 w 479"/>
                <a:gd name="T85" fmla="*/ 83 h 377"/>
                <a:gd name="T86" fmla="*/ 408 w 479"/>
                <a:gd name="T87" fmla="*/ 81 h 377"/>
                <a:gd name="T88" fmla="*/ 398 w 479"/>
                <a:gd name="T89" fmla="*/ 76 h 377"/>
                <a:gd name="T90" fmla="*/ 362 w 479"/>
                <a:gd name="T91" fmla="*/ 66 h 377"/>
                <a:gd name="T92" fmla="*/ 352 w 479"/>
                <a:gd name="T93" fmla="*/ 66 h 377"/>
                <a:gd name="T94" fmla="*/ 290 w 479"/>
                <a:gd name="T95" fmla="*/ 39 h 377"/>
                <a:gd name="T96" fmla="*/ 62 w 479"/>
                <a:gd name="T97" fmla="*/ 18 h 377"/>
                <a:gd name="T98" fmla="*/ 57 w 479"/>
                <a:gd name="T99" fmla="*/ 21 h 377"/>
                <a:gd name="T100" fmla="*/ 34 w 479"/>
                <a:gd name="T101" fmla="*/ 38 h 377"/>
                <a:gd name="T102" fmla="*/ 41 w 479"/>
                <a:gd name="T103" fmla="*/ 69 h 377"/>
                <a:gd name="T104" fmla="*/ 43 w 479"/>
                <a:gd name="T105" fmla="*/ 79 h 377"/>
                <a:gd name="T106" fmla="*/ 49 w 479"/>
                <a:gd name="T107" fmla="*/ 80 h 377"/>
                <a:gd name="T108" fmla="*/ 63 w 479"/>
                <a:gd name="T109" fmla="*/ 83 h 377"/>
                <a:gd name="T110" fmla="*/ 122 w 479"/>
                <a:gd name="T111" fmla="*/ 89 h 377"/>
                <a:gd name="T112" fmla="*/ 112 w 479"/>
                <a:gd name="T113" fmla="*/ 146 h 377"/>
                <a:gd name="T114" fmla="*/ 109 w 479"/>
                <a:gd name="T115" fmla="*/ 182 h 377"/>
                <a:gd name="T116" fmla="*/ 92 w 479"/>
                <a:gd name="T117" fmla="*/ 207 h 377"/>
                <a:gd name="T118" fmla="*/ 103 w 479"/>
                <a:gd name="T119" fmla="*/ 233 h 377"/>
                <a:gd name="T120" fmla="*/ 95 w 479"/>
                <a:gd name="T121" fmla="*/ 258 h 377"/>
                <a:gd name="T122" fmla="*/ 99 w 479"/>
                <a:gd name="T123" fmla="*/ 291 h 377"/>
                <a:gd name="T124" fmla="*/ 88 w 479"/>
                <a:gd name="T125" fmla="*/ 311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9" h="377">
                  <a:moveTo>
                    <a:pt x="147" y="377"/>
                  </a:moveTo>
                  <a:cubicBezTo>
                    <a:pt x="135" y="377"/>
                    <a:pt x="125" y="369"/>
                    <a:pt x="116" y="353"/>
                  </a:cubicBezTo>
                  <a:cubicBezTo>
                    <a:pt x="115" y="351"/>
                    <a:pt x="113" y="348"/>
                    <a:pt x="112" y="345"/>
                  </a:cubicBezTo>
                  <a:cubicBezTo>
                    <a:pt x="110" y="340"/>
                    <a:pt x="107" y="334"/>
                    <a:pt x="104" y="331"/>
                  </a:cubicBezTo>
                  <a:cubicBezTo>
                    <a:pt x="104" y="331"/>
                    <a:pt x="98" y="331"/>
                    <a:pt x="95" y="330"/>
                  </a:cubicBezTo>
                  <a:cubicBezTo>
                    <a:pt x="87" y="330"/>
                    <a:pt x="77" y="329"/>
                    <a:pt x="73" y="322"/>
                  </a:cubicBezTo>
                  <a:cubicBezTo>
                    <a:pt x="62" y="302"/>
                    <a:pt x="75" y="289"/>
                    <a:pt x="84" y="280"/>
                  </a:cubicBezTo>
                  <a:cubicBezTo>
                    <a:pt x="86" y="278"/>
                    <a:pt x="86" y="278"/>
                    <a:pt x="86" y="278"/>
                  </a:cubicBezTo>
                  <a:cubicBezTo>
                    <a:pt x="86" y="278"/>
                    <a:pt x="86" y="278"/>
                    <a:pt x="86" y="278"/>
                  </a:cubicBezTo>
                  <a:cubicBezTo>
                    <a:pt x="87" y="278"/>
                    <a:pt x="86" y="277"/>
                    <a:pt x="85" y="276"/>
                  </a:cubicBezTo>
                  <a:cubicBezTo>
                    <a:pt x="82" y="272"/>
                    <a:pt x="77" y="266"/>
                    <a:pt x="77" y="257"/>
                  </a:cubicBezTo>
                  <a:cubicBezTo>
                    <a:pt x="77" y="252"/>
                    <a:pt x="80" y="247"/>
                    <a:pt x="82" y="243"/>
                  </a:cubicBezTo>
                  <a:cubicBezTo>
                    <a:pt x="83" y="240"/>
                    <a:pt x="85" y="236"/>
                    <a:pt x="85" y="234"/>
                  </a:cubicBezTo>
                  <a:cubicBezTo>
                    <a:pt x="85" y="232"/>
                    <a:pt x="82" y="228"/>
                    <a:pt x="80" y="225"/>
                  </a:cubicBezTo>
                  <a:cubicBezTo>
                    <a:pt x="77" y="219"/>
                    <a:pt x="73" y="212"/>
                    <a:pt x="73" y="205"/>
                  </a:cubicBezTo>
                  <a:cubicBezTo>
                    <a:pt x="75" y="195"/>
                    <a:pt x="82" y="191"/>
                    <a:pt x="87" y="189"/>
                  </a:cubicBezTo>
                  <a:cubicBezTo>
                    <a:pt x="88" y="188"/>
                    <a:pt x="91" y="187"/>
                    <a:pt x="91" y="186"/>
                  </a:cubicBezTo>
                  <a:cubicBezTo>
                    <a:pt x="90" y="174"/>
                    <a:pt x="91" y="163"/>
                    <a:pt x="92" y="153"/>
                  </a:cubicBezTo>
                  <a:cubicBezTo>
                    <a:pt x="93" y="150"/>
                    <a:pt x="93" y="147"/>
                    <a:pt x="93" y="144"/>
                  </a:cubicBezTo>
                  <a:cubicBezTo>
                    <a:pt x="94" y="134"/>
                    <a:pt x="100" y="127"/>
                    <a:pt x="106" y="120"/>
                  </a:cubicBezTo>
                  <a:cubicBezTo>
                    <a:pt x="115" y="108"/>
                    <a:pt x="115" y="107"/>
                    <a:pt x="110" y="103"/>
                  </a:cubicBezTo>
                  <a:cubicBezTo>
                    <a:pt x="108" y="101"/>
                    <a:pt x="100" y="101"/>
                    <a:pt x="91" y="104"/>
                  </a:cubicBezTo>
                  <a:cubicBezTo>
                    <a:pt x="77" y="108"/>
                    <a:pt x="61" y="109"/>
                    <a:pt x="52" y="99"/>
                  </a:cubicBezTo>
                  <a:cubicBezTo>
                    <a:pt x="50" y="100"/>
                    <a:pt x="48" y="101"/>
                    <a:pt x="46" y="102"/>
                  </a:cubicBezTo>
                  <a:cubicBezTo>
                    <a:pt x="42" y="104"/>
                    <a:pt x="38" y="106"/>
                    <a:pt x="35" y="108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22" y="95"/>
                    <a:pt x="22" y="91"/>
                    <a:pt x="23" y="87"/>
                  </a:cubicBezTo>
                  <a:cubicBezTo>
                    <a:pt x="23" y="84"/>
                    <a:pt x="23" y="81"/>
                    <a:pt x="24" y="77"/>
                  </a:cubicBezTo>
                  <a:cubicBezTo>
                    <a:pt x="16" y="67"/>
                    <a:pt x="0" y="42"/>
                    <a:pt x="11" y="30"/>
                  </a:cubicBezTo>
                  <a:cubicBezTo>
                    <a:pt x="17" y="22"/>
                    <a:pt x="25" y="21"/>
                    <a:pt x="31" y="20"/>
                  </a:cubicBezTo>
                  <a:cubicBezTo>
                    <a:pt x="36" y="19"/>
                    <a:pt x="37" y="19"/>
                    <a:pt x="38" y="18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3" y="6"/>
                    <a:pt x="46" y="0"/>
                    <a:pt x="59" y="0"/>
                  </a:cubicBezTo>
                  <a:cubicBezTo>
                    <a:pt x="60" y="0"/>
                    <a:pt x="62" y="0"/>
                    <a:pt x="64" y="0"/>
                  </a:cubicBezTo>
                  <a:cubicBezTo>
                    <a:pt x="138" y="5"/>
                    <a:pt x="212" y="10"/>
                    <a:pt x="286" y="14"/>
                  </a:cubicBezTo>
                  <a:cubicBezTo>
                    <a:pt x="289" y="15"/>
                    <a:pt x="289" y="15"/>
                    <a:pt x="289" y="15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5" y="19"/>
                    <a:pt x="298" y="22"/>
                    <a:pt x="302" y="25"/>
                  </a:cubicBezTo>
                  <a:cubicBezTo>
                    <a:pt x="314" y="35"/>
                    <a:pt x="326" y="44"/>
                    <a:pt x="340" y="47"/>
                  </a:cubicBezTo>
                  <a:cubicBezTo>
                    <a:pt x="347" y="48"/>
                    <a:pt x="354" y="48"/>
                    <a:pt x="361" y="48"/>
                  </a:cubicBezTo>
                  <a:cubicBezTo>
                    <a:pt x="365" y="47"/>
                    <a:pt x="368" y="47"/>
                    <a:pt x="371" y="47"/>
                  </a:cubicBezTo>
                  <a:cubicBezTo>
                    <a:pt x="380" y="47"/>
                    <a:pt x="399" y="47"/>
                    <a:pt x="410" y="62"/>
                  </a:cubicBezTo>
                  <a:cubicBezTo>
                    <a:pt x="418" y="60"/>
                    <a:pt x="427" y="59"/>
                    <a:pt x="436" y="59"/>
                  </a:cubicBezTo>
                  <a:cubicBezTo>
                    <a:pt x="456" y="59"/>
                    <a:pt x="468" y="64"/>
                    <a:pt x="474" y="74"/>
                  </a:cubicBezTo>
                  <a:cubicBezTo>
                    <a:pt x="479" y="82"/>
                    <a:pt x="477" y="93"/>
                    <a:pt x="470" y="106"/>
                  </a:cubicBezTo>
                  <a:cubicBezTo>
                    <a:pt x="462" y="119"/>
                    <a:pt x="440" y="129"/>
                    <a:pt x="420" y="139"/>
                  </a:cubicBezTo>
                  <a:cubicBezTo>
                    <a:pt x="413" y="142"/>
                    <a:pt x="407" y="145"/>
                    <a:pt x="403" y="147"/>
                  </a:cubicBezTo>
                  <a:cubicBezTo>
                    <a:pt x="386" y="157"/>
                    <a:pt x="379" y="168"/>
                    <a:pt x="370" y="184"/>
                  </a:cubicBezTo>
                  <a:cubicBezTo>
                    <a:pt x="364" y="194"/>
                    <a:pt x="364" y="194"/>
                    <a:pt x="364" y="194"/>
                  </a:cubicBezTo>
                  <a:cubicBezTo>
                    <a:pt x="363" y="196"/>
                    <a:pt x="361" y="198"/>
                    <a:pt x="360" y="201"/>
                  </a:cubicBezTo>
                  <a:cubicBezTo>
                    <a:pt x="354" y="209"/>
                    <a:pt x="348" y="219"/>
                    <a:pt x="349" y="225"/>
                  </a:cubicBezTo>
                  <a:cubicBezTo>
                    <a:pt x="349" y="226"/>
                    <a:pt x="350" y="229"/>
                    <a:pt x="355" y="232"/>
                  </a:cubicBezTo>
                  <a:cubicBezTo>
                    <a:pt x="361" y="236"/>
                    <a:pt x="363" y="241"/>
                    <a:pt x="363" y="244"/>
                  </a:cubicBezTo>
                  <a:cubicBezTo>
                    <a:pt x="365" y="254"/>
                    <a:pt x="357" y="263"/>
                    <a:pt x="349" y="273"/>
                  </a:cubicBezTo>
                  <a:cubicBezTo>
                    <a:pt x="345" y="278"/>
                    <a:pt x="340" y="284"/>
                    <a:pt x="339" y="288"/>
                  </a:cubicBezTo>
                  <a:cubicBezTo>
                    <a:pt x="333" y="304"/>
                    <a:pt x="323" y="308"/>
                    <a:pt x="316" y="310"/>
                  </a:cubicBezTo>
                  <a:cubicBezTo>
                    <a:pt x="311" y="312"/>
                    <a:pt x="307" y="314"/>
                    <a:pt x="302" y="320"/>
                  </a:cubicBezTo>
                  <a:cubicBezTo>
                    <a:pt x="284" y="345"/>
                    <a:pt x="272" y="348"/>
                    <a:pt x="249" y="348"/>
                  </a:cubicBezTo>
                  <a:cubicBezTo>
                    <a:pt x="237" y="348"/>
                    <a:pt x="237" y="348"/>
                    <a:pt x="237" y="348"/>
                  </a:cubicBezTo>
                  <a:cubicBezTo>
                    <a:pt x="223" y="348"/>
                    <a:pt x="223" y="348"/>
                    <a:pt x="223" y="348"/>
                  </a:cubicBezTo>
                  <a:cubicBezTo>
                    <a:pt x="200" y="348"/>
                    <a:pt x="196" y="349"/>
                    <a:pt x="179" y="362"/>
                  </a:cubicBezTo>
                  <a:cubicBezTo>
                    <a:pt x="166" y="373"/>
                    <a:pt x="156" y="377"/>
                    <a:pt x="147" y="377"/>
                  </a:cubicBezTo>
                  <a:close/>
                  <a:moveTo>
                    <a:pt x="88" y="311"/>
                  </a:moveTo>
                  <a:cubicBezTo>
                    <a:pt x="90" y="312"/>
                    <a:pt x="94" y="312"/>
                    <a:pt x="97" y="312"/>
                  </a:cubicBezTo>
                  <a:cubicBezTo>
                    <a:pt x="105" y="313"/>
                    <a:pt x="112" y="313"/>
                    <a:pt x="117" y="318"/>
                  </a:cubicBezTo>
                  <a:cubicBezTo>
                    <a:pt x="122" y="323"/>
                    <a:pt x="125" y="331"/>
                    <a:pt x="129" y="338"/>
                  </a:cubicBezTo>
                  <a:cubicBezTo>
                    <a:pt x="130" y="340"/>
                    <a:pt x="131" y="342"/>
                    <a:pt x="132" y="344"/>
                  </a:cubicBezTo>
                  <a:cubicBezTo>
                    <a:pt x="140" y="359"/>
                    <a:pt x="145" y="359"/>
                    <a:pt x="147" y="359"/>
                  </a:cubicBezTo>
                  <a:cubicBezTo>
                    <a:pt x="152" y="359"/>
                    <a:pt x="158" y="355"/>
                    <a:pt x="167" y="348"/>
                  </a:cubicBezTo>
                  <a:cubicBezTo>
                    <a:pt x="189" y="330"/>
                    <a:pt x="198" y="330"/>
                    <a:pt x="222" y="330"/>
                  </a:cubicBezTo>
                  <a:cubicBezTo>
                    <a:pt x="237" y="329"/>
                    <a:pt x="237" y="329"/>
                    <a:pt x="237" y="329"/>
                  </a:cubicBezTo>
                  <a:cubicBezTo>
                    <a:pt x="249" y="329"/>
                    <a:pt x="249" y="329"/>
                    <a:pt x="249" y="329"/>
                  </a:cubicBezTo>
                  <a:cubicBezTo>
                    <a:pt x="267" y="329"/>
                    <a:pt x="273" y="329"/>
                    <a:pt x="287" y="309"/>
                  </a:cubicBezTo>
                  <a:cubicBezTo>
                    <a:pt x="295" y="298"/>
                    <a:pt x="304" y="295"/>
                    <a:pt x="310" y="293"/>
                  </a:cubicBezTo>
                  <a:cubicBezTo>
                    <a:pt x="316" y="291"/>
                    <a:pt x="318" y="290"/>
                    <a:pt x="321" y="282"/>
                  </a:cubicBezTo>
                  <a:cubicBezTo>
                    <a:pt x="324" y="275"/>
                    <a:pt x="329" y="268"/>
                    <a:pt x="335" y="261"/>
                  </a:cubicBezTo>
                  <a:cubicBezTo>
                    <a:pt x="339" y="257"/>
                    <a:pt x="345" y="249"/>
                    <a:pt x="345" y="247"/>
                  </a:cubicBezTo>
                  <a:cubicBezTo>
                    <a:pt x="338" y="243"/>
                    <a:pt x="333" y="237"/>
                    <a:pt x="331" y="229"/>
                  </a:cubicBezTo>
                  <a:cubicBezTo>
                    <a:pt x="328" y="215"/>
                    <a:pt x="337" y="202"/>
                    <a:pt x="344" y="191"/>
                  </a:cubicBezTo>
                  <a:cubicBezTo>
                    <a:pt x="346" y="188"/>
                    <a:pt x="347" y="186"/>
                    <a:pt x="348" y="184"/>
                  </a:cubicBezTo>
                  <a:cubicBezTo>
                    <a:pt x="354" y="175"/>
                    <a:pt x="354" y="175"/>
                    <a:pt x="354" y="175"/>
                  </a:cubicBezTo>
                  <a:cubicBezTo>
                    <a:pt x="364" y="158"/>
                    <a:pt x="373" y="144"/>
                    <a:pt x="393" y="132"/>
                  </a:cubicBezTo>
                  <a:cubicBezTo>
                    <a:pt x="398" y="129"/>
                    <a:pt x="405" y="125"/>
                    <a:pt x="413" y="122"/>
                  </a:cubicBezTo>
                  <a:cubicBezTo>
                    <a:pt x="427" y="115"/>
                    <a:pt x="449" y="105"/>
                    <a:pt x="454" y="97"/>
                  </a:cubicBezTo>
                  <a:cubicBezTo>
                    <a:pt x="459" y="89"/>
                    <a:pt x="459" y="85"/>
                    <a:pt x="458" y="83"/>
                  </a:cubicBezTo>
                  <a:cubicBezTo>
                    <a:pt x="456" y="80"/>
                    <a:pt x="450" y="78"/>
                    <a:pt x="436" y="78"/>
                  </a:cubicBezTo>
                  <a:cubicBezTo>
                    <a:pt x="426" y="78"/>
                    <a:pt x="415" y="79"/>
                    <a:pt x="408" y="81"/>
                  </a:cubicBezTo>
                  <a:cubicBezTo>
                    <a:pt x="401" y="83"/>
                    <a:pt x="401" y="83"/>
                    <a:pt x="401" y="83"/>
                  </a:cubicBezTo>
                  <a:cubicBezTo>
                    <a:pt x="398" y="76"/>
                    <a:pt x="398" y="76"/>
                    <a:pt x="398" y="76"/>
                  </a:cubicBezTo>
                  <a:cubicBezTo>
                    <a:pt x="394" y="68"/>
                    <a:pt x="387" y="66"/>
                    <a:pt x="371" y="66"/>
                  </a:cubicBezTo>
                  <a:cubicBezTo>
                    <a:pt x="368" y="66"/>
                    <a:pt x="365" y="66"/>
                    <a:pt x="362" y="66"/>
                  </a:cubicBezTo>
                  <a:cubicBezTo>
                    <a:pt x="358" y="66"/>
                    <a:pt x="355" y="66"/>
                    <a:pt x="352" y="66"/>
                  </a:cubicBezTo>
                  <a:cubicBezTo>
                    <a:pt x="352" y="66"/>
                    <a:pt x="352" y="66"/>
                    <a:pt x="352" y="66"/>
                  </a:cubicBezTo>
                  <a:cubicBezTo>
                    <a:pt x="346" y="66"/>
                    <a:pt x="342" y="66"/>
                    <a:pt x="337" y="65"/>
                  </a:cubicBezTo>
                  <a:cubicBezTo>
                    <a:pt x="318" y="61"/>
                    <a:pt x="304" y="50"/>
                    <a:pt x="290" y="39"/>
                  </a:cubicBezTo>
                  <a:cubicBezTo>
                    <a:pt x="287" y="37"/>
                    <a:pt x="285" y="35"/>
                    <a:pt x="282" y="32"/>
                  </a:cubicBezTo>
                  <a:cubicBezTo>
                    <a:pt x="209" y="28"/>
                    <a:pt x="136" y="23"/>
                    <a:pt x="62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8" y="18"/>
                    <a:pt x="58" y="19"/>
                    <a:pt x="57" y="21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49" y="36"/>
                    <a:pt x="40" y="37"/>
                    <a:pt x="34" y="38"/>
                  </a:cubicBezTo>
                  <a:cubicBezTo>
                    <a:pt x="29" y="39"/>
                    <a:pt x="27" y="40"/>
                    <a:pt x="25" y="42"/>
                  </a:cubicBezTo>
                  <a:cubicBezTo>
                    <a:pt x="25" y="46"/>
                    <a:pt x="37" y="64"/>
                    <a:pt x="41" y="69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2" y="80"/>
                    <a:pt x="42" y="82"/>
                    <a:pt x="42" y="84"/>
                  </a:cubicBezTo>
                  <a:cubicBezTo>
                    <a:pt x="44" y="82"/>
                    <a:pt x="47" y="81"/>
                    <a:pt x="49" y="80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8" y="93"/>
                    <a:pt x="76" y="89"/>
                    <a:pt x="86" y="86"/>
                  </a:cubicBezTo>
                  <a:cubicBezTo>
                    <a:pt x="99" y="83"/>
                    <a:pt x="114" y="81"/>
                    <a:pt x="122" y="89"/>
                  </a:cubicBezTo>
                  <a:cubicBezTo>
                    <a:pt x="141" y="106"/>
                    <a:pt x="127" y="123"/>
                    <a:pt x="120" y="132"/>
                  </a:cubicBezTo>
                  <a:cubicBezTo>
                    <a:pt x="116" y="137"/>
                    <a:pt x="112" y="142"/>
                    <a:pt x="112" y="146"/>
                  </a:cubicBezTo>
                  <a:cubicBezTo>
                    <a:pt x="111" y="149"/>
                    <a:pt x="111" y="152"/>
                    <a:pt x="111" y="155"/>
                  </a:cubicBezTo>
                  <a:cubicBezTo>
                    <a:pt x="110" y="165"/>
                    <a:pt x="108" y="174"/>
                    <a:pt x="109" y="182"/>
                  </a:cubicBezTo>
                  <a:cubicBezTo>
                    <a:pt x="111" y="197"/>
                    <a:pt x="101" y="202"/>
                    <a:pt x="95" y="205"/>
                  </a:cubicBezTo>
                  <a:cubicBezTo>
                    <a:pt x="94" y="206"/>
                    <a:pt x="92" y="207"/>
                    <a:pt x="92" y="207"/>
                  </a:cubicBezTo>
                  <a:cubicBezTo>
                    <a:pt x="92" y="208"/>
                    <a:pt x="94" y="213"/>
                    <a:pt x="96" y="216"/>
                  </a:cubicBezTo>
                  <a:cubicBezTo>
                    <a:pt x="99" y="221"/>
                    <a:pt x="102" y="227"/>
                    <a:pt x="103" y="233"/>
                  </a:cubicBezTo>
                  <a:cubicBezTo>
                    <a:pt x="104" y="239"/>
                    <a:pt x="101" y="245"/>
                    <a:pt x="98" y="250"/>
                  </a:cubicBezTo>
                  <a:cubicBezTo>
                    <a:pt x="97" y="253"/>
                    <a:pt x="96" y="256"/>
                    <a:pt x="95" y="258"/>
                  </a:cubicBezTo>
                  <a:cubicBezTo>
                    <a:pt x="95" y="260"/>
                    <a:pt x="97" y="261"/>
                    <a:pt x="99" y="264"/>
                  </a:cubicBezTo>
                  <a:cubicBezTo>
                    <a:pt x="103" y="269"/>
                    <a:pt x="111" y="279"/>
                    <a:pt x="99" y="291"/>
                  </a:cubicBezTo>
                  <a:cubicBezTo>
                    <a:pt x="97" y="293"/>
                    <a:pt x="97" y="293"/>
                    <a:pt x="97" y="293"/>
                  </a:cubicBezTo>
                  <a:cubicBezTo>
                    <a:pt x="88" y="302"/>
                    <a:pt x="86" y="306"/>
                    <a:pt x="88" y="3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6" name="Freeform 398"/>
            <p:cNvSpPr>
              <a:spLocks/>
            </p:cNvSpPr>
            <p:nvPr/>
          </p:nvSpPr>
          <p:spPr bwMode="auto">
            <a:xfrm>
              <a:off x="2210" y="1494"/>
              <a:ext cx="290" cy="338"/>
            </a:xfrm>
            <a:custGeom>
              <a:avLst/>
              <a:gdLst>
                <a:gd name="T0" fmla="*/ 63 w 971"/>
                <a:gd name="T1" fmla="*/ 803 h 1134"/>
                <a:gd name="T2" fmla="*/ 52 w 971"/>
                <a:gd name="T3" fmla="*/ 844 h 1134"/>
                <a:gd name="T4" fmla="*/ 13 w 971"/>
                <a:gd name="T5" fmla="*/ 866 h 1134"/>
                <a:gd name="T6" fmla="*/ 104 w 971"/>
                <a:gd name="T7" fmla="*/ 881 h 1134"/>
                <a:gd name="T8" fmla="*/ 81 w 971"/>
                <a:gd name="T9" fmla="*/ 931 h 1134"/>
                <a:gd name="T10" fmla="*/ 11 w 971"/>
                <a:gd name="T11" fmla="*/ 939 h 1134"/>
                <a:gd name="T12" fmla="*/ 31 w 971"/>
                <a:gd name="T13" fmla="*/ 976 h 1134"/>
                <a:gd name="T14" fmla="*/ 70 w 971"/>
                <a:gd name="T15" fmla="*/ 974 h 1134"/>
                <a:gd name="T16" fmla="*/ 59 w 971"/>
                <a:gd name="T17" fmla="*/ 1011 h 1134"/>
                <a:gd name="T18" fmla="*/ 46 w 971"/>
                <a:gd name="T19" fmla="*/ 1074 h 1134"/>
                <a:gd name="T20" fmla="*/ 70 w 971"/>
                <a:gd name="T21" fmla="*/ 1134 h 1134"/>
                <a:gd name="T22" fmla="*/ 199 w 971"/>
                <a:gd name="T23" fmla="*/ 1067 h 1134"/>
                <a:gd name="T24" fmla="*/ 215 w 971"/>
                <a:gd name="T25" fmla="*/ 1004 h 1134"/>
                <a:gd name="T26" fmla="*/ 252 w 971"/>
                <a:gd name="T27" fmla="*/ 1039 h 1134"/>
                <a:gd name="T28" fmla="*/ 286 w 971"/>
                <a:gd name="T29" fmla="*/ 884 h 1134"/>
                <a:gd name="T30" fmla="*/ 342 w 971"/>
                <a:gd name="T31" fmla="*/ 604 h 1134"/>
                <a:gd name="T32" fmla="*/ 384 w 971"/>
                <a:gd name="T33" fmla="*/ 493 h 1134"/>
                <a:gd name="T34" fmla="*/ 501 w 971"/>
                <a:gd name="T35" fmla="*/ 272 h 1134"/>
                <a:gd name="T36" fmla="*/ 597 w 971"/>
                <a:gd name="T37" fmla="*/ 210 h 1134"/>
                <a:gd name="T38" fmla="*/ 712 w 971"/>
                <a:gd name="T39" fmla="*/ 241 h 1134"/>
                <a:gd name="T40" fmla="*/ 847 w 971"/>
                <a:gd name="T41" fmla="*/ 117 h 1134"/>
                <a:gd name="T42" fmla="*/ 936 w 971"/>
                <a:gd name="T43" fmla="*/ 160 h 1134"/>
                <a:gd name="T44" fmla="*/ 912 w 971"/>
                <a:gd name="T45" fmla="*/ 156 h 1134"/>
                <a:gd name="T46" fmla="*/ 903 w 971"/>
                <a:gd name="T47" fmla="*/ 47 h 1134"/>
                <a:gd name="T48" fmla="*/ 866 w 971"/>
                <a:gd name="T49" fmla="*/ 52 h 1134"/>
                <a:gd name="T50" fmla="*/ 849 w 971"/>
                <a:gd name="T51" fmla="*/ 37 h 1134"/>
                <a:gd name="T52" fmla="*/ 802 w 971"/>
                <a:gd name="T53" fmla="*/ 19 h 1134"/>
                <a:gd name="T54" fmla="*/ 743 w 971"/>
                <a:gd name="T55" fmla="*/ 15 h 1134"/>
                <a:gd name="T56" fmla="*/ 669 w 971"/>
                <a:gd name="T57" fmla="*/ 101 h 1134"/>
                <a:gd name="T58" fmla="*/ 616 w 971"/>
                <a:gd name="T59" fmla="*/ 89 h 1134"/>
                <a:gd name="T60" fmla="*/ 607 w 971"/>
                <a:gd name="T61" fmla="*/ 119 h 1134"/>
                <a:gd name="T62" fmla="*/ 572 w 971"/>
                <a:gd name="T63" fmla="*/ 129 h 1134"/>
                <a:gd name="T64" fmla="*/ 542 w 971"/>
                <a:gd name="T65" fmla="*/ 203 h 1134"/>
                <a:gd name="T66" fmla="*/ 483 w 971"/>
                <a:gd name="T67" fmla="*/ 240 h 1134"/>
                <a:gd name="T68" fmla="*/ 473 w 971"/>
                <a:gd name="T69" fmla="*/ 279 h 1134"/>
                <a:gd name="T70" fmla="*/ 410 w 971"/>
                <a:gd name="T71" fmla="*/ 307 h 1134"/>
                <a:gd name="T72" fmla="*/ 350 w 971"/>
                <a:gd name="T73" fmla="*/ 415 h 1134"/>
                <a:gd name="T74" fmla="*/ 287 w 971"/>
                <a:gd name="T75" fmla="*/ 517 h 1134"/>
                <a:gd name="T76" fmla="*/ 297 w 971"/>
                <a:gd name="T77" fmla="*/ 517 h 1134"/>
                <a:gd name="T78" fmla="*/ 271 w 971"/>
                <a:gd name="T79" fmla="*/ 575 h 1134"/>
                <a:gd name="T80" fmla="*/ 245 w 971"/>
                <a:gd name="T81" fmla="*/ 640 h 1134"/>
                <a:gd name="T82" fmla="*/ 167 w 971"/>
                <a:gd name="T83" fmla="*/ 74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1" h="1134">
                  <a:moveTo>
                    <a:pt x="105" y="766"/>
                  </a:moveTo>
                  <a:cubicBezTo>
                    <a:pt x="98" y="769"/>
                    <a:pt x="90" y="775"/>
                    <a:pt x="83" y="779"/>
                  </a:cubicBezTo>
                  <a:cubicBezTo>
                    <a:pt x="135" y="791"/>
                    <a:pt x="83" y="802"/>
                    <a:pt x="63" y="803"/>
                  </a:cubicBezTo>
                  <a:cubicBezTo>
                    <a:pt x="68" y="814"/>
                    <a:pt x="68" y="817"/>
                    <a:pt x="68" y="833"/>
                  </a:cubicBezTo>
                  <a:cubicBezTo>
                    <a:pt x="65" y="828"/>
                    <a:pt x="62" y="823"/>
                    <a:pt x="59" y="818"/>
                  </a:cubicBezTo>
                  <a:cubicBezTo>
                    <a:pt x="52" y="832"/>
                    <a:pt x="49" y="830"/>
                    <a:pt x="52" y="844"/>
                  </a:cubicBezTo>
                  <a:cubicBezTo>
                    <a:pt x="42" y="839"/>
                    <a:pt x="29" y="841"/>
                    <a:pt x="18" y="837"/>
                  </a:cubicBezTo>
                  <a:cubicBezTo>
                    <a:pt x="17" y="863"/>
                    <a:pt x="42" y="854"/>
                    <a:pt x="63" y="855"/>
                  </a:cubicBezTo>
                  <a:cubicBezTo>
                    <a:pt x="46" y="859"/>
                    <a:pt x="29" y="863"/>
                    <a:pt x="13" y="866"/>
                  </a:cubicBezTo>
                  <a:cubicBezTo>
                    <a:pt x="30" y="882"/>
                    <a:pt x="0" y="896"/>
                    <a:pt x="14" y="913"/>
                  </a:cubicBezTo>
                  <a:cubicBezTo>
                    <a:pt x="26" y="926"/>
                    <a:pt x="65" y="910"/>
                    <a:pt x="67" y="892"/>
                  </a:cubicBezTo>
                  <a:cubicBezTo>
                    <a:pt x="65" y="927"/>
                    <a:pt x="97" y="900"/>
                    <a:pt x="104" y="881"/>
                  </a:cubicBezTo>
                  <a:cubicBezTo>
                    <a:pt x="100" y="889"/>
                    <a:pt x="99" y="899"/>
                    <a:pt x="96" y="907"/>
                  </a:cubicBezTo>
                  <a:cubicBezTo>
                    <a:pt x="100" y="906"/>
                    <a:pt x="104" y="905"/>
                    <a:pt x="107" y="904"/>
                  </a:cubicBezTo>
                  <a:cubicBezTo>
                    <a:pt x="91" y="907"/>
                    <a:pt x="85" y="922"/>
                    <a:pt x="81" y="931"/>
                  </a:cubicBezTo>
                  <a:cubicBezTo>
                    <a:pt x="75" y="902"/>
                    <a:pt x="37" y="923"/>
                    <a:pt x="14" y="928"/>
                  </a:cubicBezTo>
                  <a:cubicBezTo>
                    <a:pt x="19" y="934"/>
                    <a:pt x="18" y="939"/>
                    <a:pt x="22" y="945"/>
                  </a:cubicBezTo>
                  <a:cubicBezTo>
                    <a:pt x="18" y="942"/>
                    <a:pt x="14" y="941"/>
                    <a:pt x="11" y="939"/>
                  </a:cubicBezTo>
                  <a:cubicBezTo>
                    <a:pt x="22" y="953"/>
                    <a:pt x="17" y="950"/>
                    <a:pt x="37" y="946"/>
                  </a:cubicBezTo>
                  <a:cubicBezTo>
                    <a:pt x="24" y="957"/>
                    <a:pt x="16" y="970"/>
                    <a:pt x="22" y="985"/>
                  </a:cubicBezTo>
                  <a:cubicBezTo>
                    <a:pt x="25" y="982"/>
                    <a:pt x="28" y="979"/>
                    <a:pt x="31" y="976"/>
                  </a:cubicBezTo>
                  <a:cubicBezTo>
                    <a:pt x="30" y="985"/>
                    <a:pt x="32" y="995"/>
                    <a:pt x="29" y="1004"/>
                  </a:cubicBezTo>
                  <a:cubicBezTo>
                    <a:pt x="44" y="982"/>
                    <a:pt x="53" y="948"/>
                    <a:pt x="85" y="957"/>
                  </a:cubicBezTo>
                  <a:cubicBezTo>
                    <a:pt x="81" y="963"/>
                    <a:pt x="75" y="970"/>
                    <a:pt x="70" y="974"/>
                  </a:cubicBezTo>
                  <a:cubicBezTo>
                    <a:pt x="69" y="971"/>
                    <a:pt x="68" y="968"/>
                    <a:pt x="67" y="965"/>
                  </a:cubicBezTo>
                  <a:cubicBezTo>
                    <a:pt x="57" y="979"/>
                    <a:pt x="48" y="993"/>
                    <a:pt x="39" y="1007"/>
                  </a:cubicBezTo>
                  <a:cubicBezTo>
                    <a:pt x="45" y="1008"/>
                    <a:pt x="52" y="1011"/>
                    <a:pt x="59" y="1011"/>
                  </a:cubicBezTo>
                  <a:cubicBezTo>
                    <a:pt x="45" y="1021"/>
                    <a:pt x="22" y="1029"/>
                    <a:pt x="22" y="1045"/>
                  </a:cubicBezTo>
                  <a:cubicBezTo>
                    <a:pt x="34" y="1040"/>
                    <a:pt x="47" y="1036"/>
                    <a:pt x="59" y="1032"/>
                  </a:cubicBezTo>
                  <a:cubicBezTo>
                    <a:pt x="55" y="1046"/>
                    <a:pt x="50" y="1060"/>
                    <a:pt x="46" y="1074"/>
                  </a:cubicBezTo>
                  <a:cubicBezTo>
                    <a:pt x="42" y="1073"/>
                    <a:pt x="37" y="1071"/>
                    <a:pt x="33" y="1069"/>
                  </a:cubicBezTo>
                  <a:cubicBezTo>
                    <a:pt x="21" y="1092"/>
                    <a:pt x="51" y="1126"/>
                    <a:pt x="74" y="1113"/>
                  </a:cubicBezTo>
                  <a:cubicBezTo>
                    <a:pt x="71" y="1120"/>
                    <a:pt x="73" y="1128"/>
                    <a:pt x="70" y="1134"/>
                  </a:cubicBezTo>
                  <a:cubicBezTo>
                    <a:pt x="104" y="1134"/>
                    <a:pt x="143" y="1124"/>
                    <a:pt x="162" y="1090"/>
                  </a:cubicBezTo>
                  <a:cubicBezTo>
                    <a:pt x="167" y="1082"/>
                    <a:pt x="171" y="1067"/>
                    <a:pt x="178" y="1061"/>
                  </a:cubicBezTo>
                  <a:cubicBezTo>
                    <a:pt x="180" y="1059"/>
                    <a:pt x="197" y="1069"/>
                    <a:pt x="199" y="1067"/>
                  </a:cubicBezTo>
                  <a:cubicBezTo>
                    <a:pt x="210" y="1052"/>
                    <a:pt x="208" y="1036"/>
                    <a:pt x="200" y="1019"/>
                  </a:cubicBezTo>
                  <a:cubicBezTo>
                    <a:pt x="204" y="1023"/>
                    <a:pt x="208" y="1026"/>
                    <a:pt x="211" y="1030"/>
                  </a:cubicBezTo>
                  <a:cubicBezTo>
                    <a:pt x="207" y="1013"/>
                    <a:pt x="212" y="1013"/>
                    <a:pt x="215" y="1004"/>
                  </a:cubicBezTo>
                  <a:cubicBezTo>
                    <a:pt x="216" y="1018"/>
                    <a:pt x="217" y="1033"/>
                    <a:pt x="219" y="1047"/>
                  </a:cubicBezTo>
                  <a:cubicBezTo>
                    <a:pt x="220" y="1062"/>
                    <a:pt x="240" y="1058"/>
                    <a:pt x="238" y="1080"/>
                  </a:cubicBezTo>
                  <a:cubicBezTo>
                    <a:pt x="253" y="1073"/>
                    <a:pt x="255" y="1056"/>
                    <a:pt x="252" y="1039"/>
                  </a:cubicBezTo>
                  <a:cubicBezTo>
                    <a:pt x="246" y="1008"/>
                    <a:pt x="272" y="1009"/>
                    <a:pt x="280" y="989"/>
                  </a:cubicBezTo>
                  <a:cubicBezTo>
                    <a:pt x="289" y="965"/>
                    <a:pt x="284" y="951"/>
                    <a:pt x="273" y="930"/>
                  </a:cubicBezTo>
                  <a:cubicBezTo>
                    <a:pt x="265" y="913"/>
                    <a:pt x="299" y="907"/>
                    <a:pt x="286" y="884"/>
                  </a:cubicBezTo>
                  <a:cubicBezTo>
                    <a:pt x="266" y="851"/>
                    <a:pt x="266" y="812"/>
                    <a:pt x="275" y="774"/>
                  </a:cubicBezTo>
                  <a:cubicBezTo>
                    <a:pt x="283" y="739"/>
                    <a:pt x="253" y="698"/>
                    <a:pt x="309" y="683"/>
                  </a:cubicBezTo>
                  <a:cubicBezTo>
                    <a:pt x="373" y="665"/>
                    <a:pt x="320" y="650"/>
                    <a:pt x="342" y="604"/>
                  </a:cubicBezTo>
                  <a:cubicBezTo>
                    <a:pt x="354" y="582"/>
                    <a:pt x="356" y="568"/>
                    <a:pt x="358" y="542"/>
                  </a:cubicBezTo>
                  <a:cubicBezTo>
                    <a:pt x="360" y="530"/>
                    <a:pt x="360" y="519"/>
                    <a:pt x="362" y="507"/>
                  </a:cubicBezTo>
                  <a:cubicBezTo>
                    <a:pt x="362" y="498"/>
                    <a:pt x="380" y="500"/>
                    <a:pt x="384" y="493"/>
                  </a:cubicBezTo>
                  <a:cubicBezTo>
                    <a:pt x="402" y="464"/>
                    <a:pt x="429" y="420"/>
                    <a:pt x="421" y="388"/>
                  </a:cubicBezTo>
                  <a:cubicBezTo>
                    <a:pt x="415" y="363"/>
                    <a:pt x="457" y="292"/>
                    <a:pt x="483" y="327"/>
                  </a:cubicBezTo>
                  <a:cubicBezTo>
                    <a:pt x="485" y="318"/>
                    <a:pt x="493" y="271"/>
                    <a:pt x="501" y="272"/>
                  </a:cubicBezTo>
                  <a:cubicBezTo>
                    <a:pt x="522" y="275"/>
                    <a:pt x="547" y="283"/>
                    <a:pt x="567" y="277"/>
                  </a:cubicBezTo>
                  <a:cubicBezTo>
                    <a:pt x="549" y="257"/>
                    <a:pt x="573" y="243"/>
                    <a:pt x="565" y="220"/>
                  </a:cubicBezTo>
                  <a:cubicBezTo>
                    <a:pt x="576" y="218"/>
                    <a:pt x="586" y="215"/>
                    <a:pt x="597" y="210"/>
                  </a:cubicBezTo>
                  <a:cubicBezTo>
                    <a:pt x="609" y="206"/>
                    <a:pt x="592" y="199"/>
                    <a:pt x="603" y="193"/>
                  </a:cubicBezTo>
                  <a:cubicBezTo>
                    <a:pt x="616" y="185"/>
                    <a:pt x="640" y="242"/>
                    <a:pt x="652" y="249"/>
                  </a:cubicBezTo>
                  <a:cubicBezTo>
                    <a:pt x="673" y="262"/>
                    <a:pt x="708" y="238"/>
                    <a:pt x="712" y="241"/>
                  </a:cubicBezTo>
                  <a:cubicBezTo>
                    <a:pt x="733" y="259"/>
                    <a:pt x="755" y="257"/>
                    <a:pt x="771" y="225"/>
                  </a:cubicBezTo>
                  <a:cubicBezTo>
                    <a:pt x="780" y="207"/>
                    <a:pt x="770" y="179"/>
                    <a:pt x="776" y="159"/>
                  </a:cubicBezTo>
                  <a:cubicBezTo>
                    <a:pt x="786" y="130"/>
                    <a:pt x="819" y="128"/>
                    <a:pt x="847" y="117"/>
                  </a:cubicBezTo>
                  <a:cubicBezTo>
                    <a:pt x="861" y="112"/>
                    <a:pt x="893" y="137"/>
                    <a:pt x="899" y="151"/>
                  </a:cubicBezTo>
                  <a:cubicBezTo>
                    <a:pt x="912" y="180"/>
                    <a:pt x="877" y="199"/>
                    <a:pt x="894" y="220"/>
                  </a:cubicBezTo>
                  <a:cubicBezTo>
                    <a:pt x="911" y="202"/>
                    <a:pt x="935" y="187"/>
                    <a:pt x="936" y="160"/>
                  </a:cubicBezTo>
                  <a:cubicBezTo>
                    <a:pt x="943" y="164"/>
                    <a:pt x="952" y="163"/>
                    <a:pt x="958" y="167"/>
                  </a:cubicBezTo>
                  <a:cubicBezTo>
                    <a:pt x="960" y="162"/>
                    <a:pt x="960" y="152"/>
                    <a:pt x="958" y="147"/>
                  </a:cubicBezTo>
                  <a:cubicBezTo>
                    <a:pt x="943" y="150"/>
                    <a:pt x="927" y="153"/>
                    <a:pt x="912" y="156"/>
                  </a:cubicBezTo>
                  <a:cubicBezTo>
                    <a:pt x="938" y="129"/>
                    <a:pt x="897" y="118"/>
                    <a:pt x="877" y="104"/>
                  </a:cubicBezTo>
                  <a:cubicBezTo>
                    <a:pt x="920" y="111"/>
                    <a:pt x="925" y="116"/>
                    <a:pt x="954" y="84"/>
                  </a:cubicBezTo>
                  <a:cubicBezTo>
                    <a:pt x="971" y="65"/>
                    <a:pt x="925" y="33"/>
                    <a:pt x="903" y="47"/>
                  </a:cubicBezTo>
                  <a:cubicBezTo>
                    <a:pt x="903" y="40"/>
                    <a:pt x="898" y="33"/>
                    <a:pt x="899" y="26"/>
                  </a:cubicBezTo>
                  <a:cubicBezTo>
                    <a:pt x="859" y="32"/>
                    <a:pt x="892" y="81"/>
                    <a:pt x="854" y="71"/>
                  </a:cubicBezTo>
                  <a:cubicBezTo>
                    <a:pt x="859" y="66"/>
                    <a:pt x="861" y="57"/>
                    <a:pt x="866" y="52"/>
                  </a:cubicBezTo>
                  <a:cubicBezTo>
                    <a:pt x="859" y="54"/>
                    <a:pt x="852" y="52"/>
                    <a:pt x="845" y="54"/>
                  </a:cubicBezTo>
                  <a:cubicBezTo>
                    <a:pt x="849" y="51"/>
                    <a:pt x="853" y="48"/>
                    <a:pt x="856" y="45"/>
                  </a:cubicBezTo>
                  <a:cubicBezTo>
                    <a:pt x="854" y="43"/>
                    <a:pt x="851" y="40"/>
                    <a:pt x="849" y="37"/>
                  </a:cubicBezTo>
                  <a:cubicBezTo>
                    <a:pt x="885" y="38"/>
                    <a:pt x="863" y="5"/>
                    <a:pt x="840" y="0"/>
                  </a:cubicBezTo>
                  <a:cubicBezTo>
                    <a:pt x="833" y="25"/>
                    <a:pt x="831" y="72"/>
                    <a:pt x="802" y="78"/>
                  </a:cubicBezTo>
                  <a:cubicBezTo>
                    <a:pt x="802" y="59"/>
                    <a:pt x="802" y="39"/>
                    <a:pt x="802" y="19"/>
                  </a:cubicBezTo>
                  <a:cubicBezTo>
                    <a:pt x="784" y="50"/>
                    <a:pt x="765" y="82"/>
                    <a:pt x="747" y="114"/>
                  </a:cubicBezTo>
                  <a:cubicBezTo>
                    <a:pt x="729" y="95"/>
                    <a:pt x="763" y="48"/>
                    <a:pt x="774" y="28"/>
                  </a:cubicBezTo>
                  <a:cubicBezTo>
                    <a:pt x="758" y="40"/>
                    <a:pt x="746" y="35"/>
                    <a:pt x="743" y="15"/>
                  </a:cubicBezTo>
                  <a:cubicBezTo>
                    <a:pt x="736" y="17"/>
                    <a:pt x="724" y="25"/>
                    <a:pt x="719" y="30"/>
                  </a:cubicBezTo>
                  <a:cubicBezTo>
                    <a:pt x="754" y="60"/>
                    <a:pt x="672" y="82"/>
                    <a:pt x="680" y="123"/>
                  </a:cubicBezTo>
                  <a:cubicBezTo>
                    <a:pt x="668" y="110"/>
                    <a:pt x="667" y="115"/>
                    <a:pt x="669" y="101"/>
                  </a:cubicBezTo>
                  <a:cubicBezTo>
                    <a:pt x="652" y="112"/>
                    <a:pt x="639" y="107"/>
                    <a:pt x="631" y="89"/>
                  </a:cubicBezTo>
                  <a:cubicBezTo>
                    <a:pt x="629" y="94"/>
                    <a:pt x="628" y="99"/>
                    <a:pt x="626" y="104"/>
                  </a:cubicBezTo>
                  <a:cubicBezTo>
                    <a:pt x="623" y="99"/>
                    <a:pt x="620" y="94"/>
                    <a:pt x="616" y="89"/>
                  </a:cubicBezTo>
                  <a:cubicBezTo>
                    <a:pt x="610" y="114"/>
                    <a:pt x="630" y="102"/>
                    <a:pt x="633" y="112"/>
                  </a:cubicBezTo>
                  <a:cubicBezTo>
                    <a:pt x="637" y="123"/>
                    <a:pt x="635" y="139"/>
                    <a:pt x="635" y="151"/>
                  </a:cubicBezTo>
                  <a:cubicBezTo>
                    <a:pt x="626" y="140"/>
                    <a:pt x="616" y="130"/>
                    <a:pt x="607" y="119"/>
                  </a:cubicBezTo>
                  <a:cubicBezTo>
                    <a:pt x="607" y="140"/>
                    <a:pt x="591" y="126"/>
                    <a:pt x="585" y="143"/>
                  </a:cubicBezTo>
                  <a:cubicBezTo>
                    <a:pt x="578" y="159"/>
                    <a:pt x="586" y="171"/>
                    <a:pt x="570" y="188"/>
                  </a:cubicBezTo>
                  <a:cubicBezTo>
                    <a:pt x="572" y="168"/>
                    <a:pt x="572" y="149"/>
                    <a:pt x="572" y="129"/>
                  </a:cubicBezTo>
                  <a:cubicBezTo>
                    <a:pt x="555" y="140"/>
                    <a:pt x="549" y="159"/>
                    <a:pt x="550" y="179"/>
                  </a:cubicBezTo>
                  <a:cubicBezTo>
                    <a:pt x="552" y="168"/>
                    <a:pt x="548" y="156"/>
                    <a:pt x="548" y="145"/>
                  </a:cubicBezTo>
                  <a:cubicBezTo>
                    <a:pt x="514" y="142"/>
                    <a:pt x="530" y="187"/>
                    <a:pt x="542" y="203"/>
                  </a:cubicBezTo>
                  <a:cubicBezTo>
                    <a:pt x="531" y="189"/>
                    <a:pt x="523" y="171"/>
                    <a:pt x="505" y="169"/>
                  </a:cubicBezTo>
                  <a:cubicBezTo>
                    <a:pt x="538" y="194"/>
                    <a:pt x="496" y="208"/>
                    <a:pt x="496" y="175"/>
                  </a:cubicBezTo>
                  <a:cubicBezTo>
                    <a:pt x="492" y="199"/>
                    <a:pt x="465" y="224"/>
                    <a:pt x="483" y="240"/>
                  </a:cubicBezTo>
                  <a:cubicBezTo>
                    <a:pt x="480" y="239"/>
                    <a:pt x="478" y="239"/>
                    <a:pt x="475" y="238"/>
                  </a:cubicBezTo>
                  <a:cubicBezTo>
                    <a:pt x="478" y="258"/>
                    <a:pt x="452" y="263"/>
                    <a:pt x="434" y="272"/>
                  </a:cubicBezTo>
                  <a:cubicBezTo>
                    <a:pt x="447" y="274"/>
                    <a:pt x="460" y="277"/>
                    <a:pt x="473" y="279"/>
                  </a:cubicBezTo>
                  <a:cubicBezTo>
                    <a:pt x="464" y="298"/>
                    <a:pt x="445" y="295"/>
                    <a:pt x="427" y="288"/>
                  </a:cubicBezTo>
                  <a:cubicBezTo>
                    <a:pt x="428" y="307"/>
                    <a:pt x="434" y="321"/>
                    <a:pt x="420" y="333"/>
                  </a:cubicBezTo>
                  <a:cubicBezTo>
                    <a:pt x="418" y="324"/>
                    <a:pt x="411" y="316"/>
                    <a:pt x="410" y="307"/>
                  </a:cubicBezTo>
                  <a:cubicBezTo>
                    <a:pt x="390" y="327"/>
                    <a:pt x="406" y="349"/>
                    <a:pt x="386" y="363"/>
                  </a:cubicBezTo>
                  <a:cubicBezTo>
                    <a:pt x="392" y="363"/>
                    <a:pt x="398" y="363"/>
                    <a:pt x="405" y="363"/>
                  </a:cubicBezTo>
                  <a:cubicBezTo>
                    <a:pt x="362" y="372"/>
                    <a:pt x="363" y="373"/>
                    <a:pt x="350" y="415"/>
                  </a:cubicBezTo>
                  <a:cubicBezTo>
                    <a:pt x="343" y="436"/>
                    <a:pt x="304" y="440"/>
                    <a:pt x="323" y="461"/>
                  </a:cubicBezTo>
                  <a:cubicBezTo>
                    <a:pt x="319" y="463"/>
                    <a:pt x="314" y="465"/>
                    <a:pt x="310" y="467"/>
                  </a:cubicBezTo>
                  <a:cubicBezTo>
                    <a:pt x="330" y="488"/>
                    <a:pt x="303" y="502"/>
                    <a:pt x="287" y="517"/>
                  </a:cubicBezTo>
                  <a:cubicBezTo>
                    <a:pt x="293" y="512"/>
                    <a:pt x="300" y="510"/>
                    <a:pt x="306" y="506"/>
                  </a:cubicBezTo>
                  <a:cubicBezTo>
                    <a:pt x="307" y="511"/>
                    <a:pt x="309" y="517"/>
                    <a:pt x="310" y="523"/>
                  </a:cubicBezTo>
                  <a:cubicBezTo>
                    <a:pt x="306" y="521"/>
                    <a:pt x="301" y="519"/>
                    <a:pt x="297" y="517"/>
                  </a:cubicBezTo>
                  <a:cubicBezTo>
                    <a:pt x="293" y="538"/>
                    <a:pt x="281" y="544"/>
                    <a:pt x="291" y="565"/>
                  </a:cubicBezTo>
                  <a:cubicBezTo>
                    <a:pt x="288" y="559"/>
                    <a:pt x="282" y="554"/>
                    <a:pt x="278" y="548"/>
                  </a:cubicBezTo>
                  <a:cubicBezTo>
                    <a:pt x="275" y="556"/>
                    <a:pt x="271" y="566"/>
                    <a:pt x="271" y="575"/>
                  </a:cubicBezTo>
                  <a:cubicBezTo>
                    <a:pt x="274" y="572"/>
                    <a:pt x="277" y="570"/>
                    <a:pt x="280" y="567"/>
                  </a:cubicBezTo>
                  <a:cubicBezTo>
                    <a:pt x="286" y="590"/>
                    <a:pt x="267" y="592"/>
                    <a:pt x="249" y="602"/>
                  </a:cubicBezTo>
                  <a:cubicBezTo>
                    <a:pt x="240" y="607"/>
                    <a:pt x="246" y="630"/>
                    <a:pt x="245" y="640"/>
                  </a:cubicBezTo>
                  <a:cubicBezTo>
                    <a:pt x="220" y="626"/>
                    <a:pt x="133" y="756"/>
                    <a:pt x="243" y="699"/>
                  </a:cubicBezTo>
                  <a:cubicBezTo>
                    <a:pt x="228" y="711"/>
                    <a:pt x="213" y="723"/>
                    <a:pt x="199" y="734"/>
                  </a:cubicBezTo>
                  <a:cubicBezTo>
                    <a:pt x="188" y="699"/>
                    <a:pt x="169" y="725"/>
                    <a:pt x="167" y="740"/>
                  </a:cubicBezTo>
                  <a:cubicBezTo>
                    <a:pt x="165" y="735"/>
                    <a:pt x="163" y="730"/>
                    <a:pt x="161" y="725"/>
                  </a:cubicBezTo>
                  <a:cubicBezTo>
                    <a:pt x="138" y="732"/>
                    <a:pt x="123" y="750"/>
                    <a:pt x="105" y="76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7" name="Freeform 399"/>
            <p:cNvSpPr>
              <a:spLocks noEditPoints="1"/>
            </p:cNvSpPr>
            <p:nvPr/>
          </p:nvSpPr>
          <p:spPr bwMode="auto">
            <a:xfrm>
              <a:off x="2203" y="1489"/>
              <a:ext cx="296" cy="345"/>
            </a:xfrm>
            <a:custGeom>
              <a:avLst/>
              <a:gdLst>
                <a:gd name="T0" fmla="*/ 65 w 994"/>
                <a:gd name="T1" fmla="*/ 1077 h 1158"/>
                <a:gd name="T2" fmla="*/ 44 w 994"/>
                <a:gd name="T3" fmla="*/ 1017 h 1158"/>
                <a:gd name="T4" fmla="*/ 33 w 994"/>
                <a:gd name="T5" fmla="*/ 934 h 1158"/>
                <a:gd name="T6" fmla="*/ 60 w 994"/>
                <a:gd name="T7" fmla="*/ 846 h 1158"/>
                <a:gd name="T8" fmla="*/ 106 w 994"/>
                <a:gd name="T9" fmla="*/ 803 h 1158"/>
                <a:gd name="T10" fmla="*/ 193 w 994"/>
                <a:gd name="T11" fmla="*/ 732 h 1158"/>
                <a:gd name="T12" fmla="*/ 287 w 994"/>
                <a:gd name="T13" fmla="*/ 589 h 1158"/>
                <a:gd name="T14" fmla="*/ 316 w 994"/>
                <a:gd name="T15" fmla="*/ 516 h 1158"/>
                <a:gd name="T16" fmla="*/ 368 w 994"/>
                <a:gd name="T17" fmla="*/ 422 h 1158"/>
                <a:gd name="T18" fmla="*/ 443 w 994"/>
                <a:gd name="T19" fmla="*/ 301 h 1158"/>
                <a:gd name="T20" fmla="*/ 503 w 994"/>
                <a:gd name="T21" fmla="*/ 212 h 1158"/>
                <a:gd name="T22" fmla="*/ 577 w 994"/>
                <a:gd name="T23" fmla="*/ 151 h 1158"/>
                <a:gd name="T24" fmla="*/ 632 w 994"/>
                <a:gd name="T25" fmla="*/ 120 h 1158"/>
                <a:gd name="T26" fmla="*/ 703 w 994"/>
                <a:gd name="T27" fmla="*/ 107 h 1158"/>
                <a:gd name="T28" fmla="*/ 777 w 994"/>
                <a:gd name="T29" fmla="*/ 29 h 1158"/>
                <a:gd name="T30" fmla="*/ 836 w 994"/>
                <a:gd name="T31" fmla="*/ 0 h 1158"/>
                <a:gd name="T32" fmla="*/ 934 w 994"/>
                <a:gd name="T33" fmla="*/ 31 h 1158"/>
                <a:gd name="T34" fmla="*/ 955 w 994"/>
                <a:gd name="T35" fmla="*/ 158 h 1158"/>
                <a:gd name="T36" fmla="*/ 936 w 994"/>
                <a:gd name="T37" fmla="*/ 231 h 1158"/>
                <a:gd name="T38" fmla="*/ 916 w 994"/>
                <a:gd name="T39" fmla="*/ 170 h 1158"/>
                <a:gd name="T40" fmla="*/ 729 w 994"/>
                <a:gd name="T41" fmla="*/ 268 h 1158"/>
                <a:gd name="T42" fmla="*/ 598 w 994"/>
                <a:gd name="T43" fmla="*/ 286 h 1158"/>
                <a:gd name="T44" fmla="*/ 500 w 994"/>
                <a:gd name="T45" fmla="*/ 348 h 1158"/>
                <a:gd name="T46" fmla="*/ 401 w 994"/>
                <a:gd name="T47" fmla="*/ 522 h 1158"/>
                <a:gd name="T48" fmla="*/ 319 w 994"/>
                <a:gd name="T49" fmla="*/ 894 h 1158"/>
                <a:gd name="T50" fmla="*/ 253 w 994"/>
                <a:gd name="T51" fmla="*/ 1094 h 1158"/>
                <a:gd name="T52" fmla="*/ 200 w 994"/>
                <a:gd name="T53" fmla="*/ 1099 h 1158"/>
                <a:gd name="T54" fmla="*/ 197 w 994"/>
                <a:gd name="T55" fmla="*/ 1070 h 1158"/>
                <a:gd name="T56" fmla="*/ 229 w 994"/>
                <a:gd name="T57" fmla="*/ 1020 h 1158"/>
                <a:gd name="T58" fmla="*/ 297 w 994"/>
                <a:gd name="T59" fmla="*/ 1001 h 1158"/>
                <a:gd name="T60" fmla="*/ 359 w 994"/>
                <a:gd name="T61" fmla="*/ 615 h 1158"/>
                <a:gd name="T62" fmla="*/ 385 w 994"/>
                <a:gd name="T63" fmla="*/ 428 h 1158"/>
                <a:gd name="T64" fmla="*/ 349 w 994"/>
                <a:gd name="T65" fmla="*/ 486 h 1158"/>
                <a:gd name="T66" fmla="*/ 324 w 994"/>
                <a:gd name="T67" fmla="*/ 576 h 1158"/>
                <a:gd name="T68" fmla="*/ 231 w 994"/>
                <a:gd name="T69" fmla="*/ 696 h 1158"/>
                <a:gd name="T70" fmla="*/ 201 w 994"/>
                <a:gd name="T71" fmla="*/ 756 h 1158"/>
                <a:gd name="T72" fmla="*/ 101 w 994"/>
                <a:gd name="T73" fmla="*/ 826 h 1158"/>
                <a:gd name="T74" fmla="*/ 47 w 994"/>
                <a:gd name="T75" fmla="*/ 909 h 1158"/>
                <a:gd name="T76" fmla="*/ 137 w 994"/>
                <a:gd name="T77" fmla="*/ 899 h 1158"/>
                <a:gd name="T78" fmla="*/ 113 w 994"/>
                <a:gd name="T79" fmla="*/ 964 h 1158"/>
                <a:gd name="T80" fmla="*/ 114 w 994"/>
                <a:gd name="T81" fmla="*/ 1017 h 1158"/>
                <a:gd name="T82" fmla="*/ 118 w 994"/>
                <a:gd name="T83" fmla="*/ 1108 h 1158"/>
                <a:gd name="T84" fmla="*/ 96 w 994"/>
                <a:gd name="T85" fmla="*/ 945 h 1158"/>
                <a:gd name="T86" fmla="*/ 58 w 994"/>
                <a:gd name="T87" fmla="*/ 947 h 1158"/>
                <a:gd name="T88" fmla="*/ 432 w 994"/>
                <a:gd name="T89" fmla="*/ 353 h 1158"/>
                <a:gd name="T90" fmla="*/ 577 w 994"/>
                <a:gd name="T91" fmla="*/ 285 h 1158"/>
                <a:gd name="T92" fmla="*/ 550 w 994"/>
                <a:gd name="T93" fmla="*/ 210 h 1158"/>
                <a:gd name="T94" fmla="*/ 507 w 994"/>
                <a:gd name="T95" fmla="*/ 298 h 1158"/>
                <a:gd name="T96" fmla="*/ 722 w 994"/>
                <a:gd name="T97" fmla="*/ 251 h 1158"/>
                <a:gd name="T98" fmla="*/ 850 w 994"/>
                <a:gd name="T99" fmla="*/ 129 h 1158"/>
                <a:gd name="T100" fmla="*/ 917 w 994"/>
                <a:gd name="T101" fmla="*/ 112 h 1158"/>
                <a:gd name="T102" fmla="*/ 917 w 994"/>
                <a:gd name="T103" fmla="*/ 55 h 1158"/>
                <a:gd name="T104" fmla="*/ 854 w 994"/>
                <a:gd name="T105" fmla="*/ 83 h 1158"/>
                <a:gd name="T106" fmla="*/ 762 w 994"/>
                <a:gd name="T107" fmla="*/ 43 h 1158"/>
                <a:gd name="T108" fmla="*/ 685 w 994"/>
                <a:gd name="T109" fmla="*/ 130 h 1158"/>
                <a:gd name="T110" fmla="*/ 616 w 994"/>
                <a:gd name="T111" fmla="*/ 176 h 1158"/>
                <a:gd name="T112" fmla="*/ 584 w 994"/>
                <a:gd name="T113" fmla="*/ 182 h 1158"/>
                <a:gd name="T114" fmla="*/ 924 w 994"/>
                <a:gd name="T115" fmla="*/ 216 h 1158"/>
                <a:gd name="T116" fmla="*/ 565 w 994"/>
                <a:gd name="T117" fmla="*/ 174 h 1158"/>
                <a:gd name="T118" fmla="*/ 874 w 994"/>
                <a:gd name="T119" fmla="*/ 43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4" h="1158">
                  <a:moveTo>
                    <a:pt x="95" y="1158"/>
                  </a:moveTo>
                  <a:cubicBezTo>
                    <a:pt x="81" y="1158"/>
                    <a:pt x="81" y="1158"/>
                    <a:pt x="81" y="1158"/>
                  </a:cubicBezTo>
                  <a:cubicBezTo>
                    <a:pt x="87" y="1145"/>
                    <a:pt x="87" y="1145"/>
                    <a:pt x="87" y="1145"/>
                  </a:cubicBezTo>
                  <a:cubicBezTo>
                    <a:pt x="87" y="1144"/>
                    <a:pt x="87" y="1142"/>
                    <a:pt x="88" y="1140"/>
                  </a:cubicBezTo>
                  <a:cubicBezTo>
                    <a:pt x="75" y="1140"/>
                    <a:pt x="61" y="1131"/>
                    <a:pt x="53" y="1118"/>
                  </a:cubicBezTo>
                  <a:cubicBezTo>
                    <a:pt x="45" y="1106"/>
                    <a:pt x="44" y="1091"/>
                    <a:pt x="50" y="1080"/>
                  </a:cubicBezTo>
                  <a:cubicBezTo>
                    <a:pt x="54" y="1072"/>
                    <a:pt x="54" y="1072"/>
                    <a:pt x="54" y="1072"/>
                  </a:cubicBezTo>
                  <a:cubicBezTo>
                    <a:pt x="65" y="1077"/>
                    <a:pt x="65" y="1077"/>
                    <a:pt x="65" y="1077"/>
                  </a:cubicBezTo>
                  <a:cubicBezTo>
                    <a:pt x="70" y="1061"/>
                    <a:pt x="70" y="1061"/>
                    <a:pt x="70" y="1061"/>
                  </a:cubicBezTo>
                  <a:cubicBezTo>
                    <a:pt x="68" y="1062"/>
                    <a:pt x="65" y="1063"/>
                    <a:pt x="62" y="1064"/>
                  </a:cubicBezTo>
                  <a:cubicBezTo>
                    <a:pt x="38" y="1073"/>
                    <a:pt x="38" y="1073"/>
                    <a:pt x="38" y="1073"/>
                  </a:cubicBezTo>
                  <a:cubicBezTo>
                    <a:pt x="38" y="1062"/>
                    <a:pt x="38" y="1062"/>
                    <a:pt x="38" y="1062"/>
                  </a:cubicBezTo>
                  <a:cubicBezTo>
                    <a:pt x="34" y="1068"/>
                    <a:pt x="34" y="1068"/>
                    <a:pt x="34" y="1068"/>
                  </a:cubicBezTo>
                  <a:cubicBezTo>
                    <a:pt x="45" y="1017"/>
                    <a:pt x="45" y="1017"/>
                    <a:pt x="45" y="1017"/>
                  </a:cubicBezTo>
                  <a:cubicBezTo>
                    <a:pt x="45" y="1016"/>
                    <a:pt x="46" y="1016"/>
                    <a:pt x="46" y="1015"/>
                  </a:cubicBezTo>
                  <a:cubicBezTo>
                    <a:pt x="44" y="1017"/>
                    <a:pt x="44" y="1017"/>
                    <a:pt x="44" y="1017"/>
                  </a:cubicBezTo>
                  <a:cubicBezTo>
                    <a:pt x="38" y="1003"/>
                    <a:pt x="38" y="1003"/>
                    <a:pt x="38" y="1003"/>
                  </a:cubicBezTo>
                  <a:cubicBezTo>
                    <a:pt x="35" y="995"/>
                    <a:pt x="34" y="984"/>
                    <a:pt x="40" y="972"/>
                  </a:cubicBezTo>
                  <a:cubicBezTo>
                    <a:pt x="37" y="970"/>
                    <a:pt x="35" y="967"/>
                    <a:pt x="32" y="964"/>
                  </a:cubicBezTo>
                  <a:cubicBezTo>
                    <a:pt x="0" y="926"/>
                    <a:pt x="0" y="926"/>
                    <a:pt x="0" y="926"/>
                  </a:cubicBezTo>
                  <a:cubicBezTo>
                    <a:pt x="25" y="939"/>
                    <a:pt x="25" y="939"/>
                    <a:pt x="25" y="939"/>
                  </a:cubicBezTo>
                  <a:cubicBezTo>
                    <a:pt x="24" y="936"/>
                    <a:pt x="24" y="936"/>
                    <a:pt x="24" y="936"/>
                  </a:cubicBezTo>
                  <a:cubicBezTo>
                    <a:pt x="33" y="935"/>
                    <a:pt x="33" y="935"/>
                    <a:pt x="33" y="935"/>
                  </a:cubicBezTo>
                  <a:cubicBezTo>
                    <a:pt x="33" y="934"/>
                    <a:pt x="33" y="934"/>
                    <a:pt x="33" y="934"/>
                  </a:cubicBezTo>
                  <a:cubicBezTo>
                    <a:pt x="21" y="921"/>
                    <a:pt x="27" y="909"/>
                    <a:pt x="31" y="901"/>
                  </a:cubicBezTo>
                  <a:cubicBezTo>
                    <a:pt x="34" y="893"/>
                    <a:pt x="35" y="891"/>
                    <a:pt x="31" y="888"/>
                  </a:cubicBezTo>
                  <a:cubicBezTo>
                    <a:pt x="19" y="876"/>
                    <a:pt x="19" y="876"/>
                    <a:pt x="19" y="876"/>
                  </a:cubicBezTo>
                  <a:cubicBezTo>
                    <a:pt x="40" y="872"/>
                    <a:pt x="40" y="872"/>
                    <a:pt x="40" y="872"/>
                  </a:cubicBezTo>
                  <a:cubicBezTo>
                    <a:pt x="36" y="867"/>
                    <a:pt x="34" y="860"/>
                    <a:pt x="34" y="851"/>
                  </a:cubicBezTo>
                  <a:cubicBezTo>
                    <a:pt x="34" y="838"/>
                    <a:pt x="34" y="838"/>
                    <a:pt x="34" y="838"/>
                  </a:cubicBezTo>
                  <a:cubicBezTo>
                    <a:pt x="46" y="843"/>
                    <a:pt x="46" y="843"/>
                    <a:pt x="46" y="843"/>
                  </a:cubicBezTo>
                  <a:cubicBezTo>
                    <a:pt x="50" y="845"/>
                    <a:pt x="55" y="845"/>
                    <a:pt x="60" y="846"/>
                  </a:cubicBezTo>
                  <a:cubicBezTo>
                    <a:pt x="63" y="846"/>
                    <a:pt x="65" y="846"/>
                    <a:pt x="67" y="847"/>
                  </a:cubicBezTo>
                  <a:cubicBezTo>
                    <a:pt x="68" y="843"/>
                    <a:pt x="69" y="840"/>
                    <a:pt x="72" y="836"/>
                  </a:cubicBezTo>
                  <a:cubicBezTo>
                    <a:pt x="73" y="834"/>
                    <a:pt x="74" y="832"/>
                    <a:pt x="76" y="829"/>
                  </a:cubicBezTo>
                  <a:cubicBezTo>
                    <a:pt x="80" y="822"/>
                    <a:pt x="80" y="822"/>
                    <a:pt x="80" y="822"/>
                  </a:cubicBezTo>
                  <a:cubicBezTo>
                    <a:pt x="73" y="810"/>
                    <a:pt x="73" y="810"/>
                    <a:pt x="73" y="810"/>
                  </a:cubicBezTo>
                  <a:cubicBezTo>
                    <a:pt x="87" y="809"/>
                    <a:pt x="87" y="809"/>
                    <a:pt x="87" y="809"/>
                  </a:cubicBezTo>
                  <a:cubicBezTo>
                    <a:pt x="96" y="809"/>
                    <a:pt x="106" y="807"/>
                    <a:pt x="113" y="805"/>
                  </a:cubicBezTo>
                  <a:cubicBezTo>
                    <a:pt x="111" y="804"/>
                    <a:pt x="109" y="804"/>
                    <a:pt x="106" y="803"/>
                  </a:cubicBezTo>
                  <a:cubicBezTo>
                    <a:pt x="84" y="798"/>
                    <a:pt x="84" y="798"/>
                    <a:pt x="84" y="798"/>
                  </a:cubicBezTo>
                  <a:cubicBezTo>
                    <a:pt x="104" y="786"/>
                    <a:pt x="104" y="786"/>
                    <a:pt x="104" y="786"/>
                  </a:cubicBezTo>
                  <a:cubicBezTo>
                    <a:pt x="106" y="785"/>
                    <a:pt x="108" y="783"/>
                    <a:pt x="110" y="782"/>
                  </a:cubicBezTo>
                  <a:cubicBezTo>
                    <a:pt x="115" y="779"/>
                    <a:pt x="120" y="775"/>
                    <a:pt x="126" y="773"/>
                  </a:cubicBezTo>
                  <a:cubicBezTo>
                    <a:pt x="129" y="770"/>
                    <a:pt x="131" y="767"/>
                    <a:pt x="134" y="765"/>
                  </a:cubicBezTo>
                  <a:cubicBezTo>
                    <a:pt x="148" y="751"/>
                    <a:pt x="163" y="737"/>
                    <a:pt x="184" y="731"/>
                  </a:cubicBezTo>
                  <a:cubicBezTo>
                    <a:pt x="191" y="729"/>
                    <a:pt x="191" y="729"/>
                    <a:pt x="191" y="729"/>
                  </a:cubicBezTo>
                  <a:cubicBezTo>
                    <a:pt x="193" y="732"/>
                    <a:pt x="193" y="732"/>
                    <a:pt x="193" y="732"/>
                  </a:cubicBezTo>
                  <a:cubicBezTo>
                    <a:pt x="196" y="727"/>
                    <a:pt x="200" y="724"/>
                    <a:pt x="205" y="723"/>
                  </a:cubicBezTo>
                  <a:cubicBezTo>
                    <a:pt x="205" y="721"/>
                    <a:pt x="204" y="720"/>
                    <a:pt x="204" y="718"/>
                  </a:cubicBezTo>
                  <a:cubicBezTo>
                    <a:pt x="204" y="695"/>
                    <a:pt x="237" y="651"/>
                    <a:pt x="261" y="645"/>
                  </a:cubicBezTo>
                  <a:cubicBezTo>
                    <a:pt x="261" y="645"/>
                    <a:pt x="260" y="644"/>
                    <a:pt x="260" y="644"/>
                  </a:cubicBezTo>
                  <a:cubicBezTo>
                    <a:pt x="260" y="630"/>
                    <a:pt x="258" y="615"/>
                    <a:pt x="269" y="609"/>
                  </a:cubicBezTo>
                  <a:cubicBezTo>
                    <a:pt x="273" y="607"/>
                    <a:pt x="277" y="605"/>
                    <a:pt x="281" y="603"/>
                  </a:cubicBezTo>
                  <a:cubicBezTo>
                    <a:pt x="283" y="603"/>
                    <a:pt x="285" y="602"/>
                    <a:pt x="286" y="601"/>
                  </a:cubicBezTo>
                  <a:cubicBezTo>
                    <a:pt x="287" y="589"/>
                    <a:pt x="287" y="589"/>
                    <a:pt x="287" y="589"/>
                  </a:cubicBezTo>
                  <a:cubicBezTo>
                    <a:pt x="288" y="577"/>
                    <a:pt x="293" y="564"/>
                    <a:pt x="295" y="560"/>
                  </a:cubicBezTo>
                  <a:cubicBezTo>
                    <a:pt x="302" y="544"/>
                    <a:pt x="302" y="544"/>
                    <a:pt x="302" y="544"/>
                  </a:cubicBezTo>
                  <a:cubicBezTo>
                    <a:pt x="306" y="550"/>
                    <a:pt x="306" y="550"/>
                    <a:pt x="306" y="550"/>
                  </a:cubicBezTo>
                  <a:cubicBezTo>
                    <a:pt x="307" y="549"/>
                    <a:pt x="307" y="547"/>
                    <a:pt x="308" y="545"/>
                  </a:cubicBezTo>
                  <a:cubicBezTo>
                    <a:pt x="310" y="541"/>
                    <a:pt x="312" y="537"/>
                    <a:pt x="312" y="532"/>
                  </a:cubicBezTo>
                  <a:cubicBezTo>
                    <a:pt x="306" y="525"/>
                    <a:pt x="306" y="525"/>
                    <a:pt x="306" y="525"/>
                  </a:cubicBezTo>
                  <a:cubicBezTo>
                    <a:pt x="306" y="525"/>
                    <a:pt x="306" y="525"/>
                    <a:pt x="306" y="525"/>
                  </a:cubicBezTo>
                  <a:cubicBezTo>
                    <a:pt x="309" y="522"/>
                    <a:pt x="313" y="519"/>
                    <a:pt x="316" y="516"/>
                  </a:cubicBezTo>
                  <a:cubicBezTo>
                    <a:pt x="324" y="510"/>
                    <a:pt x="332" y="503"/>
                    <a:pt x="333" y="497"/>
                  </a:cubicBezTo>
                  <a:cubicBezTo>
                    <a:pt x="333" y="494"/>
                    <a:pt x="331" y="491"/>
                    <a:pt x="328" y="488"/>
                  </a:cubicBezTo>
                  <a:cubicBezTo>
                    <a:pt x="319" y="478"/>
                    <a:pt x="319" y="478"/>
                    <a:pt x="319" y="478"/>
                  </a:cubicBezTo>
                  <a:cubicBezTo>
                    <a:pt x="335" y="472"/>
                    <a:pt x="335" y="472"/>
                    <a:pt x="335" y="472"/>
                  </a:cubicBezTo>
                  <a:cubicBezTo>
                    <a:pt x="334" y="469"/>
                    <a:pt x="333" y="466"/>
                    <a:pt x="334" y="464"/>
                  </a:cubicBezTo>
                  <a:cubicBezTo>
                    <a:pt x="335" y="454"/>
                    <a:pt x="343" y="448"/>
                    <a:pt x="351" y="442"/>
                  </a:cubicBezTo>
                  <a:cubicBezTo>
                    <a:pt x="358" y="437"/>
                    <a:pt x="365" y="433"/>
                    <a:pt x="366" y="427"/>
                  </a:cubicBezTo>
                  <a:cubicBezTo>
                    <a:pt x="368" y="422"/>
                    <a:pt x="368" y="422"/>
                    <a:pt x="368" y="422"/>
                  </a:cubicBezTo>
                  <a:cubicBezTo>
                    <a:pt x="373" y="405"/>
                    <a:pt x="377" y="394"/>
                    <a:pt x="383" y="387"/>
                  </a:cubicBezTo>
                  <a:cubicBezTo>
                    <a:pt x="383" y="387"/>
                    <a:pt x="383" y="387"/>
                    <a:pt x="383" y="387"/>
                  </a:cubicBezTo>
                  <a:cubicBezTo>
                    <a:pt x="385" y="385"/>
                    <a:pt x="385" y="385"/>
                    <a:pt x="385" y="385"/>
                  </a:cubicBezTo>
                  <a:cubicBezTo>
                    <a:pt x="387" y="383"/>
                    <a:pt x="390" y="381"/>
                    <a:pt x="393" y="379"/>
                  </a:cubicBezTo>
                  <a:cubicBezTo>
                    <a:pt x="406" y="370"/>
                    <a:pt x="406" y="370"/>
                    <a:pt x="406" y="370"/>
                  </a:cubicBezTo>
                  <a:cubicBezTo>
                    <a:pt x="412" y="366"/>
                    <a:pt x="413" y="361"/>
                    <a:pt x="414" y="351"/>
                  </a:cubicBezTo>
                  <a:cubicBezTo>
                    <a:pt x="415" y="341"/>
                    <a:pt x="417" y="328"/>
                    <a:pt x="429" y="316"/>
                  </a:cubicBezTo>
                  <a:cubicBezTo>
                    <a:pt x="443" y="301"/>
                    <a:pt x="443" y="301"/>
                    <a:pt x="443" y="301"/>
                  </a:cubicBezTo>
                  <a:cubicBezTo>
                    <a:pt x="442" y="293"/>
                    <a:pt x="442" y="293"/>
                    <a:pt x="442" y="293"/>
                  </a:cubicBezTo>
                  <a:cubicBezTo>
                    <a:pt x="432" y="291"/>
                    <a:pt x="432" y="291"/>
                    <a:pt x="432" y="291"/>
                  </a:cubicBezTo>
                  <a:cubicBezTo>
                    <a:pt x="455" y="278"/>
                    <a:pt x="455" y="278"/>
                    <a:pt x="455" y="278"/>
                  </a:cubicBezTo>
                  <a:cubicBezTo>
                    <a:pt x="459" y="276"/>
                    <a:pt x="464" y="274"/>
                    <a:pt x="469" y="272"/>
                  </a:cubicBezTo>
                  <a:cubicBezTo>
                    <a:pt x="486" y="265"/>
                    <a:pt x="492" y="262"/>
                    <a:pt x="491" y="254"/>
                  </a:cubicBezTo>
                  <a:cubicBezTo>
                    <a:pt x="489" y="242"/>
                    <a:pt x="489" y="242"/>
                    <a:pt x="489" y="242"/>
                  </a:cubicBezTo>
                  <a:cubicBezTo>
                    <a:pt x="493" y="242"/>
                    <a:pt x="493" y="242"/>
                    <a:pt x="493" y="242"/>
                  </a:cubicBezTo>
                  <a:cubicBezTo>
                    <a:pt x="493" y="232"/>
                    <a:pt x="498" y="222"/>
                    <a:pt x="503" y="212"/>
                  </a:cubicBezTo>
                  <a:cubicBezTo>
                    <a:pt x="507" y="204"/>
                    <a:pt x="511" y="196"/>
                    <a:pt x="512" y="188"/>
                  </a:cubicBezTo>
                  <a:cubicBezTo>
                    <a:pt x="521" y="189"/>
                    <a:pt x="521" y="189"/>
                    <a:pt x="521" y="189"/>
                  </a:cubicBezTo>
                  <a:cubicBezTo>
                    <a:pt x="500" y="173"/>
                    <a:pt x="500" y="173"/>
                    <a:pt x="500" y="173"/>
                  </a:cubicBezTo>
                  <a:cubicBezTo>
                    <a:pt x="531" y="175"/>
                    <a:pt x="531" y="175"/>
                    <a:pt x="531" y="175"/>
                  </a:cubicBezTo>
                  <a:cubicBezTo>
                    <a:pt x="535" y="176"/>
                    <a:pt x="540" y="177"/>
                    <a:pt x="543" y="179"/>
                  </a:cubicBezTo>
                  <a:cubicBezTo>
                    <a:pt x="543" y="173"/>
                    <a:pt x="544" y="168"/>
                    <a:pt x="546" y="164"/>
                  </a:cubicBezTo>
                  <a:cubicBezTo>
                    <a:pt x="549" y="158"/>
                    <a:pt x="556" y="149"/>
                    <a:pt x="574" y="151"/>
                  </a:cubicBezTo>
                  <a:cubicBezTo>
                    <a:pt x="577" y="151"/>
                    <a:pt x="577" y="151"/>
                    <a:pt x="577" y="151"/>
                  </a:cubicBezTo>
                  <a:cubicBezTo>
                    <a:pt x="580" y="145"/>
                    <a:pt x="586" y="140"/>
                    <a:pt x="592" y="136"/>
                  </a:cubicBezTo>
                  <a:cubicBezTo>
                    <a:pt x="606" y="126"/>
                    <a:pt x="606" y="126"/>
                    <a:pt x="606" y="126"/>
                  </a:cubicBezTo>
                  <a:cubicBezTo>
                    <a:pt x="606" y="146"/>
                    <a:pt x="606" y="146"/>
                    <a:pt x="606" y="146"/>
                  </a:cubicBezTo>
                  <a:cubicBezTo>
                    <a:pt x="611" y="141"/>
                    <a:pt x="617" y="140"/>
                    <a:pt x="620" y="139"/>
                  </a:cubicBezTo>
                  <a:cubicBezTo>
                    <a:pt x="621" y="139"/>
                    <a:pt x="622" y="138"/>
                    <a:pt x="623" y="138"/>
                  </a:cubicBezTo>
                  <a:cubicBezTo>
                    <a:pt x="623" y="138"/>
                    <a:pt x="623" y="137"/>
                    <a:pt x="623" y="134"/>
                  </a:cubicBezTo>
                  <a:cubicBezTo>
                    <a:pt x="623" y="110"/>
                    <a:pt x="623" y="110"/>
                    <a:pt x="623" y="110"/>
                  </a:cubicBezTo>
                  <a:cubicBezTo>
                    <a:pt x="632" y="120"/>
                    <a:pt x="632" y="120"/>
                    <a:pt x="632" y="120"/>
                  </a:cubicBezTo>
                  <a:cubicBezTo>
                    <a:pt x="630" y="114"/>
                    <a:pt x="631" y="107"/>
                    <a:pt x="633" y="102"/>
                  </a:cubicBezTo>
                  <a:cubicBezTo>
                    <a:pt x="638" y="82"/>
                    <a:pt x="638" y="82"/>
                    <a:pt x="638" y="82"/>
                  </a:cubicBezTo>
                  <a:cubicBezTo>
                    <a:pt x="649" y="99"/>
                    <a:pt x="649" y="99"/>
                    <a:pt x="649" y="99"/>
                  </a:cubicBezTo>
                  <a:cubicBezTo>
                    <a:pt x="656" y="79"/>
                    <a:pt x="656" y="79"/>
                    <a:pt x="656" y="79"/>
                  </a:cubicBezTo>
                  <a:cubicBezTo>
                    <a:pt x="665" y="101"/>
                    <a:pt x="665" y="101"/>
                    <a:pt x="665" y="101"/>
                  </a:cubicBezTo>
                  <a:cubicBezTo>
                    <a:pt x="670" y="114"/>
                    <a:pt x="678" y="115"/>
                    <a:pt x="689" y="108"/>
                  </a:cubicBezTo>
                  <a:cubicBezTo>
                    <a:pt x="704" y="97"/>
                    <a:pt x="704" y="97"/>
                    <a:pt x="704" y="97"/>
                  </a:cubicBezTo>
                  <a:cubicBezTo>
                    <a:pt x="703" y="107"/>
                    <a:pt x="703" y="107"/>
                    <a:pt x="703" y="107"/>
                  </a:cubicBezTo>
                  <a:cubicBezTo>
                    <a:pt x="710" y="98"/>
                    <a:pt x="718" y="90"/>
                    <a:pt x="725" y="83"/>
                  </a:cubicBezTo>
                  <a:cubicBezTo>
                    <a:pt x="734" y="75"/>
                    <a:pt x="744" y="66"/>
                    <a:pt x="744" y="60"/>
                  </a:cubicBezTo>
                  <a:cubicBezTo>
                    <a:pt x="744" y="58"/>
                    <a:pt x="742" y="55"/>
                    <a:pt x="738" y="52"/>
                  </a:cubicBezTo>
                  <a:cubicBezTo>
                    <a:pt x="731" y="46"/>
                    <a:pt x="731" y="46"/>
                    <a:pt x="731" y="46"/>
                  </a:cubicBezTo>
                  <a:cubicBezTo>
                    <a:pt x="737" y="39"/>
                    <a:pt x="737" y="39"/>
                    <a:pt x="737" y="39"/>
                  </a:cubicBezTo>
                  <a:cubicBezTo>
                    <a:pt x="743" y="32"/>
                    <a:pt x="757" y="24"/>
                    <a:pt x="766" y="21"/>
                  </a:cubicBezTo>
                  <a:cubicBezTo>
                    <a:pt x="775" y="19"/>
                    <a:pt x="775" y="19"/>
                    <a:pt x="775" y="19"/>
                  </a:cubicBezTo>
                  <a:cubicBezTo>
                    <a:pt x="777" y="29"/>
                    <a:pt x="777" y="29"/>
                    <a:pt x="777" y="29"/>
                  </a:cubicBezTo>
                  <a:cubicBezTo>
                    <a:pt x="778" y="33"/>
                    <a:pt x="779" y="40"/>
                    <a:pt x="784" y="40"/>
                  </a:cubicBezTo>
                  <a:cubicBezTo>
                    <a:pt x="785" y="40"/>
                    <a:pt x="788" y="39"/>
                    <a:pt x="794" y="36"/>
                  </a:cubicBezTo>
                  <a:cubicBezTo>
                    <a:pt x="827" y="13"/>
                    <a:pt x="827" y="13"/>
                    <a:pt x="827" y="13"/>
                  </a:cubicBezTo>
                  <a:cubicBezTo>
                    <a:pt x="808" y="48"/>
                    <a:pt x="808" y="48"/>
                    <a:pt x="808" y="48"/>
                  </a:cubicBezTo>
                  <a:cubicBezTo>
                    <a:pt x="806" y="51"/>
                    <a:pt x="803" y="55"/>
                    <a:pt x="800" y="59"/>
                  </a:cubicBezTo>
                  <a:cubicBezTo>
                    <a:pt x="795" y="68"/>
                    <a:pt x="787" y="81"/>
                    <a:pt x="781" y="94"/>
                  </a:cubicBezTo>
                  <a:cubicBezTo>
                    <a:pt x="794" y="72"/>
                    <a:pt x="807" y="51"/>
                    <a:pt x="820" y="29"/>
                  </a:cubicBezTo>
                  <a:cubicBezTo>
                    <a:pt x="836" y="0"/>
                    <a:pt x="836" y="0"/>
                    <a:pt x="836" y="0"/>
                  </a:cubicBezTo>
                  <a:cubicBezTo>
                    <a:pt x="836" y="77"/>
                    <a:pt x="836" y="77"/>
                    <a:pt x="836" y="77"/>
                  </a:cubicBezTo>
                  <a:cubicBezTo>
                    <a:pt x="845" y="67"/>
                    <a:pt x="848" y="49"/>
                    <a:pt x="851" y="33"/>
                  </a:cubicBezTo>
                  <a:cubicBezTo>
                    <a:pt x="853" y="25"/>
                    <a:pt x="854" y="18"/>
                    <a:pt x="856" y="13"/>
                  </a:cubicBezTo>
                  <a:cubicBezTo>
                    <a:pt x="858" y="5"/>
                    <a:pt x="858" y="5"/>
                    <a:pt x="858" y="5"/>
                  </a:cubicBezTo>
                  <a:cubicBezTo>
                    <a:pt x="866" y="6"/>
                    <a:pt x="866" y="6"/>
                    <a:pt x="866" y="6"/>
                  </a:cubicBezTo>
                  <a:cubicBezTo>
                    <a:pt x="883" y="10"/>
                    <a:pt x="902" y="25"/>
                    <a:pt x="902" y="41"/>
                  </a:cubicBezTo>
                  <a:cubicBezTo>
                    <a:pt x="907" y="37"/>
                    <a:pt x="913" y="33"/>
                    <a:pt x="923" y="32"/>
                  </a:cubicBezTo>
                  <a:cubicBezTo>
                    <a:pt x="934" y="31"/>
                    <a:pt x="934" y="31"/>
                    <a:pt x="934" y="31"/>
                  </a:cubicBezTo>
                  <a:cubicBezTo>
                    <a:pt x="933" y="42"/>
                    <a:pt x="933" y="42"/>
                    <a:pt x="933" y="42"/>
                  </a:cubicBezTo>
                  <a:cubicBezTo>
                    <a:pt x="933" y="44"/>
                    <a:pt x="934" y="46"/>
                    <a:pt x="935" y="49"/>
                  </a:cubicBezTo>
                  <a:cubicBezTo>
                    <a:pt x="935" y="49"/>
                    <a:pt x="935" y="49"/>
                    <a:pt x="935" y="50"/>
                  </a:cubicBezTo>
                  <a:cubicBezTo>
                    <a:pt x="955" y="47"/>
                    <a:pt x="981" y="61"/>
                    <a:pt x="989" y="79"/>
                  </a:cubicBezTo>
                  <a:cubicBezTo>
                    <a:pt x="994" y="88"/>
                    <a:pt x="992" y="98"/>
                    <a:pt x="985" y="105"/>
                  </a:cubicBezTo>
                  <a:cubicBezTo>
                    <a:pt x="970" y="123"/>
                    <a:pt x="959" y="132"/>
                    <a:pt x="943" y="133"/>
                  </a:cubicBezTo>
                  <a:cubicBezTo>
                    <a:pt x="949" y="138"/>
                    <a:pt x="953" y="144"/>
                    <a:pt x="955" y="151"/>
                  </a:cubicBezTo>
                  <a:cubicBezTo>
                    <a:pt x="955" y="153"/>
                    <a:pt x="955" y="156"/>
                    <a:pt x="955" y="158"/>
                  </a:cubicBezTo>
                  <a:cubicBezTo>
                    <a:pt x="991" y="151"/>
                    <a:pt x="991" y="151"/>
                    <a:pt x="991" y="151"/>
                  </a:cubicBezTo>
                  <a:cubicBezTo>
                    <a:pt x="993" y="160"/>
                    <a:pt x="993" y="160"/>
                    <a:pt x="993" y="160"/>
                  </a:cubicBezTo>
                  <a:cubicBezTo>
                    <a:pt x="994" y="166"/>
                    <a:pt x="994" y="178"/>
                    <a:pt x="993" y="185"/>
                  </a:cubicBezTo>
                  <a:cubicBezTo>
                    <a:pt x="989" y="198"/>
                    <a:pt x="989" y="198"/>
                    <a:pt x="989" y="198"/>
                  </a:cubicBezTo>
                  <a:cubicBezTo>
                    <a:pt x="979" y="190"/>
                    <a:pt x="979" y="190"/>
                    <a:pt x="979" y="190"/>
                  </a:cubicBezTo>
                  <a:cubicBezTo>
                    <a:pt x="977" y="189"/>
                    <a:pt x="974" y="188"/>
                    <a:pt x="970" y="188"/>
                  </a:cubicBezTo>
                  <a:cubicBezTo>
                    <a:pt x="970" y="188"/>
                    <a:pt x="969" y="187"/>
                    <a:pt x="969" y="187"/>
                  </a:cubicBezTo>
                  <a:cubicBezTo>
                    <a:pt x="964" y="206"/>
                    <a:pt x="949" y="219"/>
                    <a:pt x="936" y="231"/>
                  </a:cubicBezTo>
                  <a:cubicBezTo>
                    <a:pt x="932" y="234"/>
                    <a:pt x="928" y="238"/>
                    <a:pt x="925" y="241"/>
                  </a:cubicBezTo>
                  <a:cubicBezTo>
                    <a:pt x="918" y="248"/>
                    <a:pt x="918" y="248"/>
                    <a:pt x="918" y="248"/>
                  </a:cubicBezTo>
                  <a:cubicBezTo>
                    <a:pt x="911" y="240"/>
                    <a:pt x="911" y="240"/>
                    <a:pt x="911" y="240"/>
                  </a:cubicBezTo>
                  <a:cubicBezTo>
                    <a:pt x="899" y="226"/>
                    <a:pt x="906" y="211"/>
                    <a:pt x="912" y="200"/>
                  </a:cubicBezTo>
                  <a:cubicBezTo>
                    <a:pt x="914" y="194"/>
                    <a:pt x="916" y="190"/>
                    <a:pt x="917" y="185"/>
                  </a:cubicBezTo>
                  <a:cubicBezTo>
                    <a:pt x="910" y="186"/>
                    <a:pt x="910" y="186"/>
                    <a:pt x="910" y="186"/>
                  </a:cubicBezTo>
                  <a:cubicBezTo>
                    <a:pt x="918" y="178"/>
                    <a:pt x="918" y="178"/>
                    <a:pt x="918" y="178"/>
                  </a:cubicBezTo>
                  <a:cubicBezTo>
                    <a:pt x="918" y="175"/>
                    <a:pt x="917" y="173"/>
                    <a:pt x="916" y="170"/>
                  </a:cubicBezTo>
                  <a:cubicBezTo>
                    <a:pt x="911" y="159"/>
                    <a:pt x="888" y="141"/>
                    <a:pt x="877" y="141"/>
                  </a:cubicBezTo>
                  <a:cubicBezTo>
                    <a:pt x="869" y="143"/>
                    <a:pt x="862" y="145"/>
                    <a:pt x="856" y="147"/>
                  </a:cubicBezTo>
                  <a:cubicBezTo>
                    <a:pt x="834" y="153"/>
                    <a:pt x="816" y="159"/>
                    <a:pt x="811" y="177"/>
                  </a:cubicBezTo>
                  <a:cubicBezTo>
                    <a:pt x="808" y="185"/>
                    <a:pt x="808" y="194"/>
                    <a:pt x="809" y="205"/>
                  </a:cubicBezTo>
                  <a:cubicBezTo>
                    <a:pt x="809" y="218"/>
                    <a:pt x="810" y="232"/>
                    <a:pt x="804" y="244"/>
                  </a:cubicBezTo>
                  <a:cubicBezTo>
                    <a:pt x="791" y="271"/>
                    <a:pt x="774" y="277"/>
                    <a:pt x="762" y="277"/>
                  </a:cubicBezTo>
                  <a:cubicBezTo>
                    <a:pt x="753" y="277"/>
                    <a:pt x="743" y="273"/>
                    <a:pt x="734" y="266"/>
                  </a:cubicBezTo>
                  <a:cubicBezTo>
                    <a:pt x="733" y="267"/>
                    <a:pt x="731" y="267"/>
                    <a:pt x="729" y="268"/>
                  </a:cubicBezTo>
                  <a:cubicBezTo>
                    <a:pt x="714" y="274"/>
                    <a:pt x="688" y="282"/>
                    <a:pt x="672" y="272"/>
                  </a:cubicBezTo>
                  <a:cubicBezTo>
                    <a:pt x="666" y="268"/>
                    <a:pt x="660" y="259"/>
                    <a:pt x="651" y="245"/>
                  </a:cubicBezTo>
                  <a:cubicBezTo>
                    <a:pt x="647" y="238"/>
                    <a:pt x="640" y="228"/>
                    <a:pt x="635" y="222"/>
                  </a:cubicBezTo>
                  <a:cubicBezTo>
                    <a:pt x="635" y="223"/>
                    <a:pt x="635" y="224"/>
                    <a:pt x="635" y="226"/>
                  </a:cubicBezTo>
                  <a:cubicBezTo>
                    <a:pt x="632" y="231"/>
                    <a:pt x="627" y="233"/>
                    <a:pt x="625" y="234"/>
                  </a:cubicBezTo>
                  <a:cubicBezTo>
                    <a:pt x="618" y="237"/>
                    <a:pt x="610" y="240"/>
                    <a:pt x="600" y="242"/>
                  </a:cubicBezTo>
                  <a:cubicBezTo>
                    <a:pt x="601" y="251"/>
                    <a:pt x="599" y="258"/>
                    <a:pt x="597" y="264"/>
                  </a:cubicBezTo>
                  <a:cubicBezTo>
                    <a:pt x="593" y="274"/>
                    <a:pt x="592" y="279"/>
                    <a:pt x="598" y="286"/>
                  </a:cubicBezTo>
                  <a:cubicBezTo>
                    <a:pt x="608" y="297"/>
                    <a:pt x="608" y="297"/>
                    <a:pt x="608" y="297"/>
                  </a:cubicBezTo>
                  <a:cubicBezTo>
                    <a:pt x="594" y="301"/>
                    <a:pt x="594" y="301"/>
                    <a:pt x="594" y="301"/>
                  </a:cubicBezTo>
                  <a:cubicBezTo>
                    <a:pt x="580" y="306"/>
                    <a:pt x="559" y="303"/>
                    <a:pt x="541" y="299"/>
                  </a:cubicBezTo>
                  <a:cubicBezTo>
                    <a:pt x="537" y="298"/>
                    <a:pt x="533" y="298"/>
                    <a:pt x="529" y="297"/>
                  </a:cubicBezTo>
                  <a:cubicBezTo>
                    <a:pt x="525" y="305"/>
                    <a:pt x="520" y="327"/>
                    <a:pt x="519" y="335"/>
                  </a:cubicBezTo>
                  <a:cubicBezTo>
                    <a:pt x="518" y="340"/>
                    <a:pt x="517" y="343"/>
                    <a:pt x="517" y="345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00" y="348"/>
                    <a:pt x="500" y="348"/>
                    <a:pt x="500" y="348"/>
                  </a:cubicBezTo>
                  <a:cubicBezTo>
                    <a:pt x="496" y="342"/>
                    <a:pt x="493" y="342"/>
                    <a:pt x="492" y="342"/>
                  </a:cubicBezTo>
                  <a:cubicBezTo>
                    <a:pt x="486" y="342"/>
                    <a:pt x="479" y="348"/>
                    <a:pt x="472" y="356"/>
                  </a:cubicBezTo>
                  <a:cubicBezTo>
                    <a:pt x="469" y="360"/>
                    <a:pt x="466" y="364"/>
                    <a:pt x="464" y="369"/>
                  </a:cubicBezTo>
                  <a:cubicBezTo>
                    <a:pt x="512" y="369"/>
                    <a:pt x="512" y="369"/>
                    <a:pt x="512" y="369"/>
                  </a:cubicBezTo>
                  <a:cubicBezTo>
                    <a:pt x="458" y="381"/>
                    <a:pt x="458" y="381"/>
                    <a:pt x="458" y="381"/>
                  </a:cubicBezTo>
                  <a:cubicBezTo>
                    <a:pt x="455" y="389"/>
                    <a:pt x="454" y="396"/>
                    <a:pt x="455" y="401"/>
                  </a:cubicBezTo>
                  <a:cubicBezTo>
                    <a:pt x="463" y="436"/>
                    <a:pt x="436" y="481"/>
                    <a:pt x="418" y="512"/>
                  </a:cubicBezTo>
                  <a:cubicBezTo>
                    <a:pt x="413" y="519"/>
                    <a:pt x="407" y="521"/>
                    <a:pt x="401" y="522"/>
                  </a:cubicBezTo>
                  <a:cubicBezTo>
                    <a:pt x="399" y="523"/>
                    <a:pt x="396" y="524"/>
                    <a:pt x="395" y="525"/>
                  </a:cubicBezTo>
                  <a:cubicBezTo>
                    <a:pt x="392" y="558"/>
                    <a:pt x="392" y="558"/>
                    <a:pt x="392" y="558"/>
                  </a:cubicBezTo>
                  <a:cubicBezTo>
                    <a:pt x="390" y="585"/>
                    <a:pt x="387" y="600"/>
                    <a:pt x="376" y="623"/>
                  </a:cubicBezTo>
                  <a:cubicBezTo>
                    <a:pt x="368" y="639"/>
                    <a:pt x="371" y="650"/>
                    <a:pt x="373" y="660"/>
                  </a:cubicBezTo>
                  <a:cubicBezTo>
                    <a:pt x="380" y="683"/>
                    <a:pt x="376" y="696"/>
                    <a:pt x="336" y="707"/>
                  </a:cubicBezTo>
                  <a:cubicBezTo>
                    <a:pt x="305" y="715"/>
                    <a:pt x="307" y="730"/>
                    <a:pt x="309" y="755"/>
                  </a:cubicBezTo>
                  <a:cubicBezTo>
                    <a:pt x="311" y="767"/>
                    <a:pt x="312" y="779"/>
                    <a:pt x="309" y="791"/>
                  </a:cubicBezTo>
                  <a:cubicBezTo>
                    <a:pt x="299" y="833"/>
                    <a:pt x="302" y="868"/>
                    <a:pt x="319" y="894"/>
                  </a:cubicBezTo>
                  <a:cubicBezTo>
                    <a:pt x="330" y="912"/>
                    <a:pt x="318" y="925"/>
                    <a:pt x="312" y="932"/>
                  </a:cubicBezTo>
                  <a:cubicBezTo>
                    <a:pt x="306" y="939"/>
                    <a:pt x="306" y="940"/>
                    <a:pt x="306" y="941"/>
                  </a:cubicBezTo>
                  <a:cubicBezTo>
                    <a:pt x="318" y="964"/>
                    <a:pt x="324" y="980"/>
                    <a:pt x="314" y="1007"/>
                  </a:cubicBezTo>
                  <a:cubicBezTo>
                    <a:pt x="310" y="1017"/>
                    <a:pt x="302" y="1023"/>
                    <a:pt x="297" y="1028"/>
                  </a:cubicBezTo>
                  <a:cubicBezTo>
                    <a:pt x="288" y="1035"/>
                    <a:pt x="284" y="1039"/>
                    <a:pt x="286" y="1052"/>
                  </a:cubicBezTo>
                  <a:cubicBezTo>
                    <a:pt x="291" y="1077"/>
                    <a:pt x="284" y="1096"/>
                    <a:pt x="266" y="1103"/>
                  </a:cubicBezTo>
                  <a:cubicBezTo>
                    <a:pt x="251" y="1110"/>
                    <a:pt x="251" y="1110"/>
                    <a:pt x="251" y="1110"/>
                  </a:cubicBezTo>
                  <a:cubicBezTo>
                    <a:pt x="253" y="1094"/>
                    <a:pt x="253" y="1094"/>
                    <a:pt x="253" y="1094"/>
                  </a:cubicBezTo>
                  <a:cubicBezTo>
                    <a:pt x="254" y="1087"/>
                    <a:pt x="252" y="1085"/>
                    <a:pt x="247" y="1082"/>
                  </a:cubicBezTo>
                  <a:cubicBezTo>
                    <a:pt x="244" y="1080"/>
                    <a:pt x="241" y="1077"/>
                    <a:pt x="238" y="1074"/>
                  </a:cubicBezTo>
                  <a:cubicBezTo>
                    <a:pt x="237" y="1078"/>
                    <a:pt x="234" y="1083"/>
                    <a:pt x="231" y="1087"/>
                  </a:cubicBezTo>
                  <a:cubicBezTo>
                    <a:pt x="228" y="1091"/>
                    <a:pt x="228" y="1091"/>
                    <a:pt x="228" y="1091"/>
                  </a:cubicBezTo>
                  <a:cubicBezTo>
                    <a:pt x="222" y="1092"/>
                    <a:pt x="222" y="1092"/>
                    <a:pt x="222" y="1092"/>
                  </a:cubicBezTo>
                  <a:cubicBezTo>
                    <a:pt x="219" y="1092"/>
                    <a:pt x="215" y="1090"/>
                    <a:pt x="210" y="1088"/>
                  </a:cubicBezTo>
                  <a:cubicBezTo>
                    <a:pt x="209" y="1087"/>
                    <a:pt x="208" y="1087"/>
                    <a:pt x="207" y="1086"/>
                  </a:cubicBezTo>
                  <a:cubicBezTo>
                    <a:pt x="204" y="1090"/>
                    <a:pt x="202" y="1095"/>
                    <a:pt x="200" y="1099"/>
                  </a:cubicBezTo>
                  <a:cubicBezTo>
                    <a:pt x="198" y="1103"/>
                    <a:pt x="197" y="1107"/>
                    <a:pt x="195" y="1109"/>
                  </a:cubicBezTo>
                  <a:cubicBezTo>
                    <a:pt x="172" y="1152"/>
                    <a:pt x="122" y="1158"/>
                    <a:pt x="95" y="1158"/>
                  </a:cubicBezTo>
                  <a:close/>
                  <a:moveTo>
                    <a:pt x="118" y="1108"/>
                  </a:moveTo>
                  <a:cubicBezTo>
                    <a:pt x="107" y="1132"/>
                    <a:pt x="107" y="1132"/>
                    <a:pt x="107" y="1132"/>
                  </a:cubicBezTo>
                  <a:cubicBezTo>
                    <a:pt x="106" y="1134"/>
                    <a:pt x="106" y="1136"/>
                    <a:pt x="106" y="1139"/>
                  </a:cubicBezTo>
                  <a:cubicBezTo>
                    <a:pt x="130" y="1138"/>
                    <a:pt x="163" y="1130"/>
                    <a:pt x="179" y="1100"/>
                  </a:cubicBezTo>
                  <a:cubicBezTo>
                    <a:pt x="181" y="1098"/>
                    <a:pt x="182" y="1095"/>
                    <a:pt x="183" y="1092"/>
                  </a:cubicBezTo>
                  <a:cubicBezTo>
                    <a:pt x="187" y="1084"/>
                    <a:pt x="191" y="1075"/>
                    <a:pt x="197" y="1070"/>
                  </a:cubicBezTo>
                  <a:cubicBezTo>
                    <a:pt x="200" y="1067"/>
                    <a:pt x="200" y="1067"/>
                    <a:pt x="200" y="1067"/>
                  </a:cubicBezTo>
                  <a:cubicBezTo>
                    <a:pt x="204" y="1067"/>
                    <a:pt x="204" y="1067"/>
                    <a:pt x="204" y="1067"/>
                  </a:cubicBezTo>
                  <a:cubicBezTo>
                    <a:pt x="208" y="1067"/>
                    <a:pt x="211" y="1068"/>
                    <a:pt x="217" y="1071"/>
                  </a:cubicBezTo>
                  <a:cubicBezTo>
                    <a:pt x="218" y="1071"/>
                    <a:pt x="218" y="1071"/>
                    <a:pt x="219" y="1072"/>
                  </a:cubicBezTo>
                  <a:cubicBezTo>
                    <a:pt x="224" y="1062"/>
                    <a:pt x="223" y="1052"/>
                    <a:pt x="217" y="1038"/>
                  </a:cubicBezTo>
                  <a:cubicBezTo>
                    <a:pt x="197" y="992"/>
                    <a:pt x="197" y="992"/>
                    <a:pt x="197" y="992"/>
                  </a:cubicBezTo>
                  <a:cubicBezTo>
                    <a:pt x="228" y="1023"/>
                    <a:pt x="228" y="1023"/>
                    <a:pt x="228" y="1023"/>
                  </a:cubicBezTo>
                  <a:cubicBezTo>
                    <a:pt x="228" y="1022"/>
                    <a:pt x="229" y="1021"/>
                    <a:pt x="229" y="1020"/>
                  </a:cubicBezTo>
                  <a:cubicBezTo>
                    <a:pt x="230" y="1019"/>
                    <a:pt x="231" y="1018"/>
                    <a:pt x="231" y="1016"/>
                  </a:cubicBezTo>
                  <a:cubicBezTo>
                    <a:pt x="246" y="976"/>
                    <a:pt x="246" y="976"/>
                    <a:pt x="246" y="976"/>
                  </a:cubicBezTo>
                  <a:cubicBezTo>
                    <a:pt x="253" y="1061"/>
                    <a:pt x="253" y="1061"/>
                    <a:pt x="253" y="1061"/>
                  </a:cubicBezTo>
                  <a:cubicBezTo>
                    <a:pt x="253" y="1063"/>
                    <a:pt x="253" y="1064"/>
                    <a:pt x="258" y="1067"/>
                  </a:cubicBezTo>
                  <a:cubicBezTo>
                    <a:pt x="261" y="1069"/>
                    <a:pt x="265" y="1072"/>
                    <a:pt x="268" y="1076"/>
                  </a:cubicBezTo>
                  <a:cubicBezTo>
                    <a:pt x="270" y="1070"/>
                    <a:pt x="269" y="1062"/>
                    <a:pt x="268" y="1056"/>
                  </a:cubicBezTo>
                  <a:cubicBezTo>
                    <a:pt x="263" y="1031"/>
                    <a:pt x="276" y="1021"/>
                    <a:pt x="285" y="1014"/>
                  </a:cubicBezTo>
                  <a:cubicBezTo>
                    <a:pt x="290" y="1010"/>
                    <a:pt x="295" y="1006"/>
                    <a:pt x="297" y="1001"/>
                  </a:cubicBezTo>
                  <a:cubicBezTo>
                    <a:pt x="304" y="980"/>
                    <a:pt x="300" y="969"/>
                    <a:pt x="290" y="950"/>
                  </a:cubicBezTo>
                  <a:cubicBezTo>
                    <a:pt x="283" y="936"/>
                    <a:pt x="292" y="926"/>
                    <a:pt x="298" y="920"/>
                  </a:cubicBezTo>
                  <a:cubicBezTo>
                    <a:pt x="305" y="912"/>
                    <a:pt x="306" y="910"/>
                    <a:pt x="303" y="904"/>
                  </a:cubicBezTo>
                  <a:cubicBezTo>
                    <a:pt x="284" y="873"/>
                    <a:pt x="280" y="833"/>
                    <a:pt x="291" y="787"/>
                  </a:cubicBezTo>
                  <a:cubicBezTo>
                    <a:pt x="293" y="778"/>
                    <a:pt x="292" y="767"/>
                    <a:pt x="291" y="757"/>
                  </a:cubicBezTo>
                  <a:cubicBezTo>
                    <a:pt x="288" y="732"/>
                    <a:pt x="286" y="702"/>
                    <a:pt x="331" y="689"/>
                  </a:cubicBezTo>
                  <a:cubicBezTo>
                    <a:pt x="360" y="681"/>
                    <a:pt x="359" y="678"/>
                    <a:pt x="356" y="665"/>
                  </a:cubicBezTo>
                  <a:cubicBezTo>
                    <a:pt x="353" y="654"/>
                    <a:pt x="348" y="637"/>
                    <a:pt x="359" y="615"/>
                  </a:cubicBezTo>
                  <a:cubicBezTo>
                    <a:pt x="370" y="594"/>
                    <a:pt x="372" y="582"/>
                    <a:pt x="374" y="556"/>
                  </a:cubicBezTo>
                  <a:cubicBezTo>
                    <a:pt x="377" y="521"/>
                    <a:pt x="377" y="521"/>
                    <a:pt x="377" y="521"/>
                  </a:cubicBezTo>
                  <a:cubicBezTo>
                    <a:pt x="379" y="510"/>
                    <a:pt x="389" y="507"/>
                    <a:pt x="396" y="505"/>
                  </a:cubicBezTo>
                  <a:cubicBezTo>
                    <a:pt x="398" y="504"/>
                    <a:pt x="401" y="503"/>
                    <a:pt x="402" y="503"/>
                  </a:cubicBezTo>
                  <a:cubicBezTo>
                    <a:pt x="419" y="474"/>
                    <a:pt x="444" y="433"/>
                    <a:pt x="437" y="405"/>
                  </a:cubicBezTo>
                  <a:cubicBezTo>
                    <a:pt x="435" y="399"/>
                    <a:pt x="436" y="393"/>
                    <a:pt x="437" y="385"/>
                  </a:cubicBezTo>
                  <a:cubicBezTo>
                    <a:pt x="432" y="387"/>
                    <a:pt x="432" y="387"/>
                    <a:pt x="432" y="387"/>
                  </a:cubicBezTo>
                  <a:cubicBezTo>
                    <a:pt x="396" y="395"/>
                    <a:pt x="396" y="395"/>
                    <a:pt x="385" y="428"/>
                  </a:cubicBezTo>
                  <a:cubicBezTo>
                    <a:pt x="384" y="433"/>
                    <a:pt x="384" y="433"/>
                    <a:pt x="384" y="433"/>
                  </a:cubicBezTo>
                  <a:cubicBezTo>
                    <a:pt x="380" y="444"/>
                    <a:pt x="370" y="451"/>
                    <a:pt x="362" y="457"/>
                  </a:cubicBezTo>
                  <a:cubicBezTo>
                    <a:pt x="359" y="459"/>
                    <a:pt x="352" y="464"/>
                    <a:pt x="352" y="466"/>
                  </a:cubicBezTo>
                  <a:cubicBezTo>
                    <a:pt x="352" y="466"/>
                    <a:pt x="352" y="466"/>
                    <a:pt x="352" y="466"/>
                  </a:cubicBezTo>
                  <a:cubicBezTo>
                    <a:pt x="352" y="466"/>
                    <a:pt x="352" y="467"/>
                    <a:pt x="355" y="470"/>
                  </a:cubicBezTo>
                  <a:cubicBezTo>
                    <a:pt x="364" y="480"/>
                    <a:pt x="364" y="480"/>
                    <a:pt x="364" y="480"/>
                  </a:cubicBezTo>
                  <a:cubicBezTo>
                    <a:pt x="351" y="485"/>
                    <a:pt x="351" y="485"/>
                    <a:pt x="351" y="485"/>
                  </a:cubicBezTo>
                  <a:cubicBezTo>
                    <a:pt x="350" y="485"/>
                    <a:pt x="350" y="486"/>
                    <a:pt x="349" y="486"/>
                  </a:cubicBezTo>
                  <a:cubicBezTo>
                    <a:pt x="350" y="490"/>
                    <a:pt x="351" y="494"/>
                    <a:pt x="351" y="498"/>
                  </a:cubicBezTo>
                  <a:cubicBezTo>
                    <a:pt x="351" y="506"/>
                    <a:pt x="346" y="513"/>
                    <a:pt x="340" y="519"/>
                  </a:cubicBezTo>
                  <a:cubicBezTo>
                    <a:pt x="341" y="524"/>
                    <a:pt x="341" y="524"/>
                    <a:pt x="341" y="524"/>
                  </a:cubicBezTo>
                  <a:cubicBezTo>
                    <a:pt x="342" y="528"/>
                    <a:pt x="343" y="532"/>
                    <a:pt x="344" y="536"/>
                  </a:cubicBezTo>
                  <a:cubicBezTo>
                    <a:pt x="347" y="553"/>
                    <a:pt x="347" y="553"/>
                    <a:pt x="347" y="553"/>
                  </a:cubicBezTo>
                  <a:cubicBezTo>
                    <a:pt x="328" y="545"/>
                    <a:pt x="328" y="545"/>
                    <a:pt x="328" y="545"/>
                  </a:cubicBezTo>
                  <a:cubicBezTo>
                    <a:pt x="327" y="547"/>
                    <a:pt x="326" y="550"/>
                    <a:pt x="325" y="552"/>
                  </a:cubicBezTo>
                  <a:cubicBezTo>
                    <a:pt x="322" y="561"/>
                    <a:pt x="320" y="566"/>
                    <a:pt x="324" y="576"/>
                  </a:cubicBezTo>
                  <a:cubicBezTo>
                    <a:pt x="314" y="581"/>
                    <a:pt x="314" y="581"/>
                    <a:pt x="314" y="581"/>
                  </a:cubicBezTo>
                  <a:cubicBezTo>
                    <a:pt x="320" y="606"/>
                    <a:pt x="302" y="614"/>
                    <a:pt x="289" y="620"/>
                  </a:cubicBezTo>
                  <a:cubicBezTo>
                    <a:pt x="286" y="622"/>
                    <a:pt x="282" y="623"/>
                    <a:pt x="278" y="625"/>
                  </a:cubicBezTo>
                  <a:cubicBezTo>
                    <a:pt x="278" y="627"/>
                    <a:pt x="278" y="637"/>
                    <a:pt x="279" y="642"/>
                  </a:cubicBezTo>
                  <a:cubicBezTo>
                    <a:pt x="279" y="647"/>
                    <a:pt x="279" y="653"/>
                    <a:pt x="279" y="656"/>
                  </a:cubicBezTo>
                  <a:cubicBezTo>
                    <a:pt x="277" y="670"/>
                    <a:pt x="277" y="670"/>
                    <a:pt x="277" y="670"/>
                  </a:cubicBezTo>
                  <a:cubicBezTo>
                    <a:pt x="265" y="663"/>
                    <a:pt x="265" y="663"/>
                    <a:pt x="265" y="663"/>
                  </a:cubicBezTo>
                  <a:cubicBezTo>
                    <a:pt x="260" y="663"/>
                    <a:pt x="243" y="676"/>
                    <a:pt x="231" y="696"/>
                  </a:cubicBezTo>
                  <a:cubicBezTo>
                    <a:pt x="223" y="710"/>
                    <a:pt x="222" y="717"/>
                    <a:pt x="223" y="719"/>
                  </a:cubicBezTo>
                  <a:cubicBezTo>
                    <a:pt x="223" y="719"/>
                    <a:pt x="224" y="720"/>
                    <a:pt x="226" y="720"/>
                  </a:cubicBezTo>
                  <a:cubicBezTo>
                    <a:pt x="230" y="720"/>
                    <a:pt x="241" y="718"/>
                    <a:pt x="264" y="706"/>
                  </a:cubicBezTo>
                  <a:cubicBezTo>
                    <a:pt x="274" y="721"/>
                    <a:pt x="274" y="721"/>
                    <a:pt x="274" y="721"/>
                  </a:cubicBezTo>
                  <a:cubicBezTo>
                    <a:pt x="219" y="765"/>
                    <a:pt x="219" y="765"/>
                    <a:pt x="219" y="765"/>
                  </a:cubicBezTo>
                  <a:cubicBezTo>
                    <a:pt x="215" y="752"/>
                    <a:pt x="215" y="752"/>
                    <a:pt x="215" y="752"/>
                  </a:cubicBezTo>
                  <a:cubicBezTo>
                    <a:pt x="212" y="742"/>
                    <a:pt x="209" y="741"/>
                    <a:pt x="209" y="741"/>
                  </a:cubicBezTo>
                  <a:cubicBezTo>
                    <a:pt x="207" y="741"/>
                    <a:pt x="202" y="750"/>
                    <a:pt x="201" y="756"/>
                  </a:cubicBezTo>
                  <a:cubicBezTo>
                    <a:pt x="196" y="790"/>
                    <a:pt x="196" y="790"/>
                    <a:pt x="196" y="790"/>
                  </a:cubicBezTo>
                  <a:cubicBezTo>
                    <a:pt x="181" y="752"/>
                    <a:pt x="181" y="752"/>
                    <a:pt x="181" y="752"/>
                  </a:cubicBezTo>
                  <a:cubicBezTo>
                    <a:pt x="168" y="758"/>
                    <a:pt x="158" y="768"/>
                    <a:pt x="147" y="778"/>
                  </a:cubicBezTo>
                  <a:cubicBezTo>
                    <a:pt x="143" y="781"/>
                    <a:pt x="140" y="785"/>
                    <a:pt x="137" y="788"/>
                  </a:cubicBezTo>
                  <a:cubicBezTo>
                    <a:pt x="133" y="790"/>
                    <a:pt x="133" y="790"/>
                    <a:pt x="133" y="790"/>
                  </a:cubicBezTo>
                  <a:cubicBezTo>
                    <a:pt x="132" y="790"/>
                    <a:pt x="131" y="791"/>
                    <a:pt x="130" y="791"/>
                  </a:cubicBezTo>
                  <a:cubicBezTo>
                    <a:pt x="136" y="795"/>
                    <a:pt x="140" y="799"/>
                    <a:pt x="140" y="806"/>
                  </a:cubicBezTo>
                  <a:cubicBezTo>
                    <a:pt x="138" y="819"/>
                    <a:pt x="116" y="824"/>
                    <a:pt x="101" y="826"/>
                  </a:cubicBezTo>
                  <a:cubicBezTo>
                    <a:pt x="102" y="831"/>
                    <a:pt x="102" y="835"/>
                    <a:pt x="102" y="842"/>
                  </a:cubicBezTo>
                  <a:cubicBezTo>
                    <a:pt x="103" y="862"/>
                    <a:pt x="103" y="862"/>
                    <a:pt x="103" y="862"/>
                  </a:cubicBezTo>
                  <a:cubicBezTo>
                    <a:pt x="156" y="864"/>
                    <a:pt x="156" y="864"/>
                    <a:pt x="156" y="864"/>
                  </a:cubicBezTo>
                  <a:cubicBezTo>
                    <a:pt x="104" y="876"/>
                    <a:pt x="104" y="876"/>
                    <a:pt x="104" y="876"/>
                  </a:cubicBezTo>
                  <a:cubicBezTo>
                    <a:pt x="104" y="883"/>
                    <a:pt x="104" y="883"/>
                    <a:pt x="104" y="883"/>
                  </a:cubicBezTo>
                  <a:cubicBezTo>
                    <a:pt x="100" y="877"/>
                    <a:pt x="100" y="877"/>
                    <a:pt x="100" y="877"/>
                  </a:cubicBezTo>
                  <a:cubicBezTo>
                    <a:pt x="52" y="888"/>
                    <a:pt x="52" y="888"/>
                    <a:pt x="52" y="888"/>
                  </a:cubicBezTo>
                  <a:cubicBezTo>
                    <a:pt x="53" y="896"/>
                    <a:pt x="50" y="903"/>
                    <a:pt x="47" y="909"/>
                  </a:cubicBezTo>
                  <a:cubicBezTo>
                    <a:pt x="44" y="917"/>
                    <a:pt x="44" y="919"/>
                    <a:pt x="46" y="922"/>
                  </a:cubicBezTo>
                  <a:cubicBezTo>
                    <a:pt x="47" y="923"/>
                    <a:pt x="50" y="924"/>
                    <a:pt x="53" y="924"/>
                  </a:cubicBezTo>
                  <a:cubicBezTo>
                    <a:pt x="66" y="924"/>
                    <a:pt x="81" y="913"/>
                    <a:pt x="82" y="906"/>
                  </a:cubicBezTo>
                  <a:cubicBezTo>
                    <a:pt x="101" y="908"/>
                    <a:pt x="101" y="908"/>
                    <a:pt x="101" y="908"/>
                  </a:cubicBezTo>
                  <a:cubicBezTo>
                    <a:pt x="100" y="914"/>
                    <a:pt x="101" y="916"/>
                    <a:pt x="101" y="916"/>
                  </a:cubicBezTo>
                  <a:cubicBezTo>
                    <a:pt x="103" y="915"/>
                    <a:pt x="113" y="907"/>
                    <a:pt x="118" y="896"/>
                  </a:cubicBezTo>
                  <a:cubicBezTo>
                    <a:pt x="119" y="896"/>
                    <a:pt x="120" y="894"/>
                    <a:pt x="121" y="892"/>
                  </a:cubicBezTo>
                  <a:cubicBezTo>
                    <a:pt x="137" y="899"/>
                    <a:pt x="137" y="899"/>
                    <a:pt x="137" y="899"/>
                  </a:cubicBezTo>
                  <a:cubicBezTo>
                    <a:pt x="137" y="901"/>
                    <a:pt x="136" y="903"/>
                    <a:pt x="135" y="905"/>
                  </a:cubicBezTo>
                  <a:cubicBezTo>
                    <a:pt x="134" y="907"/>
                    <a:pt x="134" y="910"/>
                    <a:pt x="133" y="913"/>
                  </a:cubicBezTo>
                  <a:cubicBezTo>
                    <a:pt x="133" y="914"/>
                    <a:pt x="133" y="915"/>
                    <a:pt x="132" y="916"/>
                  </a:cubicBezTo>
                  <a:cubicBezTo>
                    <a:pt x="135" y="927"/>
                    <a:pt x="135" y="927"/>
                    <a:pt x="135" y="927"/>
                  </a:cubicBezTo>
                  <a:cubicBezTo>
                    <a:pt x="130" y="929"/>
                    <a:pt x="130" y="929"/>
                    <a:pt x="130" y="929"/>
                  </a:cubicBezTo>
                  <a:cubicBezTo>
                    <a:pt x="122" y="933"/>
                    <a:pt x="118" y="942"/>
                    <a:pt x="115" y="949"/>
                  </a:cubicBezTo>
                  <a:cubicBezTo>
                    <a:pt x="110" y="963"/>
                    <a:pt x="110" y="963"/>
                    <a:pt x="110" y="963"/>
                  </a:cubicBezTo>
                  <a:cubicBezTo>
                    <a:pt x="111" y="963"/>
                    <a:pt x="112" y="963"/>
                    <a:pt x="113" y="964"/>
                  </a:cubicBezTo>
                  <a:cubicBezTo>
                    <a:pt x="125" y="967"/>
                    <a:pt x="125" y="967"/>
                    <a:pt x="125" y="967"/>
                  </a:cubicBezTo>
                  <a:cubicBezTo>
                    <a:pt x="118" y="978"/>
                    <a:pt x="118" y="978"/>
                    <a:pt x="118" y="978"/>
                  </a:cubicBezTo>
                  <a:cubicBezTo>
                    <a:pt x="115" y="981"/>
                    <a:pt x="109" y="990"/>
                    <a:pt x="101" y="996"/>
                  </a:cubicBezTo>
                  <a:cubicBezTo>
                    <a:pt x="91" y="1005"/>
                    <a:pt x="91" y="1005"/>
                    <a:pt x="91" y="1005"/>
                  </a:cubicBezTo>
                  <a:cubicBezTo>
                    <a:pt x="89" y="1000"/>
                    <a:pt x="89" y="1000"/>
                    <a:pt x="89" y="1000"/>
                  </a:cubicBezTo>
                  <a:cubicBezTo>
                    <a:pt x="86" y="1006"/>
                    <a:pt x="82" y="1011"/>
                    <a:pt x="79" y="1016"/>
                  </a:cubicBezTo>
                  <a:cubicBezTo>
                    <a:pt x="81" y="1017"/>
                    <a:pt x="82" y="1017"/>
                    <a:pt x="83" y="1017"/>
                  </a:cubicBezTo>
                  <a:cubicBezTo>
                    <a:pt x="114" y="1017"/>
                    <a:pt x="114" y="1017"/>
                    <a:pt x="114" y="1017"/>
                  </a:cubicBezTo>
                  <a:cubicBezTo>
                    <a:pt x="89" y="1034"/>
                    <a:pt x="89" y="1034"/>
                    <a:pt x="89" y="1034"/>
                  </a:cubicBezTo>
                  <a:cubicBezTo>
                    <a:pt x="87" y="1035"/>
                    <a:pt x="86" y="1036"/>
                    <a:pt x="84" y="1037"/>
                  </a:cubicBezTo>
                  <a:cubicBezTo>
                    <a:pt x="98" y="1032"/>
                    <a:pt x="98" y="1032"/>
                    <a:pt x="98" y="1032"/>
                  </a:cubicBezTo>
                  <a:cubicBezTo>
                    <a:pt x="77" y="1102"/>
                    <a:pt x="77" y="1102"/>
                    <a:pt x="77" y="1102"/>
                  </a:cubicBezTo>
                  <a:cubicBezTo>
                    <a:pt x="65" y="1097"/>
                    <a:pt x="65" y="1097"/>
                    <a:pt x="65" y="1097"/>
                  </a:cubicBezTo>
                  <a:cubicBezTo>
                    <a:pt x="65" y="1101"/>
                    <a:pt x="67" y="1105"/>
                    <a:pt x="69" y="1109"/>
                  </a:cubicBezTo>
                  <a:cubicBezTo>
                    <a:pt x="75" y="1119"/>
                    <a:pt x="87" y="1125"/>
                    <a:pt x="94" y="1120"/>
                  </a:cubicBezTo>
                  <a:lnTo>
                    <a:pt x="118" y="1108"/>
                  </a:lnTo>
                  <a:close/>
                  <a:moveTo>
                    <a:pt x="68" y="977"/>
                  </a:moveTo>
                  <a:cubicBezTo>
                    <a:pt x="69" y="978"/>
                    <a:pt x="69" y="978"/>
                    <a:pt x="69" y="978"/>
                  </a:cubicBezTo>
                  <a:cubicBezTo>
                    <a:pt x="75" y="970"/>
                    <a:pt x="82" y="964"/>
                    <a:pt x="92" y="962"/>
                  </a:cubicBezTo>
                  <a:cubicBezTo>
                    <a:pt x="93" y="960"/>
                    <a:pt x="93" y="960"/>
                    <a:pt x="93" y="960"/>
                  </a:cubicBezTo>
                  <a:cubicBezTo>
                    <a:pt x="94" y="962"/>
                    <a:pt x="94" y="962"/>
                    <a:pt x="94" y="962"/>
                  </a:cubicBezTo>
                  <a:cubicBezTo>
                    <a:pt x="96" y="961"/>
                    <a:pt x="98" y="961"/>
                    <a:pt x="100" y="961"/>
                  </a:cubicBezTo>
                  <a:cubicBezTo>
                    <a:pt x="97" y="948"/>
                    <a:pt x="97" y="948"/>
                    <a:pt x="97" y="948"/>
                  </a:cubicBezTo>
                  <a:cubicBezTo>
                    <a:pt x="97" y="947"/>
                    <a:pt x="97" y="946"/>
                    <a:pt x="96" y="945"/>
                  </a:cubicBezTo>
                  <a:cubicBezTo>
                    <a:pt x="70" y="967"/>
                    <a:pt x="70" y="967"/>
                    <a:pt x="70" y="967"/>
                  </a:cubicBezTo>
                  <a:lnTo>
                    <a:pt x="68" y="977"/>
                  </a:lnTo>
                  <a:close/>
                  <a:moveTo>
                    <a:pt x="52" y="949"/>
                  </a:moveTo>
                  <a:cubicBezTo>
                    <a:pt x="52" y="949"/>
                    <a:pt x="52" y="949"/>
                    <a:pt x="53" y="949"/>
                  </a:cubicBezTo>
                  <a:cubicBezTo>
                    <a:pt x="53" y="951"/>
                    <a:pt x="53" y="952"/>
                    <a:pt x="54" y="954"/>
                  </a:cubicBezTo>
                  <a:cubicBezTo>
                    <a:pt x="56" y="953"/>
                    <a:pt x="58" y="953"/>
                    <a:pt x="60" y="952"/>
                  </a:cubicBezTo>
                  <a:cubicBezTo>
                    <a:pt x="96" y="945"/>
                    <a:pt x="96" y="945"/>
                    <a:pt x="96" y="945"/>
                  </a:cubicBezTo>
                  <a:cubicBezTo>
                    <a:pt x="92" y="936"/>
                    <a:pt x="74" y="942"/>
                    <a:pt x="58" y="947"/>
                  </a:cubicBezTo>
                  <a:cubicBezTo>
                    <a:pt x="57" y="947"/>
                    <a:pt x="54" y="948"/>
                    <a:pt x="52" y="949"/>
                  </a:cubicBezTo>
                  <a:close/>
                  <a:moveTo>
                    <a:pt x="429" y="369"/>
                  </a:moveTo>
                  <a:cubicBezTo>
                    <a:pt x="443" y="369"/>
                    <a:pt x="443" y="369"/>
                    <a:pt x="443" y="369"/>
                  </a:cubicBezTo>
                  <a:cubicBezTo>
                    <a:pt x="446" y="364"/>
                    <a:pt x="448" y="359"/>
                    <a:pt x="450" y="355"/>
                  </a:cubicBezTo>
                  <a:cubicBezTo>
                    <a:pt x="438" y="365"/>
                    <a:pt x="438" y="365"/>
                    <a:pt x="438" y="365"/>
                  </a:cubicBezTo>
                  <a:cubicBezTo>
                    <a:pt x="435" y="349"/>
                    <a:pt x="435" y="349"/>
                    <a:pt x="435" y="349"/>
                  </a:cubicBezTo>
                  <a:cubicBezTo>
                    <a:pt x="435" y="348"/>
                    <a:pt x="434" y="346"/>
                    <a:pt x="434" y="344"/>
                  </a:cubicBezTo>
                  <a:cubicBezTo>
                    <a:pt x="433" y="347"/>
                    <a:pt x="433" y="350"/>
                    <a:pt x="432" y="353"/>
                  </a:cubicBezTo>
                  <a:cubicBezTo>
                    <a:pt x="432" y="358"/>
                    <a:pt x="431" y="363"/>
                    <a:pt x="429" y="369"/>
                  </a:cubicBezTo>
                  <a:close/>
                  <a:moveTo>
                    <a:pt x="462" y="316"/>
                  </a:moveTo>
                  <a:cubicBezTo>
                    <a:pt x="463" y="324"/>
                    <a:pt x="464" y="333"/>
                    <a:pt x="461" y="341"/>
                  </a:cubicBezTo>
                  <a:cubicBezTo>
                    <a:pt x="469" y="332"/>
                    <a:pt x="479" y="324"/>
                    <a:pt x="492" y="324"/>
                  </a:cubicBezTo>
                  <a:cubicBezTo>
                    <a:pt x="495" y="324"/>
                    <a:pt x="498" y="324"/>
                    <a:pt x="502" y="326"/>
                  </a:cubicBezTo>
                  <a:cubicBezTo>
                    <a:pt x="509" y="291"/>
                    <a:pt x="515" y="278"/>
                    <a:pt x="526" y="278"/>
                  </a:cubicBezTo>
                  <a:cubicBezTo>
                    <a:pt x="533" y="279"/>
                    <a:pt x="539" y="280"/>
                    <a:pt x="544" y="281"/>
                  </a:cubicBezTo>
                  <a:cubicBezTo>
                    <a:pt x="555" y="283"/>
                    <a:pt x="567" y="285"/>
                    <a:pt x="577" y="285"/>
                  </a:cubicBezTo>
                  <a:cubicBezTo>
                    <a:pt x="574" y="275"/>
                    <a:pt x="577" y="266"/>
                    <a:pt x="579" y="259"/>
                  </a:cubicBezTo>
                  <a:cubicBezTo>
                    <a:pt x="581" y="251"/>
                    <a:pt x="583" y="245"/>
                    <a:pt x="581" y="238"/>
                  </a:cubicBezTo>
                  <a:cubicBezTo>
                    <a:pt x="577" y="228"/>
                    <a:pt x="577" y="228"/>
                    <a:pt x="577" y="228"/>
                  </a:cubicBezTo>
                  <a:cubicBezTo>
                    <a:pt x="569" y="268"/>
                    <a:pt x="569" y="268"/>
                    <a:pt x="569" y="268"/>
                  </a:cubicBezTo>
                  <a:cubicBezTo>
                    <a:pt x="567" y="218"/>
                    <a:pt x="567" y="218"/>
                    <a:pt x="567" y="218"/>
                  </a:cubicBezTo>
                  <a:cubicBezTo>
                    <a:pt x="560" y="224"/>
                    <a:pt x="560" y="224"/>
                    <a:pt x="560" y="224"/>
                  </a:cubicBezTo>
                  <a:cubicBezTo>
                    <a:pt x="557" y="220"/>
                    <a:pt x="555" y="217"/>
                    <a:pt x="552" y="213"/>
                  </a:cubicBezTo>
                  <a:cubicBezTo>
                    <a:pt x="551" y="212"/>
                    <a:pt x="551" y="211"/>
                    <a:pt x="550" y="210"/>
                  </a:cubicBezTo>
                  <a:cubicBezTo>
                    <a:pt x="545" y="219"/>
                    <a:pt x="531" y="222"/>
                    <a:pt x="522" y="214"/>
                  </a:cubicBezTo>
                  <a:cubicBezTo>
                    <a:pt x="521" y="216"/>
                    <a:pt x="520" y="218"/>
                    <a:pt x="519" y="220"/>
                  </a:cubicBezTo>
                  <a:cubicBezTo>
                    <a:pt x="511" y="237"/>
                    <a:pt x="509" y="244"/>
                    <a:pt x="514" y="248"/>
                  </a:cubicBezTo>
                  <a:cubicBezTo>
                    <a:pt x="542" y="274"/>
                    <a:pt x="542" y="274"/>
                    <a:pt x="542" y="274"/>
                  </a:cubicBezTo>
                  <a:cubicBezTo>
                    <a:pt x="508" y="265"/>
                    <a:pt x="508" y="265"/>
                    <a:pt x="508" y="265"/>
                  </a:cubicBezTo>
                  <a:cubicBezTo>
                    <a:pt x="505" y="273"/>
                    <a:pt x="498" y="279"/>
                    <a:pt x="490" y="283"/>
                  </a:cubicBezTo>
                  <a:cubicBezTo>
                    <a:pt x="512" y="287"/>
                    <a:pt x="512" y="287"/>
                    <a:pt x="512" y="287"/>
                  </a:cubicBezTo>
                  <a:cubicBezTo>
                    <a:pt x="507" y="298"/>
                    <a:pt x="507" y="298"/>
                    <a:pt x="507" y="298"/>
                  </a:cubicBezTo>
                  <a:cubicBezTo>
                    <a:pt x="499" y="314"/>
                    <a:pt x="484" y="321"/>
                    <a:pt x="462" y="316"/>
                  </a:cubicBezTo>
                  <a:close/>
                  <a:moveTo>
                    <a:pt x="458" y="296"/>
                  </a:moveTo>
                  <a:cubicBezTo>
                    <a:pt x="466" y="298"/>
                    <a:pt x="472" y="300"/>
                    <a:pt x="476" y="299"/>
                  </a:cubicBezTo>
                  <a:cubicBezTo>
                    <a:pt x="470" y="298"/>
                    <a:pt x="464" y="297"/>
                    <a:pt x="458" y="296"/>
                  </a:cubicBezTo>
                  <a:close/>
                  <a:moveTo>
                    <a:pt x="630" y="198"/>
                  </a:moveTo>
                  <a:cubicBezTo>
                    <a:pt x="642" y="198"/>
                    <a:pt x="652" y="212"/>
                    <a:pt x="666" y="235"/>
                  </a:cubicBezTo>
                  <a:cubicBezTo>
                    <a:pt x="671" y="243"/>
                    <a:pt x="679" y="255"/>
                    <a:pt x="682" y="257"/>
                  </a:cubicBezTo>
                  <a:cubicBezTo>
                    <a:pt x="691" y="262"/>
                    <a:pt x="710" y="256"/>
                    <a:pt x="722" y="251"/>
                  </a:cubicBezTo>
                  <a:cubicBezTo>
                    <a:pt x="728" y="248"/>
                    <a:pt x="732" y="247"/>
                    <a:pt x="736" y="247"/>
                  </a:cubicBezTo>
                  <a:cubicBezTo>
                    <a:pt x="739" y="247"/>
                    <a:pt x="739" y="247"/>
                    <a:pt x="739" y="247"/>
                  </a:cubicBezTo>
                  <a:cubicBezTo>
                    <a:pt x="743" y="249"/>
                    <a:pt x="743" y="249"/>
                    <a:pt x="743" y="249"/>
                  </a:cubicBezTo>
                  <a:cubicBezTo>
                    <a:pt x="749" y="255"/>
                    <a:pt x="756" y="258"/>
                    <a:pt x="762" y="258"/>
                  </a:cubicBezTo>
                  <a:cubicBezTo>
                    <a:pt x="774" y="258"/>
                    <a:pt x="783" y="246"/>
                    <a:pt x="787" y="236"/>
                  </a:cubicBezTo>
                  <a:cubicBezTo>
                    <a:pt x="791" y="228"/>
                    <a:pt x="791" y="217"/>
                    <a:pt x="790" y="206"/>
                  </a:cubicBezTo>
                  <a:cubicBezTo>
                    <a:pt x="790" y="194"/>
                    <a:pt x="789" y="182"/>
                    <a:pt x="793" y="172"/>
                  </a:cubicBezTo>
                  <a:cubicBezTo>
                    <a:pt x="801" y="144"/>
                    <a:pt x="827" y="136"/>
                    <a:pt x="850" y="129"/>
                  </a:cubicBezTo>
                  <a:cubicBezTo>
                    <a:pt x="857" y="128"/>
                    <a:pt x="863" y="126"/>
                    <a:pt x="869" y="124"/>
                  </a:cubicBezTo>
                  <a:cubicBezTo>
                    <a:pt x="888" y="116"/>
                    <a:pt x="925" y="145"/>
                    <a:pt x="932" y="162"/>
                  </a:cubicBezTo>
                  <a:cubicBezTo>
                    <a:pt x="932" y="162"/>
                    <a:pt x="932" y="162"/>
                    <a:pt x="932" y="162"/>
                  </a:cubicBezTo>
                  <a:cubicBezTo>
                    <a:pt x="935" y="159"/>
                    <a:pt x="937" y="156"/>
                    <a:pt x="936" y="154"/>
                  </a:cubicBezTo>
                  <a:cubicBezTo>
                    <a:pt x="935" y="148"/>
                    <a:pt x="921" y="141"/>
                    <a:pt x="911" y="135"/>
                  </a:cubicBezTo>
                  <a:cubicBezTo>
                    <a:pt x="906" y="133"/>
                    <a:pt x="901" y="130"/>
                    <a:pt x="897" y="127"/>
                  </a:cubicBezTo>
                  <a:cubicBezTo>
                    <a:pt x="861" y="104"/>
                    <a:pt x="861" y="104"/>
                    <a:pt x="861" y="104"/>
                  </a:cubicBezTo>
                  <a:cubicBezTo>
                    <a:pt x="917" y="112"/>
                    <a:pt x="917" y="112"/>
                    <a:pt x="917" y="112"/>
                  </a:cubicBezTo>
                  <a:cubicBezTo>
                    <a:pt x="926" y="114"/>
                    <a:pt x="933" y="115"/>
                    <a:pt x="939" y="115"/>
                  </a:cubicBezTo>
                  <a:cubicBezTo>
                    <a:pt x="949" y="115"/>
                    <a:pt x="955" y="112"/>
                    <a:pt x="972" y="93"/>
                  </a:cubicBezTo>
                  <a:cubicBezTo>
                    <a:pt x="973" y="91"/>
                    <a:pt x="974" y="90"/>
                    <a:pt x="972" y="86"/>
                  </a:cubicBezTo>
                  <a:cubicBezTo>
                    <a:pt x="969" y="78"/>
                    <a:pt x="954" y="68"/>
                    <a:pt x="941" y="68"/>
                  </a:cubicBezTo>
                  <a:cubicBezTo>
                    <a:pt x="937" y="68"/>
                    <a:pt x="935" y="68"/>
                    <a:pt x="932" y="70"/>
                  </a:cubicBezTo>
                  <a:cubicBezTo>
                    <a:pt x="918" y="78"/>
                    <a:pt x="918" y="78"/>
                    <a:pt x="918" y="78"/>
                  </a:cubicBezTo>
                  <a:cubicBezTo>
                    <a:pt x="919" y="61"/>
                    <a:pt x="919" y="61"/>
                    <a:pt x="919" y="61"/>
                  </a:cubicBezTo>
                  <a:cubicBezTo>
                    <a:pt x="919" y="60"/>
                    <a:pt x="918" y="57"/>
                    <a:pt x="917" y="55"/>
                  </a:cubicBezTo>
                  <a:cubicBezTo>
                    <a:pt x="917" y="54"/>
                    <a:pt x="917" y="54"/>
                    <a:pt x="917" y="53"/>
                  </a:cubicBezTo>
                  <a:cubicBezTo>
                    <a:pt x="912" y="56"/>
                    <a:pt x="911" y="62"/>
                    <a:pt x="910" y="71"/>
                  </a:cubicBezTo>
                  <a:cubicBezTo>
                    <a:pt x="908" y="81"/>
                    <a:pt x="905" y="102"/>
                    <a:pt x="877" y="95"/>
                  </a:cubicBezTo>
                  <a:cubicBezTo>
                    <a:pt x="862" y="91"/>
                    <a:pt x="862" y="91"/>
                    <a:pt x="862" y="91"/>
                  </a:cubicBezTo>
                  <a:cubicBezTo>
                    <a:pt x="872" y="80"/>
                    <a:pt x="872" y="80"/>
                    <a:pt x="872" y="80"/>
                  </a:cubicBezTo>
                  <a:cubicBezTo>
                    <a:pt x="873" y="79"/>
                    <a:pt x="873" y="78"/>
                    <a:pt x="874" y="78"/>
                  </a:cubicBezTo>
                  <a:cubicBezTo>
                    <a:pt x="873" y="78"/>
                    <a:pt x="873" y="78"/>
                    <a:pt x="872" y="78"/>
                  </a:cubicBezTo>
                  <a:cubicBezTo>
                    <a:pt x="854" y="83"/>
                    <a:pt x="854" y="83"/>
                    <a:pt x="854" y="83"/>
                  </a:cubicBezTo>
                  <a:cubicBezTo>
                    <a:pt x="849" y="93"/>
                    <a:pt x="841" y="100"/>
                    <a:pt x="830" y="102"/>
                  </a:cubicBezTo>
                  <a:cubicBezTo>
                    <a:pt x="818" y="105"/>
                    <a:pt x="818" y="105"/>
                    <a:pt x="818" y="105"/>
                  </a:cubicBezTo>
                  <a:cubicBezTo>
                    <a:pt x="818" y="67"/>
                    <a:pt x="818" y="67"/>
                    <a:pt x="818" y="67"/>
                  </a:cubicBezTo>
                  <a:cubicBezTo>
                    <a:pt x="809" y="84"/>
                    <a:pt x="799" y="100"/>
                    <a:pt x="789" y="117"/>
                  </a:cubicBezTo>
                  <a:cubicBezTo>
                    <a:pt x="774" y="144"/>
                    <a:pt x="774" y="144"/>
                    <a:pt x="774" y="144"/>
                  </a:cubicBezTo>
                  <a:cubicBezTo>
                    <a:pt x="765" y="135"/>
                    <a:pt x="765" y="135"/>
                    <a:pt x="765" y="135"/>
                  </a:cubicBezTo>
                  <a:cubicBezTo>
                    <a:pt x="747" y="116"/>
                    <a:pt x="764" y="83"/>
                    <a:pt x="780" y="58"/>
                  </a:cubicBezTo>
                  <a:cubicBezTo>
                    <a:pt x="774" y="57"/>
                    <a:pt x="766" y="54"/>
                    <a:pt x="762" y="43"/>
                  </a:cubicBezTo>
                  <a:cubicBezTo>
                    <a:pt x="760" y="44"/>
                    <a:pt x="759" y="45"/>
                    <a:pt x="757" y="46"/>
                  </a:cubicBezTo>
                  <a:cubicBezTo>
                    <a:pt x="760" y="50"/>
                    <a:pt x="762" y="55"/>
                    <a:pt x="762" y="60"/>
                  </a:cubicBezTo>
                  <a:cubicBezTo>
                    <a:pt x="762" y="74"/>
                    <a:pt x="750" y="85"/>
                    <a:pt x="738" y="97"/>
                  </a:cubicBezTo>
                  <a:cubicBezTo>
                    <a:pt x="725" y="109"/>
                    <a:pt x="711" y="122"/>
                    <a:pt x="714" y="136"/>
                  </a:cubicBezTo>
                  <a:cubicBezTo>
                    <a:pt x="720" y="169"/>
                    <a:pt x="720" y="169"/>
                    <a:pt x="720" y="169"/>
                  </a:cubicBezTo>
                  <a:cubicBezTo>
                    <a:pt x="698" y="144"/>
                    <a:pt x="698" y="144"/>
                    <a:pt x="698" y="144"/>
                  </a:cubicBezTo>
                  <a:cubicBezTo>
                    <a:pt x="695" y="141"/>
                    <a:pt x="693" y="139"/>
                    <a:pt x="691" y="137"/>
                  </a:cubicBezTo>
                  <a:cubicBezTo>
                    <a:pt x="688" y="135"/>
                    <a:pt x="686" y="132"/>
                    <a:pt x="685" y="130"/>
                  </a:cubicBezTo>
                  <a:cubicBezTo>
                    <a:pt x="680" y="131"/>
                    <a:pt x="675" y="132"/>
                    <a:pt x="668" y="130"/>
                  </a:cubicBezTo>
                  <a:cubicBezTo>
                    <a:pt x="670" y="138"/>
                    <a:pt x="670" y="146"/>
                    <a:pt x="669" y="155"/>
                  </a:cubicBezTo>
                  <a:cubicBezTo>
                    <a:pt x="669" y="158"/>
                    <a:pt x="669" y="162"/>
                    <a:pt x="669" y="166"/>
                  </a:cubicBezTo>
                  <a:cubicBezTo>
                    <a:pt x="670" y="191"/>
                    <a:pt x="670" y="191"/>
                    <a:pt x="670" y="191"/>
                  </a:cubicBezTo>
                  <a:cubicBezTo>
                    <a:pt x="635" y="152"/>
                    <a:pt x="635" y="152"/>
                    <a:pt x="635" y="152"/>
                  </a:cubicBezTo>
                  <a:cubicBezTo>
                    <a:pt x="632" y="155"/>
                    <a:pt x="627" y="156"/>
                    <a:pt x="624" y="157"/>
                  </a:cubicBezTo>
                  <a:cubicBezTo>
                    <a:pt x="620" y="158"/>
                    <a:pt x="620" y="158"/>
                    <a:pt x="619" y="161"/>
                  </a:cubicBezTo>
                  <a:cubicBezTo>
                    <a:pt x="616" y="166"/>
                    <a:pt x="616" y="171"/>
                    <a:pt x="616" y="176"/>
                  </a:cubicBezTo>
                  <a:cubicBezTo>
                    <a:pt x="615" y="186"/>
                    <a:pt x="614" y="197"/>
                    <a:pt x="602" y="209"/>
                  </a:cubicBezTo>
                  <a:cubicBezTo>
                    <a:pt x="586" y="226"/>
                    <a:pt x="586" y="226"/>
                    <a:pt x="586" y="226"/>
                  </a:cubicBezTo>
                  <a:cubicBezTo>
                    <a:pt x="588" y="225"/>
                    <a:pt x="588" y="225"/>
                    <a:pt x="588" y="225"/>
                  </a:cubicBezTo>
                  <a:cubicBezTo>
                    <a:pt x="599" y="224"/>
                    <a:pt x="608" y="221"/>
                    <a:pt x="616" y="218"/>
                  </a:cubicBezTo>
                  <a:cubicBezTo>
                    <a:pt x="613" y="208"/>
                    <a:pt x="618" y="203"/>
                    <a:pt x="623" y="200"/>
                  </a:cubicBezTo>
                  <a:cubicBezTo>
                    <a:pt x="625" y="198"/>
                    <a:pt x="628" y="198"/>
                    <a:pt x="630" y="198"/>
                  </a:cubicBezTo>
                  <a:close/>
                  <a:moveTo>
                    <a:pt x="588" y="168"/>
                  </a:moveTo>
                  <a:cubicBezTo>
                    <a:pt x="586" y="173"/>
                    <a:pt x="585" y="178"/>
                    <a:pt x="584" y="182"/>
                  </a:cubicBezTo>
                  <a:cubicBezTo>
                    <a:pt x="585" y="187"/>
                    <a:pt x="585" y="191"/>
                    <a:pt x="584" y="195"/>
                  </a:cubicBezTo>
                  <a:cubicBezTo>
                    <a:pt x="577" y="227"/>
                    <a:pt x="577" y="227"/>
                    <a:pt x="577" y="227"/>
                  </a:cubicBezTo>
                  <a:cubicBezTo>
                    <a:pt x="583" y="226"/>
                    <a:pt x="583" y="226"/>
                    <a:pt x="583" y="226"/>
                  </a:cubicBezTo>
                  <a:cubicBezTo>
                    <a:pt x="586" y="202"/>
                    <a:pt x="586" y="202"/>
                    <a:pt x="586" y="202"/>
                  </a:cubicBezTo>
                  <a:cubicBezTo>
                    <a:pt x="587" y="191"/>
                    <a:pt x="588" y="180"/>
                    <a:pt x="588" y="168"/>
                  </a:cubicBezTo>
                  <a:close/>
                  <a:moveTo>
                    <a:pt x="936" y="181"/>
                  </a:moveTo>
                  <a:cubicBezTo>
                    <a:pt x="936" y="191"/>
                    <a:pt x="932" y="200"/>
                    <a:pt x="928" y="207"/>
                  </a:cubicBezTo>
                  <a:cubicBezTo>
                    <a:pt x="927" y="211"/>
                    <a:pt x="925" y="214"/>
                    <a:pt x="924" y="216"/>
                  </a:cubicBezTo>
                  <a:cubicBezTo>
                    <a:pt x="938" y="205"/>
                    <a:pt x="950" y="193"/>
                    <a:pt x="952" y="178"/>
                  </a:cubicBezTo>
                  <a:lnTo>
                    <a:pt x="936" y="181"/>
                  </a:lnTo>
                  <a:close/>
                  <a:moveTo>
                    <a:pt x="565" y="170"/>
                  </a:moveTo>
                  <a:cubicBezTo>
                    <a:pt x="563" y="171"/>
                    <a:pt x="563" y="171"/>
                    <a:pt x="563" y="172"/>
                  </a:cubicBezTo>
                  <a:cubicBezTo>
                    <a:pt x="561" y="177"/>
                    <a:pt x="562" y="186"/>
                    <a:pt x="566" y="195"/>
                  </a:cubicBezTo>
                  <a:cubicBezTo>
                    <a:pt x="566" y="194"/>
                    <a:pt x="566" y="194"/>
                    <a:pt x="566" y="194"/>
                  </a:cubicBezTo>
                  <a:cubicBezTo>
                    <a:pt x="565" y="189"/>
                    <a:pt x="565" y="185"/>
                    <a:pt x="566" y="180"/>
                  </a:cubicBezTo>
                  <a:cubicBezTo>
                    <a:pt x="566" y="179"/>
                    <a:pt x="565" y="177"/>
                    <a:pt x="565" y="174"/>
                  </a:cubicBezTo>
                  <a:cubicBezTo>
                    <a:pt x="565" y="173"/>
                    <a:pt x="565" y="171"/>
                    <a:pt x="565" y="170"/>
                  </a:cubicBezTo>
                  <a:close/>
                  <a:moveTo>
                    <a:pt x="639" y="128"/>
                  </a:moveTo>
                  <a:cubicBezTo>
                    <a:pt x="651" y="142"/>
                    <a:pt x="651" y="142"/>
                    <a:pt x="651" y="142"/>
                  </a:cubicBezTo>
                  <a:cubicBezTo>
                    <a:pt x="651" y="140"/>
                    <a:pt x="651" y="139"/>
                    <a:pt x="651" y="137"/>
                  </a:cubicBezTo>
                  <a:cubicBezTo>
                    <a:pt x="647" y="131"/>
                    <a:pt x="647" y="131"/>
                    <a:pt x="647" y="131"/>
                  </a:cubicBezTo>
                  <a:cubicBezTo>
                    <a:pt x="645" y="130"/>
                    <a:pt x="642" y="130"/>
                    <a:pt x="639" y="128"/>
                  </a:cubicBezTo>
                  <a:close/>
                  <a:moveTo>
                    <a:pt x="868" y="43"/>
                  </a:moveTo>
                  <a:cubicBezTo>
                    <a:pt x="874" y="43"/>
                    <a:pt x="874" y="43"/>
                    <a:pt x="874" y="43"/>
                  </a:cubicBezTo>
                  <a:cubicBezTo>
                    <a:pt x="874" y="43"/>
                    <a:pt x="874" y="43"/>
                    <a:pt x="874" y="43"/>
                  </a:cubicBezTo>
                  <a:cubicBezTo>
                    <a:pt x="882" y="43"/>
                    <a:pt x="884" y="41"/>
                    <a:pt x="884" y="41"/>
                  </a:cubicBezTo>
                  <a:cubicBezTo>
                    <a:pt x="884" y="39"/>
                    <a:pt x="879" y="32"/>
                    <a:pt x="871" y="27"/>
                  </a:cubicBezTo>
                  <a:cubicBezTo>
                    <a:pt x="871" y="30"/>
                    <a:pt x="870" y="33"/>
                    <a:pt x="869" y="36"/>
                  </a:cubicBezTo>
                  <a:cubicBezTo>
                    <a:pt x="869" y="39"/>
                    <a:pt x="869" y="41"/>
                    <a:pt x="868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8" name="Freeform 400"/>
            <p:cNvSpPr>
              <a:spLocks/>
            </p:cNvSpPr>
            <p:nvPr/>
          </p:nvSpPr>
          <p:spPr bwMode="auto">
            <a:xfrm>
              <a:off x="2279" y="1558"/>
              <a:ext cx="147" cy="328"/>
            </a:xfrm>
            <a:custGeom>
              <a:avLst/>
              <a:gdLst>
                <a:gd name="T0" fmla="*/ 351 w 492"/>
                <a:gd name="T1" fmla="*/ 0 h 1100"/>
                <a:gd name="T2" fmla="*/ 333 w 492"/>
                <a:gd name="T3" fmla="*/ 4 h 1100"/>
                <a:gd name="T4" fmla="*/ 335 w 492"/>
                <a:gd name="T5" fmla="*/ 61 h 1100"/>
                <a:gd name="T6" fmla="*/ 278 w 492"/>
                <a:gd name="T7" fmla="*/ 58 h 1100"/>
                <a:gd name="T8" fmla="*/ 251 w 492"/>
                <a:gd name="T9" fmla="*/ 111 h 1100"/>
                <a:gd name="T10" fmla="*/ 188 w 492"/>
                <a:gd name="T11" fmla="*/ 167 h 1100"/>
                <a:gd name="T12" fmla="*/ 182 w 492"/>
                <a:gd name="T13" fmla="*/ 216 h 1100"/>
                <a:gd name="T14" fmla="*/ 153 w 492"/>
                <a:gd name="T15" fmla="*/ 272 h 1100"/>
                <a:gd name="T16" fmla="*/ 129 w 492"/>
                <a:gd name="T17" fmla="*/ 300 h 1100"/>
                <a:gd name="T18" fmla="*/ 121 w 492"/>
                <a:gd name="T19" fmla="*/ 368 h 1100"/>
                <a:gd name="T20" fmla="*/ 109 w 492"/>
                <a:gd name="T21" fmla="*/ 430 h 1100"/>
                <a:gd name="T22" fmla="*/ 87 w 492"/>
                <a:gd name="T23" fmla="*/ 464 h 1100"/>
                <a:gd name="T24" fmla="*/ 44 w 492"/>
                <a:gd name="T25" fmla="*/ 492 h 1100"/>
                <a:gd name="T26" fmla="*/ 46 w 492"/>
                <a:gd name="T27" fmla="*/ 544 h 1100"/>
                <a:gd name="T28" fmla="*/ 48 w 492"/>
                <a:gd name="T29" fmla="*/ 658 h 1100"/>
                <a:gd name="T30" fmla="*/ 39 w 492"/>
                <a:gd name="T31" fmla="*/ 710 h 1100"/>
                <a:gd name="T32" fmla="*/ 49 w 492"/>
                <a:gd name="T33" fmla="*/ 768 h 1100"/>
                <a:gd name="T34" fmla="*/ 19 w 492"/>
                <a:gd name="T35" fmla="*/ 814 h 1100"/>
                <a:gd name="T36" fmla="*/ 6 w 492"/>
                <a:gd name="T37" fmla="*/ 864 h 1100"/>
                <a:gd name="T38" fmla="*/ 4 w 492"/>
                <a:gd name="T39" fmla="*/ 845 h 1100"/>
                <a:gd name="T40" fmla="*/ 9 w 492"/>
                <a:gd name="T41" fmla="*/ 903 h 1100"/>
                <a:gd name="T42" fmla="*/ 19 w 492"/>
                <a:gd name="T43" fmla="*/ 897 h 1100"/>
                <a:gd name="T44" fmla="*/ 11 w 492"/>
                <a:gd name="T45" fmla="*/ 914 h 1100"/>
                <a:gd name="T46" fmla="*/ 30 w 492"/>
                <a:gd name="T47" fmla="*/ 967 h 1100"/>
                <a:gd name="T48" fmla="*/ 50 w 492"/>
                <a:gd name="T49" fmla="*/ 1044 h 1100"/>
                <a:gd name="T50" fmla="*/ 61 w 492"/>
                <a:gd name="T51" fmla="*/ 1094 h 1100"/>
                <a:gd name="T52" fmla="*/ 119 w 492"/>
                <a:gd name="T53" fmla="*/ 1056 h 1100"/>
                <a:gd name="T54" fmla="*/ 179 w 492"/>
                <a:gd name="T55" fmla="*/ 1037 h 1100"/>
                <a:gd name="T56" fmla="*/ 191 w 492"/>
                <a:gd name="T57" fmla="*/ 890 h 1100"/>
                <a:gd name="T58" fmla="*/ 208 w 492"/>
                <a:gd name="T59" fmla="*/ 884 h 1100"/>
                <a:gd name="T60" fmla="*/ 186 w 492"/>
                <a:gd name="T61" fmla="*/ 879 h 1100"/>
                <a:gd name="T62" fmla="*/ 234 w 492"/>
                <a:gd name="T63" fmla="*/ 847 h 1100"/>
                <a:gd name="T64" fmla="*/ 273 w 492"/>
                <a:gd name="T65" fmla="*/ 827 h 1100"/>
                <a:gd name="T66" fmla="*/ 189 w 492"/>
                <a:gd name="T67" fmla="*/ 818 h 1100"/>
                <a:gd name="T68" fmla="*/ 253 w 492"/>
                <a:gd name="T69" fmla="*/ 822 h 1100"/>
                <a:gd name="T70" fmla="*/ 264 w 492"/>
                <a:gd name="T71" fmla="*/ 760 h 1100"/>
                <a:gd name="T72" fmla="*/ 269 w 492"/>
                <a:gd name="T73" fmla="*/ 758 h 1100"/>
                <a:gd name="T74" fmla="*/ 236 w 492"/>
                <a:gd name="T75" fmla="*/ 732 h 1100"/>
                <a:gd name="T76" fmla="*/ 188 w 492"/>
                <a:gd name="T77" fmla="*/ 769 h 1100"/>
                <a:gd name="T78" fmla="*/ 220 w 492"/>
                <a:gd name="T79" fmla="*/ 726 h 1100"/>
                <a:gd name="T80" fmla="*/ 221 w 492"/>
                <a:gd name="T81" fmla="*/ 650 h 1100"/>
                <a:gd name="T82" fmla="*/ 228 w 492"/>
                <a:gd name="T83" fmla="*/ 656 h 1100"/>
                <a:gd name="T84" fmla="*/ 226 w 492"/>
                <a:gd name="T85" fmla="*/ 587 h 1100"/>
                <a:gd name="T86" fmla="*/ 245 w 492"/>
                <a:gd name="T87" fmla="*/ 555 h 1100"/>
                <a:gd name="T88" fmla="*/ 253 w 492"/>
                <a:gd name="T89" fmla="*/ 567 h 1100"/>
                <a:gd name="T90" fmla="*/ 361 w 492"/>
                <a:gd name="T91" fmla="*/ 466 h 1100"/>
                <a:gd name="T92" fmla="*/ 384 w 492"/>
                <a:gd name="T93" fmla="*/ 435 h 1100"/>
                <a:gd name="T94" fmla="*/ 372 w 492"/>
                <a:gd name="T95" fmla="*/ 395 h 1100"/>
                <a:gd name="T96" fmla="*/ 381 w 492"/>
                <a:gd name="T97" fmla="*/ 353 h 1100"/>
                <a:gd name="T98" fmla="*/ 396 w 492"/>
                <a:gd name="T99" fmla="*/ 319 h 1100"/>
                <a:gd name="T100" fmla="*/ 411 w 492"/>
                <a:gd name="T101" fmla="*/ 331 h 1100"/>
                <a:gd name="T102" fmla="*/ 475 w 492"/>
                <a:gd name="T103" fmla="*/ 295 h 1100"/>
                <a:gd name="T104" fmla="*/ 472 w 492"/>
                <a:gd name="T105" fmla="*/ 234 h 1100"/>
                <a:gd name="T106" fmla="*/ 457 w 492"/>
                <a:gd name="T107" fmla="*/ 187 h 1100"/>
                <a:gd name="T108" fmla="*/ 439 w 492"/>
                <a:gd name="T109" fmla="*/ 78 h 1100"/>
                <a:gd name="T110" fmla="*/ 351 w 492"/>
                <a:gd name="T111" fmla="*/ 0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2" h="1100">
                  <a:moveTo>
                    <a:pt x="351" y="0"/>
                  </a:moveTo>
                  <a:cubicBezTo>
                    <a:pt x="345" y="1"/>
                    <a:pt x="339" y="2"/>
                    <a:pt x="333" y="4"/>
                  </a:cubicBezTo>
                  <a:cubicBezTo>
                    <a:pt x="341" y="27"/>
                    <a:pt x="317" y="41"/>
                    <a:pt x="335" y="61"/>
                  </a:cubicBezTo>
                  <a:cubicBezTo>
                    <a:pt x="317" y="66"/>
                    <a:pt x="297" y="60"/>
                    <a:pt x="278" y="58"/>
                  </a:cubicBezTo>
                  <a:cubicBezTo>
                    <a:pt x="255" y="54"/>
                    <a:pt x="256" y="91"/>
                    <a:pt x="251" y="111"/>
                  </a:cubicBezTo>
                  <a:cubicBezTo>
                    <a:pt x="224" y="75"/>
                    <a:pt x="192" y="145"/>
                    <a:pt x="188" y="167"/>
                  </a:cubicBezTo>
                  <a:cubicBezTo>
                    <a:pt x="183" y="194"/>
                    <a:pt x="200" y="190"/>
                    <a:pt x="182" y="216"/>
                  </a:cubicBezTo>
                  <a:cubicBezTo>
                    <a:pt x="168" y="236"/>
                    <a:pt x="160" y="249"/>
                    <a:pt x="153" y="272"/>
                  </a:cubicBezTo>
                  <a:cubicBezTo>
                    <a:pt x="149" y="288"/>
                    <a:pt x="131" y="280"/>
                    <a:pt x="129" y="300"/>
                  </a:cubicBezTo>
                  <a:cubicBezTo>
                    <a:pt x="127" y="320"/>
                    <a:pt x="130" y="350"/>
                    <a:pt x="121" y="368"/>
                  </a:cubicBezTo>
                  <a:cubicBezTo>
                    <a:pt x="107" y="394"/>
                    <a:pt x="94" y="405"/>
                    <a:pt x="109" y="430"/>
                  </a:cubicBezTo>
                  <a:cubicBezTo>
                    <a:pt x="124" y="455"/>
                    <a:pt x="107" y="459"/>
                    <a:pt x="87" y="464"/>
                  </a:cubicBezTo>
                  <a:cubicBezTo>
                    <a:pt x="69" y="469"/>
                    <a:pt x="59" y="480"/>
                    <a:pt x="44" y="492"/>
                  </a:cubicBezTo>
                  <a:cubicBezTo>
                    <a:pt x="26" y="506"/>
                    <a:pt x="47" y="529"/>
                    <a:pt x="46" y="544"/>
                  </a:cubicBezTo>
                  <a:cubicBezTo>
                    <a:pt x="44" y="582"/>
                    <a:pt x="26" y="622"/>
                    <a:pt x="48" y="658"/>
                  </a:cubicBezTo>
                  <a:cubicBezTo>
                    <a:pt x="69" y="693"/>
                    <a:pt x="44" y="676"/>
                    <a:pt x="39" y="710"/>
                  </a:cubicBezTo>
                  <a:cubicBezTo>
                    <a:pt x="37" y="726"/>
                    <a:pt x="53" y="745"/>
                    <a:pt x="49" y="768"/>
                  </a:cubicBezTo>
                  <a:cubicBezTo>
                    <a:pt x="47" y="782"/>
                    <a:pt x="24" y="795"/>
                    <a:pt x="19" y="814"/>
                  </a:cubicBezTo>
                  <a:cubicBezTo>
                    <a:pt x="13" y="833"/>
                    <a:pt x="31" y="853"/>
                    <a:pt x="6" y="864"/>
                  </a:cubicBezTo>
                  <a:cubicBezTo>
                    <a:pt x="5" y="858"/>
                    <a:pt x="4" y="852"/>
                    <a:pt x="4" y="845"/>
                  </a:cubicBezTo>
                  <a:cubicBezTo>
                    <a:pt x="0" y="865"/>
                    <a:pt x="2" y="885"/>
                    <a:pt x="9" y="903"/>
                  </a:cubicBezTo>
                  <a:cubicBezTo>
                    <a:pt x="12" y="901"/>
                    <a:pt x="15" y="899"/>
                    <a:pt x="19" y="897"/>
                  </a:cubicBezTo>
                  <a:cubicBezTo>
                    <a:pt x="16" y="903"/>
                    <a:pt x="18" y="907"/>
                    <a:pt x="11" y="914"/>
                  </a:cubicBezTo>
                  <a:cubicBezTo>
                    <a:pt x="33" y="934"/>
                    <a:pt x="14" y="945"/>
                    <a:pt x="30" y="967"/>
                  </a:cubicBezTo>
                  <a:cubicBezTo>
                    <a:pt x="55" y="1003"/>
                    <a:pt x="72" y="1017"/>
                    <a:pt x="50" y="1044"/>
                  </a:cubicBezTo>
                  <a:cubicBezTo>
                    <a:pt x="59" y="1062"/>
                    <a:pt x="74" y="1077"/>
                    <a:pt x="61" y="1094"/>
                  </a:cubicBezTo>
                  <a:cubicBezTo>
                    <a:pt x="107" y="1094"/>
                    <a:pt x="108" y="1100"/>
                    <a:pt x="119" y="1056"/>
                  </a:cubicBezTo>
                  <a:cubicBezTo>
                    <a:pt x="124" y="1037"/>
                    <a:pt x="172" y="1061"/>
                    <a:pt x="179" y="1037"/>
                  </a:cubicBezTo>
                  <a:cubicBezTo>
                    <a:pt x="188" y="1008"/>
                    <a:pt x="225" y="902"/>
                    <a:pt x="191" y="890"/>
                  </a:cubicBezTo>
                  <a:cubicBezTo>
                    <a:pt x="197" y="888"/>
                    <a:pt x="202" y="886"/>
                    <a:pt x="208" y="884"/>
                  </a:cubicBezTo>
                  <a:cubicBezTo>
                    <a:pt x="201" y="883"/>
                    <a:pt x="193" y="880"/>
                    <a:pt x="186" y="879"/>
                  </a:cubicBezTo>
                  <a:cubicBezTo>
                    <a:pt x="208" y="880"/>
                    <a:pt x="224" y="866"/>
                    <a:pt x="234" y="847"/>
                  </a:cubicBezTo>
                  <a:cubicBezTo>
                    <a:pt x="252" y="870"/>
                    <a:pt x="261" y="836"/>
                    <a:pt x="273" y="827"/>
                  </a:cubicBezTo>
                  <a:cubicBezTo>
                    <a:pt x="237" y="831"/>
                    <a:pt x="223" y="832"/>
                    <a:pt x="189" y="818"/>
                  </a:cubicBezTo>
                  <a:cubicBezTo>
                    <a:pt x="216" y="802"/>
                    <a:pt x="233" y="832"/>
                    <a:pt x="253" y="822"/>
                  </a:cubicBezTo>
                  <a:cubicBezTo>
                    <a:pt x="283" y="809"/>
                    <a:pt x="289" y="784"/>
                    <a:pt x="264" y="760"/>
                  </a:cubicBezTo>
                  <a:cubicBezTo>
                    <a:pt x="266" y="760"/>
                    <a:pt x="268" y="759"/>
                    <a:pt x="269" y="758"/>
                  </a:cubicBezTo>
                  <a:cubicBezTo>
                    <a:pt x="258" y="749"/>
                    <a:pt x="247" y="741"/>
                    <a:pt x="236" y="732"/>
                  </a:cubicBezTo>
                  <a:cubicBezTo>
                    <a:pt x="222" y="750"/>
                    <a:pt x="213" y="771"/>
                    <a:pt x="188" y="769"/>
                  </a:cubicBezTo>
                  <a:cubicBezTo>
                    <a:pt x="211" y="754"/>
                    <a:pt x="221" y="754"/>
                    <a:pt x="220" y="726"/>
                  </a:cubicBezTo>
                  <a:cubicBezTo>
                    <a:pt x="219" y="701"/>
                    <a:pt x="213" y="674"/>
                    <a:pt x="221" y="650"/>
                  </a:cubicBezTo>
                  <a:cubicBezTo>
                    <a:pt x="224" y="652"/>
                    <a:pt x="226" y="654"/>
                    <a:pt x="228" y="656"/>
                  </a:cubicBezTo>
                  <a:cubicBezTo>
                    <a:pt x="231" y="632"/>
                    <a:pt x="238" y="609"/>
                    <a:pt x="226" y="587"/>
                  </a:cubicBezTo>
                  <a:cubicBezTo>
                    <a:pt x="248" y="595"/>
                    <a:pt x="249" y="576"/>
                    <a:pt x="245" y="555"/>
                  </a:cubicBezTo>
                  <a:cubicBezTo>
                    <a:pt x="248" y="559"/>
                    <a:pt x="250" y="563"/>
                    <a:pt x="253" y="567"/>
                  </a:cubicBezTo>
                  <a:cubicBezTo>
                    <a:pt x="283" y="521"/>
                    <a:pt x="330" y="508"/>
                    <a:pt x="361" y="466"/>
                  </a:cubicBezTo>
                  <a:cubicBezTo>
                    <a:pt x="366" y="460"/>
                    <a:pt x="383" y="443"/>
                    <a:pt x="384" y="435"/>
                  </a:cubicBezTo>
                  <a:cubicBezTo>
                    <a:pt x="386" y="422"/>
                    <a:pt x="365" y="408"/>
                    <a:pt x="372" y="395"/>
                  </a:cubicBezTo>
                  <a:cubicBezTo>
                    <a:pt x="381" y="378"/>
                    <a:pt x="376" y="366"/>
                    <a:pt x="381" y="353"/>
                  </a:cubicBezTo>
                  <a:cubicBezTo>
                    <a:pt x="388" y="336"/>
                    <a:pt x="413" y="341"/>
                    <a:pt x="396" y="319"/>
                  </a:cubicBezTo>
                  <a:cubicBezTo>
                    <a:pt x="401" y="323"/>
                    <a:pt x="406" y="327"/>
                    <a:pt x="411" y="331"/>
                  </a:cubicBezTo>
                  <a:cubicBezTo>
                    <a:pt x="409" y="276"/>
                    <a:pt x="492" y="339"/>
                    <a:pt x="475" y="295"/>
                  </a:cubicBezTo>
                  <a:cubicBezTo>
                    <a:pt x="466" y="269"/>
                    <a:pt x="466" y="262"/>
                    <a:pt x="472" y="234"/>
                  </a:cubicBezTo>
                  <a:cubicBezTo>
                    <a:pt x="477" y="218"/>
                    <a:pt x="457" y="203"/>
                    <a:pt x="457" y="187"/>
                  </a:cubicBezTo>
                  <a:cubicBezTo>
                    <a:pt x="458" y="141"/>
                    <a:pt x="462" y="117"/>
                    <a:pt x="439" y="78"/>
                  </a:cubicBezTo>
                  <a:cubicBezTo>
                    <a:pt x="421" y="48"/>
                    <a:pt x="378" y="23"/>
                    <a:pt x="351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59" name="Freeform 401"/>
            <p:cNvSpPr>
              <a:spLocks noEditPoints="1"/>
            </p:cNvSpPr>
            <p:nvPr/>
          </p:nvSpPr>
          <p:spPr bwMode="auto">
            <a:xfrm>
              <a:off x="2277" y="1555"/>
              <a:ext cx="148" cy="332"/>
            </a:xfrm>
            <a:custGeom>
              <a:avLst/>
              <a:gdLst>
                <a:gd name="T0" fmla="*/ 57 w 498"/>
                <a:gd name="T1" fmla="*/ 1070 h 1114"/>
                <a:gd name="T2" fmla="*/ 42 w 498"/>
                <a:gd name="T3" fmla="*/ 997 h 1114"/>
                <a:gd name="T4" fmla="*/ 7 w 498"/>
                <a:gd name="T5" fmla="*/ 925 h 1114"/>
                <a:gd name="T6" fmla="*/ 14 w 498"/>
                <a:gd name="T7" fmla="*/ 791 h 1114"/>
                <a:gd name="T8" fmla="*/ 49 w 498"/>
                <a:gd name="T9" fmla="*/ 776 h 1114"/>
                <a:gd name="T10" fmla="*/ 56 w 498"/>
                <a:gd name="T11" fmla="*/ 688 h 1114"/>
                <a:gd name="T12" fmla="*/ 46 w 498"/>
                <a:gd name="T13" fmla="*/ 554 h 1114"/>
                <a:gd name="T14" fmla="*/ 93 w 498"/>
                <a:gd name="T15" fmla="*/ 465 h 1114"/>
                <a:gd name="T16" fmla="*/ 122 w 498"/>
                <a:gd name="T17" fmla="*/ 374 h 1114"/>
                <a:gd name="T18" fmla="*/ 154 w 498"/>
                <a:gd name="T19" fmla="*/ 279 h 1114"/>
                <a:gd name="T20" fmla="*/ 243 w 498"/>
                <a:gd name="T21" fmla="*/ 102 h 1114"/>
                <a:gd name="T22" fmla="*/ 301 w 498"/>
                <a:gd name="T23" fmla="*/ 61 h 1114"/>
                <a:gd name="T24" fmla="*/ 329 w 498"/>
                <a:gd name="T25" fmla="*/ 7 h 1114"/>
                <a:gd name="T26" fmla="*/ 456 w 498"/>
                <a:gd name="T27" fmla="*/ 83 h 1114"/>
                <a:gd name="T28" fmla="*/ 490 w 498"/>
                <a:gd name="T29" fmla="*/ 247 h 1114"/>
                <a:gd name="T30" fmla="*/ 478 w 498"/>
                <a:gd name="T31" fmla="*/ 331 h 1114"/>
                <a:gd name="T32" fmla="*/ 429 w 498"/>
                <a:gd name="T33" fmla="*/ 359 h 1114"/>
                <a:gd name="T34" fmla="*/ 396 w 498"/>
                <a:gd name="T35" fmla="*/ 380 h 1114"/>
                <a:gd name="T36" fmla="*/ 383 w 498"/>
                <a:gd name="T37" fmla="*/ 475 h 1114"/>
                <a:gd name="T38" fmla="*/ 264 w 498"/>
                <a:gd name="T39" fmla="*/ 590 h 1114"/>
                <a:gd name="T40" fmla="*/ 247 w 498"/>
                <a:gd name="T41" fmla="*/ 667 h 1114"/>
                <a:gd name="T42" fmla="*/ 238 w 498"/>
                <a:gd name="T43" fmla="*/ 735 h 1114"/>
                <a:gd name="T44" fmla="*/ 289 w 498"/>
                <a:gd name="T45" fmla="*/ 775 h 1114"/>
                <a:gd name="T46" fmla="*/ 288 w 498"/>
                <a:gd name="T47" fmla="*/ 844 h 1114"/>
                <a:gd name="T48" fmla="*/ 230 w 498"/>
                <a:gd name="T49" fmla="*/ 887 h 1114"/>
                <a:gd name="T50" fmla="*/ 197 w 498"/>
                <a:gd name="T51" fmla="*/ 1050 h 1114"/>
                <a:gd name="T52" fmla="*/ 137 w 498"/>
                <a:gd name="T53" fmla="*/ 1069 h 1114"/>
                <a:gd name="T54" fmla="*/ 93 w 498"/>
                <a:gd name="T55" fmla="*/ 1095 h 1114"/>
                <a:gd name="T56" fmla="*/ 164 w 498"/>
                <a:gd name="T57" fmla="*/ 1049 h 1114"/>
                <a:gd name="T58" fmla="*/ 172 w 498"/>
                <a:gd name="T59" fmla="*/ 900 h 1114"/>
                <a:gd name="T60" fmla="*/ 235 w 498"/>
                <a:gd name="T61" fmla="*/ 853 h 1114"/>
                <a:gd name="T62" fmla="*/ 194 w 498"/>
                <a:gd name="T63" fmla="*/ 820 h 1114"/>
                <a:gd name="T64" fmla="*/ 266 w 498"/>
                <a:gd name="T65" fmla="*/ 777 h 1114"/>
                <a:gd name="T66" fmla="*/ 245 w 498"/>
                <a:gd name="T67" fmla="*/ 757 h 1114"/>
                <a:gd name="T68" fmla="*/ 203 w 498"/>
                <a:gd name="T69" fmla="*/ 764 h 1114"/>
                <a:gd name="T70" fmla="*/ 225 w 498"/>
                <a:gd name="T71" fmla="*/ 645 h 1114"/>
                <a:gd name="T72" fmla="*/ 239 w 498"/>
                <a:gd name="T73" fmla="*/ 589 h 1114"/>
                <a:gd name="T74" fmla="*/ 262 w 498"/>
                <a:gd name="T75" fmla="*/ 561 h 1114"/>
                <a:gd name="T76" fmla="*/ 384 w 498"/>
                <a:gd name="T77" fmla="*/ 444 h 1114"/>
                <a:gd name="T78" fmla="*/ 381 w 498"/>
                <a:gd name="T79" fmla="*/ 360 h 1114"/>
                <a:gd name="T80" fmla="*/ 353 w 498"/>
                <a:gd name="T81" fmla="*/ 279 h 1114"/>
                <a:gd name="T82" fmla="*/ 464 w 498"/>
                <a:gd name="T83" fmla="*/ 311 h 1114"/>
                <a:gd name="T84" fmla="*/ 466 w 498"/>
                <a:gd name="T85" fmla="*/ 223 h 1114"/>
                <a:gd name="T86" fmla="*/ 383 w 498"/>
                <a:gd name="T87" fmla="*/ 39 h 1114"/>
                <a:gd name="T88" fmla="*/ 350 w 498"/>
                <a:gd name="T89" fmla="*/ 65 h 1114"/>
                <a:gd name="T90" fmla="*/ 286 w 498"/>
                <a:gd name="T91" fmla="*/ 77 h 1114"/>
                <a:gd name="T92" fmla="*/ 264 w 498"/>
                <a:gd name="T93" fmla="*/ 142 h 1114"/>
                <a:gd name="T94" fmla="*/ 207 w 498"/>
                <a:gd name="T95" fmla="*/ 196 h 1114"/>
                <a:gd name="T96" fmla="*/ 147 w 498"/>
                <a:gd name="T97" fmla="*/ 311 h 1114"/>
                <a:gd name="T98" fmla="*/ 126 w 498"/>
                <a:gd name="T99" fmla="*/ 435 h 1114"/>
                <a:gd name="T100" fmla="*/ 59 w 498"/>
                <a:gd name="T101" fmla="*/ 509 h 1114"/>
                <a:gd name="T102" fmla="*/ 65 w 498"/>
                <a:gd name="T103" fmla="*/ 664 h 1114"/>
                <a:gd name="T104" fmla="*/ 67 w 498"/>
                <a:gd name="T105" fmla="*/ 779 h 1114"/>
                <a:gd name="T106" fmla="*/ 20 w 498"/>
                <a:gd name="T107" fmla="*/ 881 h 1114"/>
                <a:gd name="T108" fmla="*/ 35 w 498"/>
                <a:gd name="T109" fmla="*/ 915 h 1114"/>
                <a:gd name="T110" fmla="*/ 57 w 498"/>
                <a:gd name="T111" fmla="*/ 986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8" h="1114">
                  <a:moveTo>
                    <a:pt x="93" y="1114"/>
                  </a:moveTo>
                  <a:cubicBezTo>
                    <a:pt x="52" y="1114"/>
                    <a:pt x="52" y="1114"/>
                    <a:pt x="52" y="1114"/>
                  </a:cubicBezTo>
                  <a:cubicBezTo>
                    <a:pt x="63" y="1099"/>
                    <a:pt x="63" y="1099"/>
                    <a:pt x="63" y="1099"/>
                  </a:cubicBezTo>
                  <a:cubicBezTo>
                    <a:pt x="69" y="1091"/>
                    <a:pt x="66" y="1085"/>
                    <a:pt x="57" y="1070"/>
                  </a:cubicBezTo>
                  <a:cubicBezTo>
                    <a:pt x="55" y="1066"/>
                    <a:pt x="53" y="1063"/>
                    <a:pt x="51" y="1058"/>
                  </a:cubicBezTo>
                  <a:cubicBezTo>
                    <a:pt x="48" y="1053"/>
                    <a:pt x="48" y="1053"/>
                    <a:pt x="48" y="1053"/>
                  </a:cubicBezTo>
                  <a:cubicBezTo>
                    <a:pt x="52" y="1049"/>
                    <a:pt x="52" y="1049"/>
                    <a:pt x="52" y="1049"/>
                  </a:cubicBezTo>
                  <a:cubicBezTo>
                    <a:pt x="66" y="1031"/>
                    <a:pt x="62" y="1024"/>
                    <a:pt x="42" y="997"/>
                  </a:cubicBezTo>
                  <a:cubicBezTo>
                    <a:pt x="39" y="993"/>
                    <a:pt x="35" y="988"/>
                    <a:pt x="31" y="983"/>
                  </a:cubicBezTo>
                  <a:cubicBezTo>
                    <a:pt x="22" y="970"/>
                    <a:pt x="22" y="960"/>
                    <a:pt x="22" y="952"/>
                  </a:cubicBezTo>
                  <a:cubicBezTo>
                    <a:pt x="22" y="943"/>
                    <a:pt x="22" y="939"/>
                    <a:pt x="14" y="931"/>
                  </a:cubicBezTo>
                  <a:cubicBezTo>
                    <a:pt x="7" y="925"/>
                    <a:pt x="7" y="925"/>
                    <a:pt x="7" y="925"/>
                  </a:cubicBezTo>
                  <a:cubicBezTo>
                    <a:pt x="11" y="920"/>
                    <a:pt x="11" y="920"/>
                    <a:pt x="11" y="920"/>
                  </a:cubicBezTo>
                  <a:cubicBezTo>
                    <a:pt x="10" y="917"/>
                    <a:pt x="10" y="917"/>
                    <a:pt x="10" y="917"/>
                  </a:cubicBezTo>
                  <a:cubicBezTo>
                    <a:pt x="2" y="898"/>
                    <a:pt x="0" y="876"/>
                    <a:pt x="4" y="854"/>
                  </a:cubicBezTo>
                  <a:cubicBezTo>
                    <a:pt x="14" y="791"/>
                    <a:pt x="14" y="791"/>
                    <a:pt x="14" y="791"/>
                  </a:cubicBezTo>
                  <a:cubicBezTo>
                    <a:pt x="18" y="824"/>
                    <a:pt x="18" y="824"/>
                    <a:pt x="18" y="824"/>
                  </a:cubicBezTo>
                  <a:cubicBezTo>
                    <a:pt x="18" y="823"/>
                    <a:pt x="18" y="822"/>
                    <a:pt x="19" y="821"/>
                  </a:cubicBezTo>
                  <a:cubicBezTo>
                    <a:pt x="22" y="810"/>
                    <a:pt x="30" y="800"/>
                    <a:pt x="38" y="792"/>
                  </a:cubicBezTo>
                  <a:cubicBezTo>
                    <a:pt x="43" y="786"/>
                    <a:pt x="48" y="780"/>
                    <a:pt x="49" y="776"/>
                  </a:cubicBezTo>
                  <a:cubicBezTo>
                    <a:pt x="51" y="766"/>
                    <a:pt x="47" y="757"/>
                    <a:pt x="44" y="747"/>
                  </a:cubicBezTo>
                  <a:cubicBezTo>
                    <a:pt x="41" y="738"/>
                    <a:pt x="37" y="728"/>
                    <a:pt x="39" y="718"/>
                  </a:cubicBezTo>
                  <a:cubicBezTo>
                    <a:pt x="41" y="701"/>
                    <a:pt x="49" y="694"/>
                    <a:pt x="54" y="690"/>
                  </a:cubicBezTo>
                  <a:cubicBezTo>
                    <a:pt x="55" y="689"/>
                    <a:pt x="56" y="688"/>
                    <a:pt x="56" y="688"/>
                  </a:cubicBezTo>
                  <a:cubicBezTo>
                    <a:pt x="56" y="688"/>
                    <a:pt x="56" y="688"/>
                    <a:pt x="56" y="688"/>
                  </a:cubicBezTo>
                  <a:cubicBezTo>
                    <a:pt x="56" y="688"/>
                    <a:pt x="56" y="684"/>
                    <a:pt x="49" y="673"/>
                  </a:cubicBezTo>
                  <a:cubicBezTo>
                    <a:pt x="31" y="644"/>
                    <a:pt x="37" y="615"/>
                    <a:pt x="42" y="586"/>
                  </a:cubicBezTo>
                  <a:cubicBezTo>
                    <a:pt x="44" y="575"/>
                    <a:pt x="46" y="564"/>
                    <a:pt x="46" y="554"/>
                  </a:cubicBezTo>
                  <a:cubicBezTo>
                    <a:pt x="46" y="550"/>
                    <a:pt x="44" y="545"/>
                    <a:pt x="42" y="539"/>
                  </a:cubicBezTo>
                  <a:cubicBezTo>
                    <a:pt x="38" y="527"/>
                    <a:pt x="30" y="508"/>
                    <a:pt x="47" y="494"/>
                  </a:cubicBezTo>
                  <a:cubicBezTo>
                    <a:pt x="54" y="489"/>
                    <a:pt x="54" y="489"/>
                    <a:pt x="54" y="489"/>
                  </a:cubicBezTo>
                  <a:cubicBezTo>
                    <a:pt x="65" y="479"/>
                    <a:pt x="76" y="470"/>
                    <a:pt x="93" y="465"/>
                  </a:cubicBezTo>
                  <a:cubicBezTo>
                    <a:pt x="102" y="463"/>
                    <a:pt x="113" y="460"/>
                    <a:pt x="115" y="457"/>
                  </a:cubicBezTo>
                  <a:cubicBezTo>
                    <a:pt x="115" y="455"/>
                    <a:pt x="114" y="451"/>
                    <a:pt x="111" y="445"/>
                  </a:cubicBezTo>
                  <a:cubicBezTo>
                    <a:pt x="95" y="420"/>
                    <a:pt x="104" y="405"/>
                    <a:pt x="114" y="387"/>
                  </a:cubicBezTo>
                  <a:cubicBezTo>
                    <a:pt x="116" y="383"/>
                    <a:pt x="119" y="379"/>
                    <a:pt x="122" y="374"/>
                  </a:cubicBezTo>
                  <a:cubicBezTo>
                    <a:pt x="127" y="363"/>
                    <a:pt x="127" y="345"/>
                    <a:pt x="128" y="329"/>
                  </a:cubicBezTo>
                  <a:cubicBezTo>
                    <a:pt x="128" y="322"/>
                    <a:pt x="128" y="315"/>
                    <a:pt x="129" y="309"/>
                  </a:cubicBezTo>
                  <a:cubicBezTo>
                    <a:pt x="130" y="293"/>
                    <a:pt x="140" y="289"/>
                    <a:pt x="147" y="286"/>
                  </a:cubicBezTo>
                  <a:cubicBezTo>
                    <a:pt x="151" y="283"/>
                    <a:pt x="153" y="282"/>
                    <a:pt x="154" y="279"/>
                  </a:cubicBezTo>
                  <a:cubicBezTo>
                    <a:pt x="161" y="255"/>
                    <a:pt x="169" y="241"/>
                    <a:pt x="183" y="221"/>
                  </a:cubicBezTo>
                  <a:cubicBezTo>
                    <a:pt x="191" y="209"/>
                    <a:pt x="190" y="207"/>
                    <a:pt x="189" y="201"/>
                  </a:cubicBezTo>
                  <a:cubicBezTo>
                    <a:pt x="187" y="196"/>
                    <a:pt x="185" y="189"/>
                    <a:pt x="187" y="175"/>
                  </a:cubicBezTo>
                  <a:cubicBezTo>
                    <a:pt x="190" y="160"/>
                    <a:pt x="212" y="102"/>
                    <a:pt x="243" y="102"/>
                  </a:cubicBezTo>
                  <a:cubicBezTo>
                    <a:pt x="247" y="102"/>
                    <a:pt x="250" y="103"/>
                    <a:pt x="254" y="104"/>
                  </a:cubicBezTo>
                  <a:cubicBezTo>
                    <a:pt x="254" y="104"/>
                    <a:pt x="254" y="104"/>
                    <a:pt x="254" y="104"/>
                  </a:cubicBezTo>
                  <a:cubicBezTo>
                    <a:pt x="257" y="84"/>
                    <a:pt x="261" y="55"/>
                    <a:pt x="289" y="58"/>
                  </a:cubicBezTo>
                  <a:cubicBezTo>
                    <a:pt x="293" y="59"/>
                    <a:pt x="297" y="60"/>
                    <a:pt x="301" y="61"/>
                  </a:cubicBezTo>
                  <a:cubicBezTo>
                    <a:pt x="311" y="62"/>
                    <a:pt x="320" y="64"/>
                    <a:pt x="329" y="64"/>
                  </a:cubicBezTo>
                  <a:cubicBezTo>
                    <a:pt x="326" y="54"/>
                    <a:pt x="329" y="45"/>
                    <a:pt x="331" y="38"/>
                  </a:cubicBezTo>
                  <a:cubicBezTo>
                    <a:pt x="333" y="30"/>
                    <a:pt x="335" y="24"/>
                    <a:pt x="333" y="17"/>
                  </a:cubicBezTo>
                  <a:cubicBezTo>
                    <a:pt x="329" y="7"/>
                    <a:pt x="329" y="7"/>
                    <a:pt x="329" y="7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66" y="3"/>
                    <a:pt x="366" y="3"/>
                    <a:pt x="366" y="3"/>
                  </a:cubicBezTo>
                  <a:cubicBezTo>
                    <a:pt x="374" y="10"/>
                    <a:pt x="384" y="17"/>
                    <a:pt x="393" y="24"/>
                  </a:cubicBezTo>
                  <a:cubicBezTo>
                    <a:pt x="417" y="41"/>
                    <a:pt x="442" y="61"/>
                    <a:pt x="456" y="83"/>
                  </a:cubicBezTo>
                  <a:cubicBezTo>
                    <a:pt x="478" y="120"/>
                    <a:pt x="477" y="144"/>
                    <a:pt x="476" y="181"/>
                  </a:cubicBezTo>
                  <a:cubicBezTo>
                    <a:pt x="476" y="197"/>
                    <a:pt x="476" y="197"/>
                    <a:pt x="476" y="197"/>
                  </a:cubicBezTo>
                  <a:cubicBezTo>
                    <a:pt x="475" y="202"/>
                    <a:pt x="478" y="208"/>
                    <a:pt x="482" y="214"/>
                  </a:cubicBezTo>
                  <a:cubicBezTo>
                    <a:pt x="488" y="223"/>
                    <a:pt x="493" y="234"/>
                    <a:pt x="490" y="247"/>
                  </a:cubicBezTo>
                  <a:cubicBezTo>
                    <a:pt x="484" y="273"/>
                    <a:pt x="484" y="277"/>
                    <a:pt x="493" y="302"/>
                  </a:cubicBezTo>
                  <a:cubicBezTo>
                    <a:pt x="495" y="309"/>
                    <a:pt x="498" y="317"/>
                    <a:pt x="493" y="325"/>
                  </a:cubicBezTo>
                  <a:cubicBezTo>
                    <a:pt x="490" y="329"/>
                    <a:pt x="485" y="331"/>
                    <a:pt x="478" y="331"/>
                  </a:cubicBezTo>
                  <a:cubicBezTo>
                    <a:pt x="478" y="331"/>
                    <a:pt x="478" y="331"/>
                    <a:pt x="478" y="331"/>
                  </a:cubicBezTo>
                  <a:cubicBezTo>
                    <a:pt x="472" y="331"/>
                    <a:pt x="466" y="330"/>
                    <a:pt x="460" y="329"/>
                  </a:cubicBezTo>
                  <a:cubicBezTo>
                    <a:pt x="448" y="326"/>
                    <a:pt x="435" y="325"/>
                    <a:pt x="432" y="329"/>
                  </a:cubicBezTo>
                  <a:cubicBezTo>
                    <a:pt x="430" y="331"/>
                    <a:pt x="429" y="335"/>
                    <a:pt x="429" y="340"/>
                  </a:cubicBezTo>
                  <a:cubicBezTo>
                    <a:pt x="429" y="359"/>
                    <a:pt x="429" y="359"/>
                    <a:pt x="429" y="359"/>
                  </a:cubicBezTo>
                  <a:cubicBezTo>
                    <a:pt x="417" y="350"/>
                    <a:pt x="417" y="350"/>
                    <a:pt x="417" y="350"/>
                  </a:cubicBezTo>
                  <a:cubicBezTo>
                    <a:pt x="415" y="354"/>
                    <a:pt x="411" y="356"/>
                    <a:pt x="407" y="358"/>
                  </a:cubicBezTo>
                  <a:cubicBezTo>
                    <a:pt x="403" y="361"/>
                    <a:pt x="400" y="363"/>
                    <a:pt x="398" y="366"/>
                  </a:cubicBezTo>
                  <a:cubicBezTo>
                    <a:pt x="397" y="371"/>
                    <a:pt x="397" y="375"/>
                    <a:pt x="396" y="380"/>
                  </a:cubicBezTo>
                  <a:cubicBezTo>
                    <a:pt x="396" y="388"/>
                    <a:pt x="395" y="398"/>
                    <a:pt x="389" y="410"/>
                  </a:cubicBezTo>
                  <a:cubicBezTo>
                    <a:pt x="388" y="412"/>
                    <a:pt x="391" y="416"/>
                    <a:pt x="394" y="422"/>
                  </a:cubicBezTo>
                  <a:cubicBezTo>
                    <a:pt x="399" y="429"/>
                    <a:pt x="404" y="437"/>
                    <a:pt x="403" y="446"/>
                  </a:cubicBezTo>
                  <a:cubicBezTo>
                    <a:pt x="402" y="454"/>
                    <a:pt x="394" y="463"/>
                    <a:pt x="383" y="475"/>
                  </a:cubicBezTo>
                  <a:cubicBezTo>
                    <a:pt x="380" y="478"/>
                    <a:pt x="379" y="480"/>
                    <a:pt x="377" y="482"/>
                  </a:cubicBezTo>
                  <a:cubicBezTo>
                    <a:pt x="362" y="502"/>
                    <a:pt x="343" y="517"/>
                    <a:pt x="324" y="530"/>
                  </a:cubicBezTo>
                  <a:cubicBezTo>
                    <a:pt x="304" y="545"/>
                    <a:pt x="284" y="559"/>
                    <a:pt x="270" y="582"/>
                  </a:cubicBezTo>
                  <a:cubicBezTo>
                    <a:pt x="264" y="590"/>
                    <a:pt x="264" y="590"/>
                    <a:pt x="264" y="590"/>
                  </a:cubicBezTo>
                  <a:cubicBezTo>
                    <a:pt x="263" y="595"/>
                    <a:pt x="262" y="599"/>
                    <a:pt x="259" y="602"/>
                  </a:cubicBezTo>
                  <a:cubicBezTo>
                    <a:pt x="257" y="605"/>
                    <a:pt x="253" y="607"/>
                    <a:pt x="249" y="608"/>
                  </a:cubicBezTo>
                  <a:cubicBezTo>
                    <a:pt x="253" y="623"/>
                    <a:pt x="251" y="639"/>
                    <a:pt x="248" y="654"/>
                  </a:cubicBezTo>
                  <a:cubicBezTo>
                    <a:pt x="248" y="659"/>
                    <a:pt x="247" y="663"/>
                    <a:pt x="247" y="667"/>
                  </a:cubicBezTo>
                  <a:cubicBezTo>
                    <a:pt x="245" y="683"/>
                    <a:pt x="245" y="683"/>
                    <a:pt x="245" y="683"/>
                  </a:cubicBezTo>
                  <a:cubicBezTo>
                    <a:pt x="236" y="676"/>
                    <a:pt x="236" y="676"/>
                    <a:pt x="236" y="676"/>
                  </a:cubicBezTo>
                  <a:cubicBezTo>
                    <a:pt x="234" y="689"/>
                    <a:pt x="236" y="703"/>
                    <a:pt x="237" y="716"/>
                  </a:cubicBezTo>
                  <a:cubicBezTo>
                    <a:pt x="237" y="723"/>
                    <a:pt x="238" y="729"/>
                    <a:pt x="238" y="735"/>
                  </a:cubicBezTo>
                  <a:cubicBezTo>
                    <a:pt x="238" y="736"/>
                    <a:pt x="238" y="736"/>
                    <a:pt x="238" y="736"/>
                  </a:cubicBezTo>
                  <a:cubicBezTo>
                    <a:pt x="243" y="729"/>
                    <a:pt x="243" y="729"/>
                    <a:pt x="243" y="729"/>
                  </a:cubicBezTo>
                  <a:cubicBezTo>
                    <a:pt x="298" y="772"/>
                    <a:pt x="298" y="772"/>
                    <a:pt x="298" y="772"/>
                  </a:cubicBezTo>
                  <a:cubicBezTo>
                    <a:pt x="289" y="775"/>
                    <a:pt x="289" y="775"/>
                    <a:pt x="289" y="775"/>
                  </a:cubicBezTo>
                  <a:cubicBezTo>
                    <a:pt x="298" y="787"/>
                    <a:pt x="298" y="798"/>
                    <a:pt x="297" y="806"/>
                  </a:cubicBezTo>
                  <a:cubicBezTo>
                    <a:pt x="296" y="814"/>
                    <a:pt x="292" y="821"/>
                    <a:pt x="286" y="827"/>
                  </a:cubicBezTo>
                  <a:cubicBezTo>
                    <a:pt x="314" y="824"/>
                    <a:pt x="314" y="824"/>
                    <a:pt x="314" y="824"/>
                  </a:cubicBezTo>
                  <a:cubicBezTo>
                    <a:pt x="288" y="844"/>
                    <a:pt x="288" y="844"/>
                    <a:pt x="288" y="844"/>
                  </a:cubicBezTo>
                  <a:cubicBezTo>
                    <a:pt x="285" y="846"/>
                    <a:pt x="282" y="851"/>
                    <a:pt x="279" y="855"/>
                  </a:cubicBezTo>
                  <a:cubicBezTo>
                    <a:pt x="273" y="864"/>
                    <a:pt x="266" y="874"/>
                    <a:pt x="255" y="874"/>
                  </a:cubicBezTo>
                  <a:cubicBezTo>
                    <a:pt x="251" y="874"/>
                    <a:pt x="248" y="873"/>
                    <a:pt x="245" y="872"/>
                  </a:cubicBezTo>
                  <a:cubicBezTo>
                    <a:pt x="241" y="878"/>
                    <a:pt x="236" y="883"/>
                    <a:pt x="230" y="887"/>
                  </a:cubicBezTo>
                  <a:cubicBezTo>
                    <a:pt x="255" y="892"/>
                    <a:pt x="255" y="892"/>
                    <a:pt x="255" y="892"/>
                  </a:cubicBezTo>
                  <a:cubicBezTo>
                    <a:pt x="218" y="904"/>
                    <a:pt x="218" y="904"/>
                    <a:pt x="218" y="904"/>
                  </a:cubicBezTo>
                  <a:cubicBezTo>
                    <a:pt x="231" y="929"/>
                    <a:pt x="218" y="983"/>
                    <a:pt x="200" y="1039"/>
                  </a:cubicBezTo>
                  <a:cubicBezTo>
                    <a:pt x="197" y="1050"/>
                    <a:pt x="197" y="1050"/>
                    <a:pt x="197" y="1050"/>
                  </a:cubicBezTo>
                  <a:cubicBezTo>
                    <a:pt x="192" y="1068"/>
                    <a:pt x="172" y="1068"/>
                    <a:pt x="164" y="1068"/>
                  </a:cubicBezTo>
                  <a:cubicBezTo>
                    <a:pt x="161" y="1068"/>
                    <a:pt x="158" y="1068"/>
                    <a:pt x="155" y="1067"/>
                  </a:cubicBezTo>
                  <a:cubicBezTo>
                    <a:pt x="152" y="1067"/>
                    <a:pt x="149" y="1067"/>
                    <a:pt x="147" y="1067"/>
                  </a:cubicBezTo>
                  <a:cubicBezTo>
                    <a:pt x="139" y="1067"/>
                    <a:pt x="137" y="1068"/>
                    <a:pt x="137" y="1069"/>
                  </a:cubicBezTo>
                  <a:cubicBezTo>
                    <a:pt x="128" y="1103"/>
                    <a:pt x="124" y="1114"/>
                    <a:pt x="93" y="1114"/>
                  </a:cubicBezTo>
                  <a:close/>
                  <a:moveTo>
                    <a:pt x="84" y="1095"/>
                  </a:moveTo>
                  <a:cubicBezTo>
                    <a:pt x="84" y="1095"/>
                    <a:pt x="84" y="1095"/>
                    <a:pt x="84" y="1095"/>
                  </a:cubicBezTo>
                  <a:cubicBezTo>
                    <a:pt x="93" y="1095"/>
                    <a:pt x="93" y="1095"/>
                    <a:pt x="93" y="1095"/>
                  </a:cubicBezTo>
                  <a:cubicBezTo>
                    <a:pt x="112" y="1095"/>
                    <a:pt x="112" y="1095"/>
                    <a:pt x="119" y="1064"/>
                  </a:cubicBezTo>
                  <a:cubicBezTo>
                    <a:pt x="124" y="1049"/>
                    <a:pt x="140" y="1049"/>
                    <a:pt x="147" y="1049"/>
                  </a:cubicBezTo>
                  <a:cubicBezTo>
                    <a:pt x="149" y="1049"/>
                    <a:pt x="152" y="1049"/>
                    <a:pt x="156" y="1049"/>
                  </a:cubicBezTo>
                  <a:cubicBezTo>
                    <a:pt x="159" y="1049"/>
                    <a:pt x="161" y="1049"/>
                    <a:pt x="164" y="1049"/>
                  </a:cubicBezTo>
                  <a:cubicBezTo>
                    <a:pt x="178" y="1049"/>
                    <a:pt x="179" y="1046"/>
                    <a:pt x="179" y="1044"/>
                  </a:cubicBezTo>
                  <a:cubicBezTo>
                    <a:pt x="183" y="1034"/>
                    <a:pt x="183" y="1034"/>
                    <a:pt x="183" y="1034"/>
                  </a:cubicBezTo>
                  <a:cubicBezTo>
                    <a:pt x="213" y="937"/>
                    <a:pt x="207" y="912"/>
                    <a:pt x="198" y="909"/>
                  </a:cubicBezTo>
                  <a:cubicBezTo>
                    <a:pt x="172" y="900"/>
                    <a:pt x="172" y="900"/>
                    <a:pt x="172" y="900"/>
                  </a:cubicBezTo>
                  <a:cubicBezTo>
                    <a:pt x="194" y="892"/>
                    <a:pt x="194" y="892"/>
                    <a:pt x="194" y="892"/>
                  </a:cubicBezTo>
                  <a:cubicBezTo>
                    <a:pt x="195" y="880"/>
                    <a:pt x="195" y="880"/>
                    <a:pt x="195" y="880"/>
                  </a:cubicBezTo>
                  <a:cubicBezTo>
                    <a:pt x="195" y="880"/>
                    <a:pt x="195" y="880"/>
                    <a:pt x="195" y="880"/>
                  </a:cubicBezTo>
                  <a:cubicBezTo>
                    <a:pt x="217" y="880"/>
                    <a:pt x="229" y="865"/>
                    <a:pt x="235" y="853"/>
                  </a:cubicBezTo>
                  <a:cubicBezTo>
                    <a:pt x="237" y="848"/>
                    <a:pt x="237" y="848"/>
                    <a:pt x="237" y="848"/>
                  </a:cubicBezTo>
                  <a:cubicBezTo>
                    <a:pt x="224" y="847"/>
                    <a:pt x="212" y="843"/>
                    <a:pt x="195" y="836"/>
                  </a:cubicBezTo>
                  <a:cubicBezTo>
                    <a:pt x="178" y="829"/>
                    <a:pt x="178" y="829"/>
                    <a:pt x="178" y="829"/>
                  </a:cubicBezTo>
                  <a:cubicBezTo>
                    <a:pt x="194" y="820"/>
                    <a:pt x="194" y="820"/>
                    <a:pt x="194" y="820"/>
                  </a:cubicBezTo>
                  <a:cubicBezTo>
                    <a:pt x="210" y="811"/>
                    <a:pt x="227" y="815"/>
                    <a:pt x="239" y="820"/>
                  </a:cubicBezTo>
                  <a:cubicBezTo>
                    <a:pt x="247" y="824"/>
                    <a:pt x="253" y="826"/>
                    <a:pt x="259" y="824"/>
                  </a:cubicBezTo>
                  <a:cubicBezTo>
                    <a:pt x="271" y="818"/>
                    <a:pt x="278" y="811"/>
                    <a:pt x="279" y="803"/>
                  </a:cubicBezTo>
                  <a:cubicBezTo>
                    <a:pt x="281" y="793"/>
                    <a:pt x="273" y="783"/>
                    <a:pt x="266" y="777"/>
                  </a:cubicBezTo>
                  <a:cubicBezTo>
                    <a:pt x="255" y="766"/>
                    <a:pt x="255" y="766"/>
                    <a:pt x="255" y="766"/>
                  </a:cubicBezTo>
                  <a:cubicBezTo>
                    <a:pt x="259" y="764"/>
                    <a:pt x="259" y="764"/>
                    <a:pt x="259" y="764"/>
                  </a:cubicBezTo>
                  <a:cubicBezTo>
                    <a:pt x="247" y="755"/>
                    <a:pt x="247" y="755"/>
                    <a:pt x="247" y="755"/>
                  </a:cubicBezTo>
                  <a:cubicBezTo>
                    <a:pt x="246" y="756"/>
                    <a:pt x="246" y="757"/>
                    <a:pt x="245" y="757"/>
                  </a:cubicBezTo>
                  <a:cubicBezTo>
                    <a:pt x="234" y="773"/>
                    <a:pt x="222" y="791"/>
                    <a:pt x="196" y="788"/>
                  </a:cubicBezTo>
                  <a:cubicBezTo>
                    <a:pt x="170" y="786"/>
                    <a:pt x="170" y="786"/>
                    <a:pt x="170" y="786"/>
                  </a:cubicBezTo>
                  <a:cubicBezTo>
                    <a:pt x="192" y="772"/>
                    <a:pt x="192" y="772"/>
                    <a:pt x="192" y="772"/>
                  </a:cubicBezTo>
                  <a:cubicBezTo>
                    <a:pt x="196" y="769"/>
                    <a:pt x="200" y="766"/>
                    <a:pt x="203" y="764"/>
                  </a:cubicBezTo>
                  <a:cubicBezTo>
                    <a:pt x="218" y="755"/>
                    <a:pt x="221" y="754"/>
                    <a:pt x="220" y="736"/>
                  </a:cubicBezTo>
                  <a:cubicBezTo>
                    <a:pt x="220" y="730"/>
                    <a:pt x="219" y="724"/>
                    <a:pt x="219" y="718"/>
                  </a:cubicBezTo>
                  <a:cubicBezTo>
                    <a:pt x="217" y="698"/>
                    <a:pt x="215" y="677"/>
                    <a:pt x="221" y="658"/>
                  </a:cubicBezTo>
                  <a:cubicBezTo>
                    <a:pt x="225" y="645"/>
                    <a:pt x="225" y="645"/>
                    <a:pt x="225" y="645"/>
                  </a:cubicBezTo>
                  <a:cubicBezTo>
                    <a:pt x="231" y="649"/>
                    <a:pt x="231" y="649"/>
                    <a:pt x="231" y="649"/>
                  </a:cubicBezTo>
                  <a:cubicBezTo>
                    <a:pt x="233" y="632"/>
                    <a:pt x="235" y="616"/>
                    <a:pt x="227" y="602"/>
                  </a:cubicBezTo>
                  <a:cubicBezTo>
                    <a:pt x="216" y="580"/>
                    <a:pt x="216" y="580"/>
                    <a:pt x="216" y="580"/>
                  </a:cubicBezTo>
                  <a:cubicBezTo>
                    <a:pt x="239" y="589"/>
                    <a:pt x="239" y="589"/>
                    <a:pt x="239" y="589"/>
                  </a:cubicBezTo>
                  <a:cubicBezTo>
                    <a:pt x="242" y="590"/>
                    <a:pt x="243" y="590"/>
                    <a:pt x="244" y="590"/>
                  </a:cubicBezTo>
                  <a:cubicBezTo>
                    <a:pt x="245" y="590"/>
                    <a:pt x="248" y="586"/>
                    <a:pt x="245" y="567"/>
                  </a:cubicBezTo>
                  <a:cubicBezTo>
                    <a:pt x="237" y="521"/>
                    <a:pt x="237" y="521"/>
                    <a:pt x="237" y="521"/>
                  </a:cubicBezTo>
                  <a:cubicBezTo>
                    <a:pt x="262" y="561"/>
                    <a:pt x="262" y="561"/>
                    <a:pt x="262" y="561"/>
                  </a:cubicBezTo>
                  <a:cubicBezTo>
                    <a:pt x="277" y="541"/>
                    <a:pt x="295" y="528"/>
                    <a:pt x="313" y="515"/>
                  </a:cubicBezTo>
                  <a:cubicBezTo>
                    <a:pt x="332" y="502"/>
                    <a:pt x="349" y="489"/>
                    <a:pt x="362" y="471"/>
                  </a:cubicBezTo>
                  <a:cubicBezTo>
                    <a:pt x="364" y="469"/>
                    <a:pt x="367" y="466"/>
                    <a:pt x="369" y="463"/>
                  </a:cubicBezTo>
                  <a:cubicBezTo>
                    <a:pt x="374" y="458"/>
                    <a:pt x="384" y="447"/>
                    <a:pt x="384" y="444"/>
                  </a:cubicBezTo>
                  <a:cubicBezTo>
                    <a:pt x="385" y="441"/>
                    <a:pt x="381" y="436"/>
                    <a:pt x="379" y="432"/>
                  </a:cubicBezTo>
                  <a:cubicBezTo>
                    <a:pt x="374" y="424"/>
                    <a:pt x="367" y="413"/>
                    <a:pt x="373" y="401"/>
                  </a:cubicBezTo>
                  <a:cubicBezTo>
                    <a:pt x="377" y="393"/>
                    <a:pt x="377" y="386"/>
                    <a:pt x="378" y="379"/>
                  </a:cubicBezTo>
                  <a:cubicBezTo>
                    <a:pt x="378" y="373"/>
                    <a:pt x="379" y="367"/>
                    <a:pt x="381" y="360"/>
                  </a:cubicBezTo>
                  <a:cubicBezTo>
                    <a:pt x="385" y="350"/>
                    <a:pt x="393" y="346"/>
                    <a:pt x="398" y="343"/>
                  </a:cubicBezTo>
                  <a:cubicBezTo>
                    <a:pt x="399" y="342"/>
                    <a:pt x="400" y="341"/>
                    <a:pt x="401" y="340"/>
                  </a:cubicBezTo>
                  <a:cubicBezTo>
                    <a:pt x="401" y="340"/>
                    <a:pt x="400" y="338"/>
                    <a:pt x="397" y="335"/>
                  </a:cubicBezTo>
                  <a:cubicBezTo>
                    <a:pt x="353" y="279"/>
                    <a:pt x="353" y="279"/>
                    <a:pt x="353" y="279"/>
                  </a:cubicBezTo>
                  <a:cubicBezTo>
                    <a:pt x="413" y="324"/>
                    <a:pt x="413" y="324"/>
                    <a:pt x="413" y="324"/>
                  </a:cubicBezTo>
                  <a:cubicBezTo>
                    <a:pt x="414" y="321"/>
                    <a:pt x="416" y="318"/>
                    <a:pt x="418" y="316"/>
                  </a:cubicBezTo>
                  <a:cubicBezTo>
                    <a:pt x="424" y="310"/>
                    <a:pt x="431" y="308"/>
                    <a:pt x="441" y="308"/>
                  </a:cubicBezTo>
                  <a:cubicBezTo>
                    <a:pt x="448" y="308"/>
                    <a:pt x="456" y="309"/>
                    <a:pt x="464" y="311"/>
                  </a:cubicBezTo>
                  <a:cubicBezTo>
                    <a:pt x="469" y="312"/>
                    <a:pt x="474" y="313"/>
                    <a:pt x="477" y="313"/>
                  </a:cubicBezTo>
                  <a:cubicBezTo>
                    <a:pt x="477" y="312"/>
                    <a:pt x="477" y="311"/>
                    <a:pt x="476" y="309"/>
                  </a:cubicBezTo>
                  <a:cubicBezTo>
                    <a:pt x="465" y="280"/>
                    <a:pt x="465" y="272"/>
                    <a:pt x="472" y="242"/>
                  </a:cubicBezTo>
                  <a:cubicBezTo>
                    <a:pt x="474" y="237"/>
                    <a:pt x="470" y="230"/>
                    <a:pt x="466" y="223"/>
                  </a:cubicBezTo>
                  <a:cubicBezTo>
                    <a:pt x="462" y="215"/>
                    <a:pt x="457" y="207"/>
                    <a:pt x="457" y="196"/>
                  </a:cubicBezTo>
                  <a:cubicBezTo>
                    <a:pt x="457" y="181"/>
                    <a:pt x="457" y="181"/>
                    <a:pt x="457" y="181"/>
                  </a:cubicBezTo>
                  <a:cubicBezTo>
                    <a:pt x="459" y="146"/>
                    <a:pt x="459" y="125"/>
                    <a:pt x="440" y="93"/>
                  </a:cubicBezTo>
                  <a:cubicBezTo>
                    <a:pt x="428" y="73"/>
                    <a:pt x="405" y="56"/>
                    <a:pt x="383" y="39"/>
                  </a:cubicBezTo>
                  <a:cubicBezTo>
                    <a:pt x="374" y="33"/>
                    <a:pt x="365" y="26"/>
                    <a:pt x="358" y="20"/>
                  </a:cubicBezTo>
                  <a:cubicBezTo>
                    <a:pt x="352" y="21"/>
                    <a:pt x="352" y="21"/>
                    <a:pt x="352" y="21"/>
                  </a:cubicBezTo>
                  <a:cubicBezTo>
                    <a:pt x="353" y="29"/>
                    <a:pt x="351" y="37"/>
                    <a:pt x="349" y="43"/>
                  </a:cubicBezTo>
                  <a:cubicBezTo>
                    <a:pt x="345" y="53"/>
                    <a:pt x="344" y="58"/>
                    <a:pt x="350" y="65"/>
                  </a:cubicBezTo>
                  <a:cubicBezTo>
                    <a:pt x="360" y="76"/>
                    <a:pt x="360" y="76"/>
                    <a:pt x="360" y="76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32" y="84"/>
                    <a:pt x="314" y="82"/>
                    <a:pt x="298" y="79"/>
                  </a:cubicBezTo>
                  <a:cubicBezTo>
                    <a:pt x="294" y="78"/>
                    <a:pt x="290" y="77"/>
                    <a:pt x="286" y="77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77" y="77"/>
                    <a:pt x="274" y="90"/>
                    <a:pt x="272" y="107"/>
                  </a:cubicBezTo>
                  <a:cubicBezTo>
                    <a:pt x="271" y="113"/>
                    <a:pt x="270" y="119"/>
                    <a:pt x="269" y="124"/>
                  </a:cubicBezTo>
                  <a:cubicBezTo>
                    <a:pt x="264" y="142"/>
                    <a:pt x="264" y="142"/>
                    <a:pt x="264" y="142"/>
                  </a:cubicBezTo>
                  <a:cubicBezTo>
                    <a:pt x="252" y="127"/>
                    <a:pt x="252" y="127"/>
                    <a:pt x="252" y="127"/>
                  </a:cubicBezTo>
                  <a:cubicBezTo>
                    <a:pt x="250" y="124"/>
                    <a:pt x="247" y="120"/>
                    <a:pt x="243" y="120"/>
                  </a:cubicBezTo>
                  <a:cubicBezTo>
                    <a:pt x="229" y="120"/>
                    <a:pt x="209" y="160"/>
                    <a:pt x="206" y="179"/>
                  </a:cubicBezTo>
                  <a:cubicBezTo>
                    <a:pt x="204" y="188"/>
                    <a:pt x="205" y="192"/>
                    <a:pt x="207" y="196"/>
                  </a:cubicBezTo>
                  <a:cubicBezTo>
                    <a:pt x="209" y="206"/>
                    <a:pt x="210" y="214"/>
                    <a:pt x="198" y="231"/>
                  </a:cubicBezTo>
                  <a:cubicBezTo>
                    <a:pt x="185" y="250"/>
                    <a:pt x="178" y="263"/>
                    <a:pt x="172" y="284"/>
                  </a:cubicBezTo>
                  <a:cubicBezTo>
                    <a:pt x="168" y="296"/>
                    <a:pt x="160" y="300"/>
                    <a:pt x="154" y="302"/>
                  </a:cubicBezTo>
                  <a:cubicBezTo>
                    <a:pt x="149" y="305"/>
                    <a:pt x="148" y="305"/>
                    <a:pt x="147" y="311"/>
                  </a:cubicBezTo>
                  <a:cubicBezTo>
                    <a:pt x="147" y="316"/>
                    <a:pt x="146" y="323"/>
                    <a:pt x="146" y="330"/>
                  </a:cubicBezTo>
                  <a:cubicBezTo>
                    <a:pt x="146" y="347"/>
                    <a:pt x="145" y="367"/>
                    <a:pt x="138" y="382"/>
                  </a:cubicBezTo>
                  <a:cubicBezTo>
                    <a:pt x="135" y="387"/>
                    <a:pt x="132" y="392"/>
                    <a:pt x="130" y="396"/>
                  </a:cubicBezTo>
                  <a:cubicBezTo>
                    <a:pt x="121" y="413"/>
                    <a:pt x="117" y="420"/>
                    <a:pt x="126" y="435"/>
                  </a:cubicBezTo>
                  <a:cubicBezTo>
                    <a:pt x="133" y="447"/>
                    <a:pt x="135" y="456"/>
                    <a:pt x="132" y="464"/>
                  </a:cubicBezTo>
                  <a:cubicBezTo>
                    <a:pt x="127" y="476"/>
                    <a:pt x="113" y="479"/>
                    <a:pt x="99" y="483"/>
                  </a:cubicBezTo>
                  <a:cubicBezTo>
                    <a:pt x="85" y="487"/>
                    <a:pt x="76" y="494"/>
                    <a:pt x="65" y="503"/>
                  </a:cubicBezTo>
                  <a:cubicBezTo>
                    <a:pt x="59" y="509"/>
                    <a:pt x="59" y="509"/>
                    <a:pt x="59" y="509"/>
                  </a:cubicBezTo>
                  <a:cubicBezTo>
                    <a:pt x="53" y="513"/>
                    <a:pt x="54" y="519"/>
                    <a:pt x="59" y="533"/>
                  </a:cubicBezTo>
                  <a:cubicBezTo>
                    <a:pt x="62" y="540"/>
                    <a:pt x="65" y="548"/>
                    <a:pt x="64" y="555"/>
                  </a:cubicBezTo>
                  <a:cubicBezTo>
                    <a:pt x="64" y="566"/>
                    <a:pt x="62" y="578"/>
                    <a:pt x="60" y="589"/>
                  </a:cubicBezTo>
                  <a:cubicBezTo>
                    <a:pt x="55" y="616"/>
                    <a:pt x="51" y="641"/>
                    <a:pt x="65" y="664"/>
                  </a:cubicBezTo>
                  <a:cubicBezTo>
                    <a:pt x="77" y="684"/>
                    <a:pt x="78" y="693"/>
                    <a:pt x="66" y="704"/>
                  </a:cubicBezTo>
                  <a:cubicBezTo>
                    <a:pt x="62" y="707"/>
                    <a:pt x="59" y="710"/>
                    <a:pt x="57" y="721"/>
                  </a:cubicBezTo>
                  <a:cubicBezTo>
                    <a:pt x="56" y="727"/>
                    <a:pt x="59" y="733"/>
                    <a:pt x="61" y="741"/>
                  </a:cubicBezTo>
                  <a:cubicBezTo>
                    <a:pt x="65" y="752"/>
                    <a:pt x="70" y="764"/>
                    <a:pt x="67" y="779"/>
                  </a:cubicBezTo>
                  <a:cubicBezTo>
                    <a:pt x="65" y="789"/>
                    <a:pt x="59" y="796"/>
                    <a:pt x="52" y="804"/>
                  </a:cubicBezTo>
                  <a:cubicBezTo>
                    <a:pt x="45" y="811"/>
                    <a:pt x="39" y="819"/>
                    <a:pt x="36" y="826"/>
                  </a:cubicBezTo>
                  <a:cubicBezTo>
                    <a:pt x="35" y="831"/>
                    <a:pt x="36" y="837"/>
                    <a:pt x="37" y="843"/>
                  </a:cubicBezTo>
                  <a:cubicBezTo>
                    <a:pt x="38" y="854"/>
                    <a:pt x="40" y="871"/>
                    <a:pt x="20" y="881"/>
                  </a:cubicBezTo>
                  <a:cubicBezTo>
                    <a:pt x="21" y="888"/>
                    <a:pt x="22" y="894"/>
                    <a:pt x="23" y="899"/>
                  </a:cubicBezTo>
                  <a:cubicBezTo>
                    <a:pt x="50" y="883"/>
                    <a:pt x="50" y="883"/>
                    <a:pt x="50" y="883"/>
                  </a:cubicBezTo>
                  <a:cubicBezTo>
                    <a:pt x="36" y="912"/>
                    <a:pt x="36" y="912"/>
                    <a:pt x="36" y="912"/>
                  </a:cubicBezTo>
                  <a:cubicBezTo>
                    <a:pt x="35" y="912"/>
                    <a:pt x="35" y="913"/>
                    <a:pt x="35" y="915"/>
                  </a:cubicBezTo>
                  <a:cubicBezTo>
                    <a:pt x="34" y="917"/>
                    <a:pt x="34" y="920"/>
                    <a:pt x="32" y="923"/>
                  </a:cubicBezTo>
                  <a:cubicBezTo>
                    <a:pt x="41" y="934"/>
                    <a:pt x="41" y="944"/>
                    <a:pt x="41" y="952"/>
                  </a:cubicBezTo>
                  <a:cubicBezTo>
                    <a:pt x="41" y="958"/>
                    <a:pt x="41" y="964"/>
                    <a:pt x="46" y="972"/>
                  </a:cubicBezTo>
                  <a:cubicBezTo>
                    <a:pt x="50" y="977"/>
                    <a:pt x="54" y="982"/>
                    <a:pt x="57" y="986"/>
                  </a:cubicBezTo>
                  <a:cubicBezTo>
                    <a:pt x="75" y="1011"/>
                    <a:pt x="88" y="1029"/>
                    <a:pt x="70" y="1055"/>
                  </a:cubicBezTo>
                  <a:cubicBezTo>
                    <a:pt x="71" y="1057"/>
                    <a:pt x="72" y="1059"/>
                    <a:pt x="73" y="1061"/>
                  </a:cubicBezTo>
                  <a:cubicBezTo>
                    <a:pt x="79" y="1071"/>
                    <a:pt x="86" y="1082"/>
                    <a:pt x="84" y="10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0" name="Freeform 402"/>
            <p:cNvSpPr>
              <a:spLocks/>
            </p:cNvSpPr>
            <p:nvPr/>
          </p:nvSpPr>
          <p:spPr bwMode="auto">
            <a:xfrm>
              <a:off x="2223" y="2018"/>
              <a:ext cx="49" cy="31"/>
            </a:xfrm>
            <a:custGeom>
              <a:avLst/>
              <a:gdLst>
                <a:gd name="T0" fmla="*/ 60 w 164"/>
                <a:gd name="T1" fmla="*/ 9 h 104"/>
                <a:gd name="T2" fmla="*/ 136 w 164"/>
                <a:gd name="T3" fmla="*/ 36 h 104"/>
                <a:gd name="T4" fmla="*/ 164 w 164"/>
                <a:gd name="T5" fmla="*/ 56 h 104"/>
                <a:gd name="T6" fmla="*/ 155 w 164"/>
                <a:gd name="T7" fmla="*/ 80 h 104"/>
                <a:gd name="T8" fmla="*/ 113 w 164"/>
                <a:gd name="T9" fmla="*/ 100 h 104"/>
                <a:gd name="T10" fmla="*/ 93 w 164"/>
                <a:gd name="T11" fmla="*/ 76 h 104"/>
                <a:gd name="T12" fmla="*/ 46 w 164"/>
                <a:gd name="T13" fmla="*/ 102 h 104"/>
                <a:gd name="T14" fmla="*/ 6 w 164"/>
                <a:gd name="T15" fmla="*/ 89 h 104"/>
                <a:gd name="T16" fmla="*/ 60 w 164"/>
                <a:gd name="T17" fmla="*/ 9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104">
                  <a:moveTo>
                    <a:pt x="60" y="9"/>
                  </a:moveTo>
                  <a:cubicBezTo>
                    <a:pt x="92" y="8"/>
                    <a:pt x="125" y="0"/>
                    <a:pt x="136" y="36"/>
                  </a:cubicBezTo>
                  <a:cubicBezTo>
                    <a:pt x="140" y="51"/>
                    <a:pt x="164" y="42"/>
                    <a:pt x="164" y="56"/>
                  </a:cubicBezTo>
                  <a:cubicBezTo>
                    <a:pt x="164" y="65"/>
                    <a:pt x="155" y="64"/>
                    <a:pt x="155" y="80"/>
                  </a:cubicBezTo>
                  <a:cubicBezTo>
                    <a:pt x="129" y="66"/>
                    <a:pt x="118" y="72"/>
                    <a:pt x="113" y="100"/>
                  </a:cubicBezTo>
                  <a:cubicBezTo>
                    <a:pt x="109" y="91"/>
                    <a:pt x="98" y="85"/>
                    <a:pt x="93" y="76"/>
                  </a:cubicBezTo>
                  <a:cubicBezTo>
                    <a:pt x="79" y="96"/>
                    <a:pt x="68" y="99"/>
                    <a:pt x="46" y="102"/>
                  </a:cubicBezTo>
                  <a:cubicBezTo>
                    <a:pt x="31" y="104"/>
                    <a:pt x="32" y="51"/>
                    <a:pt x="6" y="89"/>
                  </a:cubicBezTo>
                  <a:cubicBezTo>
                    <a:pt x="0" y="62"/>
                    <a:pt x="30" y="12"/>
                    <a:pt x="60" y="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1" name="Freeform 403"/>
            <p:cNvSpPr>
              <a:spLocks noEditPoints="1"/>
            </p:cNvSpPr>
            <p:nvPr/>
          </p:nvSpPr>
          <p:spPr bwMode="auto">
            <a:xfrm>
              <a:off x="2221" y="2018"/>
              <a:ext cx="54" cy="39"/>
            </a:xfrm>
            <a:custGeom>
              <a:avLst/>
              <a:gdLst>
                <a:gd name="T0" fmla="*/ 125 w 180"/>
                <a:gd name="T1" fmla="*/ 129 h 129"/>
                <a:gd name="T2" fmla="*/ 112 w 180"/>
                <a:gd name="T3" fmla="*/ 106 h 129"/>
                <a:gd name="T4" fmla="*/ 104 w 180"/>
                <a:gd name="T5" fmla="*/ 96 h 129"/>
                <a:gd name="T6" fmla="*/ 100 w 180"/>
                <a:gd name="T7" fmla="*/ 92 h 129"/>
                <a:gd name="T8" fmla="*/ 54 w 180"/>
                <a:gd name="T9" fmla="*/ 112 h 129"/>
                <a:gd name="T10" fmla="*/ 52 w 180"/>
                <a:gd name="T11" fmla="*/ 112 h 129"/>
                <a:gd name="T12" fmla="*/ 32 w 180"/>
                <a:gd name="T13" fmla="*/ 94 h 129"/>
                <a:gd name="T14" fmla="*/ 28 w 180"/>
                <a:gd name="T15" fmla="*/ 86 h 129"/>
                <a:gd name="T16" fmla="*/ 20 w 180"/>
                <a:gd name="T17" fmla="*/ 96 h 129"/>
                <a:gd name="T18" fmla="*/ 8 w 180"/>
                <a:gd name="T19" fmla="*/ 113 h 129"/>
                <a:gd name="T20" fmla="*/ 4 w 180"/>
                <a:gd name="T21" fmla="*/ 92 h 129"/>
                <a:gd name="T22" fmla="*/ 21 w 180"/>
                <a:gd name="T23" fmla="*/ 32 h 129"/>
                <a:gd name="T24" fmla="*/ 66 w 180"/>
                <a:gd name="T25" fmla="*/ 1 h 129"/>
                <a:gd name="T26" fmla="*/ 79 w 180"/>
                <a:gd name="T27" fmla="*/ 0 h 129"/>
                <a:gd name="T28" fmla="*/ 100 w 180"/>
                <a:gd name="T29" fmla="*/ 0 h 129"/>
                <a:gd name="T30" fmla="*/ 152 w 180"/>
                <a:gd name="T31" fmla="*/ 35 h 129"/>
                <a:gd name="T32" fmla="*/ 160 w 180"/>
                <a:gd name="T33" fmla="*/ 38 h 129"/>
                <a:gd name="T34" fmla="*/ 180 w 180"/>
                <a:gd name="T35" fmla="*/ 57 h 129"/>
                <a:gd name="T36" fmla="*/ 174 w 180"/>
                <a:gd name="T37" fmla="*/ 71 h 129"/>
                <a:gd name="T38" fmla="*/ 171 w 180"/>
                <a:gd name="T39" fmla="*/ 82 h 129"/>
                <a:gd name="T40" fmla="*/ 170 w 180"/>
                <a:gd name="T41" fmla="*/ 96 h 129"/>
                <a:gd name="T42" fmla="*/ 157 w 180"/>
                <a:gd name="T43" fmla="*/ 89 h 129"/>
                <a:gd name="T44" fmla="*/ 140 w 180"/>
                <a:gd name="T45" fmla="*/ 83 h 129"/>
                <a:gd name="T46" fmla="*/ 129 w 180"/>
                <a:gd name="T47" fmla="*/ 103 h 129"/>
                <a:gd name="T48" fmla="*/ 125 w 180"/>
                <a:gd name="T49" fmla="*/ 129 h 129"/>
                <a:gd name="T50" fmla="*/ 29 w 180"/>
                <a:gd name="T51" fmla="*/ 67 h 129"/>
                <a:gd name="T52" fmla="*/ 49 w 180"/>
                <a:gd name="T53" fmla="*/ 86 h 129"/>
                <a:gd name="T54" fmla="*/ 53 w 180"/>
                <a:gd name="T55" fmla="*/ 94 h 129"/>
                <a:gd name="T56" fmla="*/ 92 w 180"/>
                <a:gd name="T57" fmla="*/ 72 h 129"/>
                <a:gd name="T58" fmla="*/ 101 w 180"/>
                <a:gd name="T59" fmla="*/ 61 h 129"/>
                <a:gd name="T60" fmla="*/ 108 w 180"/>
                <a:gd name="T61" fmla="*/ 73 h 129"/>
                <a:gd name="T62" fmla="*/ 116 w 180"/>
                <a:gd name="T63" fmla="*/ 82 h 129"/>
                <a:gd name="T64" fmla="*/ 155 w 180"/>
                <a:gd name="T65" fmla="*/ 68 h 129"/>
                <a:gd name="T66" fmla="*/ 160 w 180"/>
                <a:gd name="T67" fmla="*/ 59 h 129"/>
                <a:gd name="T68" fmla="*/ 162 w 180"/>
                <a:gd name="T69" fmla="*/ 57 h 129"/>
                <a:gd name="T70" fmla="*/ 156 w 180"/>
                <a:gd name="T71" fmla="*/ 56 h 129"/>
                <a:gd name="T72" fmla="*/ 134 w 180"/>
                <a:gd name="T73" fmla="*/ 40 h 129"/>
                <a:gd name="T74" fmla="*/ 100 w 180"/>
                <a:gd name="T75" fmla="*/ 18 h 129"/>
                <a:gd name="T76" fmla="*/ 80 w 180"/>
                <a:gd name="T77" fmla="*/ 19 h 129"/>
                <a:gd name="T78" fmla="*/ 67 w 180"/>
                <a:gd name="T79" fmla="*/ 20 h 129"/>
                <a:gd name="T80" fmla="*/ 36 w 180"/>
                <a:gd name="T81" fmla="*/ 43 h 129"/>
                <a:gd name="T82" fmla="*/ 24 w 180"/>
                <a:gd name="T83" fmla="*/ 68 h 129"/>
                <a:gd name="T84" fmla="*/ 29 w 180"/>
                <a:gd name="T85" fmla="*/ 6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0" h="129">
                  <a:moveTo>
                    <a:pt x="125" y="129"/>
                  </a:moveTo>
                  <a:cubicBezTo>
                    <a:pt x="112" y="106"/>
                    <a:pt x="112" y="106"/>
                    <a:pt x="112" y="106"/>
                  </a:cubicBezTo>
                  <a:cubicBezTo>
                    <a:pt x="111" y="103"/>
                    <a:pt x="107" y="99"/>
                    <a:pt x="104" y="96"/>
                  </a:cubicBezTo>
                  <a:cubicBezTo>
                    <a:pt x="102" y="95"/>
                    <a:pt x="101" y="93"/>
                    <a:pt x="100" y="92"/>
                  </a:cubicBezTo>
                  <a:cubicBezTo>
                    <a:pt x="87" y="107"/>
                    <a:pt x="74" y="110"/>
                    <a:pt x="54" y="112"/>
                  </a:cubicBezTo>
                  <a:cubicBezTo>
                    <a:pt x="52" y="112"/>
                    <a:pt x="52" y="112"/>
                    <a:pt x="52" y="112"/>
                  </a:cubicBezTo>
                  <a:cubicBezTo>
                    <a:pt x="41" y="112"/>
                    <a:pt x="36" y="101"/>
                    <a:pt x="32" y="94"/>
                  </a:cubicBezTo>
                  <a:cubicBezTo>
                    <a:pt x="31" y="91"/>
                    <a:pt x="29" y="87"/>
                    <a:pt x="28" y="86"/>
                  </a:cubicBezTo>
                  <a:cubicBezTo>
                    <a:pt x="28" y="87"/>
                    <a:pt x="25" y="89"/>
                    <a:pt x="20" y="96"/>
                  </a:cubicBezTo>
                  <a:cubicBezTo>
                    <a:pt x="8" y="113"/>
                    <a:pt x="8" y="113"/>
                    <a:pt x="8" y="113"/>
                  </a:cubicBezTo>
                  <a:cubicBezTo>
                    <a:pt x="4" y="92"/>
                    <a:pt x="4" y="92"/>
                    <a:pt x="4" y="92"/>
                  </a:cubicBezTo>
                  <a:cubicBezTo>
                    <a:pt x="0" y="76"/>
                    <a:pt x="7" y="52"/>
                    <a:pt x="21" y="32"/>
                  </a:cubicBezTo>
                  <a:cubicBezTo>
                    <a:pt x="34" y="14"/>
                    <a:pt x="51" y="3"/>
                    <a:pt x="66" y="1"/>
                  </a:cubicBezTo>
                  <a:cubicBezTo>
                    <a:pt x="71" y="1"/>
                    <a:pt x="75" y="1"/>
                    <a:pt x="79" y="0"/>
                  </a:cubicBezTo>
                  <a:cubicBezTo>
                    <a:pt x="86" y="0"/>
                    <a:pt x="93" y="0"/>
                    <a:pt x="100" y="0"/>
                  </a:cubicBezTo>
                  <a:cubicBezTo>
                    <a:pt x="117" y="0"/>
                    <a:pt x="142" y="3"/>
                    <a:pt x="152" y="35"/>
                  </a:cubicBezTo>
                  <a:cubicBezTo>
                    <a:pt x="152" y="36"/>
                    <a:pt x="154" y="37"/>
                    <a:pt x="160" y="38"/>
                  </a:cubicBezTo>
                  <a:cubicBezTo>
                    <a:pt x="166" y="40"/>
                    <a:pt x="180" y="42"/>
                    <a:pt x="180" y="57"/>
                  </a:cubicBezTo>
                  <a:cubicBezTo>
                    <a:pt x="180" y="64"/>
                    <a:pt x="177" y="68"/>
                    <a:pt x="174" y="71"/>
                  </a:cubicBezTo>
                  <a:cubicBezTo>
                    <a:pt x="172" y="73"/>
                    <a:pt x="171" y="75"/>
                    <a:pt x="171" y="82"/>
                  </a:cubicBezTo>
                  <a:cubicBezTo>
                    <a:pt x="170" y="96"/>
                    <a:pt x="170" y="96"/>
                    <a:pt x="170" y="96"/>
                  </a:cubicBezTo>
                  <a:cubicBezTo>
                    <a:pt x="157" y="89"/>
                    <a:pt x="157" y="89"/>
                    <a:pt x="157" y="89"/>
                  </a:cubicBezTo>
                  <a:cubicBezTo>
                    <a:pt x="148" y="84"/>
                    <a:pt x="143" y="83"/>
                    <a:pt x="140" y="83"/>
                  </a:cubicBezTo>
                  <a:cubicBezTo>
                    <a:pt x="138" y="83"/>
                    <a:pt x="133" y="83"/>
                    <a:pt x="129" y="103"/>
                  </a:cubicBezTo>
                  <a:lnTo>
                    <a:pt x="125" y="129"/>
                  </a:lnTo>
                  <a:close/>
                  <a:moveTo>
                    <a:pt x="29" y="67"/>
                  </a:moveTo>
                  <a:cubicBezTo>
                    <a:pt x="40" y="67"/>
                    <a:pt x="45" y="78"/>
                    <a:pt x="49" y="86"/>
                  </a:cubicBezTo>
                  <a:cubicBezTo>
                    <a:pt x="50" y="88"/>
                    <a:pt x="52" y="92"/>
                    <a:pt x="53" y="94"/>
                  </a:cubicBezTo>
                  <a:cubicBezTo>
                    <a:pt x="73" y="91"/>
                    <a:pt x="80" y="89"/>
                    <a:pt x="92" y="72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10" y="76"/>
                    <a:pt x="113" y="79"/>
                    <a:pt x="116" y="82"/>
                  </a:cubicBezTo>
                  <a:cubicBezTo>
                    <a:pt x="121" y="70"/>
                    <a:pt x="133" y="59"/>
                    <a:pt x="155" y="68"/>
                  </a:cubicBezTo>
                  <a:cubicBezTo>
                    <a:pt x="156" y="64"/>
                    <a:pt x="158" y="62"/>
                    <a:pt x="160" y="59"/>
                  </a:cubicBezTo>
                  <a:cubicBezTo>
                    <a:pt x="162" y="58"/>
                    <a:pt x="162" y="58"/>
                    <a:pt x="162" y="57"/>
                  </a:cubicBezTo>
                  <a:cubicBezTo>
                    <a:pt x="162" y="57"/>
                    <a:pt x="158" y="57"/>
                    <a:pt x="156" y="56"/>
                  </a:cubicBezTo>
                  <a:cubicBezTo>
                    <a:pt x="149" y="55"/>
                    <a:pt x="137" y="52"/>
                    <a:pt x="134" y="40"/>
                  </a:cubicBezTo>
                  <a:cubicBezTo>
                    <a:pt x="129" y="24"/>
                    <a:pt x="120" y="18"/>
                    <a:pt x="100" y="18"/>
                  </a:cubicBezTo>
                  <a:cubicBezTo>
                    <a:pt x="93" y="18"/>
                    <a:pt x="87" y="18"/>
                    <a:pt x="80" y="19"/>
                  </a:cubicBezTo>
                  <a:cubicBezTo>
                    <a:pt x="76" y="19"/>
                    <a:pt x="72" y="20"/>
                    <a:pt x="67" y="20"/>
                  </a:cubicBezTo>
                  <a:cubicBezTo>
                    <a:pt x="58" y="21"/>
                    <a:pt x="46" y="29"/>
                    <a:pt x="36" y="43"/>
                  </a:cubicBezTo>
                  <a:cubicBezTo>
                    <a:pt x="31" y="51"/>
                    <a:pt x="26" y="60"/>
                    <a:pt x="24" y="68"/>
                  </a:cubicBezTo>
                  <a:cubicBezTo>
                    <a:pt x="25" y="67"/>
                    <a:pt x="27" y="67"/>
                    <a:pt x="29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2" name="Freeform 404"/>
            <p:cNvSpPr>
              <a:spLocks/>
            </p:cNvSpPr>
            <p:nvPr/>
          </p:nvSpPr>
          <p:spPr bwMode="auto">
            <a:xfrm>
              <a:off x="2315" y="2059"/>
              <a:ext cx="5" cy="4"/>
            </a:xfrm>
            <a:custGeom>
              <a:avLst/>
              <a:gdLst>
                <a:gd name="T0" fmla="*/ 8 w 16"/>
                <a:gd name="T1" fmla="*/ 0 h 15"/>
                <a:gd name="T2" fmla="*/ 16 w 16"/>
                <a:gd name="T3" fmla="*/ 15 h 15"/>
                <a:gd name="T4" fmla="*/ 8 w 16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cubicBezTo>
                    <a:pt x="10" y="5"/>
                    <a:pt x="13" y="10"/>
                    <a:pt x="16" y="15"/>
                  </a:cubicBezTo>
                  <a:cubicBezTo>
                    <a:pt x="0" y="12"/>
                    <a:pt x="10" y="8"/>
                    <a:pt x="8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3" name="Freeform 405"/>
            <p:cNvSpPr>
              <a:spLocks/>
            </p:cNvSpPr>
            <p:nvPr/>
          </p:nvSpPr>
          <p:spPr bwMode="auto">
            <a:xfrm>
              <a:off x="2311" y="2039"/>
              <a:ext cx="14" cy="28"/>
            </a:xfrm>
            <a:custGeom>
              <a:avLst/>
              <a:gdLst>
                <a:gd name="T0" fmla="*/ 46 w 46"/>
                <a:gd name="T1" fmla="*/ 93 h 93"/>
                <a:gd name="T2" fmla="*/ 28 w 46"/>
                <a:gd name="T3" fmla="*/ 90 h 93"/>
                <a:gd name="T4" fmla="*/ 13 w 46"/>
                <a:gd name="T5" fmla="*/ 82 h 93"/>
                <a:gd name="T6" fmla="*/ 12 w 46"/>
                <a:gd name="T7" fmla="*/ 70 h 93"/>
                <a:gd name="T8" fmla="*/ 13 w 46"/>
                <a:gd name="T9" fmla="*/ 68 h 93"/>
                <a:gd name="T10" fmla="*/ 0 w 46"/>
                <a:gd name="T11" fmla="*/ 0 h 93"/>
                <a:gd name="T12" fmla="*/ 46 w 46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93">
                  <a:moveTo>
                    <a:pt x="46" y="93"/>
                  </a:moveTo>
                  <a:cubicBezTo>
                    <a:pt x="28" y="90"/>
                    <a:pt x="28" y="90"/>
                    <a:pt x="28" y="90"/>
                  </a:cubicBezTo>
                  <a:cubicBezTo>
                    <a:pt x="22" y="89"/>
                    <a:pt x="16" y="87"/>
                    <a:pt x="13" y="82"/>
                  </a:cubicBezTo>
                  <a:cubicBezTo>
                    <a:pt x="10" y="77"/>
                    <a:pt x="12" y="72"/>
                    <a:pt x="12" y="70"/>
                  </a:cubicBezTo>
                  <a:cubicBezTo>
                    <a:pt x="13" y="69"/>
                    <a:pt x="13" y="68"/>
                    <a:pt x="13" y="6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6" y="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64" name="Group 607"/>
          <p:cNvGrpSpPr>
            <a:grpSpLocks/>
          </p:cNvGrpSpPr>
          <p:nvPr/>
        </p:nvGrpSpPr>
        <p:grpSpPr bwMode="auto">
          <a:xfrm>
            <a:off x="4150443" y="1995489"/>
            <a:ext cx="3151187" cy="2994025"/>
            <a:chOff x="2032" y="1257"/>
            <a:chExt cx="1985" cy="1886"/>
          </a:xfrm>
        </p:grpSpPr>
        <p:sp>
          <p:nvSpPr>
            <p:cNvPr id="1165" name="Freeform 407"/>
            <p:cNvSpPr>
              <a:spLocks/>
            </p:cNvSpPr>
            <p:nvPr/>
          </p:nvSpPr>
          <p:spPr bwMode="auto">
            <a:xfrm>
              <a:off x="2631" y="2737"/>
              <a:ext cx="3" cy="6"/>
            </a:xfrm>
            <a:custGeom>
              <a:avLst/>
              <a:gdLst>
                <a:gd name="T0" fmla="*/ 9 w 11"/>
                <a:gd name="T1" fmla="*/ 0 h 20"/>
                <a:gd name="T2" fmla="*/ 11 w 11"/>
                <a:gd name="T3" fmla="*/ 20 h 20"/>
                <a:gd name="T4" fmla="*/ 9 w 11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20">
                  <a:moveTo>
                    <a:pt x="9" y="0"/>
                  </a:moveTo>
                  <a:cubicBezTo>
                    <a:pt x="10" y="6"/>
                    <a:pt x="11" y="13"/>
                    <a:pt x="11" y="20"/>
                  </a:cubicBezTo>
                  <a:cubicBezTo>
                    <a:pt x="0" y="12"/>
                    <a:pt x="8" y="10"/>
                    <a:pt x="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6" name="Freeform 408"/>
            <p:cNvSpPr>
              <a:spLocks/>
            </p:cNvSpPr>
            <p:nvPr/>
          </p:nvSpPr>
          <p:spPr bwMode="auto">
            <a:xfrm>
              <a:off x="2629" y="2737"/>
              <a:ext cx="8" cy="12"/>
            </a:xfrm>
            <a:custGeom>
              <a:avLst/>
              <a:gdLst>
                <a:gd name="T0" fmla="*/ 28 w 28"/>
                <a:gd name="T1" fmla="*/ 41 h 41"/>
                <a:gd name="T2" fmla="*/ 12 w 28"/>
                <a:gd name="T3" fmla="*/ 28 h 41"/>
                <a:gd name="T4" fmla="*/ 5 w 28"/>
                <a:gd name="T5" fmla="*/ 4 h 41"/>
                <a:gd name="T6" fmla="*/ 6 w 28"/>
                <a:gd name="T7" fmla="*/ 0 h 41"/>
                <a:gd name="T8" fmla="*/ 25 w 28"/>
                <a:gd name="T9" fmla="*/ 0 h 41"/>
                <a:gd name="T10" fmla="*/ 26 w 28"/>
                <a:gd name="T11" fmla="*/ 13 h 41"/>
                <a:gd name="T12" fmla="*/ 28 w 28"/>
                <a:gd name="T1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1">
                  <a:moveTo>
                    <a:pt x="28" y="41"/>
                  </a:moveTo>
                  <a:cubicBezTo>
                    <a:pt x="12" y="28"/>
                    <a:pt x="12" y="28"/>
                    <a:pt x="12" y="28"/>
                  </a:cubicBezTo>
                  <a:cubicBezTo>
                    <a:pt x="0" y="19"/>
                    <a:pt x="1" y="12"/>
                    <a:pt x="5" y="4"/>
                  </a:cubicBezTo>
                  <a:cubicBezTo>
                    <a:pt x="6" y="3"/>
                    <a:pt x="6" y="2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"/>
                    <a:pt x="25" y="8"/>
                    <a:pt x="26" y="13"/>
                  </a:cubicBezTo>
                  <a:lnTo>
                    <a:pt x="28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7" name="Freeform 409"/>
            <p:cNvSpPr>
              <a:spLocks/>
            </p:cNvSpPr>
            <p:nvPr/>
          </p:nvSpPr>
          <p:spPr bwMode="auto">
            <a:xfrm>
              <a:off x="2643" y="2745"/>
              <a:ext cx="2" cy="4"/>
            </a:xfrm>
            <a:custGeom>
              <a:avLst/>
              <a:gdLst>
                <a:gd name="T0" fmla="*/ 9 w 9"/>
                <a:gd name="T1" fmla="*/ 0 h 12"/>
                <a:gd name="T2" fmla="*/ 9 w 9"/>
                <a:gd name="T3" fmla="*/ 12 h 12"/>
                <a:gd name="T4" fmla="*/ 0 w 9"/>
                <a:gd name="T5" fmla="*/ 4 h 12"/>
                <a:gd name="T6" fmla="*/ 9 w 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2">
                  <a:moveTo>
                    <a:pt x="9" y="0"/>
                  </a:moveTo>
                  <a:cubicBezTo>
                    <a:pt x="9" y="4"/>
                    <a:pt x="9" y="8"/>
                    <a:pt x="9" y="12"/>
                  </a:cubicBezTo>
                  <a:cubicBezTo>
                    <a:pt x="6" y="9"/>
                    <a:pt x="3" y="7"/>
                    <a:pt x="0" y="4"/>
                  </a:cubicBezTo>
                  <a:cubicBezTo>
                    <a:pt x="3" y="3"/>
                    <a:pt x="6" y="2"/>
                    <a:pt x="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8" name="Freeform 410"/>
            <p:cNvSpPr>
              <a:spLocks/>
            </p:cNvSpPr>
            <p:nvPr/>
          </p:nvSpPr>
          <p:spPr bwMode="auto">
            <a:xfrm>
              <a:off x="2637" y="2741"/>
              <a:ext cx="11" cy="14"/>
            </a:xfrm>
            <a:custGeom>
              <a:avLst/>
              <a:gdLst>
                <a:gd name="T0" fmla="*/ 36 w 36"/>
                <a:gd name="T1" fmla="*/ 45 h 45"/>
                <a:gd name="T2" fmla="*/ 0 w 36"/>
                <a:gd name="T3" fmla="*/ 14 h 45"/>
                <a:gd name="T4" fmla="*/ 15 w 36"/>
                <a:gd name="T5" fmla="*/ 9 h 45"/>
                <a:gd name="T6" fmla="*/ 23 w 36"/>
                <a:gd name="T7" fmla="*/ 5 h 45"/>
                <a:gd name="T8" fmla="*/ 36 w 36"/>
                <a:gd name="T9" fmla="*/ 0 h 45"/>
                <a:gd name="T10" fmla="*/ 36 w 36"/>
                <a:gd name="T11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45">
                  <a:moveTo>
                    <a:pt x="36" y="45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8" y="8"/>
                    <a:pt x="21" y="6"/>
                    <a:pt x="23" y="5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69" name="Freeform 411"/>
            <p:cNvSpPr>
              <a:spLocks/>
            </p:cNvSpPr>
            <p:nvPr/>
          </p:nvSpPr>
          <p:spPr bwMode="auto">
            <a:xfrm>
              <a:off x="2651" y="2753"/>
              <a:ext cx="3" cy="1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cubicBezTo>
                    <a:pt x="0" y="1"/>
                    <a:pt x="0" y="1"/>
                    <a:pt x="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0" name="Freeform 412"/>
            <p:cNvSpPr>
              <a:spLocks/>
            </p:cNvSpPr>
            <p:nvPr/>
          </p:nvSpPr>
          <p:spPr bwMode="auto">
            <a:xfrm>
              <a:off x="2649" y="2750"/>
              <a:ext cx="5" cy="6"/>
            </a:xfrm>
            <a:custGeom>
              <a:avLst/>
              <a:gdLst>
                <a:gd name="T0" fmla="*/ 9 w 18"/>
                <a:gd name="T1" fmla="*/ 20 h 20"/>
                <a:gd name="T2" fmla="*/ 1 w 18"/>
                <a:gd name="T3" fmla="*/ 20 h 20"/>
                <a:gd name="T4" fmla="*/ 0 w 18"/>
                <a:gd name="T5" fmla="*/ 11 h 20"/>
                <a:gd name="T6" fmla="*/ 8 w 18"/>
                <a:gd name="T7" fmla="*/ 2 h 20"/>
                <a:gd name="T8" fmla="*/ 8 w 18"/>
                <a:gd name="T9" fmla="*/ 1 h 20"/>
                <a:gd name="T10" fmla="*/ 13 w 18"/>
                <a:gd name="T11" fmla="*/ 1 h 20"/>
                <a:gd name="T12" fmla="*/ 15 w 18"/>
                <a:gd name="T13" fmla="*/ 0 h 20"/>
                <a:gd name="T14" fmla="*/ 16 w 18"/>
                <a:gd name="T15" fmla="*/ 10 h 20"/>
                <a:gd name="T16" fmla="*/ 18 w 18"/>
                <a:gd name="T17" fmla="*/ 10 h 20"/>
                <a:gd name="T18" fmla="*/ 16 w 18"/>
                <a:gd name="T19" fmla="*/ 10 h 20"/>
                <a:gd name="T20" fmla="*/ 18 w 18"/>
                <a:gd name="T21" fmla="*/ 19 h 20"/>
                <a:gd name="T22" fmla="*/ 15 w 18"/>
                <a:gd name="T23" fmla="*/ 19 h 20"/>
                <a:gd name="T24" fmla="*/ 11 w 18"/>
                <a:gd name="T25" fmla="*/ 20 h 20"/>
                <a:gd name="T26" fmla="*/ 11 w 18"/>
                <a:gd name="T27" fmla="*/ 19 h 20"/>
                <a:gd name="T28" fmla="*/ 9 w 18"/>
                <a:gd name="T2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20">
                  <a:moveTo>
                    <a:pt x="9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3" y="3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4" y="1"/>
                    <a:pt x="15" y="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7" y="19"/>
                    <a:pt x="16" y="19"/>
                    <a:pt x="15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20"/>
                    <a:pt x="9" y="20"/>
                    <a:pt x="9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1" name="Freeform 413"/>
            <p:cNvSpPr>
              <a:spLocks/>
            </p:cNvSpPr>
            <p:nvPr/>
          </p:nvSpPr>
          <p:spPr bwMode="auto">
            <a:xfrm>
              <a:off x="2108" y="1963"/>
              <a:ext cx="139" cy="139"/>
            </a:xfrm>
            <a:custGeom>
              <a:avLst/>
              <a:gdLst>
                <a:gd name="T0" fmla="*/ 275 w 464"/>
                <a:gd name="T1" fmla="*/ 0 h 466"/>
                <a:gd name="T2" fmla="*/ 353 w 464"/>
                <a:gd name="T3" fmla="*/ 56 h 466"/>
                <a:gd name="T4" fmla="*/ 399 w 464"/>
                <a:gd name="T5" fmla="*/ 88 h 466"/>
                <a:gd name="T6" fmla="*/ 419 w 464"/>
                <a:gd name="T7" fmla="*/ 107 h 466"/>
                <a:gd name="T8" fmla="*/ 464 w 464"/>
                <a:gd name="T9" fmla="*/ 119 h 466"/>
                <a:gd name="T10" fmla="*/ 440 w 464"/>
                <a:gd name="T11" fmla="*/ 195 h 466"/>
                <a:gd name="T12" fmla="*/ 392 w 464"/>
                <a:gd name="T13" fmla="*/ 273 h 466"/>
                <a:gd name="T14" fmla="*/ 427 w 464"/>
                <a:gd name="T15" fmla="*/ 314 h 466"/>
                <a:gd name="T16" fmla="*/ 423 w 464"/>
                <a:gd name="T17" fmla="*/ 340 h 466"/>
                <a:gd name="T18" fmla="*/ 428 w 464"/>
                <a:gd name="T19" fmla="*/ 369 h 466"/>
                <a:gd name="T20" fmla="*/ 447 w 464"/>
                <a:gd name="T21" fmla="*/ 384 h 466"/>
                <a:gd name="T22" fmla="*/ 407 w 464"/>
                <a:gd name="T23" fmla="*/ 424 h 466"/>
                <a:gd name="T24" fmla="*/ 356 w 464"/>
                <a:gd name="T25" fmla="*/ 415 h 466"/>
                <a:gd name="T26" fmla="*/ 288 w 464"/>
                <a:gd name="T27" fmla="*/ 465 h 466"/>
                <a:gd name="T28" fmla="*/ 198 w 464"/>
                <a:gd name="T29" fmla="*/ 451 h 466"/>
                <a:gd name="T30" fmla="*/ 109 w 464"/>
                <a:gd name="T31" fmla="*/ 417 h 466"/>
                <a:gd name="T32" fmla="*/ 139 w 464"/>
                <a:gd name="T33" fmla="*/ 305 h 466"/>
                <a:gd name="T34" fmla="*/ 150 w 464"/>
                <a:gd name="T35" fmla="*/ 320 h 466"/>
                <a:gd name="T36" fmla="*/ 134 w 464"/>
                <a:gd name="T37" fmla="*/ 266 h 466"/>
                <a:gd name="T38" fmla="*/ 96 w 464"/>
                <a:gd name="T39" fmla="*/ 218 h 466"/>
                <a:gd name="T40" fmla="*/ 111 w 464"/>
                <a:gd name="T41" fmla="*/ 216 h 466"/>
                <a:gd name="T42" fmla="*/ 3 w 464"/>
                <a:gd name="T43" fmla="*/ 171 h 466"/>
                <a:gd name="T44" fmla="*/ 15 w 464"/>
                <a:gd name="T45" fmla="*/ 169 h 466"/>
                <a:gd name="T46" fmla="*/ 15 w 464"/>
                <a:gd name="T47" fmla="*/ 155 h 466"/>
                <a:gd name="T48" fmla="*/ 0 w 464"/>
                <a:gd name="T49" fmla="*/ 156 h 466"/>
                <a:gd name="T50" fmla="*/ 120 w 464"/>
                <a:gd name="T51" fmla="*/ 142 h 466"/>
                <a:gd name="T52" fmla="*/ 107 w 464"/>
                <a:gd name="T53" fmla="*/ 80 h 466"/>
                <a:gd name="T54" fmla="*/ 137 w 464"/>
                <a:gd name="T55" fmla="*/ 99 h 466"/>
                <a:gd name="T56" fmla="*/ 193 w 464"/>
                <a:gd name="T57" fmla="*/ 95 h 466"/>
                <a:gd name="T58" fmla="*/ 182 w 464"/>
                <a:gd name="T59" fmla="*/ 93 h 466"/>
                <a:gd name="T60" fmla="*/ 234 w 464"/>
                <a:gd name="T61" fmla="*/ 50 h 466"/>
                <a:gd name="T62" fmla="*/ 275 w 464"/>
                <a:gd name="T6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4" h="466">
                  <a:moveTo>
                    <a:pt x="275" y="0"/>
                  </a:moveTo>
                  <a:cubicBezTo>
                    <a:pt x="272" y="24"/>
                    <a:pt x="334" y="67"/>
                    <a:pt x="353" y="56"/>
                  </a:cubicBezTo>
                  <a:cubicBezTo>
                    <a:pt x="343" y="90"/>
                    <a:pt x="381" y="79"/>
                    <a:pt x="399" y="88"/>
                  </a:cubicBezTo>
                  <a:cubicBezTo>
                    <a:pt x="407" y="91"/>
                    <a:pt x="410" y="105"/>
                    <a:pt x="419" y="107"/>
                  </a:cubicBezTo>
                  <a:cubicBezTo>
                    <a:pt x="435" y="111"/>
                    <a:pt x="449" y="115"/>
                    <a:pt x="464" y="119"/>
                  </a:cubicBezTo>
                  <a:cubicBezTo>
                    <a:pt x="460" y="129"/>
                    <a:pt x="443" y="194"/>
                    <a:pt x="440" y="195"/>
                  </a:cubicBezTo>
                  <a:cubicBezTo>
                    <a:pt x="415" y="202"/>
                    <a:pt x="386" y="246"/>
                    <a:pt x="392" y="273"/>
                  </a:cubicBezTo>
                  <a:cubicBezTo>
                    <a:pt x="423" y="229"/>
                    <a:pt x="422" y="300"/>
                    <a:pt x="427" y="314"/>
                  </a:cubicBezTo>
                  <a:cubicBezTo>
                    <a:pt x="431" y="322"/>
                    <a:pt x="422" y="333"/>
                    <a:pt x="423" y="340"/>
                  </a:cubicBezTo>
                  <a:cubicBezTo>
                    <a:pt x="425" y="350"/>
                    <a:pt x="426" y="359"/>
                    <a:pt x="428" y="369"/>
                  </a:cubicBezTo>
                  <a:cubicBezTo>
                    <a:pt x="430" y="383"/>
                    <a:pt x="445" y="366"/>
                    <a:pt x="447" y="384"/>
                  </a:cubicBezTo>
                  <a:cubicBezTo>
                    <a:pt x="448" y="401"/>
                    <a:pt x="420" y="414"/>
                    <a:pt x="407" y="424"/>
                  </a:cubicBezTo>
                  <a:cubicBezTo>
                    <a:pt x="390" y="437"/>
                    <a:pt x="376" y="420"/>
                    <a:pt x="356" y="415"/>
                  </a:cubicBezTo>
                  <a:cubicBezTo>
                    <a:pt x="317" y="404"/>
                    <a:pt x="278" y="418"/>
                    <a:pt x="288" y="465"/>
                  </a:cubicBezTo>
                  <a:cubicBezTo>
                    <a:pt x="261" y="466"/>
                    <a:pt x="219" y="444"/>
                    <a:pt x="198" y="451"/>
                  </a:cubicBezTo>
                  <a:cubicBezTo>
                    <a:pt x="163" y="462"/>
                    <a:pt x="134" y="436"/>
                    <a:pt x="109" y="417"/>
                  </a:cubicBezTo>
                  <a:cubicBezTo>
                    <a:pt x="148" y="399"/>
                    <a:pt x="133" y="338"/>
                    <a:pt x="139" y="305"/>
                  </a:cubicBezTo>
                  <a:cubicBezTo>
                    <a:pt x="143" y="310"/>
                    <a:pt x="146" y="315"/>
                    <a:pt x="150" y="320"/>
                  </a:cubicBezTo>
                  <a:cubicBezTo>
                    <a:pt x="133" y="302"/>
                    <a:pt x="144" y="281"/>
                    <a:pt x="134" y="266"/>
                  </a:cubicBezTo>
                  <a:cubicBezTo>
                    <a:pt x="119" y="245"/>
                    <a:pt x="99" y="252"/>
                    <a:pt x="96" y="218"/>
                  </a:cubicBezTo>
                  <a:cubicBezTo>
                    <a:pt x="101" y="217"/>
                    <a:pt x="106" y="216"/>
                    <a:pt x="111" y="216"/>
                  </a:cubicBezTo>
                  <a:cubicBezTo>
                    <a:pt x="98" y="218"/>
                    <a:pt x="10" y="184"/>
                    <a:pt x="3" y="171"/>
                  </a:cubicBezTo>
                  <a:cubicBezTo>
                    <a:pt x="7" y="171"/>
                    <a:pt x="11" y="170"/>
                    <a:pt x="15" y="169"/>
                  </a:cubicBezTo>
                  <a:cubicBezTo>
                    <a:pt x="14" y="157"/>
                    <a:pt x="9" y="168"/>
                    <a:pt x="15" y="155"/>
                  </a:cubicBezTo>
                  <a:cubicBezTo>
                    <a:pt x="9" y="155"/>
                    <a:pt x="5" y="156"/>
                    <a:pt x="0" y="156"/>
                  </a:cubicBezTo>
                  <a:cubicBezTo>
                    <a:pt x="4" y="116"/>
                    <a:pt x="94" y="143"/>
                    <a:pt x="120" y="142"/>
                  </a:cubicBezTo>
                  <a:cubicBezTo>
                    <a:pt x="116" y="121"/>
                    <a:pt x="112" y="101"/>
                    <a:pt x="107" y="80"/>
                  </a:cubicBezTo>
                  <a:cubicBezTo>
                    <a:pt x="131" y="77"/>
                    <a:pt x="124" y="96"/>
                    <a:pt x="137" y="99"/>
                  </a:cubicBezTo>
                  <a:cubicBezTo>
                    <a:pt x="153" y="102"/>
                    <a:pt x="176" y="96"/>
                    <a:pt x="193" y="95"/>
                  </a:cubicBezTo>
                  <a:cubicBezTo>
                    <a:pt x="189" y="95"/>
                    <a:pt x="186" y="94"/>
                    <a:pt x="182" y="93"/>
                  </a:cubicBezTo>
                  <a:cubicBezTo>
                    <a:pt x="186" y="64"/>
                    <a:pt x="220" y="71"/>
                    <a:pt x="234" y="50"/>
                  </a:cubicBezTo>
                  <a:cubicBezTo>
                    <a:pt x="256" y="16"/>
                    <a:pt x="226" y="16"/>
                    <a:pt x="275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2" name="Freeform 414"/>
            <p:cNvSpPr>
              <a:spLocks noEditPoints="1"/>
            </p:cNvSpPr>
            <p:nvPr/>
          </p:nvSpPr>
          <p:spPr bwMode="auto">
            <a:xfrm>
              <a:off x="2105" y="1960"/>
              <a:ext cx="145" cy="145"/>
            </a:xfrm>
            <a:custGeom>
              <a:avLst/>
              <a:gdLst>
                <a:gd name="T0" fmla="*/ 211 w 488"/>
                <a:gd name="T1" fmla="*/ 473 h 487"/>
                <a:gd name="T2" fmla="*/ 103 w 488"/>
                <a:gd name="T3" fmla="*/ 428 h 487"/>
                <a:gd name="T4" fmla="*/ 141 w 488"/>
                <a:gd name="T5" fmla="*/ 316 h 487"/>
                <a:gd name="T6" fmla="*/ 137 w 488"/>
                <a:gd name="T7" fmla="*/ 284 h 487"/>
                <a:gd name="T8" fmla="*/ 6 w 488"/>
                <a:gd name="T9" fmla="*/ 189 h 487"/>
                <a:gd name="T10" fmla="*/ 0 w 488"/>
                <a:gd name="T11" fmla="*/ 178 h 487"/>
                <a:gd name="T12" fmla="*/ 2 w 488"/>
                <a:gd name="T13" fmla="*/ 168 h 487"/>
                <a:gd name="T14" fmla="*/ 120 w 488"/>
                <a:gd name="T15" fmla="*/ 145 h 487"/>
                <a:gd name="T16" fmla="*/ 107 w 488"/>
                <a:gd name="T17" fmla="*/ 86 h 487"/>
                <a:gd name="T18" fmla="*/ 150 w 488"/>
                <a:gd name="T19" fmla="*/ 103 h 487"/>
                <a:gd name="T20" fmla="*/ 237 w 488"/>
                <a:gd name="T21" fmla="*/ 58 h 487"/>
                <a:gd name="T22" fmla="*/ 297 w 488"/>
                <a:gd name="T23" fmla="*/ 0 h 487"/>
                <a:gd name="T24" fmla="*/ 356 w 488"/>
                <a:gd name="T25" fmla="*/ 61 h 487"/>
                <a:gd name="T26" fmla="*/ 373 w 488"/>
                <a:gd name="T27" fmla="*/ 72 h 487"/>
                <a:gd name="T28" fmla="*/ 414 w 488"/>
                <a:gd name="T29" fmla="*/ 92 h 487"/>
                <a:gd name="T30" fmla="*/ 488 w 488"/>
                <a:gd name="T31" fmla="*/ 126 h 487"/>
                <a:gd name="T32" fmla="*/ 454 w 488"/>
                <a:gd name="T33" fmla="*/ 217 h 487"/>
                <a:gd name="T34" fmla="*/ 444 w 488"/>
                <a:gd name="T35" fmla="*/ 309 h 487"/>
                <a:gd name="T36" fmla="*/ 444 w 488"/>
                <a:gd name="T37" fmla="*/ 352 h 487"/>
                <a:gd name="T38" fmla="*/ 449 w 488"/>
                <a:gd name="T39" fmla="*/ 379 h 487"/>
                <a:gd name="T40" fmla="*/ 424 w 488"/>
                <a:gd name="T41" fmla="*/ 444 h 487"/>
                <a:gd name="T42" fmla="*/ 312 w 488"/>
                <a:gd name="T43" fmla="*/ 445 h 487"/>
                <a:gd name="T44" fmla="*/ 297 w 488"/>
                <a:gd name="T45" fmla="*/ 487 h 487"/>
                <a:gd name="T46" fmla="*/ 288 w 488"/>
                <a:gd name="T47" fmla="*/ 468 h 487"/>
                <a:gd name="T48" fmla="*/ 389 w 488"/>
                <a:gd name="T49" fmla="*/ 427 h 487"/>
                <a:gd name="T50" fmla="*/ 424 w 488"/>
                <a:gd name="T51" fmla="*/ 422 h 487"/>
                <a:gd name="T52" fmla="*/ 446 w 488"/>
                <a:gd name="T53" fmla="*/ 397 h 487"/>
                <a:gd name="T54" fmla="*/ 425 w 488"/>
                <a:gd name="T55" fmla="*/ 355 h 487"/>
                <a:gd name="T56" fmla="*/ 426 w 488"/>
                <a:gd name="T57" fmla="*/ 312 h 487"/>
                <a:gd name="T58" fmla="*/ 398 w 488"/>
                <a:gd name="T59" fmla="*/ 309 h 487"/>
                <a:gd name="T60" fmla="*/ 458 w 488"/>
                <a:gd name="T61" fmla="*/ 157 h 487"/>
                <a:gd name="T62" fmla="*/ 412 w 488"/>
                <a:gd name="T63" fmla="*/ 115 h 487"/>
                <a:gd name="T64" fmla="*/ 357 w 488"/>
                <a:gd name="T65" fmla="*/ 92 h 487"/>
                <a:gd name="T66" fmla="*/ 279 w 488"/>
                <a:gd name="T67" fmla="*/ 25 h 487"/>
                <a:gd name="T68" fmla="*/ 223 w 488"/>
                <a:gd name="T69" fmla="*/ 88 h 487"/>
                <a:gd name="T70" fmla="*/ 204 w 488"/>
                <a:gd name="T71" fmla="*/ 117 h 487"/>
                <a:gd name="T72" fmla="*/ 131 w 488"/>
                <a:gd name="T73" fmla="*/ 108 h 487"/>
                <a:gd name="T74" fmla="*/ 132 w 488"/>
                <a:gd name="T75" fmla="*/ 164 h 487"/>
                <a:gd name="T76" fmla="*/ 34 w 488"/>
                <a:gd name="T77" fmla="*/ 171 h 487"/>
                <a:gd name="T78" fmla="*/ 35 w 488"/>
                <a:gd name="T79" fmla="*/ 188 h 487"/>
                <a:gd name="T80" fmla="*/ 118 w 488"/>
                <a:gd name="T81" fmla="*/ 239 h 487"/>
                <a:gd name="T82" fmla="*/ 159 w 488"/>
                <a:gd name="T83" fmla="*/ 300 h 487"/>
                <a:gd name="T84" fmla="*/ 158 w 488"/>
                <a:gd name="T85" fmla="*/ 336 h 487"/>
                <a:gd name="T86" fmla="*/ 206 w 488"/>
                <a:gd name="T87" fmla="*/ 455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88" h="487">
                  <a:moveTo>
                    <a:pt x="297" y="487"/>
                  </a:moveTo>
                  <a:cubicBezTo>
                    <a:pt x="284" y="487"/>
                    <a:pt x="269" y="483"/>
                    <a:pt x="254" y="479"/>
                  </a:cubicBezTo>
                  <a:cubicBezTo>
                    <a:pt x="238" y="474"/>
                    <a:pt x="220" y="470"/>
                    <a:pt x="211" y="473"/>
                  </a:cubicBezTo>
                  <a:cubicBezTo>
                    <a:pt x="205" y="475"/>
                    <a:pt x="198" y="476"/>
                    <a:pt x="192" y="476"/>
                  </a:cubicBezTo>
                  <a:cubicBezTo>
                    <a:pt x="165" y="476"/>
                    <a:pt x="142" y="458"/>
                    <a:pt x="122" y="442"/>
                  </a:cubicBezTo>
                  <a:cubicBezTo>
                    <a:pt x="103" y="428"/>
                    <a:pt x="103" y="428"/>
                    <a:pt x="103" y="428"/>
                  </a:cubicBezTo>
                  <a:cubicBezTo>
                    <a:pt x="116" y="421"/>
                    <a:pt x="116" y="421"/>
                    <a:pt x="116" y="421"/>
                  </a:cubicBezTo>
                  <a:cubicBezTo>
                    <a:pt x="139" y="411"/>
                    <a:pt x="139" y="380"/>
                    <a:pt x="139" y="351"/>
                  </a:cubicBezTo>
                  <a:cubicBezTo>
                    <a:pt x="139" y="338"/>
                    <a:pt x="139" y="326"/>
                    <a:pt x="141" y="316"/>
                  </a:cubicBezTo>
                  <a:cubicBezTo>
                    <a:pt x="142" y="312"/>
                    <a:pt x="142" y="312"/>
                    <a:pt x="142" y="312"/>
                  </a:cubicBezTo>
                  <a:cubicBezTo>
                    <a:pt x="141" y="308"/>
                    <a:pt x="141" y="305"/>
                    <a:pt x="141" y="302"/>
                  </a:cubicBezTo>
                  <a:cubicBezTo>
                    <a:pt x="140" y="295"/>
                    <a:pt x="140" y="289"/>
                    <a:pt x="137" y="284"/>
                  </a:cubicBezTo>
                  <a:cubicBezTo>
                    <a:pt x="133" y="278"/>
                    <a:pt x="127" y="275"/>
                    <a:pt x="122" y="271"/>
                  </a:cubicBezTo>
                  <a:cubicBezTo>
                    <a:pt x="112" y="265"/>
                    <a:pt x="100" y="258"/>
                    <a:pt x="98" y="233"/>
                  </a:cubicBezTo>
                  <a:cubicBezTo>
                    <a:pt x="66" y="224"/>
                    <a:pt x="14" y="202"/>
                    <a:pt x="6" y="189"/>
                  </a:cubicBezTo>
                  <a:cubicBezTo>
                    <a:pt x="2" y="180"/>
                    <a:pt x="2" y="180"/>
                    <a:pt x="2" y="180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2" y="168"/>
                    <a:pt x="2" y="168"/>
                    <a:pt x="2" y="168"/>
                  </a:cubicBezTo>
                  <a:cubicBezTo>
                    <a:pt x="4" y="148"/>
                    <a:pt x="21" y="138"/>
                    <a:pt x="53" y="138"/>
                  </a:cubicBezTo>
                  <a:cubicBezTo>
                    <a:pt x="69" y="138"/>
                    <a:pt x="87" y="140"/>
                    <a:pt x="103" y="142"/>
                  </a:cubicBezTo>
                  <a:cubicBezTo>
                    <a:pt x="109" y="143"/>
                    <a:pt x="115" y="144"/>
                    <a:pt x="120" y="145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16" y="126"/>
                    <a:pt x="113" y="111"/>
                    <a:pt x="109" y="95"/>
                  </a:cubicBezTo>
                  <a:cubicBezTo>
                    <a:pt x="107" y="86"/>
                    <a:pt x="107" y="86"/>
                    <a:pt x="107" y="86"/>
                  </a:cubicBezTo>
                  <a:cubicBezTo>
                    <a:pt x="117" y="84"/>
                    <a:pt x="117" y="84"/>
                    <a:pt x="117" y="84"/>
                  </a:cubicBezTo>
                  <a:cubicBezTo>
                    <a:pt x="138" y="81"/>
                    <a:pt x="143" y="92"/>
                    <a:pt x="147" y="98"/>
                  </a:cubicBezTo>
                  <a:cubicBezTo>
                    <a:pt x="149" y="102"/>
                    <a:pt x="149" y="102"/>
                    <a:pt x="150" y="103"/>
                  </a:cubicBezTo>
                  <a:cubicBezTo>
                    <a:pt x="159" y="105"/>
                    <a:pt x="172" y="103"/>
                    <a:pt x="184" y="101"/>
                  </a:cubicBezTo>
                  <a:cubicBezTo>
                    <a:pt x="189" y="82"/>
                    <a:pt x="204" y="76"/>
                    <a:pt x="217" y="71"/>
                  </a:cubicBezTo>
                  <a:cubicBezTo>
                    <a:pt x="225" y="68"/>
                    <a:pt x="233" y="65"/>
                    <a:pt x="237" y="58"/>
                  </a:cubicBezTo>
                  <a:cubicBezTo>
                    <a:pt x="244" y="47"/>
                    <a:pt x="245" y="40"/>
                    <a:pt x="245" y="35"/>
                  </a:cubicBezTo>
                  <a:cubicBezTo>
                    <a:pt x="247" y="19"/>
                    <a:pt x="253" y="14"/>
                    <a:pt x="283" y="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5" y="14"/>
                    <a:pt x="295" y="14"/>
                    <a:pt x="295" y="14"/>
                  </a:cubicBezTo>
                  <a:cubicBezTo>
                    <a:pt x="295" y="17"/>
                    <a:pt x="297" y="23"/>
                    <a:pt x="304" y="31"/>
                  </a:cubicBezTo>
                  <a:cubicBezTo>
                    <a:pt x="318" y="46"/>
                    <a:pt x="343" y="61"/>
                    <a:pt x="356" y="61"/>
                  </a:cubicBezTo>
                  <a:cubicBezTo>
                    <a:pt x="358" y="61"/>
                    <a:pt x="359" y="61"/>
                    <a:pt x="359" y="61"/>
                  </a:cubicBezTo>
                  <a:cubicBezTo>
                    <a:pt x="379" y="49"/>
                    <a:pt x="379" y="49"/>
                    <a:pt x="379" y="49"/>
                  </a:cubicBezTo>
                  <a:cubicBezTo>
                    <a:pt x="373" y="72"/>
                    <a:pt x="373" y="72"/>
                    <a:pt x="373" y="72"/>
                  </a:cubicBezTo>
                  <a:cubicBezTo>
                    <a:pt x="371" y="77"/>
                    <a:pt x="371" y="80"/>
                    <a:pt x="372" y="82"/>
                  </a:cubicBezTo>
                  <a:cubicBezTo>
                    <a:pt x="374" y="85"/>
                    <a:pt x="384" y="86"/>
                    <a:pt x="391" y="87"/>
                  </a:cubicBezTo>
                  <a:cubicBezTo>
                    <a:pt x="399" y="88"/>
                    <a:pt x="407" y="89"/>
                    <a:pt x="414" y="92"/>
                  </a:cubicBezTo>
                  <a:cubicBezTo>
                    <a:pt x="420" y="95"/>
                    <a:pt x="424" y="100"/>
                    <a:pt x="427" y="105"/>
                  </a:cubicBezTo>
                  <a:cubicBezTo>
                    <a:pt x="429" y="108"/>
                    <a:pt x="431" y="111"/>
                    <a:pt x="433" y="111"/>
                  </a:cubicBezTo>
                  <a:cubicBezTo>
                    <a:pt x="488" y="126"/>
                    <a:pt x="488" y="126"/>
                    <a:pt x="488" y="126"/>
                  </a:cubicBezTo>
                  <a:cubicBezTo>
                    <a:pt x="484" y="135"/>
                    <a:pt x="484" y="135"/>
                    <a:pt x="484" y="135"/>
                  </a:cubicBezTo>
                  <a:cubicBezTo>
                    <a:pt x="482" y="139"/>
                    <a:pt x="479" y="150"/>
                    <a:pt x="476" y="163"/>
                  </a:cubicBezTo>
                  <a:cubicBezTo>
                    <a:pt x="460" y="215"/>
                    <a:pt x="460" y="215"/>
                    <a:pt x="454" y="217"/>
                  </a:cubicBezTo>
                  <a:cubicBezTo>
                    <a:pt x="438" y="221"/>
                    <a:pt x="420" y="244"/>
                    <a:pt x="414" y="264"/>
                  </a:cubicBezTo>
                  <a:cubicBezTo>
                    <a:pt x="416" y="263"/>
                    <a:pt x="418" y="263"/>
                    <a:pt x="420" y="263"/>
                  </a:cubicBezTo>
                  <a:cubicBezTo>
                    <a:pt x="437" y="263"/>
                    <a:pt x="441" y="287"/>
                    <a:pt x="444" y="309"/>
                  </a:cubicBezTo>
                  <a:cubicBezTo>
                    <a:pt x="445" y="315"/>
                    <a:pt x="446" y="321"/>
                    <a:pt x="447" y="323"/>
                  </a:cubicBezTo>
                  <a:cubicBezTo>
                    <a:pt x="450" y="331"/>
                    <a:pt x="447" y="339"/>
                    <a:pt x="445" y="345"/>
                  </a:cubicBezTo>
                  <a:cubicBezTo>
                    <a:pt x="444" y="347"/>
                    <a:pt x="443" y="351"/>
                    <a:pt x="444" y="352"/>
                  </a:cubicBezTo>
                  <a:cubicBezTo>
                    <a:pt x="445" y="358"/>
                    <a:pt x="446" y="364"/>
                    <a:pt x="446" y="370"/>
                  </a:cubicBezTo>
                  <a:cubicBezTo>
                    <a:pt x="448" y="379"/>
                    <a:pt x="448" y="379"/>
                    <a:pt x="448" y="379"/>
                  </a:cubicBezTo>
                  <a:cubicBezTo>
                    <a:pt x="449" y="379"/>
                    <a:pt x="449" y="379"/>
                    <a:pt x="449" y="379"/>
                  </a:cubicBezTo>
                  <a:cubicBezTo>
                    <a:pt x="459" y="379"/>
                    <a:pt x="466" y="385"/>
                    <a:pt x="467" y="396"/>
                  </a:cubicBezTo>
                  <a:cubicBezTo>
                    <a:pt x="469" y="415"/>
                    <a:pt x="448" y="428"/>
                    <a:pt x="434" y="437"/>
                  </a:cubicBezTo>
                  <a:cubicBezTo>
                    <a:pt x="430" y="440"/>
                    <a:pt x="427" y="442"/>
                    <a:pt x="424" y="444"/>
                  </a:cubicBezTo>
                  <a:cubicBezTo>
                    <a:pt x="410" y="455"/>
                    <a:pt x="394" y="450"/>
                    <a:pt x="380" y="443"/>
                  </a:cubicBezTo>
                  <a:cubicBezTo>
                    <a:pt x="375" y="441"/>
                    <a:pt x="370" y="438"/>
                    <a:pt x="365" y="437"/>
                  </a:cubicBezTo>
                  <a:cubicBezTo>
                    <a:pt x="343" y="431"/>
                    <a:pt x="322" y="434"/>
                    <a:pt x="312" y="445"/>
                  </a:cubicBezTo>
                  <a:cubicBezTo>
                    <a:pt x="306" y="452"/>
                    <a:pt x="305" y="463"/>
                    <a:pt x="308" y="476"/>
                  </a:cubicBezTo>
                  <a:cubicBezTo>
                    <a:pt x="310" y="487"/>
                    <a:pt x="310" y="487"/>
                    <a:pt x="310" y="487"/>
                  </a:cubicBezTo>
                  <a:lnTo>
                    <a:pt x="297" y="487"/>
                  </a:lnTo>
                  <a:close/>
                  <a:moveTo>
                    <a:pt x="218" y="453"/>
                  </a:moveTo>
                  <a:cubicBezTo>
                    <a:pt x="230" y="453"/>
                    <a:pt x="245" y="457"/>
                    <a:pt x="259" y="461"/>
                  </a:cubicBezTo>
                  <a:cubicBezTo>
                    <a:pt x="269" y="464"/>
                    <a:pt x="279" y="467"/>
                    <a:pt x="288" y="468"/>
                  </a:cubicBezTo>
                  <a:cubicBezTo>
                    <a:pt x="287" y="451"/>
                    <a:pt x="293" y="440"/>
                    <a:pt x="298" y="434"/>
                  </a:cubicBezTo>
                  <a:cubicBezTo>
                    <a:pt x="312" y="416"/>
                    <a:pt x="340" y="411"/>
                    <a:pt x="370" y="419"/>
                  </a:cubicBezTo>
                  <a:cubicBezTo>
                    <a:pt x="377" y="421"/>
                    <a:pt x="383" y="424"/>
                    <a:pt x="389" y="427"/>
                  </a:cubicBezTo>
                  <a:cubicBezTo>
                    <a:pt x="395" y="430"/>
                    <a:pt x="400" y="433"/>
                    <a:pt x="405" y="433"/>
                  </a:cubicBezTo>
                  <a:cubicBezTo>
                    <a:pt x="406" y="433"/>
                    <a:pt x="409" y="432"/>
                    <a:pt x="413" y="429"/>
                  </a:cubicBezTo>
                  <a:cubicBezTo>
                    <a:pt x="416" y="427"/>
                    <a:pt x="420" y="424"/>
                    <a:pt x="424" y="422"/>
                  </a:cubicBezTo>
                  <a:cubicBezTo>
                    <a:pt x="434" y="415"/>
                    <a:pt x="449" y="406"/>
                    <a:pt x="448" y="398"/>
                  </a:cubicBezTo>
                  <a:cubicBezTo>
                    <a:pt x="448" y="398"/>
                    <a:pt x="448" y="397"/>
                    <a:pt x="448" y="397"/>
                  </a:cubicBezTo>
                  <a:cubicBezTo>
                    <a:pt x="446" y="397"/>
                    <a:pt x="446" y="397"/>
                    <a:pt x="446" y="397"/>
                  </a:cubicBezTo>
                  <a:cubicBezTo>
                    <a:pt x="434" y="397"/>
                    <a:pt x="431" y="388"/>
                    <a:pt x="430" y="383"/>
                  </a:cubicBezTo>
                  <a:cubicBezTo>
                    <a:pt x="428" y="373"/>
                    <a:pt x="428" y="373"/>
                    <a:pt x="428" y="373"/>
                  </a:cubicBezTo>
                  <a:cubicBezTo>
                    <a:pt x="427" y="367"/>
                    <a:pt x="427" y="361"/>
                    <a:pt x="425" y="355"/>
                  </a:cubicBezTo>
                  <a:cubicBezTo>
                    <a:pt x="424" y="350"/>
                    <a:pt x="426" y="344"/>
                    <a:pt x="428" y="339"/>
                  </a:cubicBezTo>
                  <a:cubicBezTo>
                    <a:pt x="429" y="336"/>
                    <a:pt x="430" y="332"/>
                    <a:pt x="430" y="330"/>
                  </a:cubicBezTo>
                  <a:cubicBezTo>
                    <a:pt x="428" y="326"/>
                    <a:pt x="427" y="320"/>
                    <a:pt x="426" y="312"/>
                  </a:cubicBezTo>
                  <a:cubicBezTo>
                    <a:pt x="425" y="304"/>
                    <a:pt x="422" y="286"/>
                    <a:pt x="419" y="281"/>
                  </a:cubicBezTo>
                  <a:cubicBezTo>
                    <a:pt x="418" y="282"/>
                    <a:pt x="415" y="285"/>
                    <a:pt x="410" y="292"/>
                  </a:cubicBezTo>
                  <a:cubicBezTo>
                    <a:pt x="398" y="309"/>
                    <a:pt x="398" y="309"/>
                    <a:pt x="398" y="309"/>
                  </a:cubicBezTo>
                  <a:cubicBezTo>
                    <a:pt x="394" y="288"/>
                    <a:pt x="394" y="288"/>
                    <a:pt x="394" y="288"/>
                  </a:cubicBezTo>
                  <a:cubicBezTo>
                    <a:pt x="387" y="259"/>
                    <a:pt x="415" y="212"/>
                    <a:pt x="445" y="200"/>
                  </a:cubicBezTo>
                  <a:cubicBezTo>
                    <a:pt x="448" y="193"/>
                    <a:pt x="454" y="171"/>
                    <a:pt x="458" y="157"/>
                  </a:cubicBezTo>
                  <a:cubicBezTo>
                    <a:pt x="460" y="150"/>
                    <a:pt x="462" y="144"/>
                    <a:pt x="464" y="139"/>
                  </a:cubicBezTo>
                  <a:cubicBezTo>
                    <a:pt x="428" y="129"/>
                    <a:pt x="428" y="129"/>
                    <a:pt x="428" y="129"/>
                  </a:cubicBezTo>
                  <a:cubicBezTo>
                    <a:pt x="420" y="127"/>
                    <a:pt x="415" y="120"/>
                    <a:pt x="412" y="115"/>
                  </a:cubicBezTo>
                  <a:cubicBezTo>
                    <a:pt x="410" y="113"/>
                    <a:pt x="408" y="110"/>
                    <a:pt x="407" y="109"/>
                  </a:cubicBezTo>
                  <a:cubicBezTo>
                    <a:pt x="402" y="107"/>
                    <a:pt x="396" y="106"/>
                    <a:pt x="389" y="106"/>
                  </a:cubicBezTo>
                  <a:cubicBezTo>
                    <a:pt x="377" y="104"/>
                    <a:pt x="363" y="103"/>
                    <a:pt x="357" y="92"/>
                  </a:cubicBezTo>
                  <a:cubicBezTo>
                    <a:pt x="354" y="89"/>
                    <a:pt x="353" y="84"/>
                    <a:pt x="353" y="80"/>
                  </a:cubicBezTo>
                  <a:cubicBezTo>
                    <a:pt x="332" y="78"/>
                    <a:pt x="305" y="60"/>
                    <a:pt x="290" y="43"/>
                  </a:cubicBezTo>
                  <a:cubicBezTo>
                    <a:pt x="285" y="37"/>
                    <a:pt x="281" y="31"/>
                    <a:pt x="279" y="25"/>
                  </a:cubicBezTo>
                  <a:cubicBezTo>
                    <a:pt x="264" y="30"/>
                    <a:pt x="264" y="32"/>
                    <a:pt x="264" y="37"/>
                  </a:cubicBezTo>
                  <a:cubicBezTo>
                    <a:pt x="263" y="43"/>
                    <a:pt x="262" y="53"/>
                    <a:pt x="252" y="68"/>
                  </a:cubicBezTo>
                  <a:cubicBezTo>
                    <a:pt x="245" y="80"/>
                    <a:pt x="234" y="84"/>
                    <a:pt x="223" y="88"/>
                  </a:cubicBezTo>
                  <a:cubicBezTo>
                    <a:pt x="215" y="92"/>
                    <a:pt x="209" y="94"/>
                    <a:pt x="205" y="99"/>
                  </a:cubicBezTo>
                  <a:cubicBezTo>
                    <a:pt x="291" y="112"/>
                    <a:pt x="291" y="112"/>
                    <a:pt x="291" y="112"/>
                  </a:cubicBezTo>
                  <a:cubicBezTo>
                    <a:pt x="204" y="117"/>
                    <a:pt x="204" y="117"/>
                    <a:pt x="204" y="117"/>
                  </a:cubicBezTo>
                  <a:cubicBezTo>
                    <a:pt x="199" y="118"/>
                    <a:pt x="194" y="118"/>
                    <a:pt x="188" y="119"/>
                  </a:cubicBezTo>
                  <a:cubicBezTo>
                    <a:pt x="173" y="121"/>
                    <a:pt x="157" y="123"/>
                    <a:pt x="146" y="121"/>
                  </a:cubicBezTo>
                  <a:cubicBezTo>
                    <a:pt x="137" y="119"/>
                    <a:pt x="133" y="113"/>
                    <a:pt x="131" y="108"/>
                  </a:cubicBezTo>
                  <a:cubicBezTo>
                    <a:pt x="133" y="118"/>
                    <a:pt x="135" y="128"/>
                    <a:pt x="137" y="137"/>
                  </a:cubicBezTo>
                  <a:cubicBezTo>
                    <a:pt x="143" y="163"/>
                    <a:pt x="143" y="163"/>
                    <a:pt x="143" y="163"/>
                  </a:cubicBezTo>
                  <a:cubicBezTo>
                    <a:pt x="132" y="164"/>
                    <a:pt x="132" y="164"/>
                    <a:pt x="132" y="164"/>
                  </a:cubicBezTo>
                  <a:cubicBezTo>
                    <a:pt x="123" y="164"/>
                    <a:pt x="112" y="162"/>
                    <a:pt x="100" y="161"/>
                  </a:cubicBezTo>
                  <a:cubicBezTo>
                    <a:pt x="80" y="158"/>
                    <a:pt x="54" y="155"/>
                    <a:pt x="40" y="157"/>
                  </a:cubicBezTo>
                  <a:cubicBezTo>
                    <a:pt x="34" y="171"/>
                    <a:pt x="34" y="171"/>
                    <a:pt x="34" y="171"/>
                  </a:cubicBezTo>
                  <a:cubicBezTo>
                    <a:pt x="34" y="172"/>
                    <a:pt x="33" y="173"/>
                    <a:pt x="33" y="173"/>
                  </a:cubicBezTo>
                  <a:cubicBezTo>
                    <a:pt x="34" y="176"/>
                    <a:pt x="35" y="179"/>
                    <a:pt x="35" y="182"/>
                  </a:cubicBezTo>
                  <a:cubicBezTo>
                    <a:pt x="35" y="188"/>
                    <a:pt x="35" y="188"/>
                    <a:pt x="35" y="188"/>
                  </a:cubicBezTo>
                  <a:cubicBezTo>
                    <a:pt x="59" y="201"/>
                    <a:pt x="108" y="220"/>
                    <a:pt x="121" y="220"/>
                  </a:cubicBezTo>
                  <a:cubicBezTo>
                    <a:pt x="124" y="238"/>
                    <a:pt x="124" y="238"/>
                    <a:pt x="124" y="238"/>
                  </a:cubicBezTo>
                  <a:cubicBezTo>
                    <a:pt x="118" y="239"/>
                    <a:pt x="118" y="239"/>
                    <a:pt x="118" y="239"/>
                  </a:cubicBezTo>
                  <a:cubicBezTo>
                    <a:pt x="120" y="248"/>
                    <a:pt x="125" y="251"/>
                    <a:pt x="132" y="256"/>
                  </a:cubicBezTo>
                  <a:cubicBezTo>
                    <a:pt x="138" y="259"/>
                    <a:pt x="146" y="264"/>
                    <a:pt x="152" y="274"/>
                  </a:cubicBezTo>
                  <a:cubicBezTo>
                    <a:pt x="158" y="283"/>
                    <a:pt x="159" y="292"/>
                    <a:pt x="159" y="300"/>
                  </a:cubicBezTo>
                  <a:cubicBezTo>
                    <a:pt x="160" y="308"/>
                    <a:pt x="160" y="315"/>
                    <a:pt x="164" y="322"/>
                  </a:cubicBezTo>
                  <a:cubicBezTo>
                    <a:pt x="169" y="327"/>
                    <a:pt x="169" y="327"/>
                    <a:pt x="169" y="327"/>
                  </a:cubicBezTo>
                  <a:cubicBezTo>
                    <a:pt x="158" y="336"/>
                    <a:pt x="158" y="336"/>
                    <a:pt x="158" y="336"/>
                  </a:cubicBezTo>
                  <a:cubicBezTo>
                    <a:pt x="157" y="341"/>
                    <a:pt x="157" y="346"/>
                    <a:pt x="157" y="351"/>
                  </a:cubicBezTo>
                  <a:cubicBezTo>
                    <a:pt x="157" y="378"/>
                    <a:pt x="157" y="412"/>
                    <a:pt x="136" y="430"/>
                  </a:cubicBezTo>
                  <a:cubicBezTo>
                    <a:pt x="157" y="446"/>
                    <a:pt x="182" y="463"/>
                    <a:pt x="206" y="455"/>
                  </a:cubicBezTo>
                  <a:cubicBezTo>
                    <a:pt x="209" y="454"/>
                    <a:pt x="214" y="453"/>
                    <a:pt x="218" y="4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3" name="Freeform 415"/>
            <p:cNvSpPr>
              <a:spLocks/>
            </p:cNvSpPr>
            <p:nvPr/>
          </p:nvSpPr>
          <p:spPr bwMode="auto">
            <a:xfrm>
              <a:off x="2251" y="2093"/>
              <a:ext cx="12" cy="24"/>
            </a:xfrm>
            <a:custGeom>
              <a:avLst/>
              <a:gdLst>
                <a:gd name="T0" fmla="*/ 34 w 40"/>
                <a:gd name="T1" fmla="*/ 0 h 82"/>
                <a:gd name="T2" fmla="*/ 30 w 40"/>
                <a:gd name="T3" fmla="*/ 82 h 82"/>
                <a:gd name="T4" fmla="*/ 6 w 40"/>
                <a:gd name="T5" fmla="*/ 28 h 82"/>
                <a:gd name="T6" fmla="*/ 34 w 40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82">
                  <a:moveTo>
                    <a:pt x="34" y="0"/>
                  </a:moveTo>
                  <a:cubicBezTo>
                    <a:pt x="40" y="34"/>
                    <a:pt x="39" y="49"/>
                    <a:pt x="30" y="82"/>
                  </a:cubicBezTo>
                  <a:cubicBezTo>
                    <a:pt x="17" y="73"/>
                    <a:pt x="0" y="46"/>
                    <a:pt x="6" y="28"/>
                  </a:cubicBezTo>
                  <a:cubicBezTo>
                    <a:pt x="11" y="11"/>
                    <a:pt x="30" y="21"/>
                    <a:pt x="34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4" name="Freeform 416"/>
            <p:cNvSpPr>
              <a:spLocks noEditPoints="1"/>
            </p:cNvSpPr>
            <p:nvPr/>
          </p:nvSpPr>
          <p:spPr bwMode="auto">
            <a:xfrm>
              <a:off x="2248" y="2077"/>
              <a:ext cx="18" cy="45"/>
            </a:xfrm>
            <a:custGeom>
              <a:avLst/>
              <a:gdLst>
                <a:gd name="T0" fmla="*/ 45 w 59"/>
                <a:gd name="T1" fmla="*/ 149 h 149"/>
                <a:gd name="T2" fmla="*/ 35 w 59"/>
                <a:gd name="T3" fmla="*/ 142 h 149"/>
                <a:gd name="T4" fmla="*/ 7 w 59"/>
                <a:gd name="T5" fmla="*/ 77 h 149"/>
                <a:gd name="T6" fmla="*/ 26 w 59"/>
                <a:gd name="T7" fmla="*/ 60 h 149"/>
                <a:gd name="T8" fmla="*/ 35 w 59"/>
                <a:gd name="T9" fmla="*/ 51 h 149"/>
                <a:gd name="T10" fmla="*/ 43 w 59"/>
                <a:gd name="T11" fmla="*/ 0 h 149"/>
                <a:gd name="T12" fmla="*/ 53 w 59"/>
                <a:gd name="T13" fmla="*/ 51 h 149"/>
                <a:gd name="T14" fmla="*/ 49 w 59"/>
                <a:gd name="T15" fmla="*/ 136 h 149"/>
                <a:gd name="T16" fmla="*/ 45 w 59"/>
                <a:gd name="T17" fmla="*/ 149 h 149"/>
                <a:gd name="T18" fmla="*/ 38 w 59"/>
                <a:gd name="T19" fmla="*/ 75 h 149"/>
                <a:gd name="T20" fmla="*/ 33 w 59"/>
                <a:gd name="T21" fmla="*/ 77 h 149"/>
                <a:gd name="T22" fmla="*/ 24 w 59"/>
                <a:gd name="T23" fmla="*/ 83 h 149"/>
                <a:gd name="T24" fmla="*/ 35 w 59"/>
                <a:gd name="T25" fmla="*/ 116 h 149"/>
                <a:gd name="T26" fmla="*/ 38 w 59"/>
                <a:gd name="T27" fmla="*/ 7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149">
                  <a:moveTo>
                    <a:pt x="45" y="149"/>
                  </a:moveTo>
                  <a:cubicBezTo>
                    <a:pt x="35" y="142"/>
                    <a:pt x="35" y="142"/>
                    <a:pt x="35" y="142"/>
                  </a:cubicBezTo>
                  <a:cubicBezTo>
                    <a:pt x="18" y="130"/>
                    <a:pt x="0" y="100"/>
                    <a:pt x="7" y="77"/>
                  </a:cubicBezTo>
                  <a:cubicBezTo>
                    <a:pt x="11" y="65"/>
                    <a:pt x="20" y="62"/>
                    <a:pt x="26" y="60"/>
                  </a:cubicBezTo>
                  <a:cubicBezTo>
                    <a:pt x="32" y="57"/>
                    <a:pt x="34" y="57"/>
                    <a:pt x="35" y="5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53" y="51"/>
                    <a:pt x="53" y="51"/>
                    <a:pt x="53" y="51"/>
                  </a:cubicBezTo>
                  <a:cubicBezTo>
                    <a:pt x="59" y="86"/>
                    <a:pt x="57" y="103"/>
                    <a:pt x="49" y="136"/>
                  </a:cubicBezTo>
                  <a:lnTo>
                    <a:pt x="45" y="149"/>
                  </a:lnTo>
                  <a:close/>
                  <a:moveTo>
                    <a:pt x="38" y="75"/>
                  </a:moveTo>
                  <a:cubicBezTo>
                    <a:pt x="36" y="75"/>
                    <a:pt x="34" y="76"/>
                    <a:pt x="33" y="77"/>
                  </a:cubicBezTo>
                  <a:cubicBezTo>
                    <a:pt x="27" y="79"/>
                    <a:pt x="26" y="80"/>
                    <a:pt x="24" y="83"/>
                  </a:cubicBezTo>
                  <a:cubicBezTo>
                    <a:pt x="21" y="92"/>
                    <a:pt x="27" y="106"/>
                    <a:pt x="35" y="116"/>
                  </a:cubicBezTo>
                  <a:cubicBezTo>
                    <a:pt x="38" y="101"/>
                    <a:pt x="39" y="89"/>
                    <a:pt x="38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5" name="Freeform 417"/>
            <p:cNvSpPr>
              <a:spLocks/>
            </p:cNvSpPr>
            <p:nvPr/>
          </p:nvSpPr>
          <p:spPr bwMode="auto">
            <a:xfrm>
              <a:off x="2819" y="2154"/>
              <a:ext cx="158" cy="126"/>
            </a:xfrm>
            <a:custGeom>
              <a:avLst/>
              <a:gdLst>
                <a:gd name="T0" fmla="*/ 227 w 530"/>
                <a:gd name="T1" fmla="*/ 63 h 420"/>
                <a:gd name="T2" fmla="*/ 277 w 530"/>
                <a:gd name="T3" fmla="*/ 81 h 420"/>
                <a:gd name="T4" fmla="*/ 327 w 530"/>
                <a:gd name="T5" fmla="*/ 78 h 420"/>
                <a:gd name="T6" fmla="*/ 333 w 530"/>
                <a:gd name="T7" fmla="*/ 54 h 420"/>
                <a:gd name="T8" fmla="*/ 392 w 530"/>
                <a:gd name="T9" fmla="*/ 19 h 420"/>
                <a:gd name="T10" fmla="*/ 413 w 530"/>
                <a:gd name="T11" fmla="*/ 98 h 420"/>
                <a:gd name="T12" fmla="*/ 530 w 530"/>
                <a:gd name="T13" fmla="*/ 66 h 420"/>
                <a:gd name="T14" fmla="*/ 515 w 530"/>
                <a:gd name="T15" fmla="*/ 78 h 420"/>
                <a:gd name="T16" fmla="*/ 522 w 530"/>
                <a:gd name="T17" fmla="*/ 81 h 420"/>
                <a:gd name="T18" fmla="*/ 396 w 530"/>
                <a:gd name="T19" fmla="*/ 126 h 420"/>
                <a:gd name="T20" fmla="*/ 413 w 530"/>
                <a:gd name="T21" fmla="*/ 152 h 420"/>
                <a:gd name="T22" fmla="*/ 392 w 530"/>
                <a:gd name="T23" fmla="*/ 192 h 420"/>
                <a:gd name="T24" fmla="*/ 349 w 530"/>
                <a:gd name="T25" fmla="*/ 217 h 420"/>
                <a:gd name="T26" fmla="*/ 364 w 530"/>
                <a:gd name="T27" fmla="*/ 245 h 420"/>
                <a:gd name="T28" fmla="*/ 331 w 530"/>
                <a:gd name="T29" fmla="*/ 263 h 420"/>
                <a:gd name="T30" fmla="*/ 325 w 530"/>
                <a:gd name="T31" fmla="*/ 310 h 420"/>
                <a:gd name="T32" fmla="*/ 269 w 530"/>
                <a:gd name="T33" fmla="*/ 334 h 420"/>
                <a:gd name="T34" fmla="*/ 219 w 530"/>
                <a:gd name="T35" fmla="*/ 367 h 420"/>
                <a:gd name="T36" fmla="*/ 171 w 530"/>
                <a:gd name="T37" fmla="*/ 409 h 420"/>
                <a:gd name="T38" fmla="*/ 17 w 530"/>
                <a:gd name="T39" fmla="*/ 397 h 420"/>
                <a:gd name="T40" fmla="*/ 43 w 530"/>
                <a:gd name="T41" fmla="*/ 337 h 420"/>
                <a:gd name="T42" fmla="*/ 11 w 530"/>
                <a:gd name="T43" fmla="*/ 314 h 420"/>
                <a:gd name="T44" fmla="*/ 4 w 530"/>
                <a:gd name="T45" fmla="*/ 267 h 420"/>
                <a:gd name="T46" fmla="*/ 8 w 530"/>
                <a:gd name="T47" fmla="*/ 233 h 420"/>
                <a:gd name="T48" fmla="*/ 2 w 530"/>
                <a:gd name="T49" fmla="*/ 210 h 420"/>
                <a:gd name="T50" fmla="*/ 24 w 530"/>
                <a:gd name="T51" fmla="*/ 180 h 420"/>
                <a:gd name="T52" fmla="*/ 32 w 530"/>
                <a:gd name="T53" fmla="*/ 135 h 420"/>
                <a:gd name="T54" fmla="*/ 99 w 530"/>
                <a:gd name="T55" fmla="*/ 135 h 420"/>
                <a:gd name="T56" fmla="*/ 160 w 530"/>
                <a:gd name="T57" fmla="*/ 85 h 420"/>
                <a:gd name="T58" fmla="*/ 227 w 530"/>
                <a:gd name="T59" fmla="*/ 6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30" h="420">
                  <a:moveTo>
                    <a:pt x="227" y="63"/>
                  </a:moveTo>
                  <a:cubicBezTo>
                    <a:pt x="247" y="67"/>
                    <a:pt x="262" y="66"/>
                    <a:pt x="277" y="81"/>
                  </a:cubicBezTo>
                  <a:cubicBezTo>
                    <a:pt x="289" y="93"/>
                    <a:pt x="307" y="58"/>
                    <a:pt x="327" y="78"/>
                  </a:cubicBezTo>
                  <a:cubicBezTo>
                    <a:pt x="327" y="70"/>
                    <a:pt x="333" y="61"/>
                    <a:pt x="333" y="54"/>
                  </a:cubicBezTo>
                  <a:cubicBezTo>
                    <a:pt x="373" y="77"/>
                    <a:pt x="361" y="0"/>
                    <a:pt x="392" y="19"/>
                  </a:cubicBezTo>
                  <a:cubicBezTo>
                    <a:pt x="415" y="33"/>
                    <a:pt x="395" y="72"/>
                    <a:pt x="413" y="98"/>
                  </a:cubicBezTo>
                  <a:cubicBezTo>
                    <a:pt x="465" y="68"/>
                    <a:pt x="479" y="64"/>
                    <a:pt x="530" y="66"/>
                  </a:cubicBezTo>
                  <a:cubicBezTo>
                    <a:pt x="526" y="73"/>
                    <a:pt x="521" y="74"/>
                    <a:pt x="515" y="78"/>
                  </a:cubicBezTo>
                  <a:cubicBezTo>
                    <a:pt x="517" y="79"/>
                    <a:pt x="520" y="80"/>
                    <a:pt x="522" y="81"/>
                  </a:cubicBezTo>
                  <a:cubicBezTo>
                    <a:pt x="494" y="87"/>
                    <a:pt x="405" y="87"/>
                    <a:pt x="396" y="126"/>
                  </a:cubicBezTo>
                  <a:cubicBezTo>
                    <a:pt x="394" y="133"/>
                    <a:pt x="413" y="144"/>
                    <a:pt x="413" y="152"/>
                  </a:cubicBezTo>
                  <a:cubicBezTo>
                    <a:pt x="412" y="169"/>
                    <a:pt x="402" y="179"/>
                    <a:pt x="392" y="192"/>
                  </a:cubicBezTo>
                  <a:cubicBezTo>
                    <a:pt x="377" y="211"/>
                    <a:pt x="394" y="217"/>
                    <a:pt x="349" y="217"/>
                  </a:cubicBezTo>
                  <a:cubicBezTo>
                    <a:pt x="356" y="225"/>
                    <a:pt x="358" y="237"/>
                    <a:pt x="364" y="245"/>
                  </a:cubicBezTo>
                  <a:cubicBezTo>
                    <a:pt x="354" y="247"/>
                    <a:pt x="334" y="253"/>
                    <a:pt x="331" y="263"/>
                  </a:cubicBezTo>
                  <a:cubicBezTo>
                    <a:pt x="329" y="268"/>
                    <a:pt x="326" y="309"/>
                    <a:pt x="325" y="310"/>
                  </a:cubicBezTo>
                  <a:cubicBezTo>
                    <a:pt x="314" y="325"/>
                    <a:pt x="258" y="305"/>
                    <a:pt x="269" y="334"/>
                  </a:cubicBezTo>
                  <a:cubicBezTo>
                    <a:pt x="243" y="337"/>
                    <a:pt x="220" y="336"/>
                    <a:pt x="219" y="367"/>
                  </a:cubicBezTo>
                  <a:cubicBezTo>
                    <a:pt x="217" y="404"/>
                    <a:pt x="208" y="400"/>
                    <a:pt x="171" y="409"/>
                  </a:cubicBezTo>
                  <a:cubicBezTo>
                    <a:pt x="122" y="420"/>
                    <a:pt x="68" y="414"/>
                    <a:pt x="17" y="397"/>
                  </a:cubicBezTo>
                  <a:cubicBezTo>
                    <a:pt x="26" y="384"/>
                    <a:pt x="56" y="354"/>
                    <a:pt x="43" y="337"/>
                  </a:cubicBezTo>
                  <a:cubicBezTo>
                    <a:pt x="36" y="326"/>
                    <a:pt x="16" y="321"/>
                    <a:pt x="11" y="314"/>
                  </a:cubicBezTo>
                  <a:cubicBezTo>
                    <a:pt x="5" y="303"/>
                    <a:pt x="6" y="280"/>
                    <a:pt x="4" y="267"/>
                  </a:cubicBezTo>
                  <a:cubicBezTo>
                    <a:pt x="2" y="254"/>
                    <a:pt x="19" y="243"/>
                    <a:pt x="8" y="233"/>
                  </a:cubicBezTo>
                  <a:cubicBezTo>
                    <a:pt x="1" y="227"/>
                    <a:pt x="0" y="218"/>
                    <a:pt x="2" y="210"/>
                  </a:cubicBezTo>
                  <a:cubicBezTo>
                    <a:pt x="2" y="208"/>
                    <a:pt x="21" y="187"/>
                    <a:pt x="24" y="180"/>
                  </a:cubicBezTo>
                  <a:cubicBezTo>
                    <a:pt x="30" y="167"/>
                    <a:pt x="29" y="149"/>
                    <a:pt x="32" y="135"/>
                  </a:cubicBezTo>
                  <a:cubicBezTo>
                    <a:pt x="30" y="168"/>
                    <a:pt x="118" y="170"/>
                    <a:pt x="99" y="135"/>
                  </a:cubicBezTo>
                  <a:cubicBezTo>
                    <a:pt x="131" y="120"/>
                    <a:pt x="148" y="118"/>
                    <a:pt x="160" y="85"/>
                  </a:cubicBezTo>
                  <a:cubicBezTo>
                    <a:pt x="167" y="65"/>
                    <a:pt x="204" y="54"/>
                    <a:pt x="227" y="63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6" name="Freeform 418"/>
            <p:cNvSpPr>
              <a:spLocks noEditPoints="1"/>
            </p:cNvSpPr>
            <p:nvPr/>
          </p:nvSpPr>
          <p:spPr bwMode="auto">
            <a:xfrm>
              <a:off x="2816" y="2156"/>
              <a:ext cx="167" cy="125"/>
            </a:xfrm>
            <a:custGeom>
              <a:avLst/>
              <a:gdLst>
                <a:gd name="T0" fmla="*/ 12 w 559"/>
                <a:gd name="T1" fmla="*/ 395 h 417"/>
                <a:gd name="T2" fmla="*/ 46 w 559"/>
                <a:gd name="T3" fmla="*/ 335 h 417"/>
                <a:gd name="T4" fmla="*/ 6 w 559"/>
                <a:gd name="T5" fmla="*/ 275 h 417"/>
                <a:gd name="T6" fmla="*/ 13 w 559"/>
                <a:gd name="T7" fmla="*/ 234 h 417"/>
                <a:gd name="T8" fmla="*/ 26 w 559"/>
                <a:gd name="T9" fmla="*/ 169 h 417"/>
                <a:gd name="T10" fmla="*/ 51 w 559"/>
                <a:gd name="T11" fmla="*/ 129 h 417"/>
                <a:gd name="T12" fmla="*/ 102 w 559"/>
                <a:gd name="T13" fmla="*/ 139 h 417"/>
                <a:gd name="T14" fmla="*/ 105 w 559"/>
                <a:gd name="T15" fmla="*/ 120 h 417"/>
                <a:gd name="T16" fmla="*/ 240 w 559"/>
                <a:gd name="T17" fmla="*/ 47 h 417"/>
                <a:gd name="T18" fmla="*/ 301 w 559"/>
                <a:gd name="T19" fmla="*/ 63 h 417"/>
                <a:gd name="T20" fmla="*/ 334 w 559"/>
                <a:gd name="T21" fmla="*/ 47 h 417"/>
                <a:gd name="T22" fmla="*/ 357 w 559"/>
                <a:gd name="T23" fmla="*/ 42 h 417"/>
                <a:gd name="T24" fmla="*/ 407 w 559"/>
                <a:gd name="T25" fmla="*/ 4 h 417"/>
                <a:gd name="T26" fmla="*/ 540 w 559"/>
                <a:gd name="T27" fmla="*/ 50 h 417"/>
                <a:gd name="T28" fmla="*/ 544 w 559"/>
                <a:gd name="T29" fmla="*/ 70 h 417"/>
                <a:gd name="T30" fmla="*/ 508 w 559"/>
                <a:gd name="T31" fmla="*/ 87 h 417"/>
                <a:gd name="T32" fmla="*/ 432 w 559"/>
                <a:gd name="T33" fmla="*/ 145 h 417"/>
                <a:gd name="T34" fmla="*/ 403 w 559"/>
                <a:gd name="T35" fmla="*/ 202 h 417"/>
                <a:gd name="T36" fmla="*/ 382 w 559"/>
                <a:gd name="T37" fmla="*/ 232 h 417"/>
                <a:gd name="T38" fmla="*/ 350 w 559"/>
                <a:gd name="T39" fmla="*/ 259 h 417"/>
                <a:gd name="T40" fmla="*/ 306 w 559"/>
                <a:gd name="T41" fmla="*/ 319 h 417"/>
                <a:gd name="T42" fmla="*/ 292 w 559"/>
                <a:gd name="T43" fmla="*/ 335 h 417"/>
                <a:gd name="T44" fmla="*/ 196 w 559"/>
                <a:gd name="T45" fmla="*/ 408 h 417"/>
                <a:gd name="T46" fmla="*/ 42 w 559"/>
                <a:gd name="T47" fmla="*/ 385 h 417"/>
                <a:gd name="T48" fmla="*/ 219 w 559"/>
                <a:gd name="T49" fmla="*/ 360 h 417"/>
                <a:gd name="T50" fmla="*/ 306 w 559"/>
                <a:gd name="T51" fmla="*/ 300 h 417"/>
                <a:gd name="T52" fmla="*/ 332 w 559"/>
                <a:gd name="T53" fmla="*/ 253 h 417"/>
                <a:gd name="T54" fmla="*/ 352 w 559"/>
                <a:gd name="T55" fmla="*/ 216 h 417"/>
                <a:gd name="T56" fmla="*/ 385 w 559"/>
                <a:gd name="T57" fmla="*/ 199 h 417"/>
                <a:gd name="T58" fmla="*/ 400 w 559"/>
                <a:gd name="T59" fmla="*/ 172 h 417"/>
                <a:gd name="T60" fmla="*/ 397 w 559"/>
                <a:gd name="T61" fmla="*/ 117 h 417"/>
                <a:gd name="T62" fmla="*/ 397 w 559"/>
                <a:gd name="T63" fmla="*/ 20 h 417"/>
                <a:gd name="T64" fmla="*/ 357 w 559"/>
                <a:gd name="T65" fmla="*/ 60 h 417"/>
                <a:gd name="T66" fmla="*/ 346 w 559"/>
                <a:gd name="T67" fmla="*/ 70 h 417"/>
                <a:gd name="T68" fmla="*/ 323 w 559"/>
                <a:gd name="T69" fmla="*/ 74 h 417"/>
                <a:gd name="T70" fmla="*/ 246 w 559"/>
                <a:gd name="T71" fmla="*/ 67 h 417"/>
                <a:gd name="T72" fmla="*/ 179 w 559"/>
                <a:gd name="T73" fmla="*/ 81 h 417"/>
                <a:gd name="T74" fmla="*/ 118 w 559"/>
                <a:gd name="T75" fmla="*/ 148 h 417"/>
                <a:gd name="T76" fmla="*/ 48 w 559"/>
                <a:gd name="T77" fmla="*/ 154 h 417"/>
                <a:gd name="T78" fmla="*/ 21 w 559"/>
                <a:gd name="T79" fmla="*/ 206 h 417"/>
                <a:gd name="T80" fmla="*/ 23 w 559"/>
                <a:gd name="T81" fmla="*/ 259 h 417"/>
                <a:gd name="T82" fmla="*/ 39 w 559"/>
                <a:gd name="T83" fmla="*/ 308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59" h="417">
                  <a:moveTo>
                    <a:pt x="127" y="417"/>
                  </a:moveTo>
                  <a:cubicBezTo>
                    <a:pt x="93" y="417"/>
                    <a:pt x="59" y="411"/>
                    <a:pt x="24" y="399"/>
                  </a:cubicBezTo>
                  <a:cubicBezTo>
                    <a:pt x="12" y="395"/>
                    <a:pt x="12" y="395"/>
                    <a:pt x="12" y="395"/>
                  </a:cubicBezTo>
                  <a:cubicBezTo>
                    <a:pt x="19" y="385"/>
                    <a:pt x="19" y="385"/>
                    <a:pt x="19" y="385"/>
                  </a:cubicBezTo>
                  <a:cubicBezTo>
                    <a:pt x="21" y="383"/>
                    <a:pt x="23" y="380"/>
                    <a:pt x="26" y="377"/>
                  </a:cubicBezTo>
                  <a:cubicBezTo>
                    <a:pt x="34" y="366"/>
                    <a:pt x="52" y="344"/>
                    <a:pt x="46" y="335"/>
                  </a:cubicBezTo>
                  <a:cubicBezTo>
                    <a:pt x="43" y="331"/>
                    <a:pt x="36" y="328"/>
                    <a:pt x="30" y="325"/>
                  </a:cubicBezTo>
                  <a:cubicBezTo>
                    <a:pt x="23" y="321"/>
                    <a:pt x="17" y="317"/>
                    <a:pt x="13" y="311"/>
                  </a:cubicBezTo>
                  <a:cubicBezTo>
                    <a:pt x="8" y="302"/>
                    <a:pt x="7" y="288"/>
                    <a:pt x="6" y="275"/>
                  </a:cubicBezTo>
                  <a:cubicBezTo>
                    <a:pt x="6" y="270"/>
                    <a:pt x="6" y="265"/>
                    <a:pt x="5" y="262"/>
                  </a:cubicBezTo>
                  <a:cubicBezTo>
                    <a:pt x="4" y="253"/>
                    <a:pt x="7" y="246"/>
                    <a:pt x="10" y="241"/>
                  </a:cubicBezTo>
                  <a:cubicBezTo>
                    <a:pt x="11" y="239"/>
                    <a:pt x="13" y="235"/>
                    <a:pt x="13" y="234"/>
                  </a:cubicBezTo>
                  <a:cubicBezTo>
                    <a:pt x="3" y="226"/>
                    <a:pt x="0" y="214"/>
                    <a:pt x="3" y="201"/>
                  </a:cubicBezTo>
                  <a:cubicBezTo>
                    <a:pt x="3" y="199"/>
                    <a:pt x="4" y="197"/>
                    <a:pt x="11" y="189"/>
                  </a:cubicBezTo>
                  <a:cubicBezTo>
                    <a:pt x="15" y="184"/>
                    <a:pt x="24" y="172"/>
                    <a:pt x="26" y="169"/>
                  </a:cubicBezTo>
                  <a:cubicBezTo>
                    <a:pt x="29" y="162"/>
                    <a:pt x="30" y="152"/>
                    <a:pt x="31" y="142"/>
                  </a:cubicBezTo>
                  <a:cubicBezTo>
                    <a:pt x="31" y="137"/>
                    <a:pt x="32" y="131"/>
                    <a:pt x="33" y="127"/>
                  </a:cubicBezTo>
                  <a:cubicBezTo>
                    <a:pt x="51" y="129"/>
                    <a:pt x="51" y="129"/>
                    <a:pt x="51" y="129"/>
                  </a:cubicBezTo>
                  <a:cubicBezTo>
                    <a:pt x="51" y="130"/>
                    <a:pt x="51" y="132"/>
                    <a:pt x="54" y="135"/>
                  </a:cubicBezTo>
                  <a:cubicBezTo>
                    <a:pt x="59" y="141"/>
                    <a:pt x="71" y="145"/>
                    <a:pt x="83" y="145"/>
                  </a:cubicBezTo>
                  <a:cubicBezTo>
                    <a:pt x="94" y="145"/>
                    <a:pt x="101" y="141"/>
                    <a:pt x="102" y="139"/>
                  </a:cubicBezTo>
                  <a:cubicBezTo>
                    <a:pt x="103" y="137"/>
                    <a:pt x="102" y="134"/>
                    <a:pt x="101" y="133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110" y="117"/>
                    <a:pt x="115" y="115"/>
                    <a:pt x="120" y="113"/>
                  </a:cubicBezTo>
                  <a:cubicBezTo>
                    <a:pt x="142" y="103"/>
                    <a:pt x="152" y="99"/>
                    <a:pt x="162" y="74"/>
                  </a:cubicBezTo>
                  <a:cubicBezTo>
                    <a:pt x="171" y="47"/>
                    <a:pt x="215" y="38"/>
                    <a:pt x="240" y="47"/>
                  </a:cubicBezTo>
                  <a:cubicBezTo>
                    <a:pt x="242" y="47"/>
                    <a:pt x="245" y="48"/>
                    <a:pt x="249" y="48"/>
                  </a:cubicBezTo>
                  <a:cubicBezTo>
                    <a:pt x="264" y="51"/>
                    <a:pt x="279" y="53"/>
                    <a:pt x="293" y="68"/>
                  </a:cubicBezTo>
                  <a:cubicBezTo>
                    <a:pt x="294" y="68"/>
                    <a:pt x="298" y="65"/>
                    <a:pt x="301" y="63"/>
                  </a:cubicBezTo>
                  <a:cubicBezTo>
                    <a:pt x="309" y="59"/>
                    <a:pt x="320" y="53"/>
                    <a:pt x="331" y="56"/>
                  </a:cubicBezTo>
                  <a:cubicBezTo>
                    <a:pt x="331" y="56"/>
                    <a:pt x="331" y="56"/>
                    <a:pt x="331" y="55"/>
                  </a:cubicBezTo>
                  <a:cubicBezTo>
                    <a:pt x="333" y="52"/>
                    <a:pt x="334" y="49"/>
                    <a:pt x="334" y="47"/>
                  </a:cubicBezTo>
                  <a:cubicBezTo>
                    <a:pt x="334" y="31"/>
                    <a:pt x="334" y="31"/>
                    <a:pt x="334" y="31"/>
                  </a:cubicBezTo>
                  <a:cubicBezTo>
                    <a:pt x="347" y="39"/>
                    <a:pt x="347" y="39"/>
                    <a:pt x="347" y="39"/>
                  </a:cubicBezTo>
                  <a:cubicBezTo>
                    <a:pt x="352" y="41"/>
                    <a:pt x="355" y="42"/>
                    <a:pt x="357" y="42"/>
                  </a:cubicBezTo>
                  <a:cubicBezTo>
                    <a:pt x="361" y="42"/>
                    <a:pt x="364" y="35"/>
                    <a:pt x="369" y="25"/>
                  </a:cubicBezTo>
                  <a:cubicBezTo>
                    <a:pt x="373" y="13"/>
                    <a:pt x="379" y="0"/>
                    <a:pt x="393" y="0"/>
                  </a:cubicBezTo>
                  <a:cubicBezTo>
                    <a:pt x="398" y="0"/>
                    <a:pt x="402" y="1"/>
                    <a:pt x="407" y="4"/>
                  </a:cubicBezTo>
                  <a:cubicBezTo>
                    <a:pt x="423" y="14"/>
                    <a:pt x="423" y="33"/>
                    <a:pt x="423" y="50"/>
                  </a:cubicBezTo>
                  <a:cubicBezTo>
                    <a:pt x="423" y="60"/>
                    <a:pt x="423" y="70"/>
                    <a:pt x="426" y="78"/>
                  </a:cubicBezTo>
                  <a:cubicBezTo>
                    <a:pt x="473" y="52"/>
                    <a:pt x="490" y="48"/>
                    <a:pt x="540" y="50"/>
                  </a:cubicBezTo>
                  <a:cubicBezTo>
                    <a:pt x="555" y="51"/>
                    <a:pt x="555" y="51"/>
                    <a:pt x="555" y="51"/>
                  </a:cubicBezTo>
                  <a:cubicBezTo>
                    <a:pt x="548" y="64"/>
                    <a:pt x="548" y="64"/>
                    <a:pt x="548" y="64"/>
                  </a:cubicBezTo>
                  <a:cubicBezTo>
                    <a:pt x="546" y="66"/>
                    <a:pt x="545" y="68"/>
                    <a:pt x="544" y="70"/>
                  </a:cubicBezTo>
                  <a:cubicBezTo>
                    <a:pt x="559" y="77"/>
                    <a:pt x="559" y="77"/>
                    <a:pt x="559" y="77"/>
                  </a:cubicBezTo>
                  <a:cubicBezTo>
                    <a:pt x="534" y="83"/>
                    <a:pt x="534" y="83"/>
                    <a:pt x="534" y="83"/>
                  </a:cubicBezTo>
                  <a:cubicBezTo>
                    <a:pt x="528" y="85"/>
                    <a:pt x="519" y="86"/>
                    <a:pt x="508" y="87"/>
                  </a:cubicBezTo>
                  <a:cubicBezTo>
                    <a:pt x="475" y="91"/>
                    <a:pt x="420" y="97"/>
                    <a:pt x="415" y="121"/>
                  </a:cubicBezTo>
                  <a:cubicBezTo>
                    <a:pt x="415" y="120"/>
                    <a:pt x="419" y="124"/>
                    <a:pt x="421" y="126"/>
                  </a:cubicBezTo>
                  <a:cubicBezTo>
                    <a:pt x="426" y="132"/>
                    <a:pt x="432" y="138"/>
                    <a:pt x="432" y="145"/>
                  </a:cubicBezTo>
                  <a:cubicBezTo>
                    <a:pt x="431" y="162"/>
                    <a:pt x="423" y="173"/>
                    <a:pt x="415" y="184"/>
                  </a:cubicBezTo>
                  <a:cubicBezTo>
                    <a:pt x="413" y="186"/>
                    <a:pt x="411" y="188"/>
                    <a:pt x="409" y="190"/>
                  </a:cubicBezTo>
                  <a:cubicBezTo>
                    <a:pt x="406" y="195"/>
                    <a:pt x="405" y="199"/>
                    <a:pt x="403" y="202"/>
                  </a:cubicBezTo>
                  <a:cubicBezTo>
                    <a:pt x="399" y="214"/>
                    <a:pt x="393" y="218"/>
                    <a:pt x="375" y="219"/>
                  </a:cubicBezTo>
                  <a:cubicBezTo>
                    <a:pt x="375" y="220"/>
                    <a:pt x="375" y="220"/>
                    <a:pt x="376" y="221"/>
                  </a:cubicBezTo>
                  <a:cubicBezTo>
                    <a:pt x="377" y="225"/>
                    <a:pt x="379" y="229"/>
                    <a:pt x="382" y="232"/>
                  </a:cubicBezTo>
                  <a:cubicBezTo>
                    <a:pt x="391" y="244"/>
                    <a:pt x="391" y="244"/>
                    <a:pt x="391" y="244"/>
                  </a:cubicBezTo>
                  <a:cubicBezTo>
                    <a:pt x="376" y="247"/>
                    <a:pt x="376" y="247"/>
                    <a:pt x="376" y="247"/>
                  </a:cubicBezTo>
                  <a:cubicBezTo>
                    <a:pt x="361" y="250"/>
                    <a:pt x="351" y="256"/>
                    <a:pt x="350" y="259"/>
                  </a:cubicBezTo>
                  <a:cubicBezTo>
                    <a:pt x="349" y="262"/>
                    <a:pt x="347" y="280"/>
                    <a:pt x="346" y="289"/>
                  </a:cubicBezTo>
                  <a:cubicBezTo>
                    <a:pt x="345" y="306"/>
                    <a:pt x="345" y="306"/>
                    <a:pt x="343" y="308"/>
                  </a:cubicBezTo>
                  <a:cubicBezTo>
                    <a:pt x="335" y="318"/>
                    <a:pt x="321" y="318"/>
                    <a:pt x="306" y="319"/>
                  </a:cubicBezTo>
                  <a:cubicBezTo>
                    <a:pt x="300" y="319"/>
                    <a:pt x="290" y="319"/>
                    <a:pt x="287" y="321"/>
                  </a:cubicBezTo>
                  <a:cubicBezTo>
                    <a:pt x="287" y="321"/>
                    <a:pt x="287" y="322"/>
                    <a:pt x="288" y="324"/>
                  </a:cubicBezTo>
                  <a:cubicBezTo>
                    <a:pt x="292" y="335"/>
                    <a:pt x="292" y="335"/>
                    <a:pt x="292" y="335"/>
                  </a:cubicBezTo>
                  <a:cubicBezTo>
                    <a:pt x="273" y="337"/>
                    <a:pt x="273" y="337"/>
                    <a:pt x="273" y="337"/>
                  </a:cubicBezTo>
                  <a:cubicBezTo>
                    <a:pt x="247" y="339"/>
                    <a:pt x="239" y="342"/>
                    <a:pt x="238" y="360"/>
                  </a:cubicBezTo>
                  <a:cubicBezTo>
                    <a:pt x="236" y="398"/>
                    <a:pt x="224" y="402"/>
                    <a:pt x="196" y="408"/>
                  </a:cubicBezTo>
                  <a:cubicBezTo>
                    <a:pt x="192" y="408"/>
                    <a:pt x="188" y="409"/>
                    <a:pt x="183" y="411"/>
                  </a:cubicBezTo>
                  <a:cubicBezTo>
                    <a:pt x="165" y="415"/>
                    <a:pt x="146" y="417"/>
                    <a:pt x="127" y="417"/>
                  </a:cubicBezTo>
                  <a:close/>
                  <a:moveTo>
                    <a:pt x="42" y="385"/>
                  </a:moveTo>
                  <a:cubicBezTo>
                    <a:pt x="90" y="399"/>
                    <a:pt x="138" y="402"/>
                    <a:pt x="179" y="393"/>
                  </a:cubicBezTo>
                  <a:cubicBezTo>
                    <a:pt x="184" y="391"/>
                    <a:pt x="188" y="390"/>
                    <a:pt x="193" y="390"/>
                  </a:cubicBezTo>
                  <a:cubicBezTo>
                    <a:pt x="217" y="384"/>
                    <a:pt x="218" y="384"/>
                    <a:pt x="219" y="360"/>
                  </a:cubicBezTo>
                  <a:cubicBezTo>
                    <a:pt x="221" y="325"/>
                    <a:pt x="247" y="321"/>
                    <a:pt x="269" y="319"/>
                  </a:cubicBezTo>
                  <a:cubicBezTo>
                    <a:pt x="269" y="316"/>
                    <a:pt x="270" y="313"/>
                    <a:pt x="272" y="310"/>
                  </a:cubicBezTo>
                  <a:cubicBezTo>
                    <a:pt x="278" y="301"/>
                    <a:pt x="292" y="300"/>
                    <a:pt x="306" y="300"/>
                  </a:cubicBezTo>
                  <a:cubicBezTo>
                    <a:pt x="312" y="300"/>
                    <a:pt x="323" y="300"/>
                    <a:pt x="327" y="298"/>
                  </a:cubicBezTo>
                  <a:cubicBezTo>
                    <a:pt x="327" y="296"/>
                    <a:pt x="328" y="292"/>
                    <a:pt x="328" y="287"/>
                  </a:cubicBezTo>
                  <a:cubicBezTo>
                    <a:pt x="330" y="266"/>
                    <a:pt x="331" y="257"/>
                    <a:pt x="332" y="253"/>
                  </a:cubicBezTo>
                  <a:cubicBezTo>
                    <a:pt x="336" y="242"/>
                    <a:pt x="349" y="236"/>
                    <a:pt x="360" y="232"/>
                  </a:cubicBezTo>
                  <a:cubicBezTo>
                    <a:pt x="360" y="231"/>
                    <a:pt x="359" y="229"/>
                    <a:pt x="359" y="228"/>
                  </a:cubicBezTo>
                  <a:cubicBezTo>
                    <a:pt x="357" y="223"/>
                    <a:pt x="355" y="219"/>
                    <a:pt x="352" y="216"/>
                  </a:cubicBezTo>
                  <a:cubicBezTo>
                    <a:pt x="340" y="201"/>
                    <a:pt x="340" y="201"/>
                    <a:pt x="340" y="201"/>
                  </a:cubicBezTo>
                  <a:cubicBezTo>
                    <a:pt x="359" y="201"/>
                    <a:pt x="359" y="201"/>
                    <a:pt x="359" y="201"/>
                  </a:cubicBezTo>
                  <a:cubicBezTo>
                    <a:pt x="378" y="201"/>
                    <a:pt x="383" y="200"/>
                    <a:pt x="385" y="199"/>
                  </a:cubicBezTo>
                  <a:cubicBezTo>
                    <a:pt x="385" y="198"/>
                    <a:pt x="385" y="197"/>
                    <a:pt x="386" y="196"/>
                  </a:cubicBezTo>
                  <a:cubicBezTo>
                    <a:pt x="387" y="192"/>
                    <a:pt x="389" y="186"/>
                    <a:pt x="394" y="179"/>
                  </a:cubicBezTo>
                  <a:cubicBezTo>
                    <a:pt x="396" y="177"/>
                    <a:pt x="398" y="175"/>
                    <a:pt x="400" y="172"/>
                  </a:cubicBezTo>
                  <a:cubicBezTo>
                    <a:pt x="408" y="163"/>
                    <a:pt x="413" y="156"/>
                    <a:pt x="413" y="145"/>
                  </a:cubicBezTo>
                  <a:cubicBezTo>
                    <a:pt x="413" y="144"/>
                    <a:pt x="409" y="141"/>
                    <a:pt x="407" y="139"/>
                  </a:cubicBezTo>
                  <a:cubicBezTo>
                    <a:pt x="402" y="132"/>
                    <a:pt x="395" y="126"/>
                    <a:pt x="397" y="117"/>
                  </a:cubicBezTo>
                  <a:cubicBezTo>
                    <a:pt x="399" y="107"/>
                    <a:pt x="405" y="99"/>
                    <a:pt x="413" y="93"/>
                  </a:cubicBezTo>
                  <a:cubicBezTo>
                    <a:pt x="405" y="80"/>
                    <a:pt x="405" y="64"/>
                    <a:pt x="405" y="50"/>
                  </a:cubicBezTo>
                  <a:cubicBezTo>
                    <a:pt x="405" y="34"/>
                    <a:pt x="405" y="24"/>
                    <a:pt x="397" y="20"/>
                  </a:cubicBezTo>
                  <a:cubicBezTo>
                    <a:pt x="394" y="18"/>
                    <a:pt x="393" y="18"/>
                    <a:pt x="393" y="18"/>
                  </a:cubicBezTo>
                  <a:cubicBezTo>
                    <a:pt x="391" y="19"/>
                    <a:pt x="388" y="27"/>
                    <a:pt x="386" y="32"/>
                  </a:cubicBezTo>
                  <a:cubicBezTo>
                    <a:pt x="381" y="44"/>
                    <a:pt x="374" y="60"/>
                    <a:pt x="357" y="60"/>
                  </a:cubicBezTo>
                  <a:cubicBezTo>
                    <a:pt x="354" y="60"/>
                    <a:pt x="352" y="60"/>
                    <a:pt x="349" y="59"/>
                  </a:cubicBezTo>
                  <a:cubicBezTo>
                    <a:pt x="349" y="60"/>
                    <a:pt x="349" y="61"/>
                    <a:pt x="349" y="61"/>
                  </a:cubicBezTo>
                  <a:cubicBezTo>
                    <a:pt x="347" y="65"/>
                    <a:pt x="346" y="68"/>
                    <a:pt x="346" y="70"/>
                  </a:cubicBezTo>
                  <a:cubicBezTo>
                    <a:pt x="347" y="93"/>
                    <a:pt x="347" y="93"/>
                    <a:pt x="347" y="93"/>
                  </a:cubicBezTo>
                  <a:cubicBezTo>
                    <a:pt x="331" y="77"/>
                    <a:pt x="331" y="77"/>
                    <a:pt x="331" y="77"/>
                  </a:cubicBezTo>
                  <a:cubicBezTo>
                    <a:pt x="327" y="74"/>
                    <a:pt x="325" y="74"/>
                    <a:pt x="323" y="74"/>
                  </a:cubicBezTo>
                  <a:cubicBezTo>
                    <a:pt x="320" y="74"/>
                    <a:pt x="315" y="76"/>
                    <a:pt x="310" y="79"/>
                  </a:cubicBezTo>
                  <a:cubicBezTo>
                    <a:pt x="301" y="85"/>
                    <a:pt x="288" y="89"/>
                    <a:pt x="280" y="81"/>
                  </a:cubicBezTo>
                  <a:cubicBezTo>
                    <a:pt x="270" y="71"/>
                    <a:pt x="261" y="69"/>
                    <a:pt x="246" y="67"/>
                  </a:cubicBezTo>
                  <a:cubicBezTo>
                    <a:pt x="242" y="66"/>
                    <a:pt x="239" y="65"/>
                    <a:pt x="235" y="65"/>
                  </a:cubicBezTo>
                  <a:cubicBezTo>
                    <a:pt x="229" y="63"/>
                    <a:pt x="224" y="62"/>
                    <a:pt x="219" y="62"/>
                  </a:cubicBezTo>
                  <a:cubicBezTo>
                    <a:pt x="200" y="62"/>
                    <a:pt x="183" y="70"/>
                    <a:pt x="179" y="81"/>
                  </a:cubicBezTo>
                  <a:cubicBezTo>
                    <a:pt x="167" y="113"/>
                    <a:pt x="151" y="120"/>
                    <a:pt x="127" y="130"/>
                  </a:cubicBezTo>
                  <a:cubicBezTo>
                    <a:pt x="125" y="131"/>
                    <a:pt x="123" y="132"/>
                    <a:pt x="120" y="133"/>
                  </a:cubicBezTo>
                  <a:cubicBezTo>
                    <a:pt x="121" y="140"/>
                    <a:pt x="120" y="145"/>
                    <a:pt x="118" y="148"/>
                  </a:cubicBezTo>
                  <a:cubicBezTo>
                    <a:pt x="112" y="158"/>
                    <a:pt x="100" y="163"/>
                    <a:pt x="83" y="163"/>
                  </a:cubicBezTo>
                  <a:cubicBezTo>
                    <a:pt x="83" y="163"/>
                    <a:pt x="83" y="163"/>
                    <a:pt x="83" y="163"/>
                  </a:cubicBezTo>
                  <a:cubicBezTo>
                    <a:pt x="72" y="163"/>
                    <a:pt x="58" y="160"/>
                    <a:pt x="48" y="154"/>
                  </a:cubicBezTo>
                  <a:cubicBezTo>
                    <a:pt x="47" y="162"/>
                    <a:pt x="46" y="170"/>
                    <a:pt x="43" y="176"/>
                  </a:cubicBezTo>
                  <a:cubicBezTo>
                    <a:pt x="41" y="182"/>
                    <a:pt x="34" y="190"/>
                    <a:pt x="25" y="201"/>
                  </a:cubicBezTo>
                  <a:cubicBezTo>
                    <a:pt x="23" y="203"/>
                    <a:pt x="22" y="205"/>
                    <a:pt x="21" y="206"/>
                  </a:cubicBezTo>
                  <a:cubicBezTo>
                    <a:pt x="20" y="211"/>
                    <a:pt x="20" y="216"/>
                    <a:pt x="23" y="219"/>
                  </a:cubicBezTo>
                  <a:cubicBezTo>
                    <a:pt x="36" y="229"/>
                    <a:pt x="30" y="242"/>
                    <a:pt x="27" y="249"/>
                  </a:cubicBezTo>
                  <a:cubicBezTo>
                    <a:pt x="25" y="253"/>
                    <a:pt x="23" y="256"/>
                    <a:pt x="23" y="259"/>
                  </a:cubicBezTo>
                  <a:cubicBezTo>
                    <a:pt x="24" y="263"/>
                    <a:pt x="24" y="268"/>
                    <a:pt x="24" y="274"/>
                  </a:cubicBezTo>
                  <a:cubicBezTo>
                    <a:pt x="25" y="284"/>
                    <a:pt x="26" y="297"/>
                    <a:pt x="29" y="302"/>
                  </a:cubicBezTo>
                  <a:cubicBezTo>
                    <a:pt x="30" y="303"/>
                    <a:pt x="36" y="306"/>
                    <a:pt x="39" y="308"/>
                  </a:cubicBezTo>
                  <a:cubicBezTo>
                    <a:pt x="47" y="312"/>
                    <a:pt x="55" y="317"/>
                    <a:pt x="61" y="325"/>
                  </a:cubicBezTo>
                  <a:cubicBezTo>
                    <a:pt x="74" y="344"/>
                    <a:pt x="56" y="368"/>
                    <a:pt x="42" y="3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7" name="Freeform 419"/>
            <p:cNvSpPr>
              <a:spLocks/>
            </p:cNvSpPr>
            <p:nvPr/>
          </p:nvSpPr>
          <p:spPr bwMode="auto">
            <a:xfrm>
              <a:off x="2708" y="2316"/>
              <a:ext cx="4" cy="4"/>
            </a:xfrm>
            <a:custGeom>
              <a:avLst/>
              <a:gdLst>
                <a:gd name="T0" fmla="*/ 12 w 12"/>
                <a:gd name="T1" fmla="*/ 4 h 15"/>
                <a:gd name="T2" fmla="*/ 6 w 12"/>
                <a:gd name="T3" fmla="*/ 15 h 15"/>
                <a:gd name="T4" fmla="*/ 12 w 12"/>
                <a:gd name="T5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12" y="4"/>
                  </a:moveTo>
                  <a:cubicBezTo>
                    <a:pt x="7" y="7"/>
                    <a:pt x="0" y="0"/>
                    <a:pt x="6" y="15"/>
                  </a:cubicBezTo>
                  <a:cubicBezTo>
                    <a:pt x="8" y="11"/>
                    <a:pt x="10" y="8"/>
                    <a:pt x="12" y="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8" name="Freeform 420"/>
            <p:cNvSpPr>
              <a:spLocks/>
            </p:cNvSpPr>
            <p:nvPr/>
          </p:nvSpPr>
          <p:spPr bwMode="auto">
            <a:xfrm>
              <a:off x="2706" y="2307"/>
              <a:ext cx="14" cy="20"/>
            </a:xfrm>
            <a:custGeom>
              <a:avLst/>
              <a:gdLst>
                <a:gd name="T0" fmla="*/ 12 w 47"/>
                <a:gd name="T1" fmla="*/ 69 h 69"/>
                <a:gd name="T2" fmla="*/ 4 w 47"/>
                <a:gd name="T3" fmla="*/ 50 h 69"/>
                <a:gd name="T4" fmla="*/ 3 w 47"/>
                <a:gd name="T5" fmla="*/ 32 h 69"/>
                <a:gd name="T6" fmla="*/ 13 w 47"/>
                <a:gd name="T7" fmla="*/ 27 h 69"/>
                <a:gd name="T8" fmla="*/ 14 w 47"/>
                <a:gd name="T9" fmla="*/ 27 h 69"/>
                <a:gd name="T10" fmla="*/ 47 w 47"/>
                <a:gd name="T11" fmla="*/ 0 h 69"/>
                <a:gd name="T12" fmla="*/ 27 w 47"/>
                <a:gd name="T13" fmla="*/ 39 h 69"/>
                <a:gd name="T14" fmla="*/ 21 w 47"/>
                <a:gd name="T15" fmla="*/ 50 h 69"/>
                <a:gd name="T16" fmla="*/ 12 w 47"/>
                <a:gd name="T1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69">
                  <a:moveTo>
                    <a:pt x="12" y="69"/>
                  </a:moveTo>
                  <a:cubicBezTo>
                    <a:pt x="4" y="50"/>
                    <a:pt x="4" y="50"/>
                    <a:pt x="4" y="50"/>
                  </a:cubicBezTo>
                  <a:cubicBezTo>
                    <a:pt x="2" y="44"/>
                    <a:pt x="0" y="37"/>
                    <a:pt x="3" y="32"/>
                  </a:cubicBezTo>
                  <a:cubicBezTo>
                    <a:pt x="6" y="28"/>
                    <a:pt x="9" y="27"/>
                    <a:pt x="13" y="27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5" y="43"/>
                    <a:pt x="23" y="47"/>
                    <a:pt x="21" y="50"/>
                  </a:cubicBezTo>
                  <a:lnTo>
                    <a:pt x="12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9" name="Freeform 421"/>
            <p:cNvSpPr>
              <a:spLocks/>
            </p:cNvSpPr>
            <p:nvPr/>
          </p:nvSpPr>
          <p:spPr bwMode="auto">
            <a:xfrm>
              <a:off x="2581" y="2170"/>
              <a:ext cx="109" cy="113"/>
            </a:xfrm>
            <a:custGeom>
              <a:avLst/>
              <a:gdLst>
                <a:gd name="T0" fmla="*/ 17 w 366"/>
                <a:gd name="T1" fmla="*/ 244 h 382"/>
                <a:gd name="T2" fmla="*/ 115 w 366"/>
                <a:gd name="T3" fmla="*/ 290 h 382"/>
                <a:gd name="T4" fmla="*/ 157 w 366"/>
                <a:gd name="T5" fmla="*/ 313 h 382"/>
                <a:gd name="T6" fmla="*/ 180 w 366"/>
                <a:gd name="T7" fmla="*/ 324 h 382"/>
                <a:gd name="T8" fmla="*/ 184 w 366"/>
                <a:gd name="T9" fmla="*/ 354 h 382"/>
                <a:gd name="T10" fmla="*/ 288 w 366"/>
                <a:gd name="T11" fmla="*/ 373 h 382"/>
                <a:gd name="T12" fmla="*/ 318 w 366"/>
                <a:gd name="T13" fmla="*/ 339 h 382"/>
                <a:gd name="T14" fmla="*/ 366 w 366"/>
                <a:gd name="T15" fmla="*/ 337 h 382"/>
                <a:gd name="T16" fmla="*/ 294 w 366"/>
                <a:gd name="T17" fmla="*/ 220 h 382"/>
                <a:gd name="T18" fmla="*/ 249 w 366"/>
                <a:gd name="T19" fmla="*/ 160 h 382"/>
                <a:gd name="T20" fmla="*/ 280 w 366"/>
                <a:gd name="T21" fmla="*/ 84 h 382"/>
                <a:gd name="T22" fmla="*/ 227 w 366"/>
                <a:gd name="T23" fmla="*/ 19 h 382"/>
                <a:gd name="T24" fmla="*/ 147 w 366"/>
                <a:gd name="T25" fmla="*/ 19 h 382"/>
                <a:gd name="T26" fmla="*/ 96 w 366"/>
                <a:gd name="T27" fmla="*/ 93 h 382"/>
                <a:gd name="T28" fmla="*/ 51 w 366"/>
                <a:gd name="T29" fmla="*/ 168 h 382"/>
                <a:gd name="T30" fmla="*/ 17 w 366"/>
                <a:gd name="T31" fmla="*/ 244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6" h="382">
                  <a:moveTo>
                    <a:pt x="17" y="244"/>
                  </a:moveTo>
                  <a:cubicBezTo>
                    <a:pt x="57" y="256"/>
                    <a:pt x="79" y="271"/>
                    <a:pt x="115" y="290"/>
                  </a:cubicBezTo>
                  <a:cubicBezTo>
                    <a:pt x="130" y="298"/>
                    <a:pt x="148" y="298"/>
                    <a:pt x="157" y="313"/>
                  </a:cubicBezTo>
                  <a:cubicBezTo>
                    <a:pt x="164" y="325"/>
                    <a:pt x="173" y="316"/>
                    <a:pt x="180" y="324"/>
                  </a:cubicBezTo>
                  <a:cubicBezTo>
                    <a:pt x="186" y="330"/>
                    <a:pt x="178" y="348"/>
                    <a:pt x="184" y="354"/>
                  </a:cubicBezTo>
                  <a:cubicBezTo>
                    <a:pt x="213" y="382"/>
                    <a:pt x="253" y="361"/>
                    <a:pt x="288" y="373"/>
                  </a:cubicBezTo>
                  <a:cubicBezTo>
                    <a:pt x="300" y="377"/>
                    <a:pt x="308" y="343"/>
                    <a:pt x="318" y="339"/>
                  </a:cubicBezTo>
                  <a:cubicBezTo>
                    <a:pt x="332" y="332"/>
                    <a:pt x="352" y="342"/>
                    <a:pt x="366" y="337"/>
                  </a:cubicBezTo>
                  <a:cubicBezTo>
                    <a:pt x="314" y="309"/>
                    <a:pt x="345" y="252"/>
                    <a:pt x="294" y="220"/>
                  </a:cubicBezTo>
                  <a:cubicBezTo>
                    <a:pt x="278" y="209"/>
                    <a:pt x="242" y="183"/>
                    <a:pt x="249" y="160"/>
                  </a:cubicBezTo>
                  <a:cubicBezTo>
                    <a:pt x="258" y="132"/>
                    <a:pt x="273" y="111"/>
                    <a:pt x="280" y="84"/>
                  </a:cubicBezTo>
                  <a:cubicBezTo>
                    <a:pt x="250" y="77"/>
                    <a:pt x="225" y="52"/>
                    <a:pt x="227" y="19"/>
                  </a:cubicBezTo>
                  <a:cubicBezTo>
                    <a:pt x="201" y="20"/>
                    <a:pt x="172" y="0"/>
                    <a:pt x="147" y="19"/>
                  </a:cubicBezTo>
                  <a:cubicBezTo>
                    <a:pt x="116" y="44"/>
                    <a:pt x="99" y="54"/>
                    <a:pt x="96" y="93"/>
                  </a:cubicBezTo>
                  <a:cubicBezTo>
                    <a:pt x="94" y="138"/>
                    <a:pt x="90" y="145"/>
                    <a:pt x="51" y="168"/>
                  </a:cubicBezTo>
                  <a:cubicBezTo>
                    <a:pt x="3" y="197"/>
                    <a:pt x="0" y="191"/>
                    <a:pt x="17" y="24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0" name="Freeform 422"/>
            <p:cNvSpPr>
              <a:spLocks noEditPoints="1"/>
            </p:cNvSpPr>
            <p:nvPr/>
          </p:nvSpPr>
          <p:spPr bwMode="auto">
            <a:xfrm>
              <a:off x="2578" y="2170"/>
              <a:ext cx="119" cy="113"/>
            </a:xfrm>
            <a:custGeom>
              <a:avLst/>
              <a:gdLst>
                <a:gd name="T0" fmla="*/ 293 w 397"/>
                <a:gd name="T1" fmla="*/ 382 h 382"/>
                <a:gd name="T2" fmla="*/ 253 w 397"/>
                <a:gd name="T3" fmla="*/ 378 h 382"/>
                <a:gd name="T4" fmla="*/ 185 w 397"/>
                <a:gd name="T5" fmla="*/ 360 h 382"/>
                <a:gd name="T6" fmla="*/ 181 w 397"/>
                <a:gd name="T7" fmla="*/ 329 h 382"/>
                <a:gd name="T8" fmla="*/ 157 w 397"/>
                <a:gd name="T9" fmla="*/ 318 h 382"/>
                <a:gd name="T10" fmla="*/ 119 w 397"/>
                <a:gd name="T11" fmla="*/ 299 h 382"/>
                <a:gd name="T12" fmla="*/ 22 w 397"/>
                <a:gd name="T13" fmla="*/ 253 h 382"/>
                <a:gd name="T14" fmla="*/ 16 w 397"/>
                <a:gd name="T15" fmla="*/ 247 h 382"/>
                <a:gd name="T16" fmla="*/ 55 w 397"/>
                <a:gd name="T17" fmla="*/ 160 h 382"/>
                <a:gd name="T18" fmla="*/ 142 w 397"/>
                <a:gd name="T19" fmla="*/ 18 h 382"/>
                <a:gd name="T20" fmla="*/ 209 w 397"/>
                <a:gd name="T21" fmla="*/ 6 h 382"/>
                <a:gd name="T22" fmla="*/ 243 w 397"/>
                <a:gd name="T23" fmla="*/ 10 h 382"/>
                <a:gd name="T24" fmla="*/ 291 w 397"/>
                <a:gd name="T25" fmla="*/ 75 h 382"/>
                <a:gd name="T26" fmla="*/ 297 w 397"/>
                <a:gd name="T27" fmla="*/ 87 h 382"/>
                <a:gd name="T28" fmla="*/ 266 w 397"/>
                <a:gd name="T29" fmla="*/ 163 h 382"/>
                <a:gd name="T30" fmla="*/ 346 w 397"/>
                <a:gd name="T31" fmla="*/ 277 h 382"/>
                <a:gd name="T32" fmla="*/ 397 w 397"/>
                <a:gd name="T33" fmla="*/ 339 h 382"/>
                <a:gd name="T34" fmla="*/ 351 w 397"/>
                <a:gd name="T35" fmla="*/ 347 h 382"/>
                <a:gd name="T36" fmla="*/ 322 w 397"/>
                <a:gd name="T37" fmla="*/ 360 h 382"/>
                <a:gd name="T38" fmla="*/ 266 w 397"/>
                <a:gd name="T39" fmla="*/ 359 h 382"/>
                <a:gd name="T40" fmla="*/ 305 w 397"/>
                <a:gd name="T41" fmla="*/ 351 h 382"/>
                <a:gd name="T42" fmla="*/ 348 w 397"/>
                <a:gd name="T43" fmla="*/ 328 h 382"/>
                <a:gd name="T44" fmla="*/ 298 w 397"/>
                <a:gd name="T45" fmla="*/ 228 h 382"/>
                <a:gd name="T46" fmla="*/ 264 w 397"/>
                <a:gd name="T47" fmla="*/ 119 h 382"/>
                <a:gd name="T48" fmla="*/ 226 w 397"/>
                <a:gd name="T49" fmla="*/ 28 h 382"/>
                <a:gd name="T50" fmla="*/ 161 w 397"/>
                <a:gd name="T51" fmla="*/ 27 h 382"/>
                <a:gd name="T52" fmla="*/ 114 w 397"/>
                <a:gd name="T53" fmla="*/ 93 h 382"/>
                <a:gd name="T54" fmla="*/ 49 w 397"/>
                <a:gd name="T55" fmla="*/ 185 h 382"/>
                <a:gd name="T56" fmla="*/ 106 w 397"/>
                <a:gd name="T57" fmla="*/ 270 h 382"/>
                <a:gd name="T58" fmla="*/ 141 w 397"/>
                <a:gd name="T59" fmla="*/ 288 h 382"/>
                <a:gd name="T60" fmla="*/ 179 w 397"/>
                <a:gd name="T61" fmla="*/ 311 h 382"/>
                <a:gd name="T62" fmla="*/ 199 w 397"/>
                <a:gd name="T63" fmla="*/ 339 h 382"/>
                <a:gd name="T64" fmla="*/ 252 w 397"/>
                <a:gd name="T65" fmla="*/ 36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7" h="382">
                  <a:moveTo>
                    <a:pt x="298" y="382"/>
                  </a:moveTo>
                  <a:cubicBezTo>
                    <a:pt x="293" y="382"/>
                    <a:pt x="293" y="382"/>
                    <a:pt x="293" y="382"/>
                  </a:cubicBezTo>
                  <a:cubicBezTo>
                    <a:pt x="286" y="379"/>
                    <a:pt x="278" y="378"/>
                    <a:pt x="266" y="378"/>
                  </a:cubicBezTo>
                  <a:cubicBezTo>
                    <a:pt x="262" y="378"/>
                    <a:pt x="257" y="378"/>
                    <a:pt x="253" y="378"/>
                  </a:cubicBezTo>
                  <a:cubicBezTo>
                    <a:pt x="248" y="378"/>
                    <a:pt x="243" y="379"/>
                    <a:pt x="238" y="379"/>
                  </a:cubicBezTo>
                  <a:cubicBezTo>
                    <a:pt x="221" y="379"/>
                    <a:pt x="202" y="377"/>
                    <a:pt x="185" y="360"/>
                  </a:cubicBezTo>
                  <a:cubicBezTo>
                    <a:pt x="180" y="355"/>
                    <a:pt x="180" y="346"/>
                    <a:pt x="181" y="338"/>
                  </a:cubicBezTo>
                  <a:cubicBezTo>
                    <a:pt x="181" y="335"/>
                    <a:pt x="181" y="331"/>
                    <a:pt x="181" y="329"/>
                  </a:cubicBezTo>
                  <a:cubicBezTo>
                    <a:pt x="181" y="329"/>
                    <a:pt x="181" y="329"/>
                    <a:pt x="177" y="329"/>
                  </a:cubicBezTo>
                  <a:cubicBezTo>
                    <a:pt x="172" y="329"/>
                    <a:pt x="164" y="328"/>
                    <a:pt x="157" y="318"/>
                  </a:cubicBezTo>
                  <a:cubicBezTo>
                    <a:pt x="153" y="311"/>
                    <a:pt x="145" y="308"/>
                    <a:pt x="136" y="305"/>
                  </a:cubicBezTo>
                  <a:cubicBezTo>
                    <a:pt x="130" y="304"/>
                    <a:pt x="124" y="302"/>
                    <a:pt x="119" y="299"/>
                  </a:cubicBezTo>
                  <a:cubicBezTo>
                    <a:pt x="111" y="294"/>
                    <a:pt x="104" y="290"/>
                    <a:pt x="97" y="287"/>
                  </a:cubicBezTo>
                  <a:cubicBezTo>
                    <a:pt x="72" y="273"/>
                    <a:pt x="53" y="262"/>
                    <a:pt x="22" y="253"/>
                  </a:cubicBezTo>
                  <a:cubicBezTo>
                    <a:pt x="17" y="251"/>
                    <a:pt x="17" y="251"/>
                    <a:pt x="17" y="251"/>
                  </a:cubicBezTo>
                  <a:cubicBezTo>
                    <a:pt x="16" y="247"/>
                    <a:pt x="16" y="247"/>
                    <a:pt x="16" y="247"/>
                  </a:cubicBezTo>
                  <a:cubicBezTo>
                    <a:pt x="0" y="197"/>
                    <a:pt x="1" y="191"/>
                    <a:pt x="40" y="169"/>
                  </a:cubicBezTo>
                  <a:cubicBezTo>
                    <a:pt x="44" y="166"/>
                    <a:pt x="49" y="163"/>
                    <a:pt x="55" y="160"/>
                  </a:cubicBezTo>
                  <a:cubicBezTo>
                    <a:pt x="91" y="138"/>
                    <a:pt x="93" y="135"/>
                    <a:pt x="95" y="92"/>
                  </a:cubicBezTo>
                  <a:cubicBezTo>
                    <a:pt x="98" y="53"/>
                    <a:pt x="115" y="39"/>
                    <a:pt x="142" y="18"/>
                  </a:cubicBezTo>
                  <a:cubicBezTo>
                    <a:pt x="150" y="12"/>
                    <a:pt x="150" y="12"/>
                    <a:pt x="150" y="12"/>
                  </a:cubicBezTo>
                  <a:cubicBezTo>
                    <a:pt x="166" y="0"/>
                    <a:pt x="189" y="2"/>
                    <a:pt x="209" y="6"/>
                  </a:cubicBezTo>
                  <a:cubicBezTo>
                    <a:pt x="218" y="8"/>
                    <a:pt x="226" y="10"/>
                    <a:pt x="233" y="10"/>
                  </a:cubicBezTo>
                  <a:cubicBezTo>
                    <a:pt x="243" y="10"/>
                    <a:pt x="243" y="10"/>
                    <a:pt x="243" y="10"/>
                  </a:cubicBezTo>
                  <a:cubicBezTo>
                    <a:pt x="244" y="20"/>
                    <a:pt x="244" y="20"/>
                    <a:pt x="244" y="20"/>
                  </a:cubicBezTo>
                  <a:cubicBezTo>
                    <a:pt x="243" y="50"/>
                    <a:pt x="267" y="70"/>
                    <a:pt x="291" y="75"/>
                  </a:cubicBezTo>
                  <a:cubicBezTo>
                    <a:pt x="300" y="78"/>
                    <a:pt x="300" y="78"/>
                    <a:pt x="300" y="78"/>
                  </a:cubicBezTo>
                  <a:cubicBezTo>
                    <a:pt x="297" y="87"/>
                    <a:pt x="297" y="87"/>
                    <a:pt x="297" y="87"/>
                  </a:cubicBezTo>
                  <a:cubicBezTo>
                    <a:pt x="293" y="101"/>
                    <a:pt x="287" y="114"/>
                    <a:pt x="281" y="127"/>
                  </a:cubicBezTo>
                  <a:cubicBezTo>
                    <a:pt x="275" y="138"/>
                    <a:pt x="270" y="150"/>
                    <a:pt x="266" y="163"/>
                  </a:cubicBezTo>
                  <a:cubicBezTo>
                    <a:pt x="262" y="174"/>
                    <a:pt x="278" y="194"/>
                    <a:pt x="307" y="212"/>
                  </a:cubicBezTo>
                  <a:cubicBezTo>
                    <a:pt x="335" y="230"/>
                    <a:pt x="341" y="255"/>
                    <a:pt x="346" y="277"/>
                  </a:cubicBezTo>
                  <a:cubicBezTo>
                    <a:pt x="351" y="298"/>
                    <a:pt x="356" y="317"/>
                    <a:pt x="378" y="329"/>
                  </a:cubicBezTo>
                  <a:cubicBezTo>
                    <a:pt x="397" y="339"/>
                    <a:pt x="397" y="339"/>
                    <a:pt x="397" y="339"/>
                  </a:cubicBezTo>
                  <a:cubicBezTo>
                    <a:pt x="377" y="346"/>
                    <a:pt x="377" y="346"/>
                    <a:pt x="377" y="346"/>
                  </a:cubicBezTo>
                  <a:cubicBezTo>
                    <a:pt x="370" y="348"/>
                    <a:pt x="360" y="348"/>
                    <a:pt x="351" y="347"/>
                  </a:cubicBezTo>
                  <a:cubicBezTo>
                    <a:pt x="343" y="346"/>
                    <a:pt x="334" y="345"/>
                    <a:pt x="329" y="347"/>
                  </a:cubicBezTo>
                  <a:cubicBezTo>
                    <a:pt x="328" y="349"/>
                    <a:pt x="324" y="355"/>
                    <a:pt x="322" y="360"/>
                  </a:cubicBezTo>
                  <a:cubicBezTo>
                    <a:pt x="316" y="370"/>
                    <a:pt x="310" y="382"/>
                    <a:pt x="298" y="382"/>
                  </a:cubicBezTo>
                  <a:close/>
                  <a:moveTo>
                    <a:pt x="266" y="359"/>
                  </a:moveTo>
                  <a:cubicBezTo>
                    <a:pt x="275" y="359"/>
                    <a:pt x="286" y="360"/>
                    <a:pt x="298" y="364"/>
                  </a:cubicBezTo>
                  <a:cubicBezTo>
                    <a:pt x="300" y="362"/>
                    <a:pt x="303" y="355"/>
                    <a:pt x="305" y="351"/>
                  </a:cubicBezTo>
                  <a:cubicBezTo>
                    <a:pt x="310" y="342"/>
                    <a:pt x="315" y="334"/>
                    <a:pt x="322" y="331"/>
                  </a:cubicBezTo>
                  <a:cubicBezTo>
                    <a:pt x="329" y="327"/>
                    <a:pt x="338" y="327"/>
                    <a:pt x="348" y="328"/>
                  </a:cubicBezTo>
                  <a:cubicBezTo>
                    <a:pt x="336" y="314"/>
                    <a:pt x="332" y="297"/>
                    <a:pt x="328" y="281"/>
                  </a:cubicBezTo>
                  <a:cubicBezTo>
                    <a:pt x="324" y="261"/>
                    <a:pt x="319" y="242"/>
                    <a:pt x="298" y="228"/>
                  </a:cubicBezTo>
                  <a:cubicBezTo>
                    <a:pt x="275" y="213"/>
                    <a:pt x="239" y="185"/>
                    <a:pt x="248" y="157"/>
                  </a:cubicBezTo>
                  <a:cubicBezTo>
                    <a:pt x="252" y="143"/>
                    <a:pt x="258" y="131"/>
                    <a:pt x="264" y="119"/>
                  </a:cubicBezTo>
                  <a:cubicBezTo>
                    <a:pt x="269" y="109"/>
                    <a:pt x="274" y="100"/>
                    <a:pt x="277" y="91"/>
                  </a:cubicBezTo>
                  <a:cubicBezTo>
                    <a:pt x="248" y="80"/>
                    <a:pt x="228" y="56"/>
                    <a:pt x="226" y="28"/>
                  </a:cubicBezTo>
                  <a:cubicBezTo>
                    <a:pt x="218" y="27"/>
                    <a:pt x="212" y="26"/>
                    <a:pt x="205" y="24"/>
                  </a:cubicBezTo>
                  <a:cubicBezTo>
                    <a:pt x="188" y="20"/>
                    <a:pt x="172" y="18"/>
                    <a:pt x="161" y="2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27" y="53"/>
                    <a:pt x="115" y="62"/>
                    <a:pt x="114" y="93"/>
                  </a:cubicBezTo>
                  <a:cubicBezTo>
                    <a:pt x="111" y="142"/>
                    <a:pt x="106" y="151"/>
                    <a:pt x="64" y="176"/>
                  </a:cubicBezTo>
                  <a:cubicBezTo>
                    <a:pt x="59" y="179"/>
                    <a:pt x="54" y="182"/>
                    <a:pt x="49" y="185"/>
                  </a:cubicBezTo>
                  <a:cubicBezTo>
                    <a:pt x="22" y="200"/>
                    <a:pt x="21" y="201"/>
                    <a:pt x="32" y="237"/>
                  </a:cubicBezTo>
                  <a:cubicBezTo>
                    <a:pt x="62" y="246"/>
                    <a:pt x="82" y="258"/>
                    <a:pt x="106" y="270"/>
                  </a:cubicBezTo>
                  <a:cubicBezTo>
                    <a:pt x="113" y="274"/>
                    <a:pt x="120" y="278"/>
                    <a:pt x="128" y="282"/>
                  </a:cubicBezTo>
                  <a:cubicBezTo>
                    <a:pt x="132" y="285"/>
                    <a:pt x="137" y="286"/>
                    <a:pt x="141" y="288"/>
                  </a:cubicBezTo>
                  <a:cubicBezTo>
                    <a:pt x="152" y="291"/>
                    <a:pt x="165" y="296"/>
                    <a:pt x="173" y="308"/>
                  </a:cubicBezTo>
                  <a:cubicBezTo>
                    <a:pt x="174" y="310"/>
                    <a:pt x="175" y="310"/>
                    <a:pt x="179" y="311"/>
                  </a:cubicBezTo>
                  <a:cubicBezTo>
                    <a:pt x="183" y="311"/>
                    <a:pt x="190" y="311"/>
                    <a:pt x="195" y="318"/>
                  </a:cubicBezTo>
                  <a:cubicBezTo>
                    <a:pt x="200" y="324"/>
                    <a:pt x="200" y="332"/>
                    <a:pt x="199" y="339"/>
                  </a:cubicBezTo>
                  <a:cubicBezTo>
                    <a:pt x="199" y="342"/>
                    <a:pt x="199" y="347"/>
                    <a:pt x="199" y="348"/>
                  </a:cubicBezTo>
                  <a:cubicBezTo>
                    <a:pt x="212" y="361"/>
                    <a:pt x="231" y="361"/>
                    <a:pt x="252" y="360"/>
                  </a:cubicBezTo>
                  <a:cubicBezTo>
                    <a:pt x="257" y="360"/>
                    <a:pt x="262" y="359"/>
                    <a:pt x="266" y="3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1" name="Freeform 423"/>
            <p:cNvSpPr>
              <a:spLocks/>
            </p:cNvSpPr>
            <p:nvPr/>
          </p:nvSpPr>
          <p:spPr bwMode="auto">
            <a:xfrm>
              <a:off x="2648" y="2275"/>
              <a:ext cx="20" cy="13"/>
            </a:xfrm>
            <a:custGeom>
              <a:avLst/>
              <a:gdLst>
                <a:gd name="T0" fmla="*/ 0 w 65"/>
                <a:gd name="T1" fmla="*/ 17 h 41"/>
                <a:gd name="T2" fmla="*/ 65 w 65"/>
                <a:gd name="T3" fmla="*/ 19 h 41"/>
                <a:gd name="T4" fmla="*/ 0 w 65"/>
                <a:gd name="T5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41">
                  <a:moveTo>
                    <a:pt x="0" y="17"/>
                  </a:moveTo>
                  <a:cubicBezTo>
                    <a:pt x="25" y="41"/>
                    <a:pt x="36" y="32"/>
                    <a:pt x="65" y="19"/>
                  </a:cubicBezTo>
                  <a:cubicBezTo>
                    <a:pt x="41" y="11"/>
                    <a:pt x="23" y="0"/>
                    <a:pt x="0" y="1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2" name="Freeform 424"/>
            <p:cNvSpPr>
              <a:spLocks noEditPoints="1"/>
            </p:cNvSpPr>
            <p:nvPr/>
          </p:nvSpPr>
          <p:spPr bwMode="auto">
            <a:xfrm>
              <a:off x="2644" y="2274"/>
              <a:ext cx="31" cy="14"/>
            </a:xfrm>
            <a:custGeom>
              <a:avLst/>
              <a:gdLst>
                <a:gd name="T0" fmla="*/ 43 w 104"/>
                <a:gd name="T1" fmla="*/ 47 h 47"/>
                <a:gd name="T2" fmla="*/ 43 w 104"/>
                <a:gd name="T3" fmla="*/ 47 h 47"/>
                <a:gd name="T4" fmla="*/ 8 w 104"/>
                <a:gd name="T5" fmla="*/ 29 h 47"/>
                <a:gd name="T6" fmla="*/ 0 w 104"/>
                <a:gd name="T7" fmla="*/ 21 h 47"/>
                <a:gd name="T8" fmla="*/ 9 w 104"/>
                <a:gd name="T9" fmla="*/ 15 h 47"/>
                <a:gd name="T10" fmla="*/ 74 w 104"/>
                <a:gd name="T11" fmla="*/ 12 h 47"/>
                <a:gd name="T12" fmla="*/ 104 w 104"/>
                <a:gd name="T13" fmla="*/ 23 h 47"/>
                <a:gd name="T14" fmla="*/ 75 w 104"/>
                <a:gd name="T15" fmla="*/ 37 h 47"/>
                <a:gd name="T16" fmla="*/ 43 w 104"/>
                <a:gd name="T17" fmla="*/ 47 h 47"/>
                <a:gd name="T18" fmla="*/ 31 w 104"/>
                <a:gd name="T19" fmla="*/ 24 h 47"/>
                <a:gd name="T20" fmla="*/ 55 w 104"/>
                <a:gd name="T21" fmla="*/ 25 h 47"/>
                <a:gd name="T22" fmla="*/ 31 w 104"/>
                <a:gd name="T23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" h="47">
                  <a:moveTo>
                    <a:pt x="43" y="47"/>
                  </a:moveTo>
                  <a:cubicBezTo>
                    <a:pt x="43" y="47"/>
                    <a:pt x="43" y="47"/>
                    <a:pt x="43" y="47"/>
                  </a:cubicBezTo>
                  <a:cubicBezTo>
                    <a:pt x="32" y="47"/>
                    <a:pt x="22" y="41"/>
                    <a:pt x="8" y="2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30" y="0"/>
                    <a:pt x="52" y="4"/>
                    <a:pt x="74" y="12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63" y="42"/>
                    <a:pt x="54" y="47"/>
                    <a:pt x="43" y="47"/>
                  </a:cubicBezTo>
                  <a:close/>
                  <a:moveTo>
                    <a:pt x="31" y="24"/>
                  </a:moveTo>
                  <a:cubicBezTo>
                    <a:pt x="43" y="32"/>
                    <a:pt x="47" y="28"/>
                    <a:pt x="55" y="25"/>
                  </a:cubicBezTo>
                  <a:cubicBezTo>
                    <a:pt x="47" y="22"/>
                    <a:pt x="39" y="21"/>
                    <a:pt x="31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3" name="Freeform 425"/>
            <p:cNvSpPr>
              <a:spLocks/>
            </p:cNvSpPr>
            <p:nvPr/>
          </p:nvSpPr>
          <p:spPr bwMode="auto">
            <a:xfrm>
              <a:off x="2530" y="2229"/>
              <a:ext cx="17" cy="50"/>
            </a:xfrm>
            <a:custGeom>
              <a:avLst/>
              <a:gdLst>
                <a:gd name="T0" fmla="*/ 35 w 57"/>
                <a:gd name="T1" fmla="*/ 162 h 165"/>
                <a:gd name="T2" fmla="*/ 52 w 57"/>
                <a:gd name="T3" fmla="*/ 77 h 165"/>
                <a:gd name="T4" fmla="*/ 31 w 57"/>
                <a:gd name="T5" fmla="*/ 80 h 165"/>
                <a:gd name="T6" fmla="*/ 43 w 57"/>
                <a:gd name="T7" fmla="*/ 62 h 165"/>
                <a:gd name="T8" fmla="*/ 56 w 57"/>
                <a:gd name="T9" fmla="*/ 37 h 165"/>
                <a:gd name="T10" fmla="*/ 57 w 57"/>
                <a:gd name="T11" fmla="*/ 0 h 165"/>
                <a:gd name="T12" fmla="*/ 15 w 57"/>
                <a:gd name="T13" fmla="*/ 72 h 165"/>
                <a:gd name="T14" fmla="*/ 35 w 57"/>
                <a:gd name="T15" fmla="*/ 16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65">
                  <a:moveTo>
                    <a:pt x="35" y="162"/>
                  </a:moveTo>
                  <a:cubicBezTo>
                    <a:pt x="41" y="133"/>
                    <a:pt x="46" y="105"/>
                    <a:pt x="52" y="77"/>
                  </a:cubicBezTo>
                  <a:cubicBezTo>
                    <a:pt x="46" y="79"/>
                    <a:pt x="38" y="78"/>
                    <a:pt x="31" y="80"/>
                  </a:cubicBezTo>
                  <a:cubicBezTo>
                    <a:pt x="36" y="75"/>
                    <a:pt x="38" y="67"/>
                    <a:pt x="43" y="62"/>
                  </a:cubicBezTo>
                  <a:cubicBezTo>
                    <a:pt x="25" y="53"/>
                    <a:pt x="34" y="23"/>
                    <a:pt x="56" y="37"/>
                  </a:cubicBezTo>
                  <a:cubicBezTo>
                    <a:pt x="55" y="25"/>
                    <a:pt x="56" y="13"/>
                    <a:pt x="57" y="0"/>
                  </a:cubicBezTo>
                  <a:cubicBezTo>
                    <a:pt x="22" y="3"/>
                    <a:pt x="34" y="45"/>
                    <a:pt x="15" y="72"/>
                  </a:cubicBezTo>
                  <a:cubicBezTo>
                    <a:pt x="0" y="94"/>
                    <a:pt x="30" y="165"/>
                    <a:pt x="35" y="16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4" name="Freeform 426"/>
            <p:cNvSpPr>
              <a:spLocks noEditPoints="1"/>
            </p:cNvSpPr>
            <p:nvPr/>
          </p:nvSpPr>
          <p:spPr bwMode="auto">
            <a:xfrm>
              <a:off x="2529" y="2226"/>
              <a:ext cx="21" cy="54"/>
            </a:xfrm>
            <a:custGeom>
              <a:avLst/>
              <a:gdLst>
                <a:gd name="T0" fmla="*/ 36 w 69"/>
                <a:gd name="T1" fmla="*/ 181 h 181"/>
                <a:gd name="T2" fmla="*/ 21 w 69"/>
                <a:gd name="T3" fmla="*/ 168 h 181"/>
                <a:gd name="T4" fmla="*/ 4 w 69"/>
                <a:gd name="T5" fmla="*/ 112 h 181"/>
                <a:gd name="T6" fmla="*/ 0 w 69"/>
                <a:gd name="T7" fmla="*/ 113 h 181"/>
                <a:gd name="T8" fmla="*/ 3 w 69"/>
                <a:gd name="T9" fmla="*/ 110 h 181"/>
                <a:gd name="T10" fmla="*/ 9 w 69"/>
                <a:gd name="T11" fmla="*/ 77 h 181"/>
                <a:gd name="T12" fmla="*/ 19 w 69"/>
                <a:gd name="T13" fmla="*/ 46 h 181"/>
                <a:gd name="T14" fmla="*/ 58 w 69"/>
                <a:gd name="T15" fmla="*/ 1 h 181"/>
                <a:gd name="T16" fmla="*/ 69 w 69"/>
                <a:gd name="T17" fmla="*/ 0 h 181"/>
                <a:gd name="T18" fmla="*/ 67 w 69"/>
                <a:gd name="T19" fmla="*/ 11 h 181"/>
                <a:gd name="T20" fmla="*/ 66 w 69"/>
                <a:gd name="T21" fmla="*/ 47 h 181"/>
                <a:gd name="T22" fmla="*/ 66 w 69"/>
                <a:gd name="T23" fmla="*/ 65 h 181"/>
                <a:gd name="T24" fmla="*/ 52 w 69"/>
                <a:gd name="T25" fmla="*/ 55 h 181"/>
                <a:gd name="T26" fmla="*/ 46 w 69"/>
                <a:gd name="T27" fmla="*/ 53 h 181"/>
                <a:gd name="T28" fmla="*/ 44 w 69"/>
                <a:gd name="T29" fmla="*/ 55 h 181"/>
                <a:gd name="T30" fmla="*/ 48 w 69"/>
                <a:gd name="T31" fmla="*/ 63 h 181"/>
                <a:gd name="T32" fmla="*/ 59 w 69"/>
                <a:gd name="T33" fmla="*/ 69 h 181"/>
                <a:gd name="T34" fmla="*/ 51 w 69"/>
                <a:gd name="T35" fmla="*/ 78 h 181"/>
                <a:gd name="T36" fmla="*/ 65 w 69"/>
                <a:gd name="T37" fmla="*/ 72 h 181"/>
                <a:gd name="T38" fmla="*/ 44 w 69"/>
                <a:gd name="T39" fmla="*/ 178 h 181"/>
                <a:gd name="T40" fmla="*/ 36 w 69"/>
                <a:gd name="T41" fmla="*/ 181 h 181"/>
                <a:gd name="T42" fmla="*/ 21 w 69"/>
                <a:gd name="T43" fmla="*/ 105 h 181"/>
                <a:gd name="T44" fmla="*/ 32 w 69"/>
                <a:gd name="T45" fmla="*/ 147 h 181"/>
                <a:gd name="T46" fmla="*/ 42 w 69"/>
                <a:gd name="T47" fmla="*/ 98 h 181"/>
                <a:gd name="T48" fmla="*/ 36 w 69"/>
                <a:gd name="T49" fmla="*/ 99 h 181"/>
                <a:gd name="T50" fmla="*/ 21 w 69"/>
                <a:gd name="T51" fmla="*/ 10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9" h="181">
                  <a:moveTo>
                    <a:pt x="36" y="181"/>
                  </a:moveTo>
                  <a:cubicBezTo>
                    <a:pt x="30" y="181"/>
                    <a:pt x="25" y="176"/>
                    <a:pt x="21" y="168"/>
                  </a:cubicBezTo>
                  <a:cubicBezTo>
                    <a:pt x="17" y="160"/>
                    <a:pt x="6" y="135"/>
                    <a:pt x="4" y="11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2" y="97"/>
                    <a:pt x="3" y="85"/>
                    <a:pt x="9" y="77"/>
                  </a:cubicBezTo>
                  <a:cubicBezTo>
                    <a:pt x="15" y="68"/>
                    <a:pt x="17" y="57"/>
                    <a:pt x="19" y="46"/>
                  </a:cubicBezTo>
                  <a:cubicBezTo>
                    <a:pt x="24" y="27"/>
                    <a:pt x="29" y="3"/>
                    <a:pt x="58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6" y="24"/>
                    <a:pt x="66" y="36"/>
                    <a:pt x="66" y="47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49" y="53"/>
                    <a:pt x="47" y="53"/>
                    <a:pt x="46" y="53"/>
                  </a:cubicBezTo>
                  <a:cubicBezTo>
                    <a:pt x="45" y="53"/>
                    <a:pt x="44" y="54"/>
                    <a:pt x="44" y="55"/>
                  </a:cubicBezTo>
                  <a:cubicBezTo>
                    <a:pt x="43" y="58"/>
                    <a:pt x="43" y="61"/>
                    <a:pt x="48" y="6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65" y="72"/>
                    <a:pt x="65" y="72"/>
                    <a:pt x="65" y="72"/>
                  </a:cubicBezTo>
                  <a:cubicBezTo>
                    <a:pt x="44" y="178"/>
                    <a:pt x="44" y="178"/>
                    <a:pt x="44" y="178"/>
                  </a:cubicBezTo>
                  <a:lnTo>
                    <a:pt x="36" y="181"/>
                  </a:lnTo>
                  <a:close/>
                  <a:moveTo>
                    <a:pt x="21" y="105"/>
                  </a:moveTo>
                  <a:cubicBezTo>
                    <a:pt x="22" y="118"/>
                    <a:pt x="27" y="134"/>
                    <a:pt x="32" y="147"/>
                  </a:cubicBezTo>
                  <a:cubicBezTo>
                    <a:pt x="42" y="98"/>
                    <a:pt x="42" y="98"/>
                    <a:pt x="42" y="98"/>
                  </a:cubicBezTo>
                  <a:cubicBezTo>
                    <a:pt x="39" y="98"/>
                    <a:pt x="37" y="98"/>
                    <a:pt x="36" y="99"/>
                  </a:cubicBezTo>
                  <a:lnTo>
                    <a:pt x="21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5" name="Freeform 427"/>
            <p:cNvSpPr>
              <a:spLocks/>
            </p:cNvSpPr>
            <p:nvPr/>
          </p:nvSpPr>
          <p:spPr bwMode="auto">
            <a:xfrm>
              <a:off x="2535" y="2229"/>
              <a:ext cx="53" cy="52"/>
            </a:xfrm>
            <a:custGeom>
              <a:avLst/>
              <a:gdLst>
                <a:gd name="T0" fmla="*/ 155 w 176"/>
                <a:gd name="T1" fmla="*/ 0 h 177"/>
                <a:gd name="T2" fmla="*/ 77 w 176"/>
                <a:gd name="T3" fmla="*/ 41 h 177"/>
                <a:gd name="T4" fmla="*/ 38 w 176"/>
                <a:gd name="T5" fmla="*/ 40 h 177"/>
                <a:gd name="T6" fmla="*/ 25 w 176"/>
                <a:gd name="T7" fmla="*/ 65 h 177"/>
                <a:gd name="T8" fmla="*/ 13 w 176"/>
                <a:gd name="T9" fmla="*/ 83 h 177"/>
                <a:gd name="T10" fmla="*/ 34 w 176"/>
                <a:gd name="T11" fmla="*/ 80 h 177"/>
                <a:gd name="T12" fmla="*/ 32 w 176"/>
                <a:gd name="T13" fmla="*/ 174 h 177"/>
                <a:gd name="T14" fmla="*/ 80 w 176"/>
                <a:gd name="T15" fmla="*/ 146 h 177"/>
                <a:gd name="T16" fmla="*/ 108 w 176"/>
                <a:gd name="T17" fmla="*/ 141 h 177"/>
                <a:gd name="T18" fmla="*/ 129 w 176"/>
                <a:gd name="T19" fmla="*/ 117 h 177"/>
                <a:gd name="T20" fmla="*/ 90 w 176"/>
                <a:gd name="T21" fmla="*/ 74 h 177"/>
                <a:gd name="T22" fmla="*/ 158 w 176"/>
                <a:gd name="T23" fmla="*/ 61 h 177"/>
                <a:gd name="T24" fmla="*/ 155 w 176"/>
                <a:gd name="T2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6" h="177">
                  <a:moveTo>
                    <a:pt x="155" y="0"/>
                  </a:moveTo>
                  <a:cubicBezTo>
                    <a:pt x="129" y="13"/>
                    <a:pt x="103" y="27"/>
                    <a:pt x="77" y="41"/>
                  </a:cubicBezTo>
                  <a:cubicBezTo>
                    <a:pt x="63" y="49"/>
                    <a:pt x="36" y="2"/>
                    <a:pt x="38" y="40"/>
                  </a:cubicBezTo>
                  <a:cubicBezTo>
                    <a:pt x="16" y="26"/>
                    <a:pt x="7" y="56"/>
                    <a:pt x="25" y="65"/>
                  </a:cubicBezTo>
                  <a:cubicBezTo>
                    <a:pt x="20" y="70"/>
                    <a:pt x="18" y="78"/>
                    <a:pt x="13" y="83"/>
                  </a:cubicBezTo>
                  <a:cubicBezTo>
                    <a:pt x="20" y="81"/>
                    <a:pt x="28" y="82"/>
                    <a:pt x="34" y="80"/>
                  </a:cubicBezTo>
                  <a:cubicBezTo>
                    <a:pt x="29" y="103"/>
                    <a:pt x="0" y="171"/>
                    <a:pt x="32" y="174"/>
                  </a:cubicBezTo>
                  <a:cubicBezTo>
                    <a:pt x="68" y="177"/>
                    <a:pt x="54" y="167"/>
                    <a:pt x="80" y="146"/>
                  </a:cubicBezTo>
                  <a:cubicBezTo>
                    <a:pt x="87" y="141"/>
                    <a:pt x="102" y="146"/>
                    <a:pt x="108" y="141"/>
                  </a:cubicBezTo>
                  <a:cubicBezTo>
                    <a:pt x="116" y="134"/>
                    <a:pt x="119" y="124"/>
                    <a:pt x="129" y="117"/>
                  </a:cubicBezTo>
                  <a:cubicBezTo>
                    <a:pt x="116" y="103"/>
                    <a:pt x="103" y="88"/>
                    <a:pt x="90" y="74"/>
                  </a:cubicBezTo>
                  <a:cubicBezTo>
                    <a:pt x="104" y="71"/>
                    <a:pt x="149" y="71"/>
                    <a:pt x="158" y="61"/>
                  </a:cubicBezTo>
                  <a:cubicBezTo>
                    <a:pt x="176" y="42"/>
                    <a:pt x="162" y="22"/>
                    <a:pt x="155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6" name="Freeform 428"/>
            <p:cNvSpPr>
              <a:spLocks noEditPoints="1"/>
            </p:cNvSpPr>
            <p:nvPr/>
          </p:nvSpPr>
          <p:spPr bwMode="auto">
            <a:xfrm>
              <a:off x="2529" y="2224"/>
              <a:ext cx="61" cy="59"/>
            </a:xfrm>
            <a:custGeom>
              <a:avLst/>
              <a:gdLst>
                <a:gd name="T0" fmla="*/ 62 w 202"/>
                <a:gd name="T1" fmla="*/ 198 h 198"/>
                <a:gd name="T2" fmla="*/ 62 w 202"/>
                <a:gd name="T3" fmla="*/ 198 h 198"/>
                <a:gd name="T4" fmla="*/ 50 w 202"/>
                <a:gd name="T5" fmla="*/ 197 h 198"/>
                <a:gd name="T6" fmla="*/ 32 w 202"/>
                <a:gd name="T7" fmla="*/ 187 h 198"/>
                <a:gd name="T8" fmla="*/ 39 w 202"/>
                <a:gd name="T9" fmla="*/ 111 h 198"/>
                <a:gd name="T10" fmla="*/ 41 w 202"/>
                <a:gd name="T11" fmla="*/ 105 h 198"/>
                <a:gd name="T12" fmla="*/ 36 w 202"/>
                <a:gd name="T13" fmla="*/ 106 h 198"/>
                <a:gd name="T14" fmla="*/ 0 w 202"/>
                <a:gd name="T15" fmla="*/ 120 h 198"/>
                <a:gd name="T16" fmla="*/ 25 w 202"/>
                <a:gd name="T17" fmla="*/ 91 h 198"/>
                <a:gd name="T18" fmla="*/ 30 w 202"/>
                <a:gd name="T19" fmla="*/ 84 h 198"/>
                <a:gd name="T20" fmla="*/ 31 w 202"/>
                <a:gd name="T21" fmla="*/ 81 h 198"/>
                <a:gd name="T22" fmla="*/ 26 w 202"/>
                <a:gd name="T23" fmla="*/ 58 h 198"/>
                <a:gd name="T24" fmla="*/ 48 w 202"/>
                <a:gd name="T25" fmla="*/ 42 h 198"/>
                <a:gd name="T26" fmla="*/ 53 w 202"/>
                <a:gd name="T27" fmla="*/ 34 h 198"/>
                <a:gd name="T28" fmla="*/ 62 w 202"/>
                <a:gd name="T29" fmla="*/ 30 h 198"/>
                <a:gd name="T30" fmla="*/ 80 w 202"/>
                <a:gd name="T31" fmla="*/ 39 h 198"/>
                <a:gd name="T32" fmla="*/ 92 w 202"/>
                <a:gd name="T33" fmla="*/ 47 h 198"/>
                <a:gd name="T34" fmla="*/ 179 w 202"/>
                <a:gd name="T35" fmla="*/ 0 h 198"/>
                <a:gd name="T36" fmla="*/ 182 w 202"/>
                <a:gd name="T37" fmla="*/ 11 h 198"/>
                <a:gd name="T38" fmla="*/ 188 w 202"/>
                <a:gd name="T39" fmla="*/ 24 h 198"/>
                <a:gd name="T40" fmla="*/ 184 w 202"/>
                <a:gd name="T41" fmla="*/ 81 h 198"/>
                <a:gd name="T42" fmla="*/ 128 w 202"/>
                <a:gd name="T43" fmla="*/ 95 h 198"/>
                <a:gd name="T44" fmla="*/ 128 w 202"/>
                <a:gd name="T45" fmla="*/ 95 h 198"/>
                <a:gd name="T46" fmla="*/ 161 w 202"/>
                <a:gd name="T47" fmla="*/ 132 h 198"/>
                <a:gd name="T48" fmla="*/ 153 w 202"/>
                <a:gd name="T49" fmla="*/ 138 h 198"/>
                <a:gd name="T50" fmla="*/ 143 w 202"/>
                <a:gd name="T51" fmla="*/ 150 h 198"/>
                <a:gd name="T52" fmla="*/ 134 w 202"/>
                <a:gd name="T53" fmla="*/ 162 h 198"/>
                <a:gd name="T54" fmla="*/ 113 w 202"/>
                <a:gd name="T55" fmla="*/ 167 h 198"/>
                <a:gd name="T56" fmla="*/ 105 w 202"/>
                <a:gd name="T57" fmla="*/ 168 h 198"/>
                <a:gd name="T58" fmla="*/ 90 w 202"/>
                <a:gd name="T59" fmla="*/ 183 h 198"/>
                <a:gd name="T60" fmla="*/ 62 w 202"/>
                <a:gd name="T61" fmla="*/ 198 h 198"/>
                <a:gd name="T62" fmla="*/ 65 w 202"/>
                <a:gd name="T63" fmla="*/ 79 h 198"/>
                <a:gd name="T64" fmla="*/ 62 w 202"/>
                <a:gd name="T65" fmla="*/ 95 h 198"/>
                <a:gd name="T66" fmla="*/ 56 w 202"/>
                <a:gd name="T67" fmla="*/ 117 h 198"/>
                <a:gd name="T68" fmla="*/ 48 w 202"/>
                <a:gd name="T69" fmla="*/ 177 h 198"/>
                <a:gd name="T70" fmla="*/ 51 w 202"/>
                <a:gd name="T71" fmla="*/ 179 h 198"/>
                <a:gd name="T72" fmla="*/ 62 w 202"/>
                <a:gd name="T73" fmla="*/ 179 h 198"/>
                <a:gd name="T74" fmla="*/ 62 w 202"/>
                <a:gd name="T75" fmla="*/ 179 h 198"/>
                <a:gd name="T76" fmla="*/ 75 w 202"/>
                <a:gd name="T77" fmla="*/ 173 h 198"/>
                <a:gd name="T78" fmla="*/ 93 w 202"/>
                <a:gd name="T79" fmla="*/ 153 h 198"/>
                <a:gd name="T80" fmla="*/ 113 w 202"/>
                <a:gd name="T81" fmla="*/ 149 h 198"/>
                <a:gd name="T82" fmla="*/ 122 w 202"/>
                <a:gd name="T83" fmla="*/ 148 h 198"/>
                <a:gd name="T84" fmla="*/ 128 w 202"/>
                <a:gd name="T85" fmla="*/ 139 h 198"/>
                <a:gd name="T86" fmla="*/ 135 w 202"/>
                <a:gd name="T87" fmla="*/ 130 h 198"/>
                <a:gd name="T88" fmla="*/ 91 w 202"/>
                <a:gd name="T89" fmla="*/ 82 h 198"/>
                <a:gd name="T90" fmla="*/ 107 w 202"/>
                <a:gd name="T91" fmla="*/ 79 h 198"/>
                <a:gd name="T92" fmla="*/ 127 w 202"/>
                <a:gd name="T93" fmla="*/ 77 h 198"/>
                <a:gd name="T94" fmla="*/ 171 w 202"/>
                <a:gd name="T95" fmla="*/ 69 h 198"/>
                <a:gd name="T96" fmla="*/ 170 w 202"/>
                <a:gd name="T97" fmla="*/ 31 h 198"/>
                <a:gd name="T98" fmla="*/ 169 w 202"/>
                <a:gd name="T99" fmla="*/ 27 h 198"/>
                <a:gd name="T100" fmla="*/ 100 w 202"/>
                <a:gd name="T101" fmla="*/ 63 h 198"/>
                <a:gd name="T102" fmla="*/ 69 w 202"/>
                <a:gd name="T103" fmla="*/ 54 h 198"/>
                <a:gd name="T104" fmla="*/ 66 w 202"/>
                <a:gd name="T105" fmla="*/ 51 h 198"/>
                <a:gd name="T106" fmla="*/ 66 w 202"/>
                <a:gd name="T107" fmla="*/ 54 h 198"/>
                <a:gd name="T108" fmla="*/ 67 w 202"/>
                <a:gd name="T109" fmla="*/ 72 h 198"/>
                <a:gd name="T110" fmla="*/ 52 w 202"/>
                <a:gd name="T111" fmla="*/ 62 h 198"/>
                <a:gd name="T112" fmla="*/ 46 w 202"/>
                <a:gd name="T113" fmla="*/ 60 h 198"/>
                <a:gd name="T114" fmla="*/ 44 w 202"/>
                <a:gd name="T115" fmla="*/ 62 h 198"/>
                <a:gd name="T116" fmla="*/ 48 w 202"/>
                <a:gd name="T117" fmla="*/ 70 h 198"/>
                <a:gd name="T118" fmla="*/ 59 w 202"/>
                <a:gd name="T119" fmla="*/ 76 h 198"/>
                <a:gd name="T120" fmla="*/ 51 w 202"/>
                <a:gd name="T121" fmla="*/ 85 h 198"/>
                <a:gd name="T122" fmla="*/ 65 w 202"/>
                <a:gd name="T123" fmla="*/ 79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2" h="198">
                  <a:moveTo>
                    <a:pt x="62" y="198"/>
                  </a:moveTo>
                  <a:cubicBezTo>
                    <a:pt x="62" y="198"/>
                    <a:pt x="62" y="198"/>
                    <a:pt x="62" y="198"/>
                  </a:cubicBezTo>
                  <a:cubicBezTo>
                    <a:pt x="59" y="198"/>
                    <a:pt x="55" y="197"/>
                    <a:pt x="50" y="197"/>
                  </a:cubicBezTo>
                  <a:cubicBezTo>
                    <a:pt x="42" y="196"/>
                    <a:pt x="36" y="193"/>
                    <a:pt x="32" y="187"/>
                  </a:cubicBezTo>
                  <a:cubicBezTo>
                    <a:pt x="22" y="172"/>
                    <a:pt x="29" y="145"/>
                    <a:pt x="39" y="111"/>
                  </a:cubicBezTo>
                  <a:cubicBezTo>
                    <a:pt x="39" y="109"/>
                    <a:pt x="40" y="107"/>
                    <a:pt x="41" y="105"/>
                  </a:cubicBezTo>
                  <a:cubicBezTo>
                    <a:pt x="39" y="105"/>
                    <a:pt x="37" y="105"/>
                    <a:pt x="36" y="10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27" y="89"/>
                    <a:pt x="28" y="87"/>
                    <a:pt x="30" y="84"/>
                  </a:cubicBezTo>
                  <a:cubicBezTo>
                    <a:pt x="30" y="83"/>
                    <a:pt x="31" y="82"/>
                    <a:pt x="31" y="81"/>
                  </a:cubicBezTo>
                  <a:cubicBezTo>
                    <a:pt x="26" y="75"/>
                    <a:pt x="24" y="67"/>
                    <a:pt x="26" y="58"/>
                  </a:cubicBezTo>
                  <a:cubicBezTo>
                    <a:pt x="28" y="47"/>
                    <a:pt x="37" y="40"/>
                    <a:pt x="48" y="42"/>
                  </a:cubicBezTo>
                  <a:cubicBezTo>
                    <a:pt x="49" y="38"/>
                    <a:pt x="51" y="36"/>
                    <a:pt x="53" y="34"/>
                  </a:cubicBezTo>
                  <a:cubicBezTo>
                    <a:pt x="55" y="31"/>
                    <a:pt x="58" y="30"/>
                    <a:pt x="62" y="30"/>
                  </a:cubicBezTo>
                  <a:cubicBezTo>
                    <a:pt x="68" y="30"/>
                    <a:pt x="74" y="34"/>
                    <a:pt x="80" y="39"/>
                  </a:cubicBezTo>
                  <a:cubicBezTo>
                    <a:pt x="84" y="42"/>
                    <a:pt x="90" y="47"/>
                    <a:pt x="92" y="47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82" y="11"/>
                    <a:pt x="182" y="11"/>
                    <a:pt x="182" y="11"/>
                  </a:cubicBezTo>
                  <a:cubicBezTo>
                    <a:pt x="184" y="15"/>
                    <a:pt x="186" y="20"/>
                    <a:pt x="188" y="24"/>
                  </a:cubicBezTo>
                  <a:cubicBezTo>
                    <a:pt x="195" y="42"/>
                    <a:pt x="202" y="62"/>
                    <a:pt x="184" y="81"/>
                  </a:cubicBezTo>
                  <a:cubicBezTo>
                    <a:pt x="176" y="90"/>
                    <a:pt x="156" y="93"/>
                    <a:pt x="128" y="95"/>
                  </a:cubicBezTo>
                  <a:cubicBezTo>
                    <a:pt x="128" y="95"/>
                    <a:pt x="128" y="95"/>
                    <a:pt x="128" y="95"/>
                  </a:cubicBezTo>
                  <a:cubicBezTo>
                    <a:pt x="161" y="132"/>
                    <a:pt x="161" y="132"/>
                    <a:pt x="161" y="132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49" y="141"/>
                    <a:pt x="147" y="145"/>
                    <a:pt x="143" y="150"/>
                  </a:cubicBezTo>
                  <a:cubicBezTo>
                    <a:pt x="141" y="154"/>
                    <a:pt x="138" y="158"/>
                    <a:pt x="134" y="162"/>
                  </a:cubicBezTo>
                  <a:cubicBezTo>
                    <a:pt x="128" y="167"/>
                    <a:pt x="120" y="167"/>
                    <a:pt x="113" y="167"/>
                  </a:cubicBezTo>
                  <a:cubicBezTo>
                    <a:pt x="111" y="167"/>
                    <a:pt x="106" y="167"/>
                    <a:pt x="105" y="168"/>
                  </a:cubicBezTo>
                  <a:cubicBezTo>
                    <a:pt x="97" y="174"/>
                    <a:pt x="93" y="179"/>
                    <a:pt x="90" y="183"/>
                  </a:cubicBezTo>
                  <a:cubicBezTo>
                    <a:pt x="84" y="192"/>
                    <a:pt x="79" y="198"/>
                    <a:pt x="62" y="198"/>
                  </a:cubicBezTo>
                  <a:close/>
                  <a:moveTo>
                    <a:pt x="65" y="79"/>
                  </a:moveTo>
                  <a:cubicBezTo>
                    <a:pt x="62" y="95"/>
                    <a:pt x="62" y="95"/>
                    <a:pt x="62" y="95"/>
                  </a:cubicBezTo>
                  <a:cubicBezTo>
                    <a:pt x="61" y="101"/>
                    <a:pt x="59" y="108"/>
                    <a:pt x="56" y="117"/>
                  </a:cubicBezTo>
                  <a:cubicBezTo>
                    <a:pt x="51" y="134"/>
                    <a:pt x="41" y="167"/>
                    <a:pt x="48" y="177"/>
                  </a:cubicBezTo>
                  <a:cubicBezTo>
                    <a:pt x="48" y="177"/>
                    <a:pt x="49" y="178"/>
                    <a:pt x="51" y="179"/>
                  </a:cubicBezTo>
                  <a:cubicBezTo>
                    <a:pt x="56" y="179"/>
                    <a:pt x="59" y="179"/>
                    <a:pt x="62" y="179"/>
                  </a:cubicBezTo>
                  <a:cubicBezTo>
                    <a:pt x="62" y="179"/>
                    <a:pt x="62" y="179"/>
                    <a:pt x="62" y="179"/>
                  </a:cubicBezTo>
                  <a:cubicBezTo>
                    <a:pt x="71" y="179"/>
                    <a:pt x="71" y="179"/>
                    <a:pt x="75" y="173"/>
                  </a:cubicBezTo>
                  <a:cubicBezTo>
                    <a:pt x="79" y="168"/>
                    <a:pt x="84" y="161"/>
                    <a:pt x="93" y="153"/>
                  </a:cubicBezTo>
                  <a:cubicBezTo>
                    <a:pt x="99" y="149"/>
                    <a:pt x="106" y="149"/>
                    <a:pt x="113" y="149"/>
                  </a:cubicBezTo>
                  <a:cubicBezTo>
                    <a:pt x="116" y="148"/>
                    <a:pt x="120" y="148"/>
                    <a:pt x="122" y="148"/>
                  </a:cubicBezTo>
                  <a:cubicBezTo>
                    <a:pt x="124" y="146"/>
                    <a:pt x="126" y="143"/>
                    <a:pt x="128" y="139"/>
                  </a:cubicBezTo>
                  <a:cubicBezTo>
                    <a:pt x="130" y="136"/>
                    <a:pt x="132" y="133"/>
                    <a:pt x="135" y="130"/>
                  </a:cubicBezTo>
                  <a:cubicBezTo>
                    <a:pt x="91" y="82"/>
                    <a:pt x="91" y="82"/>
                    <a:pt x="91" y="82"/>
                  </a:cubicBezTo>
                  <a:cubicBezTo>
                    <a:pt x="107" y="79"/>
                    <a:pt x="107" y="79"/>
                    <a:pt x="107" y="79"/>
                  </a:cubicBezTo>
                  <a:cubicBezTo>
                    <a:pt x="111" y="78"/>
                    <a:pt x="118" y="77"/>
                    <a:pt x="127" y="77"/>
                  </a:cubicBezTo>
                  <a:cubicBezTo>
                    <a:pt x="139" y="76"/>
                    <a:pt x="166" y="73"/>
                    <a:pt x="171" y="69"/>
                  </a:cubicBezTo>
                  <a:cubicBezTo>
                    <a:pt x="180" y="58"/>
                    <a:pt x="177" y="49"/>
                    <a:pt x="170" y="31"/>
                  </a:cubicBezTo>
                  <a:cubicBezTo>
                    <a:pt x="170" y="30"/>
                    <a:pt x="169" y="28"/>
                    <a:pt x="169" y="27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91" y="68"/>
                    <a:pt x="79" y="61"/>
                    <a:pt x="69" y="54"/>
                  </a:cubicBezTo>
                  <a:cubicBezTo>
                    <a:pt x="68" y="53"/>
                    <a:pt x="67" y="52"/>
                    <a:pt x="66" y="51"/>
                  </a:cubicBezTo>
                  <a:cubicBezTo>
                    <a:pt x="66" y="52"/>
                    <a:pt x="66" y="53"/>
                    <a:pt x="66" y="54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49" y="60"/>
                    <a:pt x="47" y="60"/>
                    <a:pt x="46" y="60"/>
                  </a:cubicBezTo>
                  <a:cubicBezTo>
                    <a:pt x="45" y="60"/>
                    <a:pt x="44" y="61"/>
                    <a:pt x="44" y="62"/>
                  </a:cubicBezTo>
                  <a:cubicBezTo>
                    <a:pt x="43" y="65"/>
                    <a:pt x="43" y="68"/>
                    <a:pt x="48" y="70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1" y="85"/>
                    <a:pt x="51" y="85"/>
                    <a:pt x="51" y="85"/>
                  </a:cubicBezTo>
                  <a:lnTo>
                    <a:pt x="65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7" name="Freeform 429"/>
            <p:cNvSpPr>
              <a:spLocks/>
            </p:cNvSpPr>
            <p:nvPr/>
          </p:nvSpPr>
          <p:spPr bwMode="auto">
            <a:xfrm>
              <a:off x="2668" y="2271"/>
              <a:ext cx="20" cy="20"/>
            </a:xfrm>
            <a:custGeom>
              <a:avLst/>
              <a:gdLst>
                <a:gd name="T0" fmla="*/ 63 w 69"/>
                <a:gd name="T1" fmla="*/ 61 h 68"/>
                <a:gd name="T2" fmla="*/ 0 w 69"/>
                <a:gd name="T3" fmla="*/ 35 h 68"/>
                <a:gd name="T4" fmla="*/ 32 w 69"/>
                <a:gd name="T5" fmla="*/ 0 h 68"/>
                <a:gd name="T6" fmla="*/ 41 w 69"/>
                <a:gd name="T7" fmla="*/ 30 h 68"/>
                <a:gd name="T8" fmla="*/ 63 w 69"/>
                <a:gd name="T9" fmla="*/ 6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8">
                  <a:moveTo>
                    <a:pt x="63" y="61"/>
                  </a:moveTo>
                  <a:cubicBezTo>
                    <a:pt x="38" y="68"/>
                    <a:pt x="26" y="39"/>
                    <a:pt x="0" y="35"/>
                  </a:cubicBezTo>
                  <a:cubicBezTo>
                    <a:pt x="8" y="24"/>
                    <a:pt x="18" y="0"/>
                    <a:pt x="32" y="0"/>
                  </a:cubicBezTo>
                  <a:cubicBezTo>
                    <a:pt x="57" y="0"/>
                    <a:pt x="69" y="18"/>
                    <a:pt x="41" y="30"/>
                  </a:cubicBezTo>
                  <a:cubicBezTo>
                    <a:pt x="57" y="31"/>
                    <a:pt x="62" y="45"/>
                    <a:pt x="63" y="6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8" name="Freeform 430"/>
            <p:cNvSpPr>
              <a:spLocks noEditPoints="1"/>
            </p:cNvSpPr>
            <p:nvPr/>
          </p:nvSpPr>
          <p:spPr bwMode="auto">
            <a:xfrm>
              <a:off x="2663" y="2268"/>
              <a:ext cx="26" cy="24"/>
            </a:xfrm>
            <a:custGeom>
              <a:avLst/>
              <a:gdLst>
                <a:gd name="T0" fmla="*/ 72 w 89"/>
                <a:gd name="T1" fmla="*/ 80 h 80"/>
                <a:gd name="T2" fmla="*/ 40 w 89"/>
                <a:gd name="T3" fmla="*/ 66 h 80"/>
                <a:gd name="T4" fmla="*/ 15 w 89"/>
                <a:gd name="T5" fmla="*/ 53 h 80"/>
                <a:gd name="T6" fmla="*/ 0 w 89"/>
                <a:gd name="T7" fmla="*/ 51 h 80"/>
                <a:gd name="T8" fmla="*/ 9 w 89"/>
                <a:gd name="T9" fmla="*/ 39 h 80"/>
                <a:gd name="T10" fmla="*/ 15 w 89"/>
                <a:gd name="T11" fmla="*/ 29 h 80"/>
                <a:gd name="T12" fmla="*/ 49 w 89"/>
                <a:gd name="T13" fmla="*/ 0 h 80"/>
                <a:gd name="T14" fmla="*/ 83 w 89"/>
                <a:gd name="T15" fmla="*/ 19 h 80"/>
                <a:gd name="T16" fmla="*/ 77 w 89"/>
                <a:gd name="T17" fmla="*/ 37 h 80"/>
                <a:gd name="T18" fmla="*/ 89 w 89"/>
                <a:gd name="T19" fmla="*/ 69 h 80"/>
                <a:gd name="T20" fmla="*/ 89 w 89"/>
                <a:gd name="T21" fmla="*/ 77 h 80"/>
                <a:gd name="T22" fmla="*/ 82 w 89"/>
                <a:gd name="T23" fmla="*/ 79 h 80"/>
                <a:gd name="T24" fmla="*/ 72 w 89"/>
                <a:gd name="T25" fmla="*/ 80 h 80"/>
                <a:gd name="T26" fmla="*/ 45 w 89"/>
                <a:gd name="T27" fmla="*/ 47 h 80"/>
                <a:gd name="T28" fmla="*/ 51 w 89"/>
                <a:gd name="T29" fmla="*/ 51 h 80"/>
                <a:gd name="T30" fmla="*/ 70 w 89"/>
                <a:gd name="T31" fmla="*/ 62 h 80"/>
                <a:gd name="T32" fmla="*/ 57 w 89"/>
                <a:gd name="T33" fmla="*/ 48 h 80"/>
                <a:gd name="T34" fmla="*/ 45 w 89"/>
                <a:gd name="T35" fmla="*/ 47 h 80"/>
                <a:gd name="T36" fmla="*/ 31 w 89"/>
                <a:gd name="T37" fmla="*/ 39 h 80"/>
                <a:gd name="T38" fmla="*/ 32 w 89"/>
                <a:gd name="T39" fmla="*/ 39 h 80"/>
                <a:gd name="T40" fmla="*/ 54 w 89"/>
                <a:gd name="T41" fmla="*/ 30 h 80"/>
                <a:gd name="T42" fmla="*/ 65 w 89"/>
                <a:gd name="T43" fmla="*/ 23 h 80"/>
                <a:gd name="T44" fmla="*/ 49 w 89"/>
                <a:gd name="T45" fmla="*/ 18 h 80"/>
                <a:gd name="T46" fmla="*/ 31 w 89"/>
                <a:gd name="T47" fmla="*/ 3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0">
                  <a:moveTo>
                    <a:pt x="72" y="80"/>
                  </a:moveTo>
                  <a:cubicBezTo>
                    <a:pt x="59" y="80"/>
                    <a:pt x="49" y="73"/>
                    <a:pt x="40" y="66"/>
                  </a:cubicBezTo>
                  <a:cubicBezTo>
                    <a:pt x="32" y="60"/>
                    <a:pt x="24" y="55"/>
                    <a:pt x="15" y="5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11" y="36"/>
                    <a:pt x="13" y="33"/>
                    <a:pt x="15" y="29"/>
                  </a:cubicBezTo>
                  <a:cubicBezTo>
                    <a:pt x="23" y="16"/>
                    <a:pt x="33" y="0"/>
                    <a:pt x="49" y="0"/>
                  </a:cubicBezTo>
                  <a:cubicBezTo>
                    <a:pt x="67" y="0"/>
                    <a:pt x="81" y="8"/>
                    <a:pt x="83" y="19"/>
                  </a:cubicBezTo>
                  <a:cubicBezTo>
                    <a:pt x="84" y="23"/>
                    <a:pt x="84" y="30"/>
                    <a:pt x="77" y="37"/>
                  </a:cubicBezTo>
                  <a:cubicBezTo>
                    <a:pt x="83" y="43"/>
                    <a:pt x="88" y="53"/>
                    <a:pt x="89" y="69"/>
                  </a:cubicBezTo>
                  <a:cubicBezTo>
                    <a:pt x="89" y="77"/>
                    <a:pt x="89" y="77"/>
                    <a:pt x="89" y="77"/>
                  </a:cubicBezTo>
                  <a:cubicBezTo>
                    <a:pt x="82" y="79"/>
                    <a:pt x="82" y="79"/>
                    <a:pt x="82" y="79"/>
                  </a:cubicBezTo>
                  <a:cubicBezTo>
                    <a:pt x="79" y="80"/>
                    <a:pt x="75" y="80"/>
                    <a:pt x="72" y="80"/>
                  </a:cubicBezTo>
                  <a:close/>
                  <a:moveTo>
                    <a:pt x="45" y="47"/>
                  </a:moveTo>
                  <a:cubicBezTo>
                    <a:pt x="47" y="48"/>
                    <a:pt x="49" y="50"/>
                    <a:pt x="51" y="51"/>
                  </a:cubicBezTo>
                  <a:cubicBezTo>
                    <a:pt x="58" y="56"/>
                    <a:pt x="63" y="61"/>
                    <a:pt x="70" y="62"/>
                  </a:cubicBezTo>
                  <a:cubicBezTo>
                    <a:pt x="67" y="48"/>
                    <a:pt x="60" y="48"/>
                    <a:pt x="57" y="48"/>
                  </a:cubicBezTo>
                  <a:lnTo>
                    <a:pt x="45" y="47"/>
                  </a:lnTo>
                  <a:close/>
                  <a:moveTo>
                    <a:pt x="31" y="39"/>
                  </a:moveTo>
                  <a:cubicBezTo>
                    <a:pt x="31" y="39"/>
                    <a:pt x="32" y="39"/>
                    <a:pt x="32" y="39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62" y="27"/>
                    <a:pt x="65" y="23"/>
                    <a:pt x="65" y="23"/>
                  </a:cubicBezTo>
                  <a:cubicBezTo>
                    <a:pt x="64" y="22"/>
                    <a:pt x="60" y="18"/>
                    <a:pt x="49" y="18"/>
                  </a:cubicBezTo>
                  <a:cubicBezTo>
                    <a:pt x="44" y="18"/>
                    <a:pt x="36" y="31"/>
                    <a:pt x="31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89" name="Freeform 431"/>
            <p:cNvSpPr>
              <a:spLocks/>
            </p:cNvSpPr>
            <p:nvPr/>
          </p:nvSpPr>
          <p:spPr bwMode="auto">
            <a:xfrm>
              <a:off x="2541" y="2207"/>
              <a:ext cx="18" cy="25"/>
            </a:xfrm>
            <a:custGeom>
              <a:avLst/>
              <a:gdLst>
                <a:gd name="T0" fmla="*/ 20 w 61"/>
                <a:gd name="T1" fmla="*/ 74 h 83"/>
                <a:gd name="T2" fmla="*/ 0 w 61"/>
                <a:gd name="T3" fmla="*/ 78 h 83"/>
                <a:gd name="T4" fmla="*/ 56 w 61"/>
                <a:gd name="T5" fmla="*/ 7 h 83"/>
                <a:gd name="T6" fmla="*/ 20 w 61"/>
                <a:gd name="T7" fmla="*/ 7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3">
                  <a:moveTo>
                    <a:pt x="20" y="74"/>
                  </a:moveTo>
                  <a:cubicBezTo>
                    <a:pt x="14" y="78"/>
                    <a:pt x="11" y="83"/>
                    <a:pt x="0" y="78"/>
                  </a:cubicBezTo>
                  <a:cubicBezTo>
                    <a:pt x="12" y="56"/>
                    <a:pt x="26" y="0"/>
                    <a:pt x="56" y="7"/>
                  </a:cubicBezTo>
                  <a:cubicBezTo>
                    <a:pt x="61" y="36"/>
                    <a:pt x="47" y="52"/>
                    <a:pt x="20" y="7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0" name="Freeform 432"/>
            <p:cNvSpPr>
              <a:spLocks noEditPoints="1"/>
            </p:cNvSpPr>
            <p:nvPr/>
          </p:nvSpPr>
          <p:spPr bwMode="auto">
            <a:xfrm>
              <a:off x="2537" y="2207"/>
              <a:ext cx="25" cy="27"/>
            </a:xfrm>
            <a:custGeom>
              <a:avLst/>
              <a:gdLst>
                <a:gd name="T0" fmla="*/ 21 w 84"/>
                <a:gd name="T1" fmla="*/ 91 h 91"/>
                <a:gd name="T2" fmla="*/ 9 w 84"/>
                <a:gd name="T3" fmla="*/ 88 h 91"/>
                <a:gd name="T4" fmla="*/ 0 w 84"/>
                <a:gd name="T5" fmla="*/ 85 h 91"/>
                <a:gd name="T6" fmla="*/ 5 w 84"/>
                <a:gd name="T7" fmla="*/ 76 h 91"/>
                <a:gd name="T8" fmla="*/ 12 w 84"/>
                <a:gd name="T9" fmla="*/ 59 h 91"/>
                <a:gd name="T10" fmla="*/ 64 w 84"/>
                <a:gd name="T11" fmla="*/ 0 h 91"/>
                <a:gd name="T12" fmla="*/ 71 w 84"/>
                <a:gd name="T13" fmla="*/ 1 h 91"/>
                <a:gd name="T14" fmla="*/ 77 w 84"/>
                <a:gd name="T15" fmla="*/ 2 h 91"/>
                <a:gd name="T16" fmla="*/ 78 w 84"/>
                <a:gd name="T17" fmla="*/ 8 h 91"/>
                <a:gd name="T18" fmla="*/ 39 w 84"/>
                <a:gd name="T19" fmla="*/ 84 h 91"/>
                <a:gd name="T20" fmla="*/ 35 w 84"/>
                <a:gd name="T21" fmla="*/ 86 h 91"/>
                <a:gd name="T22" fmla="*/ 21 w 84"/>
                <a:gd name="T23" fmla="*/ 91 h 91"/>
                <a:gd name="T24" fmla="*/ 61 w 84"/>
                <a:gd name="T25" fmla="*/ 18 h 91"/>
                <a:gd name="T26" fmla="*/ 30 w 84"/>
                <a:gd name="T27" fmla="*/ 66 h 91"/>
                <a:gd name="T28" fmla="*/ 28 w 84"/>
                <a:gd name="T29" fmla="*/ 69 h 91"/>
                <a:gd name="T30" fmla="*/ 29 w 84"/>
                <a:gd name="T31" fmla="*/ 68 h 91"/>
                <a:gd name="T32" fmla="*/ 61 w 84"/>
                <a:gd name="T33" fmla="*/ 1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91">
                  <a:moveTo>
                    <a:pt x="21" y="91"/>
                  </a:moveTo>
                  <a:cubicBezTo>
                    <a:pt x="17" y="91"/>
                    <a:pt x="14" y="90"/>
                    <a:pt x="9" y="88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7" y="71"/>
                    <a:pt x="10" y="65"/>
                    <a:pt x="12" y="59"/>
                  </a:cubicBezTo>
                  <a:cubicBezTo>
                    <a:pt x="23" y="34"/>
                    <a:pt x="37" y="0"/>
                    <a:pt x="64" y="0"/>
                  </a:cubicBezTo>
                  <a:cubicBezTo>
                    <a:pt x="66" y="0"/>
                    <a:pt x="68" y="0"/>
                    <a:pt x="71" y="1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84" y="43"/>
                    <a:pt x="65" y="62"/>
                    <a:pt x="39" y="84"/>
                  </a:cubicBezTo>
                  <a:cubicBezTo>
                    <a:pt x="36" y="85"/>
                    <a:pt x="36" y="86"/>
                    <a:pt x="35" y="86"/>
                  </a:cubicBezTo>
                  <a:cubicBezTo>
                    <a:pt x="31" y="88"/>
                    <a:pt x="27" y="91"/>
                    <a:pt x="21" y="91"/>
                  </a:cubicBezTo>
                  <a:close/>
                  <a:moveTo>
                    <a:pt x="61" y="18"/>
                  </a:moveTo>
                  <a:cubicBezTo>
                    <a:pt x="47" y="22"/>
                    <a:pt x="37" y="48"/>
                    <a:pt x="30" y="66"/>
                  </a:cubicBezTo>
                  <a:cubicBezTo>
                    <a:pt x="29" y="67"/>
                    <a:pt x="29" y="68"/>
                    <a:pt x="28" y="69"/>
                  </a:cubicBezTo>
                  <a:cubicBezTo>
                    <a:pt x="29" y="69"/>
                    <a:pt x="29" y="68"/>
                    <a:pt x="29" y="68"/>
                  </a:cubicBezTo>
                  <a:cubicBezTo>
                    <a:pt x="51" y="50"/>
                    <a:pt x="61" y="38"/>
                    <a:pt x="6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1" name="Freeform 433"/>
            <p:cNvSpPr>
              <a:spLocks/>
            </p:cNvSpPr>
            <p:nvPr/>
          </p:nvSpPr>
          <p:spPr bwMode="auto">
            <a:xfrm>
              <a:off x="2727" y="2331"/>
              <a:ext cx="85" cy="99"/>
            </a:xfrm>
            <a:custGeom>
              <a:avLst/>
              <a:gdLst>
                <a:gd name="T0" fmla="*/ 37 w 286"/>
                <a:gd name="T1" fmla="*/ 332 h 332"/>
                <a:gd name="T2" fmla="*/ 108 w 286"/>
                <a:gd name="T3" fmla="*/ 319 h 332"/>
                <a:gd name="T4" fmla="*/ 130 w 286"/>
                <a:gd name="T5" fmla="*/ 288 h 332"/>
                <a:gd name="T6" fmla="*/ 162 w 286"/>
                <a:gd name="T7" fmla="*/ 276 h 332"/>
                <a:gd name="T8" fmla="*/ 211 w 286"/>
                <a:gd name="T9" fmla="*/ 225 h 332"/>
                <a:gd name="T10" fmla="*/ 238 w 286"/>
                <a:gd name="T11" fmla="*/ 186 h 332"/>
                <a:gd name="T12" fmla="*/ 278 w 286"/>
                <a:gd name="T13" fmla="*/ 130 h 332"/>
                <a:gd name="T14" fmla="*/ 255 w 286"/>
                <a:gd name="T15" fmla="*/ 77 h 332"/>
                <a:gd name="T16" fmla="*/ 189 w 286"/>
                <a:gd name="T17" fmla="*/ 41 h 332"/>
                <a:gd name="T18" fmla="*/ 137 w 286"/>
                <a:gd name="T19" fmla="*/ 11 h 332"/>
                <a:gd name="T20" fmla="*/ 124 w 286"/>
                <a:gd name="T21" fmla="*/ 60 h 332"/>
                <a:gd name="T22" fmla="*/ 122 w 286"/>
                <a:gd name="T23" fmla="*/ 101 h 332"/>
                <a:gd name="T24" fmla="*/ 134 w 286"/>
                <a:gd name="T25" fmla="*/ 136 h 332"/>
                <a:gd name="T26" fmla="*/ 101 w 286"/>
                <a:gd name="T27" fmla="*/ 205 h 332"/>
                <a:gd name="T28" fmla="*/ 0 w 286"/>
                <a:gd name="T29" fmla="*/ 241 h 332"/>
                <a:gd name="T30" fmla="*/ 37 w 286"/>
                <a:gd name="T31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6" h="332">
                  <a:moveTo>
                    <a:pt x="37" y="332"/>
                  </a:moveTo>
                  <a:cubicBezTo>
                    <a:pt x="52" y="327"/>
                    <a:pt x="97" y="326"/>
                    <a:pt x="108" y="319"/>
                  </a:cubicBezTo>
                  <a:cubicBezTo>
                    <a:pt x="118" y="313"/>
                    <a:pt x="121" y="295"/>
                    <a:pt x="130" y="288"/>
                  </a:cubicBezTo>
                  <a:cubicBezTo>
                    <a:pt x="139" y="281"/>
                    <a:pt x="156" y="287"/>
                    <a:pt x="162" y="276"/>
                  </a:cubicBezTo>
                  <a:cubicBezTo>
                    <a:pt x="174" y="250"/>
                    <a:pt x="212" y="247"/>
                    <a:pt x="211" y="225"/>
                  </a:cubicBezTo>
                  <a:cubicBezTo>
                    <a:pt x="210" y="208"/>
                    <a:pt x="214" y="168"/>
                    <a:pt x="238" y="186"/>
                  </a:cubicBezTo>
                  <a:cubicBezTo>
                    <a:pt x="248" y="171"/>
                    <a:pt x="275" y="147"/>
                    <a:pt x="278" y="130"/>
                  </a:cubicBezTo>
                  <a:cubicBezTo>
                    <a:pt x="286" y="98"/>
                    <a:pt x="273" y="103"/>
                    <a:pt x="255" y="77"/>
                  </a:cubicBezTo>
                  <a:cubicBezTo>
                    <a:pt x="239" y="55"/>
                    <a:pt x="214" y="51"/>
                    <a:pt x="189" y="41"/>
                  </a:cubicBezTo>
                  <a:cubicBezTo>
                    <a:pt x="167" y="32"/>
                    <a:pt x="165" y="0"/>
                    <a:pt x="137" y="11"/>
                  </a:cubicBezTo>
                  <a:cubicBezTo>
                    <a:pt x="158" y="47"/>
                    <a:pt x="128" y="34"/>
                    <a:pt x="124" y="60"/>
                  </a:cubicBezTo>
                  <a:cubicBezTo>
                    <a:pt x="122" y="72"/>
                    <a:pt x="115" y="90"/>
                    <a:pt x="122" y="101"/>
                  </a:cubicBezTo>
                  <a:cubicBezTo>
                    <a:pt x="130" y="114"/>
                    <a:pt x="139" y="121"/>
                    <a:pt x="134" y="136"/>
                  </a:cubicBezTo>
                  <a:cubicBezTo>
                    <a:pt x="127" y="154"/>
                    <a:pt x="121" y="198"/>
                    <a:pt x="101" y="205"/>
                  </a:cubicBezTo>
                  <a:cubicBezTo>
                    <a:pt x="67" y="217"/>
                    <a:pt x="33" y="229"/>
                    <a:pt x="0" y="241"/>
                  </a:cubicBezTo>
                  <a:cubicBezTo>
                    <a:pt x="12" y="271"/>
                    <a:pt x="25" y="302"/>
                    <a:pt x="37" y="33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2" name="Freeform 434"/>
            <p:cNvSpPr>
              <a:spLocks noEditPoints="1"/>
            </p:cNvSpPr>
            <p:nvPr/>
          </p:nvSpPr>
          <p:spPr bwMode="auto">
            <a:xfrm>
              <a:off x="2723" y="2330"/>
              <a:ext cx="91" cy="103"/>
            </a:xfrm>
            <a:custGeom>
              <a:avLst/>
              <a:gdLst>
                <a:gd name="T0" fmla="*/ 33 w 305"/>
                <a:gd name="T1" fmla="*/ 319 h 345"/>
                <a:gd name="T2" fmla="*/ 0 w 305"/>
                <a:gd name="T3" fmla="*/ 236 h 345"/>
                <a:gd name="T4" fmla="*/ 110 w 305"/>
                <a:gd name="T5" fmla="*/ 197 h 345"/>
                <a:gd name="T6" fmla="*/ 137 w 305"/>
                <a:gd name="T7" fmla="*/ 133 h 345"/>
                <a:gd name="T8" fmla="*/ 126 w 305"/>
                <a:gd name="T9" fmla="*/ 107 h 345"/>
                <a:gd name="T10" fmla="*/ 127 w 305"/>
                <a:gd name="T11" fmla="*/ 60 h 345"/>
                <a:gd name="T12" fmla="*/ 141 w 305"/>
                <a:gd name="T13" fmla="*/ 16 h 345"/>
                <a:gd name="T14" fmla="*/ 146 w 305"/>
                <a:gd name="T15" fmla="*/ 3 h 345"/>
                <a:gd name="T16" fmla="*/ 189 w 305"/>
                <a:gd name="T17" fmla="*/ 19 h 345"/>
                <a:gd name="T18" fmla="*/ 220 w 305"/>
                <a:gd name="T19" fmla="*/ 39 h 345"/>
                <a:gd name="T20" fmla="*/ 288 w 305"/>
                <a:gd name="T21" fmla="*/ 89 h 345"/>
                <a:gd name="T22" fmla="*/ 270 w 305"/>
                <a:gd name="T23" fmla="*/ 177 h 345"/>
                <a:gd name="T24" fmla="*/ 252 w 305"/>
                <a:gd name="T25" fmla="*/ 199 h 345"/>
                <a:gd name="T26" fmla="*/ 239 w 305"/>
                <a:gd name="T27" fmla="*/ 191 h 345"/>
                <a:gd name="T28" fmla="*/ 207 w 305"/>
                <a:gd name="T29" fmla="*/ 259 h 345"/>
                <a:gd name="T30" fmla="*/ 157 w 305"/>
                <a:gd name="T31" fmla="*/ 294 h 345"/>
                <a:gd name="T32" fmla="*/ 140 w 305"/>
                <a:gd name="T33" fmla="*/ 308 h 345"/>
                <a:gd name="T34" fmla="*/ 83 w 305"/>
                <a:gd name="T35" fmla="*/ 337 h 345"/>
                <a:gd name="T36" fmla="*/ 44 w 305"/>
                <a:gd name="T37" fmla="*/ 345 h 345"/>
                <a:gd name="T38" fmla="*/ 50 w 305"/>
                <a:gd name="T39" fmla="*/ 311 h 345"/>
                <a:gd name="T40" fmla="*/ 81 w 305"/>
                <a:gd name="T41" fmla="*/ 319 h 345"/>
                <a:gd name="T42" fmla="*/ 123 w 305"/>
                <a:gd name="T43" fmla="*/ 300 h 345"/>
                <a:gd name="T44" fmla="*/ 156 w 305"/>
                <a:gd name="T45" fmla="*/ 275 h 345"/>
                <a:gd name="T46" fmla="*/ 197 w 305"/>
                <a:gd name="T47" fmla="*/ 243 h 345"/>
                <a:gd name="T48" fmla="*/ 225 w 305"/>
                <a:gd name="T49" fmla="*/ 179 h 345"/>
                <a:gd name="T50" fmla="*/ 256 w 305"/>
                <a:gd name="T51" fmla="*/ 164 h 345"/>
                <a:gd name="T52" fmla="*/ 275 w 305"/>
                <a:gd name="T53" fmla="*/ 102 h 345"/>
                <a:gd name="T54" fmla="*/ 214 w 305"/>
                <a:gd name="T55" fmla="*/ 56 h 345"/>
                <a:gd name="T56" fmla="*/ 174 w 305"/>
                <a:gd name="T57" fmla="*/ 30 h 345"/>
                <a:gd name="T58" fmla="*/ 154 w 305"/>
                <a:gd name="T59" fmla="*/ 50 h 345"/>
                <a:gd name="T60" fmla="*/ 143 w 305"/>
                <a:gd name="T61" fmla="*/ 73 h 345"/>
                <a:gd name="T62" fmla="*/ 147 w 305"/>
                <a:gd name="T63" fmla="*/ 104 h 345"/>
                <a:gd name="T64" fmla="*/ 150 w 305"/>
                <a:gd name="T65" fmla="*/ 156 h 345"/>
                <a:gd name="T66" fmla="*/ 24 w 305"/>
                <a:gd name="T67" fmla="*/ 24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5" h="345">
                  <a:moveTo>
                    <a:pt x="44" y="345"/>
                  </a:moveTo>
                  <a:cubicBezTo>
                    <a:pt x="33" y="319"/>
                    <a:pt x="33" y="319"/>
                    <a:pt x="33" y="319"/>
                  </a:cubicBezTo>
                  <a:cubicBezTo>
                    <a:pt x="23" y="294"/>
                    <a:pt x="13" y="270"/>
                    <a:pt x="3" y="246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9" y="233"/>
                    <a:pt x="9" y="233"/>
                    <a:pt x="9" y="233"/>
                  </a:cubicBezTo>
                  <a:cubicBezTo>
                    <a:pt x="42" y="222"/>
                    <a:pt x="76" y="209"/>
                    <a:pt x="110" y="197"/>
                  </a:cubicBezTo>
                  <a:cubicBezTo>
                    <a:pt x="121" y="194"/>
                    <a:pt x="127" y="168"/>
                    <a:pt x="132" y="151"/>
                  </a:cubicBezTo>
                  <a:cubicBezTo>
                    <a:pt x="134" y="144"/>
                    <a:pt x="135" y="138"/>
                    <a:pt x="137" y="133"/>
                  </a:cubicBezTo>
                  <a:cubicBezTo>
                    <a:pt x="139" y="127"/>
                    <a:pt x="138" y="124"/>
                    <a:pt x="132" y="115"/>
                  </a:cubicBezTo>
                  <a:cubicBezTo>
                    <a:pt x="130" y="113"/>
                    <a:pt x="128" y="110"/>
                    <a:pt x="126" y="107"/>
                  </a:cubicBezTo>
                  <a:cubicBezTo>
                    <a:pt x="119" y="96"/>
                    <a:pt x="122" y="81"/>
                    <a:pt x="125" y="69"/>
                  </a:cubicBezTo>
                  <a:cubicBezTo>
                    <a:pt x="126" y="65"/>
                    <a:pt x="127" y="62"/>
                    <a:pt x="127" y="60"/>
                  </a:cubicBezTo>
                  <a:cubicBezTo>
                    <a:pt x="129" y="46"/>
                    <a:pt x="138" y="40"/>
                    <a:pt x="143" y="35"/>
                  </a:cubicBezTo>
                  <a:cubicBezTo>
                    <a:pt x="148" y="32"/>
                    <a:pt x="149" y="31"/>
                    <a:pt x="141" y="16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46" y="3"/>
                    <a:pt x="146" y="3"/>
                    <a:pt x="146" y="3"/>
                  </a:cubicBezTo>
                  <a:cubicBezTo>
                    <a:pt x="151" y="1"/>
                    <a:pt x="155" y="0"/>
                    <a:pt x="159" y="0"/>
                  </a:cubicBezTo>
                  <a:cubicBezTo>
                    <a:pt x="174" y="0"/>
                    <a:pt x="182" y="11"/>
                    <a:pt x="189" y="19"/>
                  </a:cubicBezTo>
                  <a:cubicBezTo>
                    <a:pt x="193" y="25"/>
                    <a:pt x="198" y="31"/>
                    <a:pt x="204" y="33"/>
                  </a:cubicBezTo>
                  <a:cubicBezTo>
                    <a:pt x="209" y="35"/>
                    <a:pt x="214" y="37"/>
                    <a:pt x="220" y="39"/>
                  </a:cubicBezTo>
                  <a:cubicBezTo>
                    <a:pt x="240" y="46"/>
                    <a:pt x="261" y="53"/>
                    <a:pt x="275" y="73"/>
                  </a:cubicBezTo>
                  <a:cubicBezTo>
                    <a:pt x="280" y="81"/>
                    <a:pt x="284" y="85"/>
                    <a:pt x="288" y="89"/>
                  </a:cubicBezTo>
                  <a:cubicBezTo>
                    <a:pt x="299" y="100"/>
                    <a:pt x="305" y="107"/>
                    <a:pt x="299" y="133"/>
                  </a:cubicBezTo>
                  <a:cubicBezTo>
                    <a:pt x="296" y="147"/>
                    <a:pt x="282" y="163"/>
                    <a:pt x="270" y="177"/>
                  </a:cubicBezTo>
                  <a:cubicBezTo>
                    <a:pt x="265" y="182"/>
                    <a:pt x="260" y="187"/>
                    <a:pt x="257" y="192"/>
                  </a:cubicBezTo>
                  <a:cubicBezTo>
                    <a:pt x="252" y="199"/>
                    <a:pt x="252" y="199"/>
                    <a:pt x="252" y="199"/>
                  </a:cubicBezTo>
                  <a:cubicBezTo>
                    <a:pt x="244" y="194"/>
                    <a:pt x="244" y="194"/>
                    <a:pt x="244" y="194"/>
                  </a:cubicBezTo>
                  <a:cubicBezTo>
                    <a:pt x="241" y="192"/>
                    <a:pt x="239" y="191"/>
                    <a:pt x="239" y="191"/>
                  </a:cubicBezTo>
                  <a:cubicBezTo>
                    <a:pt x="234" y="196"/>
                    <a:pt x="232" y="211"/>
                    <a:pt x="232" y="226"/>
                  </a:cubicBezTo>
                  <a:cubicBezTo>
                    <a:pt x="233" y="243"/>
                    <a:pt x="219" y="251"/>
                    <a:pt x="207" y="259"/>
                  </a:cubicBezTo>
                  <a:cubicBezTo>
                    <a:pt x="197" y="265"/>
                    <a:pt x="187" y="271"/>
                    <a:pt x="182" y="281"/>
                  </a:cubicBezTo>
                  <a:cubicBezTo>
                    <a:pt x="176" y="292"/>
                    <a:pt x="165" y="293"/>
                    <a:pt x="157" y="294"/>
                  </a:cubicBezTo>
                  <a:cubicBezTo>
                    <a:pt x="153" y="294"/>
                    <a:pt x="149" y="295"/>
                    <a:pt x="147" y="296"/>
                  </a:cubicBezTo>
                  <a:cubicBezTo>
                    <a:pt x="145" y="298"/>
                    <a:pt x="142" y="303"/>
                    <a:pt x="140" y="308"/>
                  </a:cubicBezTo>
                  <a:cubicBezTo>
                    <a:pt x="136" y="315"/>
                    <a:pt x="132" y="323"/>
                    <a:pt x="124" y="328"/>
                  </a:cubicBezTo>
                  <a:cubicBezTo>
                    <a:pt x="117" y="332"/>
                    <a:pt x="104" y="334"/>
                    <a:pt x="83" y="337"/>
                  </a:cubicBezTo>
                  <a:cubicBezTo>
                    <a:pt x="71" y="338"/>
                    <a:pt x="58" y="340"/>
                    <a:pt x="52" y="342"/>
                  </a:cubicBezTo>
                  <a:lnTo>
                    <a:pt x="44" y="345"/>
                  </a:lnTo>
                  <a:close/>
                  <a:moveTo>
                    <a:pt x="24" y="248"/>
                  </a:moveTo>
                  <a:cubicBezTo>
                    <a:pt x="32" y="269"/>
                    <a:pt x="41" y="290"/>
                    <a:pt x="50" y="311"/>
                  </a:cubicBezTo>
                  <a:cubicBezTo>
                    <a:pt x="54" y="322"/>
                    <a:pt x="54" y="322"/>
                    <a:pt x="54" y="322"/>
                  </a:cubicBezTo>
                  <a:cubicBezTo>
                    <a:pt x="62" y="321"/>
                    <a:pt x="71" y="320"/>
                    <a:pt x="81" y="319"/>
                  </a:cubicBezTo>
                  <a:cubicBezTo>
                    <a:pt x="93" y="317"/>
                    <a:pt x="111" y="315"/>
                    <a:pt x="115" y="312"/>
                  </a:cubicBezTo>
                  <a:cubicBezTo>
                    <a:pt x="118" y="310"/>
                    <a:pt x="121" y="305"/>
                    <a:pt x="123" y="300"/>
                  </a:cubicBezTo>
                  <a:cubicBezTo>
                    <a:pt x="127" y="293"/>
                    <a:pt x="130" y="286"/>
                    <a:pt x="136" y="281"/>
                  </a:cubicBezTo>
                  <a:cubicBezTo>
                    <a:pt x="142" y="277"/>
                    <a:pt x="150" y="276"/>
                    <a:pt x="156" y="275"/>
                  </a:cubicBezTo>
                  <a:cubicBezTo>
                    <a:pt x="162" y="275"/>
                    <a:pt x="165" y="274"/>
                    <a:pt x="166" y="272"/>
                  </a:cubicBezTo>
                  <a:cubicBezTo>
                    <a:pt x="173" y="258"/>
                    <a:pt x="186" y="250"/>
                    <a:pt x="197" y="243"/>
                  </a:cubicBezTo>
                  <a:cubicBezTo>
                    <a:pt x="208" y="237"/>
                    <a:pt x="214" y="233"/>
                    <a:pt x="214" y="227"/>
                  </a:cubicBezTo>
                  <a:cubicBezTo>
                    <a:pt x="214" y="224"/>
                    <a:pt x="212" y="193"/>
                    <a:pt x="225" y="179"/>
                  </a:cubicBezTo>
                  <a:cubicBezTo>
                    <a:pt x="231" y="173"/>
                    <a:pt x="239" y="171"/>
                    <a:pt x="247" y="175"/>
                  </a:cubicBezTo>
                  <a:cubicBezTo>
                    <a:pt x="250" y="172"/>
                    <a:pt x="253" y="168"/>
                    <a:pt x="256" y="164"/>
                  </a:cubicBezTo>
                  <a:cubicBezTo>
                    <a:pt x="267" y="153"/>
                    <a:pt x="279" y="139"/>
                    <a:pt x="281" y="129"/>
                  </a:cubicBezTo>
                  <a:cubicBezTo>
                    <a:pt x="285" y="112"/>
                    <a:pt x="283" y="110"/>
                    <a:pt x="275" y="102"/>
                  </a:cubicBezTo>
                  <a:cubicBezTo>
                    <a:pt x="271" y="98"/>
                    <a:pt x="266" y="93"/>
                    <a:pt x="260" y="84"/>
                  </a:cubicBezTo>
                  <a:cubicBezTo>
                    <a:pt x="249" y="68"/>
                    <a:pt x="232" y="63"/>
                    <a:pt x="214" y="56"/>
                  </a:cubicBezTo>
                  <a:cubicBezTo>
                    <a:pt x="208" y="54"/>
                    <a:pt x="203" y="53"/>
                    <a:pt x="197" y="50"/>
                  </a:cubicBezTo>
                  <a:cubicBezTo>
                    <a:pt x="186" y="46"/>
                    <a:pt x="180" y="37"/>
                    <a:pt x="174" y="30"/>
                  </a:cubicBezTo>
                  <a:cubicBezTo>
                    <a:pt x="170" y="24"/>
                    <a:pt x="166" y="21"/>
                    <a:pt x="163" y="20"/>
                  </a:cubicBezTo>
                  <a:cubicBezTo>
                    <a:pt x="169" y="35"/>
                    <a:pt x="164" y="43"/>
                    <a:pt x="154" y="50"/>
                  </a:cubicBezTo>
                  <a:cubicBezTo>
                    <a:pt x="150" y="53"/>
                    <a:pt x="147" y="56"/>
                    <a:pt x="145" y="63"/>
                  </a:cubicBezTo>
                  <a:cubicBezTo>
                    <a:pt x="145" y="66"/>
                    <a:pt x="144" y="69"/>
                    <a:pt x="143" y="73"/>
                  </a:cubicBezTo>
                  <a:cubicBezTo>
                    <a:pt x="141" y="81"/>
                    <a:pt x="138" y="92"/>
                    <a:pt x="141" y="97"/>
                  </a:cubicBezTo>
                  <a:cubicBezTo>
                    <a:pt x="143" y="100"/>
                    <a:pt x="145" y="102"/>
                    <a:pt x="147" y="104"/>
                  </a:cubicBezTo>
                  <a:cubicBezTo>
                    <a:pt x="153" y="114"/>
                    <a:pt x="160" y="124"/>
                    <a:pt x="154" y="140"/>
                  </a:cubicBezTo>
                  <a:cubicBezTo>
                    <a:pt x="153" y="144"/>
                    <a:pt x="151" y="150"/>
                    <a:pt x="150" y="156"/>
                  </a:cubicBezTo>
                  <a:cubicBezTo>
                    <a:pt x="144" y="179"/>
                    <a:pt x="136" y="208"/>
                    <a:pt x="116" y="215"/>
                  </a:cubicBezTo>
                  <a:cubicBezTo>
                    <a:pt x="86" y="226"/>
                    <a:pt x="55" y="237"/>
                    <a:pt x="24" y="2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3" name="Freeform 435"/>
            <p:cNvSpPr>
              <a:spLocks/>
            </p:cNvSpPr>
            <p:nvPr/>
          </p:nvSpPr>
          <p:spPr bwMode="auto">
            <a:xfrm>
              <a:off x="2769" y="2317"/>
              <a:ext cx="5" cy="7"/>
            </a:xfrm>
            <a:custGeom>
              <a:avLst/>
              <a:gdLst>
                <a:gd name="T0" fmla="*/ 13 w 17"/>
                <a:gd name="T1" fmla="*/ 26 h 26"/>
                <a:gd name="T2" fmla="*/ 17 w 17"/>
                <a:gd name="T3" fmla="*/ 0 h 26"/>
                <a:gd name="T4" fmla="*/ 13 w 17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6">
                  <a:moveTo>
                    <a:pt x="13" y="26"/>
                  </a:moveTo>
                  <a:cubicBezTo>
                    <a:pt x="15" y="18"/>
                    <a:pt x="15" y="8"/>
                    <a:pt x="17" y="0"/>
                  </a:cubicBezTo>
                  <a:cubicBezTo>
                    <a:pt x="4" y="9"/>
                    <a:pt x="0" y="19"/>
                    <a:pt x="13" y="2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4" name="Freeform 436"/>
            <p:cNvSpPr>
              <a:spLocks/>
            </p:cNvSpPr>
            <p:nvPr/>
          </p:nvSpPr>
          <p:spPr bwMode="auto">
            <a:xfrm>
              <a:off x="2768" y="2311"/>
              <a:ext cx="10" cy="17"/>
            </a:xfrm>
            <a:custGeom>
              <a:avLst/>
              <a:gdLst>
                <a:gd name="T0" fmla="*/ 22 w 33"/>
                <a:gd name="T1" fmla="*/ 59 h 59"/>
                <a:gd name="T2" fmla="*/ 12 w 33"/>
                <a:gd name="T3" fmla="*/ 53 h 59"/>
                <a:gd name="T4" fmla="*/ 0 w 33"/>
                <a:gd name="T5" fmla="*/ 35 h 59"/>
                <a:gd name="T6" fmla="*/ 15 w 33"/>
                <a:gd name="T7" fmla="*/ 12 h 59"/>
                <a:gd name="T8" fmla="*/ 33 w 33"/>
                <a:gd name="T9" fmla="*/ 0 h 59"/>
                <a:gd name="T10" fmla="*/ 30 w 33"/>
                <a:gd name="T11" fmla="*/ 21 h 59"/>
                <a:gd name="T12" fmla="*/ 29 w 33"/>
                <a:gd name="T13" fmla="*/ 29 h 59"/>
                <a:gd name="T14" fmla="*/ 26 w 33"/>
                <a:gd name="T15" fmla="*/ 48 h 59"/>
                <a:gd name="T16" fmla="*/ 22 w 33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9">
                  <a:moveTo>
                    <a:pt x="22" y="59"/>
                  </a:moveTo>
                  <a:cubicBezTo>
                    <a:pt x="12" y="53"/>
                    <a:pt x="12" y="53"/>
                    <a:pt x="12" y="53"/>
                  </a:cubicBezTo>
                  <a:cubicBezTo>
                    <a:pt x="2" y="47"/>
                    <a:pt x="0" y="40"/>
                    <a:pt x="0" y="35"/>
                  </a:cubicBezTo>
                  <a:cubicBezTo>
                    <a:pt x="0" y="27"/>
                    <a:pt x="5" y="19"/>
                    <a:pt x="15" y="1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9" y="23"/>
                    <a:pt x="29" y="26"/>
                    <a:pt x="29" y="29"/>
                  </a:cubicBezTo>
                  <a:cubicBezTo>
                    <a:pt x="28" y="35"/>
                    <a:pt x="27" y="42"/>
                    <a:pt x="26" y="48"/>
                  </a:cubicBezTo>
                  <a:lnTo>
                    <a:pt x="22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5" name="Freeform 437"/>
            <p:cNvSpPr>
              <a:spLocks/>
            </p:cNvSpPr>
            <p:nvPr/>
          </p:nvSpPr>
          <p:spPr bwMode="auto">
            <a:xfrm>
              <a:off x="2824" y="2176"/>
              <a:ext cx="183" cy="172"/>
            </a:xfrm>
            <a:custGeom>
              <a:avLst/>
              <a:gdLst>
                <a:gd name="T0" fmla="*/ 260 w 613"/>
                <a:gd name="T1" fmla="*/ 570 h 576"/>
                <a:gd name="T2" fmla="*/ 200 w 613"/>
                <a:gd name="T3" fmla="*/ 507 h 576"/>
                <a:gd name="T4" fmla="*/ 145 w 613"/>
                <a:gd name="T5" fmla="*/ 508 h 576"/>
                <a:gd name="T6" fmla="*/ 136 w 613"/>
                <a:gd name="T7" fmla="*/ 516 h 576"/>
                <a:gd name="T8" fmla="*/ 107 w 613"/>
                <a:gd name="T9" fmla="*/ 508 h 576"/>
                <a:gd name="T10" fmla="*/ 29 w 613"/>
                <a:gd name="T11" fmla="*/ 503 h 576"/>
                <a:gd name="T12" fmla="*/ 87 w 613"/>
                <a:gd name="T13" fmla="*/ 435 h 576"/>
                <a:gd name="T14" fmla="*/ 47 w 613"/>
                <a:gd name="T15" fmla="*/ 382 h 576"/>
                <a:gd name="T16" fmla="*/ 0 w 613"/>
                <a:gd name="T17" fmla="*/ 323 h 576"/>
                <a:gd name="T18" fmla="*/ 154 w 613"/>
                <a:gd name="T19" fmla="*/ 335 h 576"/>
                <a:gd name="T20" fmla="*/ 201 w 613"/>
                <a:gd name="T21" fmla="*/ 305 h 576"/>
                <a:gd name="T22" fmla="*/ 252 w 613"/>
                <a:gd name="T23" fmla="*/ 260 h 576"/>
                <a:gd name="T24" fmla="*/ 305 w 613"/>
                <a:gd name="T25" fmla="*/ 239 h 576"/>
                <a:gd name="T26" fmla="*/ 310 w 613"/>
                <a:gd name="T27" fmla="*/ 200 h 576"/>
                <a:gd name="T28" fmla="*/ 347 w 613"/>
                <a:gd name="T29" fmla="*/ 171 h 576"/>
                <a:gd name="T30" fmla="*/ 332 w 613"/>
                <a:gd name="T31" fmla="*/ 143 h 576"/>
                <a:gd name="T32" fmla="*/ 374 w 613"/>
                <a:gd name="T33" fmla="*/ 125 h 576"/>
                <a:gd name="T34" fmla="*/ 396 w 613"/>
                <a:gd name="T35" fmla="*/ 78 h 576"/>
                <a:gd name="T36" fmla="*/ 386 w 613"/>
                <a:gd name="T37" fmla="*/ 46 h 576"/>
                <a:gd name="T38" fmla="*/ 445 w 613"/>
                <a:gd name="T39" fmla="*/ 16 h 576"/>
                <a:gd name="T40" fmla="*/ 546 w 613"/>
                <a:gd name="T41" fmla="*/ 24 h 576"/>
                <a:gd name="T42" fmla="*/ 567 w 613"/>
                <a:gd name="T43" fmla="*/ 60 h 576"/>
                <a:gd name="T44" fmla="*/ 613 w 613"/>
                <a:gd name="T45" fmla="*/ 80 h 576"/>
                <a:gd name="T46" fmla="*/ 576 w 613"/>
                <a:gd name="T47" fmla="*/ 111 h 576"/>
                <a:gd name="T48" fmla="*/ 520 w 613"/>
                <a:gd name="T49" fmla="*/ 114 h 576"/>
                <a:gd name="T50" fmla="*/ 489 w 613"/>
                <a:gd name="T51" fmla="*/ 145 h 576"/>
                <a:gd name="T52" fmla="*/ 507 w 613"/>
                <a:gd name="T53" fmla="*/ 210 h 576"/>
                <a:gd name="T54" fmla="*/ 512 w 613"/>
                <a:gd name="T55" fmla="*/ 233 h 576"/>
                <a:gd name="T56" fmla="*/ 500 w 613"/>
                <a:gd name="T57" fmla="*/ 266 h 576"/>
                <a:gd name="T58" fmla="*/ 513 w 613"/>
                <a:gd name="T59" fmla="*/ 273 h 576"/>
                <a:gd name="T60" fmla="*/ 351 w 613"/>
                <a:gd name="T61" fmla="*/ 398 h 576"/>
                <a:gd name="T62" fmla="*/ 316 w 613"/>
                <a:gd name="T63" fmla="*/ 457 h 576"/>
                <a:gd name="T64" fmla="*/ 341 w 613"/>
                <a:gd name="T65" fmla="*/ 469 h 576"/>
                <a:gd name="T66" fmla="*/ 356 w 613"/>
                <a:gd name="T67" fmla="*/ 496 h 576"/>
                <a:gd name="T68" fmla="*/ 356 w 613"/>
                <a:gd name="T69" fmla="*/ 549 h 576"/>
                <a:gd name="T70" fmla="*/ 292 w 613"/>
                <a:gd name="T71" fmla="*/ 546 h 576"/>
                <a:gd name="T72" fmla="*/ 260 w 613"/>
                <a:gd name="T73" fmla="*/ 57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3" h="576">
                  <a:moveTo>
                    <a:pt x="260" y="570"/>
                  </a:moveTo>
                  <a:cubicBezTo>
                    <a:pt x="230" y="569"/>
                    <a:pt x="225" y="506"/>
                    <a:pt x="200" y="507"/>
                  </a:cubicBezTo>
                  <a:cubicBezTo>
                    <a:pt x="183" y="508"/>
                    <a:pt x="161" y="512"/>
                    <a:pt x="145" y="508"/>
                  </a:cubicBezTo>
                  <a:cubicBezTo>
                    <a:pt x="136" y="506"/>
                    <a:pt x="141" y="516"/>
                    <a:pt x="136" y="516"/>
                  </a:cubicBezTo>
                  <a:cubicBezTo>
                    <a:pt x="125" y="517"/>
                    <a:pt x="120" y="507"/>
                    <a:pt x="107" y="508"/>
                  </a:cubicBezTo>
                  <a:cubicBezTo>
                    <a:pt x="84" y="511"/>
                    <a:pt x="22" y="532"/>
                    <a:pt x="29" y="503"/>
                  </a:cubicBezTo>
                  <a:cubicBezTo>
                    <a:pt x="39" y="463"/>
                    <a:pt x="80" y="467"/>
                    <a:pt x="87" y="435"/>
                  </a:cubicBezTo>
                  <a:cubicBezTo>
                    <a:pt x="60" y="427"/>
                    <a:pt x="75" y="398"/>
                    <a:pt x="47" y="382"/>
                  </a:cubicBezTo>
                  <a:cubicBezTo>
                    <a:pt x="21" y="367"/>
                    <a:pt x="15" y="350"/>
                    <a:pt x="0" y="323"/>
                  </a:cubicBezTo>
                  <a:cubicBezTo>
                    <a:pt x="51" y="340"/>
                    <a:pt x="105" y="346"/>
                    <a:pt x="154" y="335"/>
                  </a:cubicBezTo>
                  <a:cubicBezTo>
                    <a:pt x="178" y="329"/>
                    <a:pt x="200" y="331"/>
                    <a:pt x="201" y="305"/>
                  </a:cubicBezTo>
                  <a:cubicBezTo>
                    <a:pt x="203" y="266"/>
                    <a:pt x="215" y="264"/>
                    <a:pt x="252" y="260"/>
                  </a:cubicBezTo>
                  <a:cubicBezTo>
                    <a:pt x="241" y="231"/>
                    <a:pt x="294" y="248"/>
                    <a:pt x="305" y="239"/>
                  </a:cubicBezTo>
                  <a:cubicBezTo>
                    <a:pt x="310" y="234"/>
                    <a:pt x="307" y="210"/>
                    <a:pt x="310" y="200"/>
                  </a:cubicBezTo>
                  <a:cubicBezTo>
                    <a:pt x="317" y="181"/>
                    <a:pt x="327" y="175"/>
                    <a:pt x="347" y="171"/>
                  </a:cubicBezTo>
                  <a:cubicBezTo>
                    <a:pt x="341" y="163"/>
                    <a:pt x="339" y="151"/>
                    <a:pt x="332" y="143"/>
                  </a:cubicBezTo>
                  <a:cubicBezTo>
                    <a:pt x="338" y="143"/>
                    <a:pt x="393" y="144"/>
                    <a:pt x="374" y="125"/>
                  </a:cubicBezTo>
                  <a:cubicBezTo>
                    <a:pt x="369" y="121"/>
                    <a:pt x="395" y="91"/>
                    <a:pt x="396" y="78"/>
                  </a:cubicBezTo>
                  <a:cubicBezTo>
                    <a:pt x="396" y="64"/>
                    <a:pt x="369" y="57"/>
                    <a:pt x="386" y="46"/>
                  </a:cubicBezTo>
                  <a:cubicBezTo>
                    <a:pt x="405" y="34"/>
                    <a:pt x="422" y="17"/>
                    <a:pt x="445" y="16"/>
                  </a:cubicBezTo>
                  <a:cubicBezTo>
                    <a:pt x="479" y="14"/>
                    <a:pt x="526" y="0"/>
                    <a:pt x="546" y="24"/>
                  </a:cubicBezTo>
                  <a:cubicBezTo>
                    <a:pt x="556" y="36"/>
                    <a:pt x="547" y="63"/>
                    <a:pt x="567" y="60"/>
                  </a:cubicBezTo>
                  <a:cubicBezTo>
                    <a:pt x="578" y="59"/>
                    <a:pt x="599" y="77"/>
                    <a:pt x="613" y="80"/>
                  </a:cubicBezTo>
                  <a:cubicBezTo>
                    <a:pt x="600" y="86"/>
                    <a:pt x="586" y="112"/>
                    <a:pt x="576" y="111"/>
                  </a:cubicBezTo>
                  <a:cubicBezTo>
                    <a:pt x="555" y="108"/>
                    <a:pt x="542" y="120"/>
                    <a:pt x="520" y="114"/>
                  </a:cubicBezTo>
                  <a:cubicBezTo>
                    <a:pt x="484" y="104"/>
                    <a:pt x="453" y="125"/>
                    <a:pt x="489" y="145"/>
                  </a:cubicBezTo>
                  <a:cubicBezTo>
                    <a:pt x="472" y="171"/>
                    <a:pt x="487" y="189"/>
                    <a:pt x="507" y="210"/>
                  </a:cubicBezTo>
                  <a:cubicBezTo>
                    <a:pt x="518" y="222"/>
                    <a:pt x="549" y="214"/>
                    <a:pt x="512" y="233"/>
                  </a:cubicBezTo>
                  <a:cubicBezTo>
                    <a:pt x="497" y="240"/>
                    <a:pt x="504" y="254"/>
                    <a:pt x="500" y="266"/>
                  </a:cubicBezTo>
                  <a:cubicBezTo>
                    <a:pt x="504" y="268"/>
                    <a:pt x="508" y="271"/>
                    <a:pt x="513" y="273"/>
                  </a:cubicBezTo>
                  <a:cubicBezTo>
                    <a:pt x="478" y="280"/>
                    <a:pt x="387" y="460"/>
                    <a:pt x="351" y="398"/>
                  </a:cubicBezTo>
                  <a:cubicBezTo>
                    <a:pt x="339" y="414"/>
                    <a:pt x="314" y="435"/>
                    <a:pt x="316" y="457"/>
                  </a:cubicBezTo>
                  <a:cubicBezTo>
                    <a:pt x="316" y="464"/>
                    <a:pt x="343" y="454"/>
                    <a:pt x="341" y="469"/>
                  </a:cubicBezTo>
                  <a:cubicBezTo>
                    <a:pt x="336" y="499"/>
                    <a:pt x="348" y="477"/>
                    <a:pt x="356" y="496"/>
                  </a:cubicBezTo>
                  <a:cubicBezTo>
                    <a:pt x="360" y="504"/>
                    <a:pt x="382" y="576"/>
                    <a:pt x="356" y="549"/>
                  </a:cubicBezTo>
                  <a:cubicBezTo>
                    <a:pt x="356" y="549"/>
                    <a:pt x="302" y="549"/>
                    <a:pt x="292" y="546"/>
                  </a:cubicBezTo>
                  <a:cubicBezTo>
                    <a:pt x="294" y="565"/>
                    <a:pt x="275" y="566"/>
                    <a:pt x="260" y="57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6" name="Freeform 438"/>
            <p:cNvSpPr>
              <a:spLocks noEditPoints="1"/>
            </p:cNvSpPr>
            <p:nvPr/>
          </p:nvSpPr>
          <p:spPr bwMode="auto">
            <a:xfrm>
              <a:off x="2818" y="2177"/>
              <a:ext cx="197" cy="172"/>
            </a:xfrm>
            <a:custGeom>
              <a:avLst/>
              <a:gdLst>
                <a:gd name="T0" fmla="*/ 239 w 660"/>
                <a:gd name="T1" fmla="*/ 540 h 579"/>
                <a:gd name="T2" fmla="*/ 166 w 660"/>
                <a:gd name="T3" fmla="*/ 517 h 579"/>
                <a:gd name="T4" fmla="*/ 129 w 660"/>
                <a:gd name="T5" fmla="*/ 516 h 579"/>
                <a:gd name="T6" fmla="*/ 43 w 660"/>
                <a:gd name="T7" fmla="*/ 518 h 579"/>
                <a:gd name="T8" fmla="*/ 96 w 660"/>
                <a:gd name="T9" fmla="*/ 439 h 579"/>
                <a:gd name="T10" fmla="*/ 17 w 660"/>
                <a:gd name="T11" fmla="*/ 336 h 579"/>
                <a:gd name="T12" fmla="*/ 172 w 660"/>
                <a:gd name="T13" fmla="*/ 325 h 579"/>
                <a:gd name="T14" fmla="*/ 262 w 660"/>
                <a:gd name="T15" fmla="*/ 251 h 579"/>
                <a:gd name="T16" fmla="*/ 308 w 660"/>
                <a:gd name="T17" fmla="*/ 232 h 579"/>
                <a:gd name="T18" fmla="*/ 321 w 660"/>
                <a:gd name="T19" fmla="*/ 196 h 579"/>
                <a:gd name="T20" fmla="*/ 345 w 660"/>
                <a:gd name="T21" fmla="*/ 148 h 579"/>
                <a:gd name="T22" fmla="*/ 387 w 660"/>
                <a:gd name="T23" fmla="*/ 130 h 579"/>
                <a:gd name="T24" fmla="*/ 400 w 660"/>
                <a:gd name="T25" fmla="*/ 69 h 579"/>
                <a:gd name="T26" fmla="*/ 413 w 660"/>
                <a:gd name="T27" fmla="*/ 29 h 579"/>
                <a:gd name="T28" fmla="*/ 527 w 660"/>
                <a:gd name="T29" fmla="*/ 0 h 579"/>
                <a:gd name="T30" fmla="*/ 583 w 660"/>
                <a:gd name="T31" fmla="*/ 50 h 579"/>
                <a:gd name="T32" fmla="*/ 635 w 660"/>
                <a:gd name="T33" fmla="*/ 70 h 579"/>
                <a:gd name="T34" fmla="*/ 623 w 660"/>
                <a:gd name="T35" fmla="*/ 100 h 579"/>
                <a:gd name="T36" fmla="*/ 573 w 660"/>
                <a:gd name="T37" fmla="*/ 121 h 579"/>
                <a:gd name="T38" fmla="*/ 502 w 660"/>
                <a:gd name="T39" fmla="*/ 126 h 579"/>
                <a:gd name="T40" fmla="*/ 516 w 660"/>
                <a:gd name="T41" fmla="*/ 149 h 579"/>
                <a:gd name="T42" fmla="*/ 559 w 660"/>
                <a:gd name="T43" fmla="*/ 219 h 579"/>
                <a:gd name="T44" fmla="*/ 530 w 660"/>
                <a:gd name="T45" fmla="*/ 260 h 579"/>
                <a:gd name="T46" fmla="*/ 534 w 660"/>
                <a:gd name="T47" fmla="*/ 281 h 579"/>
                <a:gd name="T48" fmla="*/ 371 w 660"/>
                <a:gd name="T49" fmla="*/ 411 h 579"/>
                <a:gd name="T50" fmla="*/ 366 w 660"/>
                <a:gd name="T51" fmla="*/ 456 h 579"/>
                <a:gd name="T52" fmla="*/ 385 w 660"/>
                <a:gd name="T53" fmla="*/ 491 h 579"/>
                <a:gd name="T54" fmla="*/ 385 w 660"/>
                <a:gd name="T55" fmla="*/ 563 h 579"/>
                <a:gd name="T56" fmla="*/ 289 w 660"/>
                <a:gd name="T57" fmla="*/ 577 h 579"/>
                <a:gd name="T58" fmla="*/ 220 w 660"/>
                <a:gd name="T59" fmla="*/ 497 h 579"/>
                <a:gd name="T60" fmla="*/ 285 w 660"/>
                <a:gd name="T61" fmla="*/ 559 h 579"/>
                <a:gd name="T62" fmla="*/ 314 w 660"/>
                <a:gd name="T63" fmla="*/ 536 h 579"/>
                <a:gd name="T64" fmla="*/ 368 w 660"/>
                <a:gd name="T65" fmla="*/ 499 h 579"/>
                <a:gd name="T66" fmla="*/ 351 w 660"/>
                <a:gd name="T67" fmla="*/ 468 h 579"/>
                <a:gd name="T68" fmla="*/ 355 w 660"/>
                <a:gd name="T69" fmla="*/ 402 h 579"/>
                <a:gd name="T70" fmla="*/ 379 w 660"/>
                <a:gd name="T71" fmla="*/ 392 h 579"/>
                <a:gd name="T72" fmla="*/ 469 w 660"/>
                <a:gd name="T73" fmla="*/ 324 h 579"/>
                <a:gd name="T74" fmla="*/ 511 w 660"/>
                <a:gd name="T75" fmla="*/ 262 h 579"/>
                <a:gd name="T76" fmla="*/ 531 w 660"/>
                <a:gd name="T77" fmla="*/ 222 h 579"/>
                <a:gd name="T78" fmla="*/ 485 w 660"/>
                <a:gd name="T79" fmla="*/ 121 h 579"/>
                <a:gd name="T80" fmla="*/ 597 w 660"/>
                <a:gd name="T81" fmla="*/ 100 h 579"/>
                <a:gd name="T82" fmla="*/ 606 w 660"/>
                <a:gd name="T83" fmla="*/ 77 h 579"/>
                <a:gd name="T84" fmla="*/ 559 w 660"/>
                <a:gd name="T85" fmla="*/ 29 h 579"/>
                <a:gd name="T86" fmla="*/ 465 w 660"/>
                <a:gd name="T87" fmla="*/ 24 h 579"/>
                <a:gd name="T88" fmla="*/ 411 w 660"/>
                <a:gd name="T89" fmla="*/ 53 h 579"/>
                <a:gd name="T90" fmla="*/ 411 w 660"/>
                <a:gd name="T91" fmla="*/ 109 h 579"/>
                <a:gd name="T92" fmla="*/ 368 w 660"/>
                <a:gd name="T93" fmla="*/ 151 h 579"/>
                <a:gd name="T94" fmla="*/ 384 w 660"/>
                <a:gd name="T95" fmla="*/ 176 h 579"/>
                <a:gd name="T96" fmla="*/ 337 w 660"/>
                <a:gd name="T97" fmla="*/ 217 h 579"/>
                <a:gd name="T98" fmla="*/ 296 w 660"/>
                <a:gd name="T99" fmla="*/ 250 h 579"/>
                <a:gd name="T100" fmla="*/ 285 w 660"/>
                <a:gd name="T101" fmla="*/ 267 h 579"/>
                <a:gd name="T102" fmla="*/ 189 w 660"/>
                <a:gd name="T103" fmla="*/ 340 h 579"/>
                <a:gd name="T104" fmla="*/ 72 w 660"/>
                <a:gd name="T105" fmla="*/ 373 h 579"/>
                <a:gd name="T106" fmla="*/ 118 w 660"/>
                <a:gd name="T107" fmla="*/ 427 h 579"/>
                <a:gd name="T108" fmla="*/ 58 w 660"/>
                <a:gd name="T109" fmla="*/ 504 h 579"/>
                <a:gd name="T110" fmla="*/ 67 w 660"/>
                <a:gd name="T111" fmla="*/ 508 h 579"/>
                <a:gd name="T112" fmla="*/ 129 w 660"/>
                <a:gd name="T113" fmla="*/ 498 h 579"/>
                <a:gd name="T114" fmla="*/ 163 w 660"/>
                <a:gd name="T115" fmla="*/ 498 h 579"/>
                <a:gd name="T116" fmla="*/ 220 w 660"/>
                <a:gd name="T117" fmla="*/ 497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60" h="579">
                  <a:moveTo>
                    <a:pt x="281" y="579"/>
                  </a:moveTo>
                  <a:cubicBezTo>
                    <a:pt x="279" y="579"/>
                    <a:pt x="279" y="579"/>
                    <a:pt x="279" y="579"/>
                  </a:cubicBezTo>
                  <a:cubicBezTo>
                    <a:pt x="259" y="578"/>
                    <a:pt x="248" y="558"/>
                    <a:pt x="239" y="540"/>
                  </a:cubicBezTo>
                  <a:cubicBezTo>
                    <a:pt x="233" y="528"/>
                    <a:pt x="227" y="515"/>
                    <a:pt x="221" y="515"/>
                  </a:cubicBezTo>
                  <a:cubicBezTo>
                    <a:pt x="216" y="516"/>
                    <a:pt x="210" y="516"/>
                    <a:pt x="205" y="517"/>
                  </a:cubicBezTo>
                  <a:cubicBezTo>
                    <a:pt x="192" y="518"/>
                    <a:pt x="177" y="519"/>
                    <a:pt x="166" y="517"/>
                  </a:cubicBezTo>
                  <a:cubicBezTo>
                    <a:pt x="164" y="524"/>
                    <a:pt x="158" y="525"/>
                    <a:pt x="156" y="525"/>
                  </a:cubicBezTo>
                  <a:cubicBezTo>
                    <a:pt x="148" y="525"/>
                    <a:pt x="143" y="522"/>
                    <a:pt x="139" y="520"/>
                  </a:cubicBezTo>
                  <a:cubicBezTo>
                    <a:pt x="135" y="518"/>
                    <a:pt x="132" y="516"/>
                    <a:pt x="129" y="516"/>
                  </a:cubicBezTo>
                  <a:cubicBezTo>
                    <a:pt x="123" y="517"/>
                    <a:pt x="116" y="519"/>
                    <a:pt x="108" y="520"/>
                  </a:cubicBezTo>
                  <a:cubicBezTo>
                    <a:pt x="95" y="523"/>
                    <a:pt x="79" y="526"/>
                    <a:pt x="67" y="526"/>
                  </a:cubicBezTo>
                  <a:cubicBezTo>
                    <a:pt x="55" y="526"/>
                    <a:pt x="48" y="524"/>
                    <a:pt x="43" y="518"/>
                  </a:cubicBezTo>
                  <a:cubicBezTo>
                    <a:pt x="41" y="515"/>
                    <a:pt x="38" y="509"/>
                    <a:pt x="40" y="500"/>
                  </a:cubicBezTo>
                  <a:cubicBezTo>
                    <a:pt x="46" y="475"/>
                    <a:pt x="62" y="465"/>
                    <a:pt x="76" y="456"/>
                  </a:cubicBezTo>
                  <a:cubicBezTo>
                    <a:pt x="85" y="450"/>
                    <a:pt x="92" y="446"/>
                    <a:pt x="96" y="439"/>
                  </a:cubicBezTo>
                  <a:cubicBezTo>
                    <a:pt x="84" y="432"/>
                    <a:pt x="81" y="421"/>
                    <a:pt x="78" y="412"/>
                  </a:cubicBezTo>
                  <a:cubicBezTo>
                    <a:pt x="75" y="403"/>
                    <a:pt x="73" y="395"/>
                    <a:pt x="63" y="389"/>
                  </a:cubicBezTo>
                  <a:cubicBezTo>
                    <a:pt x="38" y="375"/>
                    <a:pt x="29" y="358"/>
                    <a:pt x="17" y="336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23" y="314"/>
                    <a:pt x="23" y="314"/>
                    <a:pt x="23" y="314"/>
                  </a:cubicBezTo>
                  <a:cubicBezTo>
                    <a:pt x="75" y="331"/>
                    <a:pt x="127" y="335"/>
                    <a:pt x="172" y="325"/>
                  </a:cubicBezTo>
                  <a:cubicBezTo>
                    <a:pt x="177" y="323"/>
                    <a:pt x="181" y="322"/>
                    <a:pt x="186" y="322"/>
                  </a:cubicBezTo>
                  <a:cubicBezTo>
                    <a:pt x="206" y="318"/>
                    <a:pt x="211" y="316"/>
                    <a:pt x="212" y="304"/>
                  </a:cubicBezTo>
                  <a:cubicBezTo>
                    <a:pt x="214" y="262"/>
                    <a:pt x="229" y="255"/>
                    <a:pt x="262" y="251"/>
                  </a:cubicBezTo>
                  <a:cubicBezTo>
                    <a:pt x="262" y="248"/>
                    <a:pt x="263" y="245"/>
                    <a:pt x="265" y="242"/>
                  </a:cubicBezTo>
                  <a:cubicBezTo>
                    <a:pt x="271" y="233"/>
                    <a:pt x="284" y="232"/>
                    <a:pt x="296" y="232"/>
                  </a:cubicBezTo>
                  <a:cubicBezTo>
                    <a:pt x="308" y="232"/>
                    <a:pt x="308" y="232"/>
                    <a:pt x="308" y="232"/>
                  </a:cubicBezTo>
                  <a:cubicBezTo>
                    <a:pt x="316" y="232"/>
                    <a:pt x="318" y="231"/>
                    <a:pt x="319" y="231"/>
                  </a:cubicBezTo>
                  <a:cubicBezTo>
                    <a:pt x="319" y="230"/>
                    <a:pt x="319" y="222"/>
                    <a:pt x="319" y="217"/>
                  </a:cubicBezTo>
                  <a:cubicBezTo>
                    <a:pt x="319" y="209"/>
                    <a:pt x="319" y="201"/>
                    <a:pt x="321" y="196"/>
                  </a:cubicBezTo>
                  <a:cubicBezTo>
                    <a:pt x="328" y="177"/>
                    <a:pt x="339" y="169"/>
                    <a:pt x="353" y="164"/>
                  </a:cubicBezTo>
                  <a:cubicBezTo>
                    <a:pt x="353" y="163"/>
                    <a:pt x="352" y="161"/>
                    <a:pt x="352" y="160"/>
                  </a:cubicBezTo>
                  <a:cubicBezTo>
                    <a:pt x="350" y="155"/>
                    <a:pt x="348" y="151"/>
                    <a:pt x="345" y="148"/>
                  </a:cubicBezTo>
                  <a:cubicBezTo>
                    <a:pt x="333" y="133"/>
                    <a:pt x="333" y="133"/>
                    <a:pt x="333" y="133"/>
                  </a:cubicBezTo>
                  <a:cubicBezTo>
                    <a:pt x="357" y="133"/>
                    <a:pt x="357" y="133"/>
                    <a:pt x="357" y="133"/>
                  </a:cubicBezTo>
                  <a:cubicBezTo>
                    <a:pt x="374" y="133"/>
                    <a:pt x="383" y="131"/>
                    <a:pt x="387" y="130"/>
                  </a:cubicBezTo>
                  <a:cubicBezTo>
                    <a:pt x="381" y="123"/>
                    <a:pt x="387" y="113"/>
                    <a:pt x="395" y="100"/>
                  </a:cubicBezTo>
                  <a:cubicBezTo>
                    <a:pt x="399" y="93"/>
                    <a:pt x="406" y="81"/>
                    <a:pt x="406" y="77"/>
                  </a:cubicBezTo>
                  <a:cubicBezTo>
                    <a:pt x="406" y="75"/>
                    <a:pt x="403" y="71"/>
                    <a:pt x="400" y="69"/>
                  </a:cubicBezTo>
                  <a:cubicBezTo>
                    <a:pt x="396" y="64"/>
                    <a:pt x="390" y="59"/>
                    <a:pt x="391" y="51"/>
                  </a:cubicBezTo>
                  <a:cubicBezTo>
                    <a:pt x="392" y="46"/>
                    <a:pt x="395" y="41"/>
                    <a:pt x="401" y="37"/>
                  </a:cubicBezTo>
                  <a:cubicBezTo>
                    <a:pt x="405" y="34"/>
                    <a:pt x="409" y="32"/>
                    <a:pt x="413" y="29"/>
                  </a:cubicBezTo>
                  <a:cubicBezTo>
                    <a:pt x="428" y="18"/>
                    <a:pt x="444" y="7"/>
                    <a:pt x="464" y="6"/>
                  </a:cubicBezTo>
                  <a:cubicBezTo>
                    <a:pt x="472" y="5"/>
                    <a:pt x="481" y="4"/>
                    <a:pt x="490" y="3"/>
                  </a:cubicBezTo>
                  <a:cubicBezTo>
                    <a:pt x="503" y="1"/>
                    <a:pt x="515" y="0"/>
                    <a:pt x="527" y="0"/>
                  </a:cubicBezTo>
                  <a:cubicBezTo>
                    <a:pt x="549" y="0"/>
                    <a:pt x="564" y="6"/>
                    <a:pt x="573" y="17"/>
                  </a:cubicBezTo>
                  <a:cubicBezTo>
                    <a:pt x="578" y="24"/>
                    <a:pt x="580" y="32"/>
                    <a:pt x="581" y="39"/>
                  </a:cubicBezTo>
                  <a:cubicBezTo>
                    <a:pt x="581" y="43"/>
                    <a:pt x="582" y="49"/>
                    <a:pt x="583" y="50"/>
                  </a:cubicBezTo>
                  <a:cubicBezTo>
                    <a:pt x="589" y="50"/>
                    <a:pt x="589" y="50"/>
                    <a:pt x="589" y="50"/>
                  </a:cubicBezTo>
                  <a:cubicBezTo>
                    <a:pt x="597" y="50"/>
                    <a:pt x="606" y="55"/>
                    <a:pt x="616" y="61"/>
                  </a:cubicBezTo>
                  <a:cubicBezTo>
                    <a:pt x="622" y="64"/>
                    <a:pt x="630" y="69"/>
                    <a:pt x="635" y="70"/>
                  </a:cubicBezTo>
                  <a:cubicBezTo>
                    <a:pt x="660" y="75"/>
                    <a:pt x="660" y="75"/>
                    <a:pt x="660" y="75"/>
                  </a:cubicBezTo>
                  <a:cubicBezTo>
                    <a:pt x="637" y="87"/>
                    <a:pt x="637" y="87"/>
                    <a:pt x="637" y="87"/>
                  </a:cubicBezTo>
                  <a:cubicBezTo>
                    <a:pt x="633" y="89"/>
                    <a:pt x="628" y="95"/>
                    <a:pt x="623" y="100"/>
                  </a:cubicBezTo>
                  <a:cubicBezTo>
                    <a:pt x="615" y="110"/>
                    <a:pt x="606" y="119"/>
                    <a:pt x="597" y="119"/>
                  </a:cubicBezTo>
                  <a:cubicBezTo>
                    <a:pt x="593" y="118"/>
                    <a:pt x="592" y="118"/>
                    <a:pt x="590" y="118"/>
                  </a:cubicBezTo>
                  <a:cubicBezTo>
                    <a:pt x="584" y="118"/>
                    <a:pt x="579" y="120"/>
                    <a:pt x="573" y="121"/>
                  </a:cubicBezTo>
                  <a:cubicBezTo>
                    <a:pt x="563" y="124"/>
                    <a:pt x="550" y="125"/>
                    <a:pt x="538" y="122"/>
                  </a:cubicBezTo>
                  <a:cubicBezTo>
                    <a:pt x="533" y="121"/>
                    <a:pt x="527" y="120"/>
                    <a:pt x="522" y="120"/>
                  </a:cubicBezTo>
                  <a:cubicBezTo>
                    <a:pt x="509" y="120"/>
                    <a:pt x="503" y="124"/>
                    <a:pt x="502" y="126"/>
                  </a:cubicBezTo>
                  <a:cubicBezTo>
                    <a:pt x="502" y="126"/>
                    <a:pt x="503" y="131"/>
                    <a:pt x="513" y="136"/>
                  </a:cubicBezTo>
                  <a:cubicBezTo>
                    <a:pt x="521" y="141"/>
                    <a:pt x="521" y="141"/>
                    <a:pt x="521" y="141"/>
                  </a:cubicBezTo>
                  <a:cubicBezTo>
                    <a:pt x="516" y="149"/>
                    <a:pt x="516" y="149"/>
                    <a:pt x="516" y="149"/>
                  </a:cubicBezTo>
                  <a:cubicBezTo>
                    <a:pt x="504" y="168"/>
                    <a:pt x="513" y="180"/>
                    <a:pt x="533" y="202"/>
                  </a:cubicBezTo>
                  <a:cubicBezTo>
                    <a:pt x="536" y="205"/>
                    <a:pt x="541" y="206"/>
                    <a:pt x="545" y="207"/>
                  </a:cubicBezTo>
                  <a:cubicBezTo>
                    <a:pt x="550" y="209"/>
                    <a:pt x="558" y="211"/>
                    <a:pt x="559" y="219"/>
                  </a:cubicBezTo>
                  <a:cubicBezTo>
                    <a:pt x="560" y="228"/>
                    <a:pt x="551" y="233"/>
                    <a:pt x="536" y="240"/>
                  </a:cubicBezTo>
                  <a:cubicBezTo>
                    <a:pt x="531" y="242"/>
                    <a:pt x="531" y="245"/>
                    <a:pt x="531" y="253"/>
                  </a:cubicBezTo>
                  <a:cubicBezTo>
                    <a:pt x="531" y="255"/>
                    <a:pt x="530" y="257"/>
                    <a:pt x="530" y="260"/>
                  </a:cubicBezTo>
                  <a:cubicBezTo>
                    <a:pt x="532" y="261"/>
                    <a:pt x="534" y="262"/>
                    <a:pt x="537" y="264"/>
                  </a:cubicBezTo>
                  <a:cubicBezTo>
                    <a:pt x="558" y="276"/>
                    <a:pt x="558" y="276"/>
                    <a:pt x="558" y="276"/>
                  </a:cubicBezTo>
                  <a:cubicBezTo>
                    <a:pt x="534" y="281"/>
                    <a:pt x="534" y="281"/>
                    <a:pt x="534" y="281"/>
                  </a:cubicBezTo>
                  <a:cubicBezTo>
                    <a:pt x="525" y="283"/>
                    <a:pt x="502" y="312"/>
                    <a:pt x="484" y="336"/>
                  </a:cubicBezTo>
                  <a:cubicBezTo>
                    <a:pt x="452" y="377"/>
                    <a:pt x="418" y="419"/>
                    <a:pt x="390" y="419"/>
                  </a:cubicBezTo>
                  <a:cubicBezTo>
                    <a:pt x="385" y="419"/>
                    <a:pt x="377" y="417"/>
                    <a:pt x="371" y="411"/>
                  </a:cubicBezTo>
                  <a:cubicBezTo>
                    <a:pt x="370" y="412"/>
                    <a:pt x="369" y="413"/>
                    <a:pt x="368" y="414"/>
                  </a:cubicBezTo>
                  <a:cubicBezTo>
                    <a:pt x="359" y="425"/>
                    <a:pt x="348" y="438"/>
                    <a:pt x="345" y="450"/>
                  </a:cubicBezTo>
                  <a:cubicBezTo>
                    <a:pt x="351" y="450"/>
                    <a:pt x="361" y="450"/>
                    <a:pt x="366" y="456"/>
                  </a:cubicBezTo>
                  <a:cubicBezTo>
                    <a:pt x="369" y="459"/>
                    <a:pt x="371" y="463"/>
                    <a:pt x="370" y="469"/>
                  </a:cubicBezTo>
                  <a:cubicBezTo>
                    <a:pt x="369" y="473"/>
                    <a:pt x="369" y="475"/>
                    <a:pt x="369" y="477"/>
                  </a:cubicBezTo>
                  <a:cubicBezTo>
                    <a:pt x="375" y="478"/>
                    <a:pt x="381" y="482"/>
                    <a:pt x="385" y="491"/>
                  </a:cubicBezTo>
                  <a:cubicBezTo>
                    <a:pt x="385" y="492"/>
                    <a:pt x="405" y="543"/>
                    <a:pt x="395" y="558"/>
                  </a:cubicBezTo>
                  <a:cubicBezTo>
                    <a:pt x="393" y="561"/>
                    <a:pt x="389" y="563"/>
                    <a:pt x="385" y="563"/>
                  </a:cubicBezTo>
                  <a:cubicBezTo>
                    <a:pt x="385" y="563"/>
                    <a:pt x="385" y="563"/>
                    <a:pt x="385" y="563"/>
                  </a:cubicBezTo>
                  <a:cubicBezTo>
                    <a:pt x="381" y="563"/>
                    <a:pt x="377" y="561"/>
                    <a:pt x="372" y="557"/>
                  </a:cubicBezTo>
                  <a:cubicBezTo>
                    <a:pt x="362" y="557"/>
                    <a:pt x="336" y="557"/>
                    <a:pt x="320" y="556"/>
                  </a:cubicBezTo>
                  <a:cubicBezTo>
                    <a:pt x="316" y="570"/>
                    <a:pt x="300" y="574"/>
                    <a:pt x="289" y="577"/>
                  </a:cubicBezTo>
                  <a:cubicBezTo>
                    <a:pt x="287" y="577"/>
                    <a:pt x="285" y="578"/>
                    <a:pt x="282" y="578"/>
                  </a:cubicBezTo>
                  <a:lnTo>
                    <a:pt x="281" y="579"/>
                  </a:lnTo>
                  <a:close/>
                  <a:moveTo>
                    <a:pt x="220" y="497"/>
                  </a:moveTo>
                  <a:cubicBezTo>
                    <a:pt x="238" y="497"/>
                    <a:pt x="247" y="514"/>
                    <a:pt x="255" y="531"/>
                  </a:cubicBezTo>
                  <a:cubicBezTo>
                    <a:pt x="262" y="545"/>
                    <a:pt x="269" y="559"/>
                    <a:pt x="279" y="560"/>
                  </a:cubicBezTo>
                  <a:cubicBezTo>
                    <a:pt x="281" y="560"/>
                    <a:pt x="283" y="559"/>
                    <a:pt x="285" y="559"/>
                  </a:cubicBezTo>
                  <a:cubicBezTo>
                    <a:pt x="302" y="555"/>
                    <a:pt x="303" y="553"/>
                    <a:pt x="302" y="547"/>
                  </a:cubicBezTo>
                  <a:cubicBezTo>
                    <a:pt x="301" y="534"/>
                    <a:pt x="301" y="534"/>
                    <a:pt x="301" y="534"/>
                  </a:cubicBezTo>
                  <a:cubicBezTo>
                    <a:pt x="314" y="536"/>
                    <a:pt x="314" y="536"/>
                    <a:pt x="314" y="536"/>
                  </a:cubicBezTo>
                  <a:cubicBezTo>
                    <a:pt x="321" y="538"/>
                    <a:pt x="355" y="539"/>
                    <a:pt x="376" y="539"/>
                  </a:cubicBezTo>
                  <a:cubicBezTo>
                    <a:pt x="379" y="539"/>
                    <a:pt x="379" y="539"/>
                    <a:pt x="379" y="539"/>
                  </a:cubicBezTo>
                  <a:cubicBezTo>
                    <a:pt x="377" y="526"/>
                    <a:pt x="371" y="505"/>
                    <a:pt x="368" y="499"/>
                  </a:cubicBezTo>
                  <a:cubicBezTo>
                    <a:pt x="366" y="495"/>
                    <a:pt x="366" y="495"/>
                    <a:pt x="364" y="495"/>
                  </a:cubicBezTo>
                  <a:cubicBezTo>
                    <a:pt x="361" y="494"/>
                    <a:pt x="357" y="494"/>
                    <a:pt x="353" y="489"/>
                  </a:cubicBezTo>
                  <a:cubicBezTo>
                    <a:pt x="350" y="485"/>
                    <a:pt x="350" y="478"/>
                    <a:pt x="351" y="468"/>
                  </a:cubicBezTo>
                  <a:cubicBezTo>
                    <a:pt x="350" y="468"/>
                    <a:pt x="347" y="468"/>
                    <a:pt x="345" y="468"/>
                  </a:cubicBezTo>
                  <a:cubicBezTo>
                    <a:pt x="340" y="468"/>
                    <a:pt x="327" y="468"/>
                    <a:pt x="327" y="456"/>
                  </a:cubicBezTo>
                  <a:cubicBezTo>
                    <a:pt x="325" y="435"/>
                    <a:pt x="341" y="417"/>
                    <a:pt x="355" y="402"/>
                  </a:cubicBezTo>
                  <a:cubicBezTo>
                    <a:pt x="358" y="398"/>
                    <a:pt x="361" y="394"/>
                    <a:pt x="364" y="391"/>
                  </a:cubicBezTo>
                  <a:cubicBezTo>
                    <a:pt x="372" y="380"/>
                    <a:pt x="372" y="380"/>
                    <a:pt x="372" y="380"/>
                  </a:cubicBezTo>
                  <a:cubicBezTo>
                    <a:pt x="379" y="392"/>
                    <a:pt x="379" y="392"/>
                    <a:pt x="379" y="392"/>
                  </a:cubicBezTo>
                  <a:cubicBezTo>
                    <a:pt x="384" y="401"/>
                    <a:pt x="388" y="401"/>
                    <a:pt x="390" y="401"/>
                  </a:cubicBezTo>
                  <a:cubicBezTo>
                    <a:pt x="390" y="401"/>
                    <a:pt x="390" y="401"/>
                    <a:pt x="390" y="401"/>
                  </a:cubicBezTo>
                  <a:cubicBezTo>
                    <a:pt x="410" y="401"/>
                    <a:pt x="444" y="357"/>
                    <a:pt x="469" y="324"/>
                  </a:cubicBezTo>
                  <a:cubicBezTo>
                    <a:pt x="488" y="300"/>
                    <a:pt x="502" y="282"/>
                    <a:pt x="514" y="272"/>
                  </a:cubicBezTo>
                  <a:cubicBezTo>
                    <a:pt x="509" y="269"/>
                    <a:pt x="509" y="269"/>
                    <a:pt x="509" y="269"/>
                  </a:cubicBezTo>
                  <a:cubicBezTo>
                    <a:pt x="511" y="262"/>
                    <a:pt x="511" y="262"/>
                    <a:pt x="511" y="262"/>
                  </a:cubicBezTo>
                  <a:cubicBezTo>
                    <a:pt x="512" y="259"/>
                    <a:pt x="512" y="256"/>
                    <a:pt x="512" y="252"/>
                  </a:cubicBezTo>
                  <a:cubicBezTo>
                    <a:pt x="512" y="244"/>
                    <a:pt x="513" y="231"/>
                    <a:pt x="528" y="223"/>
                  </a:cubicBezTo>
                  <a:cubicBezTo>
                    <a:pt x="529" y="223"/>
                    <a:pt x="530" y="222"/>
                    <a:pt x="531" y="222"/>
                  </a:cubicBezTo>
                  <a:cubicBezTo>
                    <a:pt x="527" y="220"/>
                    <a:pt x="523" y="218"/>
                    <a:pt x="521" y="215"/>
                  </a:cubicBezTo>
                  <a:cubicBezTo>
                    <a:pt x="505" y="198"/>
                    <a:pt x="483" y="176"/>
                    <a:pt x="497" y="147"/>
                  </a:cubicBezTo>
                  <a:cubicBezTo>
                    <a:pt x="483" y="137"/>
                    <a:pt x="483" y="127"/>
                    <a:pt x="485" y="121"/>
                  </a:cubicBezTo>
                  <a:cubicBezTo>
                    <a:pt x="489" y="105"/>
                    <a:pt x="516" y="97"/>
                    <a:pt x="543" y="104"/>
                  </a:cubicBezTo>
                  <a:cubicBezTo>
                    <a:pt x="552" y="107"/>
                    <a:pt x="560" y="105"/>
                    <a:pt x="569" y="103"/>
                  </a:cubicBezTo>
                  <a:cubicBezTo>
                    <a:pt x="577" y="101"/>
                    <a:pt x="586" y="99"/>
                    <a:pt x="597" y="100"/>
                  </a:cubicBezTo>
                  <a:cubicBezTo>
                    <a:pt x="599" y="100"/>
                    <a:pt x="606" y="92"/>
                    <a:pt x="610" y="88"/>
                  </a:cubicBezTo>
                  <a:cubicBezTo>
                    <a:pt x="612" y="86"/>
                    <a:pt x="613" y="84"/>
                    <a:pt x="615" y="82"/>
                  </a:cubicBezTo>
                  <a:cubicBezTo>
                    <a:pt x="612" y="80"/>
                    <a:pt x="609" y="79"/>
                    <a:pt x="606" y="77"/>
                  </a:cubicBezTo>
                  <a:cubicBezTo>
                    <a:pt x="601" y="73"/>
                    <a:pt x="592" y="68"/>
                    <a:pt x="589" y="68"/>
                  </a:cubicBezTo>
                  <a:cubicBezTo>
                    <a:pt x="567" y="71"/>
                    <a:pt x="564" y="52"/>
                    <a:pt x="562" y="42"/>
                  </a:cubicBezTo>
                  <a:cubicBezTo>
                    <a:pt x="562" y="37"/>
                    <a:pt x="561" y="31"/>
                    <a:pt x="559" y="29"/>
                  </a:cubicBezTo>
                  <a:cubicBezTo>
                    <a:pt x="553" y="22"/>
                    <a:pt x="543" y="18"/>
                    <a:pt x="527" y="18"/>
                  </a:cubicBezTo>
                  <a:cubicBezTo>
                    <a:pt x="516" y="18"/>
                    <a:pt x="505" y="20"/>
                    <a:pt x="493" y="21"/>
                  </a:cubicBezTo>
                  <a:cubicBezTo>
                    <a:pt x="483" y="22"/>
                    <a:pt x="474" y="24"/>
                    <a:pt x="465" y="24"/>
                  </a:cubicBezTo>
                  <a:cubicBezTo>
                    <a:pt x="450" y="25"/>
                    <a:pt x="437" y="34"/>
                    <a:pt x="424" y="44"/>
                  </a:cubicBezTo>
                  <a:cubicBezTo>
                    <a:pt x="420" y="47"/>
                    <a:pt x="415" y="50"/>
                    <a:pt x="411" y="53"/>
                  </a:cubicBezTo>
                  <a:cubicBezTo>
                    <a:pt x="411" y="53"/>
                    <a:pt x="411" y="53"/>
                    <a:pt x="411" y="53"/>
                  </a:cubicBezTo>
                  <a:cubicBezTo>
                    <a:pt x="412" y="54"/>
                    <a:pt x="413" y="55"/>
                    <a:pt x="414" y="56"/>
                  </a:cubicBezTo>
                  <a:cubicBezTo>
                    <a:pt x="418" y="61"/>
                    <a:pt x="425" y="67"/>
                    <a:pt x="425" y="77"/>
                  </a:cubicBezTo>
                  <a:cubicBezTo>
                    <a:pt x="425" y="86"/>
                    <a:pt x="418" y="98"/>
                    <a:pt x="411" y="109"/>
                  </a:cubicBezTo>
                  <a:cubicBezTo>
                    <a:pt x="408" y="113"/>
                    <a:pt x="405" y="118"/>
                    <a:pt x="404" y="121"/>
                  </a:cubicBezTo>
                  <a:cubicBezTo>
                    <a:pt x="408" y="128"/>
                    <a:pt x="408" y="133"/>
                    <a:pt x="406" y="137"/>
                  </a:cubicBezTo>
                  <a:cubicBezTo>
                    <a:pt x="404" y="143"/>
                    <a:pt x="397" y="150"/>
                    <a:pt x="368" y="151"/>
                  </a:cubicBezTo>
                  <a:cubicBezTo>
                    <a:pt x="368" y="152"/>
                    <a:pt x="368" y="152"/>
                    <a:pt x="369" y="153"/>
                  </a:cubicBezTo>
                  <a:cubicBezTo>
                    <a:pt x="370" y="157"/>
                    <a:pt x="372" y="161"/>
                    <a:pt x="375" y="164"/>
                  </a:cubicBezTo>
                  <a:cubicBezTo>
                    <a:pt x="384" y="176"/>
                    <a:pt x="384" y="176"/>
                    <a:pt x="384" y="176"/>
                  </a:cubicBezTo>
                  <a:cubicBezTo>
                    <a:pt x="369" y="179"/>
                    <a:pt x="369" y="179"/>
                    <a:pt x="369" y="179"/>
                  </a:cubicBezTo>
                  <a:cubicBezTo>
                    <a:pt x="350" y="183"/>
                    <a:pt x="344" y="188"/>
                    <a:pt x="339" y="202"/>
                  </a:cubicBezTo>
                  <a:cubicBezTo>
                    <a:pt x="338" y="205"/>
                    <a:pt x="338" y="212"/>
                    <a:pt x="337" y="217"/>
                  </a:cubicBezTo>
                  <a:cubicBezTo>
                    <a:pt x="337" y="230"/>
                    <a:pt x="337" y="240"/>
                    <a:pt x="330" y="245"/>
                  </a:cubicBezTo>
                  <a:cubicBezTo>
                    <a:pt x="326" y="250"/>
                    <a:pt x="318" y="250"/>
                    <a:pt x="308" y="250"/>
                  </a:cubicBezTo>
                  <a:cubicBezTo>
                    <a:pt x="296" y="250"/>
                    <a:pt x="296" y="250"/>
                    <a:pt x="296" y="250"/>
                  </a:cubicBezTo>
                  <a:cubicBezTo>
                    <a:pt x="284" y="250"/>
                    <a:pt x="281" y="252"/>
                    <a:pt x="280" y="252"/>
                  </a:cubicBezTo>
                  <a:cubicBezTo>
                    <a:pt x="280" y="253"/>
                    <a:pt x="280" y="254"/>
                    <a:pt x="281" y="256"/>
                  </a:cubicBezTo>
                  <a:cubicBezTo>
                    <a:pt x="285" y="267"/>
                    <a:pt x="285" y="267"/>
                    <a:pt x="285" y="267"/>
                  </a:cubicBezTo>
                  <a:cubicBezTo>
                    <a:pt x="274" y="268"/>
                    <a:pt x="274" y="268"/>
                    <a:pt x="274" y="268"/>
                  </a:cubicBezTo>
                  <a:cubicBezTo>
                    <a:pt x="237" y="272"/>
                    <a:pt x="232" y="273"/>
                    <a:pt x="230" y="305"/>
                  </a:cubicBezTo>
                  <a:cubicBezTo>
                    <a:pt x="229" y="333"/>
                    <a:pt x="207" y="337"/>
                    <a:pt x="189" y="340"/>
                  </a:cubicBezTo>
                  <a:cubicBezTo>
                    <a:pt x="185" y="341"/>
                    <a:pt x="181" y="341"/>
                    <a:pt x="176" y="343"/>
                  </a:cubicBezTo>
                  <a:cubicBezTo>
                    <a:pt x="134" y="352"/>
                    <a:pt x="86" y="350"/>
                    <a:pt x="39" y="338"/>
                  </a:cubicBezTo>
                  <a:cubicBezTo>
                    <a:pt x="47" y="353"/>
                    <a:pt x="55" y="363"/>
                    <a:pt x="72" y="373"/>
                  </a:cubicBezTo>
                  <a:cubicBezTo>
                    <a:pt x="88" y="382"/>
                    <a:pt x="93" y="397"/>
                    <a:pt x="96" y="407"/>
                  </a:cubicBezTo>
                  <a:cubicBezTo>
                    <a:pt x="99" y="418"/>
                    <a:pt x="101" y="422"/>
                    <a:pt x="109" y="425"/>
                  </a:cubicBezTo>
                  <a:cubicBezTo>
                    <a:pt x="118" y="427"/>
                    <a:pt x="118" y="427"/>
                    <a:pt x="118" y="427"/>
                  </a:cubicBezTo>
                  <a:cubicBezTo>
                    <a:pt x="116" y="436"/>
                    <a:pt x="116" y="436"/>
                    <a:pt x="116" y="436"/>
                  </a:cubicBezTo>
                  <a:cubicBezTo>
                    <a:pt x="112" y="455"/>
                    <a:pt x="98" y="464"/>
                    <a:pt x="86" y="471"/>
                  </a:cubicBezTo>
                  <a:cubicBezTo>
                    <a:pt x="73" y="480"/>
                    <a:pt x="62" y="487"/>
                    <a:pt x="58" y="504"/>
                  </a:cubicBezTo>
                  <a:cubicBezTo>
                    <a:pt x="58" y="506"/>
                    <a:pt x="58" y="506"/>
                    <a:pt x="58" y="507"/>
                  </a:cubicBezTo>
                  <a:cubicBezTo>
                    <a:pt x="58" y="507"/>
                    <a:pt x="58" y="507"/>
                    <a:pt x="58" y="507"/>
                  </a:cubicBezTo>
                  <a:cubicBezTo>
                    <a:pt x="58" y="507"/>
                    <a:pt x="60" y="508"/>
                    <a:pt x="67" y="508"/>
                  </a:cubicBezTo>
                  <a:cubicBezTo>
                    <a:pt x="77" y="508"/>
                    <a:pt x="92" y="505"/>
                    <a:pt x="105" y="502"/>
                  </a:cubicBezTo>
                  <a:cubicBezTo>
                    <a:pt x="113" y="500"/>
                    <a:pt x="121" y="499"/>
                    <a:pt x="126" y="498"/>
                  </a:cubicBezTo>
                  <a:cubicBezTo>
                    <a:pt x="129" y="498"/>
                    <a:pt x="129" y="498"/>
                    <a:pt x="129" y="498"/>
                  </a:cubicBezTo>
                  <a:cubicBezTo>
                    <a:pt x="137" y="498"/>
                    <a:pt x="143" y="501"/>
                    <a:pt x="147" y="503"/>
                  </a:cubicBezTo>
                  <a:cubicBezTo>
                    <a:pt x="149" y="504"/>
                    <a:pt x="150" y="505"/>
                    <a:pt x="151" y="505"/>
                  </a:cubicBezTo>
                  <a:cubicBezTo>
                    <a:pt x="154" y="499"/>
                    <a:pt x="159" y="498"/>
                    <a:pt x="163" y="498"/>
                  </a:cubicBezTo>
                  <a:cubicBezTo>
                    <a:pt x="167" y="498"/>
                    <a:pt x="167" y="498"/>
                    <a:pt x="167" y="498"/>
                  </a:cubicBezTo>
                  <a:cubicBezTo>
                    <a:pt x="176" y="501"/>
                    <a:pt x="190" y="500"/>
                    <a:pt x="203" y="498"/>
                  </a:cubicBezTo>
                  <a:cubicBezTo>
                    <a:pt x="209" y="498"/>
                    <a:pt x="215" y="497"/>
                    <a:pt x="220" y="4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7" name="Freeform 439"/>
            <p:cNvSpPr>
              <a:spLocks/>
            </p:cNvSpPr>
            <p:nvPr/>
          </p:nvSpPr>
          <p:spPr bwMode="auto">
            <a:xfrm>
              <a:off x="2709" y="2318"/>
              <a:ext cx="16" cy="22"/>
            </a:xfrm>
            <a:custGeom>
              <a:avLst/>
              <a:gdLst>
                <a:gd name="T0" fmla="*/ 39 w 54"/>
                <a:gd name="T1" fmla="*/ 59 h 73"/>
                <a:gd name="T2" fmla="*/ 30 w 54"/>
                <a:gd name="T3" fmla="*/ 0 h 73"/>
                <a:gd name="T4" fmla="*/ 39 w 54"/>
                <a:gd name="T5" fmla="*/ 5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73">
                  <a:moveTo>
                    <a:pt x="39" y="59"/>
                  </a:moveTo>
                  <a:cubicBezTo>
                    <a:pt x="42" y="37"/>
                    <a:pt x="54" y="11"/>
                    <a:pt x="30" y="0"/>
                  </a:cubicBezTo>
                  <a:cubicBezTo>
                    <a:pt x="15" y="17"/>
                    <a:pt x="0" y="73"/>
                    <a:pt x="39" y="5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8" name="Freeform 440"/>
            <p:cNvSpPr>
              <a:spLocks noEditPoints="1"/>
            </p:cNvSpPr>
            <p:nvPr/>
          </p:nvSpPr>
          <p:spPr bwMode="auto">
            <a:xfrm>
              <a:off x="2709" y="2315"/>
              <a:ext cx="17" cy="24"/>
            </a:xfrm>
            <a:custGeom>
              <a:avLst/>
              <a:gdLst>
                <a:gd name="T0" fmla="*/ 28 w 59"/>
                <a:gd name="T1" fmla="*/ 82 h 82"/>
                <a:gd name="T2" fmla="*/ 28 w 59"/>
                <a:gd name="T3" fmla="*/ 82 h 82"/>
                <a:gd name="T4" fmla="*/ 8 w 59"/>
                <a:gd name="T5" fmla="*/ 70 h 82"/>
                <a:gd name="T6" fmla="*/ 23 w 59"/>
                <a:gd name="T7" fmla="*/ 6 h 82"/>
                <a:gd name="T8" fmla="*/ 28 w 59"/>
                <a:gd name="T9" fmla="*/ 0 h 82"/>
                <a:gd name="T10" fmla="*/ 34 w 59"/>
                <a:gd name="T11" fmla="*/ 3 h 82"/>
                <a:gd name="T12" fmla="*/ 50 w 59"/>
                <a:gd name="T13" fmla="*/ 59 h 82"/>
                <a:gd name="T14" fmla="*/ 48 w 59"/>
                <a:gd name="T15" fmla="*/ 72 h 82"/>
                <a:gd name="T16" fmla="*/ 48 w 59"/>
                <a:gd name="T17" fmla="*/ 78 h 82"/>
                <a:gd name="T18" fmla="*/ 42 w 59"/>
                <a:gd name="T19" fmla="*/ 80 h 82"/>
                <a:gd name="T20" fmla="*/ 28 w 59"/>
                <a:gd name="T21" fmla="*/ 82 h 82"/>
                <a:gd name="T22" fmla="*/ 32 w 59"/>
                <a:gd name="T23" fmla="*/ 25 h 82"/>
                <a:gd name="T24" fmla="*/ 25 w 59"/>
                <a:gd name="T25" fmla="*/ 62 h 82"/>
                <a:gd name="T26" fmla="*/ 28 w 59"/>
                <a:gd name="T27" fmla="*/ 64 h 82"/>
                <a:gd name="T28" fmla="*/ 28 w 59"/>
                <a:gd name="T29" fmla="*/ 64 h 82"/>
                <a:gd name="T30" fmla="*/ 31 w 59"/>
                <a:gd name="T31" fmla="*/ 64 h 82"/>
                <a:gd name="T32" fmla="*/ 33 w 59"/>
                <a:gd name="T33" fmla="*/ 55 h 82"/>
                <a:gd name="T34" fmla="*/ 32 w 59"/>
                <a:gd name="T35" fmla="*/ 2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82">
                  <a:moveTo>
                    <a:pt x="28" y="82"/>
                  </a:moveTo>
                  <a:cubicBezTo>
                    <a:pt x="28" y="82"/>
                    <a:pt x="28" y="82"/>
                    <a:pt x="28" y="82"/>
                  </a:cubicBezTo>
                  <a:cubicBezTo>
                    <a:pt x="19" y="82"/>
                    <a:pt x="12" y="78"/>
                    <a:pt x="8" y="70"/>
                  </a:cubicBezTo>
                  <a:cubicBezTo>
                    <a:pt x="0" y="52"/>
                    <a:pt x="11" y="19"/>
                    <a:pt x="23" y="6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59" y="16"/>
                    <a:pt x="54" y="41"/>
                    <a:pt x="50" y="59"/>
                  </a:cubicBezTo>
                  <a:cubicBezTo>
                    <a:pt x="50" y="63"/>
                    <a:pt x="49" y="68"/>
                    <a:pt x="48" y="72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37" y="82"/>
                    <a:pt x="33" y="82"/>
                    <a:pt x="28" y="82"/>
                  </a:cubicBezTo>
                  <a:close/>
                  <a:moveTo>
                    <a:pt x="32" y="25"/>
                  </a:moveTo>
                  <a:cubicBezTo>
                    <a:pt x="26" y="37"/>
                    <a:pt x="21" y="55"/>
                    <a:pt x="25" y="62"/>
                  </a:cubicBezTo>
                  <a:cubicBezTo>
                    <a:pt x="25" y="63"/>
                    <a:pt x="26" y="64"/>
                    <a:pt x="28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9" y="64"/>
                    <a:pt x="30" y="64"/>
                    <a:pt x="31" y="64"/>
                  </a:cubicBezTo>
                  <a:cubicBezTo>
                    <a:pt x="31" y="61"/>
                    <a:pt x="32" y="58"/>
                    <a:pt x="33" y="55"/>
                  </a:cubicBezTo>
                  <a:cubicBezTo>
                    <a:pt x="36" y="40"/>
                    <a:pt x="37" y="31"/>
                    <a:pt x="32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9" name="Freeform 441"/>
            <p:cNvSpPr>
              <a:spLocks/>
            </p:cNvSpPr>
            <p:nvPr/>
          </p:nvSpPr>
          <p:spPr bwMode="auto">
            <a:xfrm>
              <a:off x="2538" y="2242"/>
              <a:ext cx="230" cy="199"/>
            </a:xfrm>
            <a:custGeom>
              <a:avLst/>
              <a:gdLst>
                <a:gd name="T0" fmla="*/ 292 w 774"/>
                <a:gd name="T1" fmla="*/ 639 h 668"/>
                <a:gd name="T2" fmla="*/ 255 w 774"/>
                <a:gd name="T3" fmla="*/ 577 h 668"/>
                <a:gd name="T4" fmla="*/ 225 w 774"/>
                <a:gd name="T5" fmla="*/ 516 h 668"/>
                <a:gd name="T6" fmla="*/ 169 w 774"/>
                <a:gd name="T7" fmla="*/ 473 h 668"/>
                <a:gd name="T8" fmla="*/ 160 w 774"/>
                <a:gd name="T9" fmla="*/ 406 h 668"/>
                <a:gd name="T10" fmla="*/ 87 w 774"/>
                <a:gd name="T11" fmla="*/ 290 h 668"/>
                <a:gd name="T12" fmla="*/ 0 w 774"/>
                <a:gd name="T13" fmla="*/ 176 h 668"/>
                <a:gd name="T14" fmla="*/ 9 w 774"/>
                <a:gd name="T15" fmla="*/ 120 h 668"/>
                <a:gd name="T16" fmla="*/ 121 w 774"/>
                <a:gd name="T17" fmla="*/ 72 h 668"/>
                <a:gd name="T18" fmla="*/ 82 w 774"/>
                <a:gd name="T19" fmla="*/ 29 h 668"/>
                <a:gd name="T20" fmla="*/ 189 w 774"/>
                <a:gd name="T21" fmla="*/ 9 h 668"/>
                <a:gd name="T22" fmla="*/ 293 w 774"/>
                <a:gd name="T23" fmla="*/ 61 h 668"/>
                <a:gd name="T24" fmla="*/ 326 w 774"/>
                <a:gd name="T25" fmla="*/ 86 h 668"/>
                <a:gd name="T26" fmla="*/ 367 w 774"/>
                <a:gd name="T27" fmla="*/ 128 h 668"/>
                <a:gd name="T28" fmla="*/ 413 w 774"/>
                <a:gd name="T29" fmla="*/ 142 h 668"/>
                <a:gd name="T30" fmla="*/ 466 w 774"/>
                <a:gd name="T31" fmla="*/ 140 h 668"/>
                <a:gd name="T32" fmla="*/ 478 w 774"/>
                <a:gd name="T33" fmla="*/ 157 h 668"/>
                <a:gd name="T34" fmla="*/ 500 w 774"/>
                <a:gd name="T35" fmla="*/ 157 h 668"/>
                <a:gd name="T36" fmla="*/ 533 w 774"/>
                <a:gd name="T37" fmla="*/ 202 h 668"/>
                <a:gd name="T38" fmla="*/ 564 w 774"/>
                <a:gd name="T39" fmla="*/ 237 h 668"/>
                <a:gd name="T40" fmla="*/ 577 w 774"/>
                <a:gd name="T41" fmla="*/ 290 h 668"/>
                <a:gd name="T42" fmla="*/ 604 w 774"/>
                <a:gd name="T43" fmla="*/ 324 h 668"/>
                <a:gd name="T44" fmla="*/ 634 w 774"/>
                <a:gd name="T45" fmla="*/ 382 h 668"/>
                <a:gd name="T46" fmla="*/ 753 w 774"/>
                <a:gd name="T47" fmla="*/ 393 h 668"/>
                <a:gd name="T48" fmla="*/ 743 w 774"/>
                <a:gd name="T49" fmla="*/ 499 h 668"/>
                <a:gd name="T50" fmla="*/ 632 w 774"/>
                <a:gd name="T51" fmla="*/ 539 h 668"/>
                <a:gd name="T52" fmla="*/ 517 w 774"/>
                <a:gd name="T53" fmla="*/ 568 h 668"/>
                <a:gd name="T54" fmla="*/ 425 w 774"/>
                <a:gd name="T55" fmla="*/ 668 h 668"/>
                <a:gd name="T56" fmla="*/ 369 w 774"/>
                <a:gd name="T57" fmla="*/ 607 h 668"/>
                <a:gd name="T58" fmla="*/ 292 w 774"/>
                <a:gd name="T59" fmla="*/ 639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4" h="668">
                  <a:moveTo>
                    <a:pt x="292" y="639"/>
                  </a:moveTo>
                  <a:cubicBezTo>
                    <a:pt x="281" y="606"/>
                    <a:pt x="272" y="601"/>
                    <a:pt x="255" y="577"/>
                  </a:cubicBezTo>
                  <a:cubicBezTo>
                    <a:pt x="242" y="561"/>
                    <a:pt x="238" y="529"/>
                    <a:pt x="225" y="516"/>
                  </a:cubicBezTo>
                  <a:cubicBezTo>
                    <a:pt x="210" y="502"/>
                    <a:pt x="179" y="488"/>
                    <a:pt x="169" y="473"/>
                  </a:cubicBezTo>
                  <a:cubicBezTo>
                    <a:pt x="156" y="454"/>
                    <a:pt x="165" y="426"/>
                    <a:pt x="160" y="406"/>
                  </a:cubicBezTo>
                  <a:cubicBezTo>
                    <a:pt x="145" y="350"/>
                    <a:pt x="103" y="339"/>
                    <a:pt x="87" y="290"/>
                  </a:cubicBezTo>
                  <a:cubicBezTo>
                    <a:pt x="77" y="261"/>
                    <a:pt x="33" y="173"/>
                    <a:pt x="0" y="176"/>
                  </a:cubicBezTo>
                  <a:cubicBezTo>
                    <a:pt x="3" y="157"/>
                    <a:pt x="6" y="139"/>
                    <a:pt x="9" y="120"/>
                  </a:cubicBezTo>
                  <a:cubicBezTo>
                    <a:pt x="29" y="159"/>
                    <a:pt x="101" y="87"/>
                    <a:pt x="121" y="72"/>
                  </a:cubicBezTo>
                  <a:cubicBezTo>
                    <a:pt x="108" y="58"/>
                    <a:pt x="95" y="43"/>
                    <a:pt x="82" y="29"/>
                  </a:cubicBezTo>
                  <a:cubicBezTo>
                    <a:pt x="120" y="22"/>
                    <a:pt x="158" y="0"/>
                    <a:pt x="189" y="9"/>
                  </a:cubicBezTo>
                  <a:cubicBezTo>
                    <a:pt x="228" y="21"/>
                    <a:pt x="257" y="46"/>
                    <a:pt x="293" y="61"/>
                  </a:cubicBezTo>
                  <a:cubicBezTo>
                    <a:pt x="297" y="62"/>
                    <a:pt x="326" y="87"/>
                    <a:pt x="326" y="86"/>
                  </a:cubicBezTo>
                  <a:cubicBezTo>
                    <a:pt x="330" y="117"/>
                    <a:pt x="338" y="115"/>
                    <a:pt x="367" y="128"/>
                  </a:cubicBezTo>
                  <a:cubicBezTo>
                    <a:pt x="387" y="136"/>
                    <a:pt x="392" y="151"/>
                    <a:pt x="413" y="142"/>
                  </a:cubicBezTo>
                  <a:cubicBezTo>
                    <a:pt x="436" y="132"/>
                    <a:pt x="442" y="131"/>
                    <a:pt x="466" y="140"/>
                  </a:cubicBezTo>
                  <a:cubicBezTo>
                    <a:pt x="472" y="142"/>
                    <a:pt x="473" y="154"/>
                    <a:pt x="478" y="157"/>
                  </a:cubicBezTo>
                  <a:cubicBezTo>
                    <a:pt x="482" y="160"/>
                    <a:pt x="496" y="153"/>
                    <a:pt x="500" y="157"/>
                  </a:cubicBezTo>
                  <a:cubicBezTo>
                    <a:pt x="511" y="167"/>
                    <a:pt x="523" y="190"/>
                    <a:pt x="533" y="202"/>
                  </a:cubicBezTo>
                  <a:cubicBezTo>
                    <a:pt x="539" y="209"/>
                    <a:pt x="562" y="229"/>
                    <a:pt x="564" y="237"/>
                  </a:cubicBezTo>
                  <a:cubicBezTo>
                    <a:pt x="571" y="259"/>
                    <a:pt x="565" y="269"/>
                    <a:pt x="577" y="290"/>
                  </a:cubicBezTo>
                  <a:cubicBezTo>
                    <a:pt x="585" y="305"/>
                    <a:pt x="595" y="311"/>
                    <a:pt x="604" y="324"/>
                  </a:cubicBezTo>
                  <a:cubicBezTo>
                    <a:pt x="611" y="335"/>
                    <a:pt x="625" y="375"/>
                    <a:pt x="634" y="382"/>
                  </a:cubicBezTo>
                  <a:cubicBezTo>
                    <a:pt x="649" y="395"/>
                    <a:pt x="738" y="406"/>
                    <a:pt x="753" y="393"/>
                  </a:cubicBezTo>
                  <a:cubicBezTo>
                    <a:pt x="774" y="420"/>
                    <a:pt x="770" y="473"/>
                    <a:pt x="743" y="499"/>
                  </a:cubicBezTo>
                  <a:cubicBezTo>
                    <a:pt x="723" y="519"/>
                    <a:pt x="660" y="532"/>
                    <a:pt x="632" y="539"/>
                  </a:cubicBezTo>
                  <a:cubicBezTo>
                    <a:pt x="606" y="545"/>
                    <a:pt x="535" y="548"/>
                    <a:pt x="517" y="568"/>
                  </a:cubicBezTo>
                  <a:cubicBezTo>
                    <a:pt x="487" y="601"/>
                    <a:pt x="456" y="635"/>
                    <a:pt x="425" y="668"/>
                  </a:cubicBezTo>
                  <a:cubicBezTo>
                    <a:pt x="425" y="618"/>
                    <a:pt x="416" y="624"/>
                    <a:pt x="369" y="607"/>
                  </a:cubicBezTo>
                  <a:cubicBezTo>
                    <a:pt x="338" y="596"/>
                    <a:pt x="313" y="620"/>
                    <a:pt x="292" y="63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0" name="Freeform 442"/>
            <p:cNvSpPr>
              <a:spLocks noEditPoints="1"/>
            </p:cNvSpPr>
            <p:nvPr/>
          </p:nvSpPr>
          <p:spPr bwMode="auto">
            <a:xfrm>
              <a:off x="2535" y="2240"/>
              <a:ext cx="237" cy="208"/>
            </a:xfrm>
            <a:custGeom>
              <a:avLst/>
              <a:gdLst>
                <a:gd name="T0" fmla="*/ 425 w 794"/>
                <a:gd name="T1" fmla="*/ 674 h 698"/>
                <a:gd name="T2" fmla="*/ 375 w 794"/>
                <a:gd name="T3" fmla="*/ 622 h 698"/>
                <a:gd name="T4" fmla="*/ 296 w 794"/>
                <a:gd name="T5" fmla="*/ 661 h 698"/>
                <a:gd name="T6" fmla="*/ 268 w 794"/>
                <a:gd name="T7" fmla="*/ 603 h 698"/>
                <a:gd name="T8" fmla="*/ 241 w 794"/>
                <a:gd name="T9" fmla="*/ 556 h 698"/>
                <a:gd name="T10" fmla="*/ 204 w 794"/>
                <a:gd name="T11" fmla="*/ 511 h 698"/>
                <a:gd name="T12" fmla="*/ 161 w 794"/>
                <a:gd name="T13" fmla="*/ 438 h 698"/>
                <a:gd name="T14" fmla="*/ 123 w 794"/>
                <a:gd name="T15" fmla="*/ 354 h 698"/>
                <a:gd name="T16" fmla="*/ 10 w 794"/>
                <a:gd name="T17" fmla="*/ 191 h 698"/>
                <a:gd name="T18" fmla="*/ 0 w 794"/>
                <a:gd name="T19" fmla="*/ 180 h 698"/>
                <a:gd name="T20" fmla="*/ 26 w 794"/>
                <a:gd name="T21" fmla="*/ 122 h 698"/>
                <a:gd name="T22" fmla="*/ 114 w 794"/>
                <a:gd name="T23" fmla="*/ 79 h 698"/>
                <a:gd name="T24" fmla="*/ 73 w 794"/>
                <a:gd name="T25" fmla="*/ 29 h 698"/>
                <a:gd name="T26" fmla="*/ 126 w 794"/>
                <a:gd name="T27" fmla="*/ 16 h 698"/>
                <a:gd name="T28" fmla="*/ 261 w 794"/>
                <a:gd name="T29" fmla="*/ 35 h 698"/>
                <a:gd name="T30" fmla="*/ 327 w 794"/>
                <a:gd name="T31" fmla="*/ 74 h 698"/>
                <a:gd name="T32" fmla="*/ 343 w 794"/>
                <a:gd name="T33" fmla="*/ 82 h 698"/>
                <a:gd name="T34" fmla="*/ 367 w 794"/>
                <a:gd name="T35" fmla="*/ 120 h 698"/>
                <a:gd name="T36" fmla="*/ 397 w 794"/>
                <a:gd name="T37" fmla="*/ 135 h 698"/>
                <a:gd name="T38" fmla="*/ 479 w 794"/>
                <a:gd name="T39" fmla="*/ 138 h 698"/>
                <a:gd name="T40" fmla="*/ 491 w 794"/>
                <a:gd name="T41" fmla="*/ 155 h 698"/>
                <a:gd name="T42" fmla="*/ 515 w 794"/>
                <a:gd name="T43" fmla="*/ 156 h 698"/>
                <a:gd name="T44" fmla="*/ 549 w 794"/>
                <a:gd name="T45" fmla="*/ 202 h 698"/>
                <a:gd name="T46" fmla="*/ 583 w 794"/>
                <a:gd name="T47" fmla="*/ 240 h 698"/>
                <a:gd name="T48" fmla="*/ 594 w 794"/>
                <a:gd name="T49" fmla="*/ 292 h 698"/>
                <a:gd name="T50" fmla="*/ 620 w 794"/>
                <a:gd name="T51" fmla="*/ 324 h 698"/>
                <a:gd name="T52" fmla="*/ 649 w 794"/>
                <a:gd name="T53" fmla="*/ 381 h 698"/>
                <a:gd name="T54" fmla="*/ 755 w 794"/>
                <a:gd name="T55" fmla="*/ 392 h 698"/>
                <a:gd name="T56" fmla="*/ 769 w 794"/>
                <a:gd name="T57" fmla="*/ 394 h 698"/>
                <a:gd name="T58" fmla="*/ 652 w 794"/>
                <a:gd name="T59" fmla="*/ 551 h 698"/>
                <a:gd name="T60" fmla="*/ 611 w 794"/>
                <a:gd name="T61" fmla="*/ 559 h 698"/>
                <a:gd name="T62" fmla="*/ 425 w 794"/>
                <a:gd name="T63" fmla="*/ 698 h 698"/>
                <a:gd name="T64" fmla="*/ 381 w 794"/>
                <a:gd name="T65" fmla="*/ 604 h 698"/>
                <a:gd name="T66" fmla="*/ 442 w 794"/>
                <a:gd name="T67" fmla="*/ 652 h 698"/>
                <a:gd name="T68" fmla="*/ 609 w 794"/>
                <a:gd name="T69" fmla="*/ 541 h 698"/>
                <a:gd name="T70" fmla="*/ 648 w 794"/>
                <a:gd name="T71" fmla="*/ 534 h 698"/>
                <a:gd name="T72" fmla="*/ 759 w 794"/>
                <a:gd name="T73" fmla="*/ 411 h 698"/>
                <a:gd name="T74" fmla="*/ 637 w 794"/>
                <a:gd name="T75" fmla="*/ 395 h 698"/>
                <a:gd name="T76" fmla="*/ 605 w 794"/>
                <a:gd name="T77" fmla="*/ 335 h 698"/>
                <a:gd name="T78" fmla="*/ 578 w 794"/>
                <a:gd name="T79" fmla="*/ 301 h 698"/>
                <a:gd name="T80" fmla="*/ 565 w 794"/>
                <a:gd name="T81" fmla="*/ 245 h 698"/>
                <a:gd name="T82" fmla="*/ 535 w 794"/>
                <a:gd name="T83" fmla="*/ 214 h 698"/>
                <a:gd name="T84" fmla="*/ 504 w 794"/>
                <a:gd name="T85" fmla="*/ 171 h 698"/>
                <a:gd name="T86" fmla="*/ 482 w 794"/>
                <a:gd name="T87" fmla="*/ 171 h 698"/>
                <a:gd name="T88" fmla="*/ 471 w 794"/>
                <a:gd name="T89" fmla="*/ 154 h 698"/>
                <a:gd name="T90" fmla="*/ 386 w 794"/>
                <a:gd name="T91" fmla="*/ 150 h 698"/>
                <a:gd name="T92" fmla="*/ 360 w 794"/>
                <a:gd name="T93" fmla="*/ 137 h 698"/>
                <a:gd name="T94" fmla="*/ 315 w 794"/>
                <a:gd name="T95" fmla="*/ 88 h 698"/>
                <a:gd name="T96" fmla="*/ 252 w 794"/>
                <a:gd name="T97" fmla="*/ 51 h 698"/>
                <a:gd name="T98" fmla="*/ 131 w 794"/>
                <a:gd name="T99" fmla="*/ 33 h 698"/>
                <a:gd name="T100" fmla="*/ 143 w 794"/>
                <a:gd name="T101" fmla="*/ 79 h 698"/>
                <a:gd name="T102" fmla="*/ 126 w 794"/>
                <a:gd name="T103" fmla="*/ 93 h 698"/>
                <a:gd name="T104" fmla="*/ 25 w 794"/>
                <a:gd name="T105" fmla="*/ 144 h 698"/>
                <a:gd name="T106" fmla="*/ 105 w 794"/>
                <a:gd name="T107" fmla="*/ 293 h 698"/>
                <a:gd name="T108" fmla="*/ 178 w 794"/>
                <a:gd name="T109" fmla="*/ 410 h 698"/>
                <a:gd name="T110" fmla="*/ 186 w 794"/>
                <a:gd name="T111" fmla="*/ 474 h 698"/>
                <a:gd name="T112" fmla="*/ 241 w 794"/>
                <a:gd name="T113" fmla="*/ 516 h 698"/>
                <a:gd name="T114" fmla="*/ 271 w 794"/>
                <a:gd name="T115" fmla="*/ 578 h 698"/>
                <a:gd name="T116" fmla="*/ 305 w 794"/>
                <a:gd name="T117" fmla="*/ 629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4" h="698">
                  <a:moveTo>
                    <a:pt x="425" y="698"/>
                  </a:moveTo>
                  <a:cubicBezTo>
                    <a:pt x="425" y="674"/>
                    <a:pt x="425" y="674"/>
                    <a:pt x="425" y="674"/>
                  </a:cubicBezTo>
                  <a:cubicBezTo>
                    <a:pt x="425" y="638"/>
                    <a:pt x="424" y="638"/>
                    <a:pt x="394" y="628"/>
                  </a:cubicBezTo>
                  <a:cubicBezTo>
                    <a:pt x="389" y="626"/>
                    <a:pt x="382" y="624"/>
                    <a:pt x="375" y="622"/>
                  </a:cubicBezTo>
                  <a:cubicBezTo>
                    <a:pt x="352" y="613"/>
                    <a:pt x="329" y="632"/>
                    <a:pt x="309" y="649"/>
                  </a:cubicBezTo>
                  <a:cubicBezTo>
                    <a:pt x="296" y="661"/>
                    <a:pt x="296" y="661"/>
                    <a:pt x="296" y="661"/>
                  </a:cubicBezTo>
                  <a:cubicBezTo>
                    <a:pt x="292" y="647"/>
                    <a:pt x="292" y="647"/>
                    <a:pt x="292" y="647"/>
                  </a:cubicBezTo>
                  <a:cubicBezTo>
                    <a:pt x="284" y="624"/>
                    <a:pt x="278" y="616"/>
                    <a:pt x="268" y="603"/>
                  </a:cubicBezTo>
                  <a:cubicBezTo>
                    <a:pt x="264" y="599"/>
                    <a:pt x="260" y="594"/>
                    <a:pt x="256" y="589"/>
                  </a:cubicBezTo>
                  <a:cubicBezTo>
                    <a:pt x="250" y="580"/>
                    <a:pt x="245" y="568"/>
                    <a:pt x="241" y="556"/>
                  </a:cubicBezTo>
                  <a:cubicBezTo>
                    <a:pt x="237" y="545"/>
                    <a:pt x="233" y="534"/>
                    <a:pt x="228" y="529"/>
                  </a:cubicBezTo>
                  <a:cubicBezTo>
                    <a:pt x="222" y="523"/>
                    <a:pt x="213" y="517"/>
                    <a:pt x="204" y="511"/>
                  </a:cubicBezTo>
                  <a:cubicBezTo>
                    <a:pt x="191" y="503"/>
                    <a:pt x="177" y="494"/>
                    <a:pt x="171" y="484"/>
                  </a:cubicBezTo>
                  <a:cubicBezTo>
                    <a:pt x="161" y="470"/>
                    <a:pt x="161" y="453"/>
                    <a:pt x="161" y="438"/>
                  </a:cubicBezTo>
                  <a:cubicBezTo>
                    <a:pt x="161" y="429"/>
                    <a:pt x="161" y="421"/>
                    <a:pt x="160" y="415"/>
                  </a:cubicBezTo>
                  <a:cubicBezTo>
                    <a:pt x="153" y="387"/>
                    <a:pt x="138" y="371"/>
                    <a:pt x="123" y="354"/>
                  </a:cubicBezTo>
                  <a:cubicBezTo>
                    <a:pt x="110" y="339"/>
                    <a:pt x="95" y="323"/>
                    <a:pt x="87" y="299"/>
                  </a:cubicBezTo>
                  <a:cubicBezTo>
                    <a:pt x="75" y="263"/>
                    <a:pt x="34" y="191"/>
                    <a:pt x="10" y="191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26" y="122"/>
                    <a:pt x="26" y="122"/>
                    <a:pt x="26" y="122"/>
                  </a:cubicBezTo>
                  <a:cubicBezTo>
                    <a:pt x="29" y="127"/>
                    <a:pt x="32" y="128"/>
                    <a:pt x="37" y="128"/>
                  </a:cubicBezTo>
                  <a:cubicBezTo>
                    <a:pt x="58" y="128"/>
                    <a:pt x="95" y="95"/>
                    <a:pt x="114" y="79"/>
                  </a:cubicBezTo>
                  <a:cubicBezTo>
                    <a:pt x="115" y="79"/>
                    <a:pt x="116" y="78"/>
                    <a:pt x="116" y="77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101" y="24"/>
                    <a:pt x="114" y="20"/>
                    <a:pt x="126" y="16"/>
                  </a:cubicBezTo>
                  <a:cubicBezTo>
                    <a:pt x="153" y="7"/>
                    <a:pt x="180" y="0"/>
                    <a:pt x="201" y="7"/>
                  </a:cubicBezTo>
                  <a:cubicBezTo>
                    <a:pt x="223" y="13"/>
                    <a:pt x="243" y="24"/>
                    <a:pt x="261" y="35"/>
                  </a:cubicBezTo>
                  <a:cubicBezTo>
                    <a:pt x="275" y="44"/>
                    <a:pt x="290" y="52"/>
                    <a:pt x="306" y="58"/>
                  </a:cubicBezTo>
                  <a:cubicBezTo>
                    <a:pt x="308" y="59"/>
                    <a:pt x="312" y="62"/>
                    <a:pt x="327" y="74"/>
                  </a:cubicBezTo>
                  <a:cubicBezTo>
                    <a:pt x="331" y="77"/>
                    <a:pt x="335" y="81"/>
                    <a:pt x="338" y="82"/>
                  </a:cubicBezTo>
                  <a:cubicBezTo>
                    <a:pt x="343" y="82"/>
                    <a:pt x="343" y="82"/>
                    <a:pt x="343" y="82"/>
                  </a:cubicBezTo>
                  <a:cubicBezTo>
                    <a:pt x="344" y="91"/>
                    <a:pt x="344" y="91"/>
                    <a:pt x="344" y="91"/>
                  </a:cubicBezTo>
                  <a:cubicBezTo>
                    <a:pt x="347" y="111"/>
                    <a:pt x="349" y="112"/>
                    <a:pt x="367" y="120"/>
                  </a:cubicBezTo>
                  <a:cubicBezTo>
                    <a:pt x="371" y="121"/>
                    <a:pt x="375" y="123"/>
                    <a:pt x="380" y="125"/>
                  </a:cubicBezTo>
                  <a:cubicBezTo>
                    <a:pt x="387" y="128"/>
                    <a:pt x="393" y="132"/>
                    <a:pt x="397" y="135"/>
                  </a:cubicBezTo>
                  <a:cubicBezTo>
                    <a:pt x="406" y="142"/>
                    <a:pt x="409" y="143"/>
                    <a:pt x="418" y="140"/>
                  </a:cubicBezTo>
                  <a:cubicBezTo>
                    <a:pt x="444" y="128"/>
                    <a:pt x="455" y="128"/>
                    <a:pt x="479" y="138"/>
                  </a:cubicBezTo>
                  <a:cubicBezTo>
                    <a:pt x="485" y="140"/>
                    <a:pt x="488" y="146"/>
                    <a:pt x="490" y="152"/>
                  </a:cubicBezTo>
                  <a:cubicBezTo>
                    <a:pt x="490" y="152"/>
                    <a:pt x="491" y="154"/>
                    <a:pt x="491" y="155"/>
                  </a:cubicBezTo>
                  <a:cubicBezTo>
                    <a:pt x="493" y="155"/>
                    <a:pt x="494" y="154"/>
                    <a:pt x="496" y="154"/>
                  </a:cubicBezTo>
                  <a:cubicBezTo>
                    <a:pt x="504" y="152"/>
                    <a:pt x="511" y="152"/>
                    <a:pt x="515" y="156"/>
                  </a:cubicBezTo>
                  <a:cubicBezTo>
                    <a:pt x="522" y="162"/>
                    <a:pt x="529" y="173"/>
                    <a:pt x="535" y="182"/>
                  </a:cubicBezTo>
                  <a:cubicBezTo>
                    <a:pt x="540" y="189"/>
                    <a:pt x="545" y="197"/>
                    <a:pt x="549" y="202"/>
                  </a:cubicBezTo>
                  <a:cubicBezTo>
                    <a:pt x="551" y="204"/>
                    <a:pt x="554" y="206"/>
                    <a:pt x="557" y="210"/>
                  </a:cubicBezTo>
                  <a:cubicBezTo>
                    <a:pt x="571" y="223"/>
                    <a:pt x="580" y="233"/>
                    <a:pt x="583" y="240"/>
                  </a:cubicBezTo>
                  <a:cubicBezTo>
                    <a:pt x="585" y="250"/>
                    <a:pt x="585" y="257"/>
                    <a:pt x="586" y="264"/>
                  </a:cubicBezTo>
                  <a:cubicBezTo>
                    <a:pt x="587" y="273"/>
                    <a:pt x="587" y="280"/>
                    <a:pt x="594" y="292"/>
                  </a:cubicBezTo>
                  <a:cubicBezTo>
                    <a:pt x="598" y="299"/>
                    <a:pt x="603" y="304"/>
                    <a:pt x="608" y="310"/>
                  </a:cubicBezTo>
                  <a:cubicBezTo>
                    <a:pt x="612" y="315"/>
                    <a:pt x="616" y="319"/>
                    <a:pt x="620" y="324"/>
                  </a:cubicBezTo>
                  <a:cubicBezTo>
                    <a:pt x="624" y="330"/>
                    <a:pt x="628" y="340"/>
                    <a:pt x="633" y="351"/>
                  </a:cubicBezTo>
                  <a:cubicBezTo>
                    <a:pt x="638" y="361"/>
                    <a:pt x="645" y="378"/>
                    <a:pt x="649" y="381"/>
                  </a:cubicBezTo>
                  <a:cubicBezTo>
                    <a:pt x="656" y="387"/>
                    <a:pt x="698" y="396"/>
                    <a:pt x="731" y="396"/>
                  </a:cubicBezTo>
                  <a:cubicBezTo>
                    <a:pt x="751" y="396"/>
                    <a:pt x="755" y="392"/>
                    <a:pt x="755" y="392"/>
                  </a:cubicBezTo>
                  <a:cubicBezTo>
                    <a:pt x="763" y="387"/>
                    <a:pt x="763" y="387"/>
                    <a:pt x="763" y="387"/>
                  </a:cubicBezTo>
                  <a:cubicBezTo>
                    <a:pt x="769" y="394"/>
                    <a:pt x="769" y="394"/>
                    <a:pt x="769" y="394"/>
                  </a:cubicBezTo>
                  <a:cubicBezTo>
                    <a:pt x="794" y="425"/>
                    <a:pt x="789" y="483"/>
                    <a:pt x="759" y="512"/>
                  </a:cubicBezTo>
                  <a:cubicBezTo>
                    <a:pt x="739" y="531"/>
                    <a:pt x="684" y="544"/>
                    <a:pt x="652" y="551"/>
                  </a:cubicBezTo>
                  <a:cubicBezTo>
                    <a:pt x="643" y="554"/>
                    <a:pt x="643" y="554"/>
                    <a:pt x="643" y="554"/>
                  </a:cubicBezTo>
                  <a:cubicBezTo>
                    <a:pt x="635" y="556"/>
                    <a:pt x="624" y="557"/>
                    <a:pt x="611" y="559"/>
                  </a:cubicBezTo>
                  <a:cubicBezTo>
                    <a:pt x="584" y="563"/>
                    <a:pt x="543" y="568"/>
                    <a:pt x="533" y="580"/>
                  </a:cubicBezTo>
                  <a:lnTo>
                    <a:pt x="425" y="698"/>
                  </a:lnTo>
                  <a:close/>
                  <a:moveTo>
                    <a:pt x="362" y="601"/>
                  </a:moveTo>
                  <a:cubicBezTo>
                    <a:pt x="368" y="601"/>
                    <a:pt x="375" y="602"/>
                    <a:pt x="381" y="604"/>
                  </a:cubicBezTo>
                  <a:cubicBezTo>
                    <a:pt x="388" y="607"/>
                    <a:pt x="395" y="609"/>
                    <a:pt x="400" y="611"/>
                  </a:cubicBezTo>
                  <a:cubicBezTo>
                    <a:pt x="427" y="620"/>
                    <a:pt x="439" y="625"/>
                    <a:pt x="442" y="652"/>
                  </a:cubicBezTo>
                  <a:cubicBezTo>
                    <a:pt x="519" y="567"/>
                    <a:pt x="519" y="567"/>
                    <a:pt x="519" y="567"/>
                  </a:cubicBezTo>
                  <a:cubicBezTo>
                    <a:pt x="533" y="552"/>
                    <a:pt x="566" y="547"/>
                    <a:pt x="609" y="541"/>
                  </a:cubicBezTo>
                  <a:cubicBezTo>
                    <a:pt x="621" y="539"/>
                    <a:pt x="631" y="538"/>
                    <a:pt x="639" y="536"/>
                  </a:cubicBezTo>
                  <a:cubicBezTo>
                    <a:pt x="648" y="534"/>
                    <a:pt x="648" y="534"/>
                    <a:pt x="648" y="534"/>
                  </a:cubicBezTo>
                  <a:cubicBezTo>
                    <a:pt x="676" y="527"/>
                    <a:pt x="730" y="514"/>
                    <a:pt x="746" y="499"/>
                  </a:cubicBezTo>
                  <a:cubicBezTo>
                    <a:pt x="767" y="478"/>
                    <a:pt x="772" y="436"/>
                    <a:pt x="759" y="411"/>
                  </a:cubicBezTo>
                  <a:cubicBezTo>
                    <a:pt x="753" y="413"/>
                    <a:pt x="744" y="414"/>
                    <a:pt x="731" y="414"/>
                  </a:cubicBezTo>
                  <a:cubicBezTo>
                    <a:pt x="701" y="414"/>
                    <a:pt x="651" y="407"/>
                    <a:pt x="637" y="395"/>
                  </a:cubicBezTo>
                  <a:cubicBezTo>
                    <a:pt x="631" y="390"/>
                    <a:pt x="625" y="378"/>
                    <a:pt x="616" y="358"/>
                  </a:cubicBezTo>
                  <a:cubicBezTo>
                    <a:pt x="612" y="349"/>
                    <a:pt x="608" y="339"/>
                    <a:pt x="605" y="335"/>
                  </a:cubicBezTo>
                  <a:cubicBezTo>
                    <a:pt x="602" y="330"/>
                    <a:pt x="598" y="326"/>
                    <a:pt x="595" y="323"/>
                  </a:cubicBezTo>
                  <a:cubicBezTo>
                    <a:pt x="589" y="316"/>
                    <a:pt x="583" y="310"/>
                    <a:pt x="578" y="301"/>
                  </a:cubicBezTo>
                  <a:cubicBezTo>
                    <a:pt x="570" y="286"/>
                    <a:pt x="569" y="275"/>
                    <a:pt x="568" y="265"/>
                  </a:cubicBezTo>
                  <a:cubicBezTo>
                    <a:pt x="567" y="259"/>
                    <a:pt x="567" y="253"/>
                    <a:pt x="565" y="245"/>
                  </a:cubicBezTo>
                  <a:cubicBezTo>
                    <a:pt x="563" y="241"/>
                    <a:pt x="550" y="228"/>
                    <a:pt x="544" y="223"/>
                  </a:cubicBezTo>
                  <a:cubicBezTo>
                    <a:pt x="541" y="219"/>
                    <a:pt x="537" y="216"/>
                    <a:pt x="535" y="214"/>
                  </a:cubicBezTo>
                  <a:cubicBezTo>
                    <a:pt x="530" y="208"/>
                    <a:pt x="525" y="200"/>
                    <a:pt x="520" y="193"/>
                  </a:cubicBezTo>
                  <a:cubicBezTo>
                    <a:pt x="514" y="184"/>
                    <a:pt x="509" y="176"/>
                    <a:pt x="504" y="171"/>
                  </a:cubicBezTo>
                  <a:cubicBezTo>
                    <a:pt x="502" y="171"/>
                    <a:pt x="501" y="172"/>
                    <a:pt x="499" y="172"/>
                  </a:cubicBezTo>
                  <a:cubicBezTo>
                    <a:pt x="492" y="173"/>
                    <a:pt x="486" y="174"/>
                    <a:pt x="482" y="171"/>
                  </a:cubicBezTo>
                  <a:cubicBezTo>
                    <a:pt x="477" y="168"/>
                    <a:pt x="475" y="163"/>
                    <a:pt x="473" y="159"/>
                  </a:cubicBezTo>
                  <a:cubicBezTo>
                    <a:pt x="472" y="157"/>
                    <a:pt x="471" y="155"/>
                    <a:pt x="471" y="154"/>
                  </a:cubicBezTo>
                  <a:cubicBezTo>
                    <a:pt x="449" y="146"/>
                    <a:pt x="446" y="147"/>
                    <a:pt x="425" y="156"/>
                  </a:cubicBezTo>
                  <a:cubicBezTo>
                    <a:pt x="409" y="164"/>
                    <a:pt x="396" y="157"/>
                    <a:pt x="386" y="150"/>
                  </a:cubicBezTo>
                  <a:cubicBezTo>
                    <a:pt x="382" y="147"/>
                    <a:pt x="378" y="144"/>
                    <a:pt x="373" y="142"/>
                  </a:cubicBezTo>
                  <a:cubicBezTo>
                    <a:pt x="368" y="140"/>
                    <a:pt x="364" y="138"/>
                    <a:pt x="360" y="137"/>
                  </a:cubicBezTo>
                  <a:cubicBezTo>
                    <a:pt x="340" y="128"/>
                    <a:pt x="330" y="124"/>
                    <a:pt x="326" y="97"/>
                  </a:cubicBezTo>
                  <a:cubicBezTo>
                    <a:pt x="324" y="95"/>
                    <a:pt x="320" y="92"/>
                    <a:pt x="315" y="88"/>
                  </a:cubicBezTo>
                  <a:cubicBezTo>
                    <a:pt x="308" y="83"/>
                    <a:pt x="300" y="76"/>
                    <a:pt x="298" y="75"/>
                  </a:cubicBezTo>
                  <a:cubicBezTo>
                    <a:pt x="282" y="69"/>
                    <a:pt x="267" y="60"/>
                    <a:pt x="252" y="51"/>
                  </a:cubicBezTo>
                  <a:cubicBezTo>
                    <a:pt x="234" y="40"/>
                    <a:pt x="216" y="30"/>
                    <a:pt x="196" y="24"/>
                  </a:cubicBezTo>
                  <a:cubicBezTo>
                    <a:pt x="179" y="19"/>
                    <a:pt x="156" y="26"/>
                    <a:pt x="131" y="33"/>
                  </a:cubicBezTo>
                  <a:cubicBezTo>
                    <a:pt x="124" y="36"/>
                    <a:pt x="116" y="38"/>
                    <a:pt x="108" y="40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35" y="85"/>
                    <a:pt x="135" y="85"/>
                    <a:pt x="135" y="85"/>
                  </a:cubicBezTo>
                  <a:cubicBezTo>
                    <a:pt x="133" y="87"/>
                    <a:pt x="130" y="90"/>
                    <a:pt x="126" y="93"/>
                  </a:cubicBezTo>
                  <a:cubicBezTo>
                    <a:pt x="96" y="119"/>
                    <a:pt x="62" y="147"/>
                    <a:pt x="37" y="147"/>
                  </a:cubicBezTo>
                  <a:cubicBezTo>
                    <a:pt x="32" y="147"/>
                    <a:pt x="28" y="146"/>
                    <a:pt x="25" y="144"/>
                  </a:cubicBezTo>
                  <a:cubicBezTo>
                    <a:pt x="19" y="175"/>
                    <a:pt x="19" y="175"/>
                    <a:pt x="19" y="175"/>
                  </a:cubicBezTo>
                  <a:cubicBezTo>
                    <a:pt x="61" y="189"/>
                    <a:pt x="100" y="279"/>
                    <a:pt x="105" y="293"/>
                  </a:cubicBezTo>
                  <a:cubicBezTo>
                    <a:pt x="111" y="314"/>
                    <a:pt x="124" y="328"/>
                    <a:pt x="137" y="342"/>
                  </a:cubicBezTo>
                  <a:cubicBezTo>
                    <a:pt x="153" y="360"/>
                    <a:pt x="170" y="378"/>
                    <a:pt x="178" y="410"/>
                  </a:cubicBezTo>
                  <a:cubicBezTo>
                    <a:pt x="180" y="419"/>
                    <a:pt x="180" y="428"/>
                    <a:pt x="180" y="438"/>
                  </a:cubicBezTo>
                  <a:cubicBezTo>
                    <a:pt x="179" y="452"/>
                    <a:pt x="179" y="465"/>
                    <a:pt x="186" y="474"/>
                  </a:cubicBezTo>
                  <a:cubicBezTo>
                    <a:pt x="190" y="481"/>
                    <a:pt x="202" y="489"/>
                    <a:pt x="213" y="496"/>
                  </a:cubicBezTo>
                  <a:cubicBezTo>
                    <a:pt x="223" y="502"/>
                    <a:pt x="234" y="509"/>
                    <a:pt x="241" y="516"/>
                  </a:cubicBezTo>
                  <a:cubicBezTo>
                    <a:pt x="249" y="524"/>
                    <a:pt x="254" y="537"/>
                    <a:pt x="258" y="550"/>
                  </a:cubicBezTo>
                  <a:cubicBezTo>
                    <a:pt x="262" y="561"/>
                    <a:pt x="266" y="571"/>
                    <a:pt x="271" y="578"/>
                  </a:cubicBezTo>
                  <a:cubicBezTo>
                    <a:pt x="275" y="583"/>
                    <a:pt x="279" y="588"/>
                    <a:pt x="282" y="592"/>
                  </a:cubicBezTo>
                  <a:cubicBezTo>
                    <a:pt x="291" y="603"/>
                    <a:pt x="298" y="611"/>
                    <a:pt x="305" y="629"/>
                  </a:cubicBezTo>
                  <a:cubicBezTo>
                    <a:pt x="321" y="615"/>
                    <a:pt x="340" y="601"/>
                    <a:pt x="362" y="6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1" name="Freeform 443"/>
            <p:cNvSpPr>
              <a:spLocks/>
            </p:cNvSpPr>
            <p:nvPr/>
          </p:nvSpPr>
          <p:spPr bwMode="auto">
            <a:xfrm>
              <a:off x="2546" y="2175"/>
              <a:ext cx="77" cy="68"/>
            </a:xfrm>
            <a:custGeom>
              <a:avLst/>
              <a:gdLst>
                <a:gd name="T0" fmla="*/ 120 w 261"/>
                <a:gd name="T1" fmla="*/ 180 h 227"/>
                <a:gd name="T2" fmla="*/ 48 w 261"/>
                <a:gd name="T3" fmla="*/ 218 h 227"/>
                <a:gd name="T4" fmla="*/ 3 w 261"/>
                <a:gd name="T5" fmla="*/ 206 h 227"/>
                <a:gd name="T6" fmla="*/ 23 w 261"/>
                <a:gd name="T7" fmla="*/ 157 h 227"/>
                <a:gd name="T8" fmla="*/ 40 w 261"/>
                <a:gd name="T9" fmla="*/ 116 h 227"/>
                <a:gd name="T10" fmla="*/ 19 w 261"/>
                <a:gd name="T11" fmla="*/ 59 h 227"/>
                <a:gd name="T12" fmla="*/ 28 w 261"/>
                <a:gd name="T13" fmla="*/ 66 h 227"/>
                <a:gd name="T14" fmla="*/ 47 w 261"/>
                <a:gd name="T15" fmla="*/ 48 h 227"/>
                <a:gd name="T16" fmla="*/ 72 w 261"/>
                <a:gd name="T17" fmla="*/ 28 h 227"/>
                <a:gd name="T18" fmla="*/ 135 w 261"/>
                <a:gd name="T19" fmla="*/ 26 h 227"/>
                <a:gd name="T20" fmla="*/ 196 w 261"/>
                <a:gd name="T21" fmla="*/ 5 h 227"/>
                <a:gd name="T22" fmla="*/ 261 w 261"/>
                <a:gd name="T23" fmla="*/ 5 h 227"/>
                <a:gd name="T24" fmla="*/ 216 w 261"/>
                <a:gd name="T25" fmla="*/ 38 h 227"/>
                <a:gd name="T26" fmla="*/ 213 w 261"/>
                <a:gd name="T27" fmla="*/ 108 h 227"/>
                <a:gd name="T28" fmla="*/ 120 w 261"/>
                <a:gd name="T29" fmla="*/ 18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27">
                  <a:moveTo>
                    <a:pt x="120" y="180"/>
                  </a:moveTo>
                  <a:cubicBezTo>
                    <a:pt x="96" y="192"/>
                    <a:pt x="72" y="205"/>
                    <a:pt x="48" y="218"/>
                  </a:cubicBezTo>
                  <a:cubicBezTo>
                    <a:pt x="32" y="227"/>
                    <a:pt x="20" y="206"/>
                    <a:pt x="3" y="206"/>
                  </a:cubicBezTo>
                  <a:cubicBezTo>
                    <a:pt x="0" y="188"/>
                    <a:pt x="15" y="169"/>
                    <a:pt x="23" y="157"/>
                  </a:cubicBezTo>
                  <a:cubicBezTo>
                    <a:pt x="36" y="138"/>
                    <a:pt x="45" y="146"/>
                    <a:pt x="40" y="116"/>
                  </a:cubicBezTo>
                  <a:cubicBezTo>
                    <a:pt x="9" y="125"/>
                    <a:pt x="19" y="79"/>
                    <a:pt x="19" y="59"/>
                  </a:cubicBezTo>
                  <a:cubicBezTo>
                    <a:pt x="23" y="61"/>
                    <a:pt x="25" y="64"/>
                    <a:pt x="28" y="66"/>
                  </a:cubicBezTo>
                  <a:cubicBezTo>
                    <a:pt x="38" y="53"/>
                    <a:pt x="35" y="55"/>
                    <a:pt x="47" y="48"/>
                  </a:cubicBezTo>
                  <a:cubicBezTo>
                    <a:pt x="35" y="20"/>
                    <a:pt x="50" y="20"/>
                    <a:pt x="72" y="28"/>
                  </a:cubicBezTo>
                  <a:cubicBezTo>
                    <a:pt x="93" y="34"/>
                    <a:pt x="109" y="16"/>
                    <a:pt x="135" y="26"/>
                  </a:cubicBezTo>
                  <a:cubicBezTo>
                    <a:pt x="153" y="32"/>
                    <a:pt x="178" y="7"/>
                    <a:pt x="196" y="5"/>
                  </a:cubicBezTo>
                  <a:cubicBezTo>
                    <a:pt x="211" y="3"/>
                    <a:pt x="250" y="0"/>
                    <a:pt x="261" y="5"/>
                  </a:cubicBezTo>
                  <a:cubicBezTo>
                    <a:pt x="252" y="19"/>
                    <a:pt x="222" y="29"/>
                    <a:pt x="216" y="38"/>
                  </a:cubicBezTo>
                  <a:cubicBezTo>
                    <a:pt x="208" y="53"/>
                    <a:pt x="214" y="90"/>
                    <a:pt x="213" y="108"/>
                  </a:cubicBezTo>
                  <a:cubicBezTo>
                    <a:pt x="211" y="143"/>
                    <a:pt x="146" y="164"/>
                    <a:pt x="120" y="18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2" name="Freeform 444"/>
            <p:cNvSpPr>
              <a:spLocks noEditPoints="1"/>
            </p:cNvSpPr>
            <p:nvPr/>
          </p:nvSpPr>
          <p:spPr bwMode="auto">
            <a:xfrm>
              <a:off x="2543" y="2173"/>
              <a:ext cx="85" cy="70"/>
            </a:xfrm>
            <a:custGeom>
              <a:avLst/>
              <a:gdLst>
                <a:gd name="T0" fmla="*/ 50 w 285"/>
                <a:gd name="T1" fmla="*/ 236 h 236"/>
                <a:gd name="T2" fmla="*/ 28 w 285"/>
                <a:gd name="T3" fmla="*/ 228 h 236"/>
                <a:gd name="T4" fmla="*/ 12 w 285"/>
                <a:gd name="T5" fmla="*/ 222 h 236"/>
                <a:gd name="T6" fmla="*/ 5 w 285"/>
                <a:gd name="T7" fmla="*/ 222 h 236"/>
                <a:gd name="T8" fmla="*/ 4 w 285"/>
                <a:gd name="T9" fmla="*/ 214 h 236"/>
                <a:gd name="T10" fmla="*/ 22 w 285"/>
                <a:gd name="T11" fmla="*/ 164 h 236"/>
                <a:gd name="T12" fmla="*/ 25 w 285"/>
                <a:gd name="T13" fmla="*/ 159 h 236"/>
                <a:gd name="T14" fmla="*/ 38 w 285"/>
                <a:gd name="T15" fmla="*/ 145 h 236"/>
                <a:gd name="T16" fmla="*/ 42 w 285"/>
                <a:gd name="T17" fmla="*/ 134 h 236"/>
                <a:gd name="T18" fmla="*/ 27 w 285"/>
                <a:gd name="T19" fmla="*/ 127 h 236"/>
                <a:gd name="T20" fmla="*/ 20 w 285"/>
                <a:gd name="T21" fmla="*/ 79 h 236"/>
                <a:gd name="T22" fmla="*/ 20 w 285"/>
                <a:gd name="T23" fmla="*/ 66 h 236"/>
                <a:gd name="T24" fmla="*/ 20 w 285"/>
                <a:gd name="T25" fmla="*/ 46 h 236"/>
                <a:gd name="T26" fmla="*/ 36 w 285"/>
                <a:gd name="T27" fmla="*/ 60 h 236"/>
                <a:gd name="T28" fmla="*/ 46 w 285"/>
                <a:gd name="T29" fmla="*/ 51 h 236"/>
                <a:gd name="T30" fmla="*/ 47 w 285"/>
                <a:gd name="T31" fmla="*/ 29 h 236"/>
                <a:gd name="T32" fmla="*/ 85 w 285"/>
                <a:gd name="T33" fmla="*/ 26 h 236"/>
                <a:gd name="T34" fmla="*/ 107 w 285"/>
                <a:gd name="T35" fmla="*/ 24 h 236"/>
                <a:gd name="T36" fmla="*/ 149 w 285"/>
                <a:gd name="T37" fmla="*/ 24 h 236"/>
                <a:gd name="T38" fmla="*/ 177 w 285"/>
                <a:gd name="T39" fmla="*/ 14 h 236"/>
                <a:gd name="T40" fmla="*/ 205 w 285"/>
                <a:gd name="T41" fmla="*/ 3 h 236"/>
                <a:gd name="T42" fmla="*/ 247 w 285"/>
                <a:gd name="T43" fmla="*/ 0 h 236"/>
                <a:gd name="T44" fmla="*/ 275 w 285"/>
                <a:gd name="T45" fmla="*/ 3 h 236"/>
                <a:gd name="T46" fmla="*/ 285 w 285"/>
                <a:gd name="T47" fmla="*/ 8 h 236"/>
                <a:gd name="T48" fmla="*/ 279 w 285"/>
                <a:gd name="T49" fmla="*/ 17 h 236"/>
                <a:gd name="T50" fmla="*/ 249 w 285"/>
                <a:gd name="T51" fmla="*/ 40 h 236"/>
                <a:gd name="T52" fmla="*/ 234 w 285"/>
                <a:gd name="T53" fmla="*/ 50 h 236"/>
                <a:gd name="T54" fmla="*/ 231 w 285"/>
                <a:gd name="T55" fmla="*/ 94 h 236"/>
                <a:gd name="T56" fmla="*/ 232 w 285"/>
                <a:gd name="T57" fmla="*/ 115 h 236"/>
                <a:gd name="T58" fmla="*/ 157 w 285"/>
                <a:gd name="T59" fmla="*/ 183 h 236"/>
                <a:gd name="T60" fmla="*/ 134 w 285"/>
                <a:gd name="T61" fmla="*/ 195 h 236"/>
                <a:gd name="T62" fmla="*/ 62 w 285"/>
                <a:gd name="T63" fmla="*/ 233 h 236"/>
                <a:gd name="T64" fmla="*/ 50 w 285"/>
                <a:gd name="T65" fmla="*/ 236 h 236"/>
                <a:gd name="T66" fmla="*/ 22 w 285"/>
                <a:gd name="T67" fmla="*/ 205 h 236"/>
                <a:gd name="T68" fmla="*/ 37 w 285"/>
                <a:gd name="T69" fmla="*/ 212 h 236"/>
                <a:gd name="T70" fmla="*/ 54 w 285"/>
                <a:gd name="T71" fmla="*/ 217 h 236"/>
                <a:gd name="T72" fmla="*/ 125 w 285"/>
                <a:gd name="T73" fmla="*/ 179 h 236"/>
                <a:gd name="T74" fmla="*/ 149 w 285"/>
                <a:gd name="T75" fmla="*/ 167 h 236"/>
                <a:gd name="T76" fmla="*/ 214 w 285"/>
                <a:gd name="T77" fmla="*/ 114 h 236"/>
                <a:gd name="T78" fmla="*/ 213 w 285"/>
                <a:gd name="T79" fmla="*/ 95 h 236"/>
                <a:gd name="T80" fmla="*/ 218 w 285"/>
                <a:gd name="T81" fmla="*/ 41 h 236"/>
                <a:gd name="T82" fmla="*/ 240 w 285"/>
                <a:gd name="T83" fmla="*/ 24 h 236"/>
                <a:gd name="T84" fmla="*/ 249 w 285"/>
                <a:gd name="T85" fmla="*/ 19 h 236"/>
                <a:gd name="T86" fmla="*/ 207 w 285"/>
                <a:gd name="T87" fmla="*/ 21 h 236"/>
                <a:gd name="T88" fmla="*/ 186 w 285"/>
                <a:gd name="T89" fmla="*/ 30 h 236"/>
                <a:gd name="T90" fmla="*/ 142 w 285"/>
                <a:gd name="T91" fmla="*/ 41 h 236"/>
                <a:gd name="T92" fmla="*/ 112 w 285"/>
                <a:gd name="T93" fmla="*/ 42 h 236"/>
                <a:gd name="T94" fmla="*/ 80 w 285"/>
                <a:gd name="T95" fmla="*/ 43 h 236"/>
                <a:gd name="T96" fmla="*/ 63 w 285"/>
                <a:gd name="T97" fmla="*/ 40 h 236"/>
                <a:gd name="T98" fmla="*/ 66 w 285"/>
                <a:gd name="T99" fmla="*/ 51 h 236"/>
                <a:gd name="T100" fmla="*/ 69 w 285"/>
                <a:gd name="T101" fmla="*/ 59 h 236"/>
                <a:gd name="T102" fmla="*/ 62 w 285"/>
                <a:gd name="T103" fmla="*/ 63 h 236"/>
                <a:gd name="T104" fmla="*/ 50 w 285"/>
                <a:gd name="T105" fmla="*/ 72 h 236"/>
                <a:gd name="T106" fmla="*/ 41 w 285"/>
                <a:gd name="T107" fmla="*/ 87 h 236"/>
                <a:gd name="T108" fmla="*/ 37 w 285"/>
                <a:gd name="T109" fmla="*/ 84 h 236"/>
                <a:gd name="T110" fmla="*/ 40 w 285"/>
                <a:gd name="T111" fmla="*/ 114 h 236"/>
                <a:gd name="T112" fmla="*/ 48 w 285"/>
                <a:gd name="T113" fmla="*/ 115 h 236"/>
                <a:gd name="T114" fmla="*/ 57 w 285"/>
                <a:gd name="T115" fmla="*/ 112 h 236"/>
                <a:gd name="T116" fmla="*/ 59 w 285"/>
                <a:gd name="T117" fmla="*/ 122 h 236"/>
                <a:gd name="T118" fmla="*/ 50 w 285"/>
                <a:gd name="T119" fmla="*/ 159 h 236"/>
                <a:gd name="T120" fmla="*/ 41 w 285"/>
                <a:gd name="T121" fmla="*/ 169 h 236"/>
                <a:gd name="T122" fmla="*/ 37 w 285"/>
                <a:gd name="T123" fmla="*/ 175 h 236"/>
                <a:gd name="T124" fmla="*/ 22 w 285"/>
                <a:gd name="T125" fmla="*/ 20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5" h="236">
                  <a:moveTo>
                    <a:pt x="50" y="236"/>
                  </a:moveTo>
                  <a:cubicBezTo>
                    <a:pt x="42" y="236"/>
                    <a:pt x="35" y="232"/>
                    <a:pt x="28" y="228"/>
                  </a:cubicBezTo>
                  <a:cubicBezTo>
                    <a:pt x="23" y="225"/>
                    <a:pt x="17" y="222"/>
                    <a:pt x="12" y="222"/>
                  </a:cubicBezTo>
                  <a:cubicBezTo>
                    <a:pt x="5" y="222"/>
                    <a:pt x="5" y="222"/>
                    <a:pt x="5" y="222"/>
                  </a:cubicBezTo>
                  <a:cubicBezTo>
                    <a:pt x="4" y="214"/>
                    <a:pt x="4" y="214"/>
                    <a:pt x="4" y="214"/>
                  </a:cubicBezTo>
                  <a:cubicBezTo>
                    <a:pt x="0" y="195"/>
                    <a:pt x="13" y="176"/>
                    <a:pt x="22" y="164"/>
                  </a:cubicBezTo>
                  <a:cubicBezTo>
                    <a:pt x="25" y="159"/>
                    <a:pt x="25" y="159"/>
                    <a:pt x="25" y="159"/>
                  </a:cubicBezTo>
                  <a:cubicBezTo>
                    <a:pt x="30" y="152"/>
                    <a:pt x="35" y="148"/>
                    <a:pt x="38" y="145"/>
                  </a:cubicBezTo>
                  <a:cubicBezTo>
                    <a:pt x="41" y="142"/>
                    <a:pt x="43" y="141"/>
                    <a:pt x="42" y="134"/>
                  </a:cubicBezTo>
                  <a:cubicBezTo>
                    <a:pt x="36" y="133"/>
                    <a:pt x="31" y="131"/>
                    <a:pt x="27" y="127"/>
                  </a:cubicBezTo>
                  <a:cubicBezTo>
                    <a:pt x="17" y="116"/>
                    <a:pt x="18" y="96"/>
                    <a:pt x="20" y="79"/>
                  </a:cubicBezTo>
                  <a:cubicBezTo>
                    <a:pt x="20" y="74"/>
                    <a:pt x="20" y="70"/>
                    <a:pt x="20" y="6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40" y="55"/>
                    <a:pt x="42" y="53"/>
                    <a:pt x="46" y="51"/>
                  </a:cubicBezTo>
                  <a:cubicBezTo>
                    <a:pt x="43" y="43"/>
                    <a:pt x="42" y="35"/>
                    <a:pt x="47" y="29"/>
                  </a:cubicBezTo>
                  <a:cubicBezTo>
                    <a:pt x="50" y="23"/>
                    <a:pt x="59" y="18"/>
                    <a:pt x="85" y="26"/>
                  </a:cubicBezTo>
                  <a:cubicBezTo>
                    <a:pt x="92" y="28"/>
                    <a:pt x="99" y="26"/>
                    <a:pt x="107" y="24"/>
                  </a:cubicBezTo>
                  <a:cubicBezTo>
                    <a:pt x="119" y="21"/>
                    <a:pt x="134" y="18"/>
                    <a:pt x="149" y="24"/>
                  </a:cubicBezTo>
                  <a:cubicBezTo>
                    <a:pt x="155" y="26"/>
                    <a:pt x="167" y="20"/>
                    <a:pt x="177" y="14"/>
                  </a:cubicBezTo>
                  <a:cubicBezTo>
                    <a:pt x="186" y="9"/>
                    <a:pt x="196" y="4"/>
                    <a:pt x="205" y="3"/>
                  </a:cubicBezTo>
                  <a:cubicBezTo>
                    <a:pt x="214" y="1"/>
                    <a:pt x="232" y="0"/>
                    <a:pt x="247" y="0"/>
                  </a:cubicBezTo>
                  <a:cubicBezTo>
                    <a:pt x="265" y="0"/>
                    <a:pt x="271" y="2"/>
                    <a:pt x="275" y="3"/>
                  </a:cubicBezTo>
                  <a:cubicBezTo>
                    <a:pt x="285" y="8"/>
                    <a:pt x="285" y="8"/>
                    <a:pt x="285" y="8"/>
                  </a:cubicBezTo>
                  <a:cubicBezTo>
                    <a:pt x="279" y="17"/>
                    <a:pt x="279" y="17"/>
                    <a:pt x="279" y="17"/>
                  </a:cubicBezTo>
                  <a:cubicBezTo>
                    <a:pt x="272" y="27"/>
                    <a:pt x="260" y="34"/>
                    <a:pt x="249" y="40"/>
                  </a:cubicBezTo>
                  <a:cubicBezTo>
                    <a:pt x="244" y="43"/>
                    <a:pt x="236" y="48"/>
                    <a:pt x="234" y="50"/>
                  </a:cubicBezTo>
                  <a:cubicBezTo>
                    <a:pt x="230" y="58"/>
                    <a:pt x="231" y="79"/>
                    <a:pt x="231" y="94"/>
                  </a:cubicBezTo>
                  <a:cubicBezTo>
                    <a:pt x="232" y="102"/>
                    <a:pt x="232" y="110"/>
                    <a:pt x="232" y="115"/>
                  </a:cubicBezTo>
                  <a:cubicBezTo>
                    <a:pt x="230" y="148"/>
                    <a:pt x="190" y="167"/>
                    <a:pt x="157" y="183"/>
                  </a:cubicBezTo>
                  <a:cubicBezTo>
                    <a:pt x="148" y="187"/>
                    <a:pt x="140" y="191"/>
                    <a:pt x="134" y="195"/>
                  </a:cubicBezTo>
                  <a:cubicBezTo>
                    <a:pt x="62" y="233"/>
                    <a:pt x="62" y="233"/>
                    <a:pt x="62" y="233"/>
                  </a:cubicBezTo>
                  <a:cubicBezTo>
                    <a:pt x="59" y="235"/>
                    <a:pt x="54" y="236"/>
                    <a:pt x="50" y="236"/>
                  </a:cubicBezTo>
                  <a:close/>
                  <a:moveTo>
                    <a:pt x="22" y="205"/>
                  </a:moveTo>
                  <a:cubicBezTo>
                    <a:pt x="28" y="207"/>
                    <a:pt x="33" y="210"/>
                    <a:pt x="37" y="212"/>
                  </a:cubicBezTo>
                  <a:cubicBezTo>
                    <a:pt x="44" y="216"/>
                    <a:pt x="49" y="220"/>
                    <a:pt x="54" y="217"/>
                  </a:cubicBezTo>
                  <a:cubicBezTo>
                    <a:pt x="125" y="179"/>
                    <a:pt x="125" y="179"/>
                    <a:pt x="125" y="179"/>
                  </a:cubicBezTo>
                  <a:cubicBezTo>
                    <a:pt x="131" y="175"/>
                    <a:pt x="140" y="171"/>
                    <a:pt x="149" y="167"/>
                  </a:cubicBezTo>
                  <a:cubicBezTo>
                    <a:pt x="176" y="154"/>
                    <a:pt x="213" y="136"/>
                    <a:pt x="214" y="114"/>
                  </a:cubicBezTo>
                  <a:cubicBezTo>
                    <a:pt x="214" y="109"/>
                    <a:pt x="214" y="102"/>
                    <a:pt x="213" y="95"/>
                  </a:cubicBezTo>
                  <a:cubicBezTo>
                    <a:pt x="212" y="75"/>
                    <a:pt x="211" y="53"/>
                    <a:pt x="218" y="41"/>
                  </a:cubicBezTo>
                  <a:cubicBezTo>
                    <a:pt x="222" y="34"/>
                    <a:pt x="230" y="30"/>
                    <a:pt x="240" y="24"/>
                  </a:cubicBezTo>
                  <a:cubicBezTo>
                    <a:pt x="243" y="22"/>
                    <a:pt x="246" y="21"/>
                    <a:pt x="249" y="19"/>
                  </a:cubicBezTo>
                  <a:cubicBezTo>
                    <a:pt x="236" y="19"/>
                    <a:pt x="217" y="20"/>
                    <a:pt x="207" y="21"/>
                  </a:cubicBezTo>
                  <a:cubicBezTo>
                    <a:pt x="202" y="22"/>
                    <a:pt x="194" y="26"/>
                    <a:pt x="186" y="30"/>
                  </a:cubicBezTo>
                  <a:cubicBezTo>
                    <a:pt x="172" y="38"/>
                    <a:pt x="156" y="46"/>
                    <a:pt x="142" y="41"/>
                  </a:cubicBezTo>
                  <a:cubicBezTo>
                    <a:pt x="132" y="37"/>
                    <a:pt x="122" y="39"/>
                    <a:pt x="112" y="42"/>
                  </a:cubicBezTo>
                  <a:cubicBezTo>
                    <a:pt x="102" y="45"/>
                    <a:pt x="90" y="47"/>
                    <a:pt x="80" y="43"/>
                  </a:cubicBezTo>
                  <a:cubicBezTo>
                    <a:pt x="72" y="41"/>
                    <a:pt x="66" y="40"/>
                    <a:pt x="63" y="40"/>
                  </a:cubicBezTo>
                  <a:cubicBezTo>
                    <a:pt x="62" y="39"/>
                    <a:pt x="61" y="42"/>
                    <a:pt x="66" y="51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2" y="63"/>
                    <a:pt x="62" y="63"/>
                    <a:pt x="62" y="63"/>
                  </a:cubicBezTo>
                  <a:cubicBezTo>
                    <a:pt x="53" y="67"/>
                    <a:pt x="53" y="67"/>
                    <a:pt x="50" y="72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5"/>
                    <a:pt x="36" y="110"/>
                    <a:pt x="40" y="114"/>
                  </a:cubicBezTo>
                  <a:cubicBezTo>
                    <a:pt x="41" y="115"/>
                    <a:pt x="43" y="116"/>
                    <a:pt x="48" y="115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62" y="144"/>
                    <a:pt x="60" y="150"/>
                    <a:pt x="50" y="159"/>
                  </a:cubicBezTo>
                  <a:cubicBezTo>
                    <a:pt x="48" y="161"/>
                    <a:pt x="44" y="164"/>
                    <a:pt x="41" y="169"/>
                  </a:cubicBezTo>
                  <a:cubicBezTo>
                    <a:pt x="37" y="175"/>
                    <a:pt x="37" y="175"/>
                    <a:pt x="37" y="175"/>
                  </a:cubicBezTo>
                  <a:cubicBezTo>
                    <a:pt x="31" y="183"/>
                    <a:pt x="23" y="195"/>
                    <a:pt x="22" y="2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3" name="Freeform 445"/>
            <p:cNvSpPr>
              <a:spLocks/>
            </p:cNvSpPr>
            <p:nvPr/>
          </p:nvSpPr>
          <p:spPr bwMode="auto">
            <a:xfrm>
              <a:off x="2716" y="2319"/>
              <a:ext cx="59" cy="43"/>
            </a:xfrm>
            <a:custGeom>
              <a:avLst/>
              <a:gdLst>
                <a:gd name="T0" fmla="*/ 192 w 195"/>
                <a:gd name="T1" fmla="*/ 47 h 144"/>
                <a:gd name="T2" fmla="*/ 182 w 195"/>
                <a:gd name="T3" fmla="*/ 0 h 144"/>
                <a:gd name="T4" fmla="*/ 101 w 195"/>
                <a:gd name="T5" fmla="*/ 78 h 144"/>
                <a:gd name="T6" fmla="*/ 13 w 195"/>
                <a:gd name="T7" fmla="*/ 56 h 144"/>
                <a:gd name="T8" fmla="*/ 0 w 195"/>
                <a:gd name="T9" fmla="*/ 60 h 144"/>
                <a:gd name="T10" fmla="*/ 34 w 195"/>
                <a:gd name="T11" fmla="*/ 123 h 144"/>
                <a:gd name="T12" fmla="*/ 128 w 195"/>
                <a:gd name="T13" fmla="*/ 139 h 144"/>
                <a:gd name="T14" fmla="*/ 158 w 195"/>
                <a:gd name="T15" fmla="*/ 98 h 144"/>
                <a:gd name="T16" fmla="*/ 171 w 195"/>
                <a:gd name="T17" fmla="*/ 49 h 144"/>
                <a:gd name="T18" fmla="*/ 192 w 195"/>
                <a:gd name="T19" fmla="*/ 4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5" h="144">
                  <a:moveTo>
                    <a:pt x="192" y="47"/>
                  </a:moveTo>
                  <a:cubicBezTo>
                    <a:pt x="195" y="28"/>
                    <a:pt x="186" y="15"/>
                    <a:pt x="182" y="0"/>
                  </a:cubicBezTo>
                  <a:cubicBezTo>
                    <a:pt x="165" y="18"/>
                    <a:pt x="126" y="80"/>
                    <a:pt x="101" y="78"/>
                  </a:cubicBezTo>
                  <a:cubicBezTo>
                    <a:pt x="70" y="76"/>
                    <a:pt x="13" y="95"/>
                    <a:pt x="13" y="56"/>
                  </a:cubicBezTo>
                  <a:cubicBezTo>
                    <a:pt x="9" y="57"/>
                    <a:pt x="5" y="59"/>
                    <a:pt x="0" y="60"/>
                  </a:cubicBezTo>
                  <a:cubicBezTo>
                    <a:pt x="9" y="72"/>
                    <a:pt x="24" y="115"/>
                    <a:pt x="34" y="123"/>
                  </a:cubicBezTo>
                  <a:cubicBezTo>
                    <a:pt x="50" y="137"/>
                    <a:pt x="106" y="135"/>
                    <a:pt x="128" y="139"/>
                  </a:cubicBezTo>
                  <a:cubicBezTo>
                    <a:pt x="158" y="144"/>
                    <a:pt x="154" y="125"/>
                    <a:pt x="158" y="98"/>
                  </a:cubicBezTo>
                  <a:cubicBezTo>
                    <a:pt x="162" y="72"/>
                    <a:pt x="192" y="85"/>
                    <a:pt x="171" y="49"/>
                  </a:cubicBezTo>
                  <a:cubicBezTo>
                    <a:pt x="178" y="48"/>
                    <a:pt x="185" y="46"/>
                    <a:pt x="192" y="4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4" name="Freeform 446"/>
            <p:cNvSpPr>
              <a:spLocks noEditPoints="1"/>
            </p:cNvSpPr>
            <p:nvPr/>
          </p:nvSpPr>
          <p:spPr bwMode="auto">
            <a:xfrm>
              <a:off x="2712" y="2314"/>
              <a:ext cx="65" cy="50"/>
            </a:xfrm>
            <a:custGeom>
              <a:avLst/>
              <a:gdLst>
                <a:gd name="T0" fmla="*/ 152 w 219"/>
                <a:gd name="T1" fmla="*/ 167 h 167"/>
                <a:gd name="T2" fmla="*/ 152 w 219"/>
                <a:gd name="T3" fmla="*/ 167 h 167"/>
                <a:gd name="T4" fmla="*/ 141 w 219"/>
                <a:gd name="T5" fmla="*/ 166 h 167"/>
                <a:gd name="T6" fmla="*/ 116 w 219"/>
                <a:gd name="T7" fmla="*/ 163 h 167"/>
                <a:gd name="T8" fmla="*/ 43 w 219"/>
                <a:gd name="T9" fmla="*/ 148 h 167"/>
                <a:gd name="T10" fmla="*/ 20 w 219"/>
                <a:gd name="T11" fmla="*/ 109 h 167"/>
                <a:gd name="T12" fmla="*/ 8 w 219"/>
                <a:gd name="T13" fmla="*/ 83 h 167"/>
                <a:gd name="T14" fmla="*/ 0 w 219"/>
                <a:gd name="T15" fmla="*/ 73 h 167"/>
                <a:gd name="T16" fmla="*/ 12 w 219"/>
                <a:gd name="T17" fmla="*/ 69 h 167"/>
                <a:gd name="T18" fmla="*/ 26 w 219"/>
                <a:gd name="T19" fmla="*/ 65 h 167"/>
                <a:gd name="T20" fmla="*/ 37 w 219"/>
                <a:gd name="T21" fmla="*/ 62 h 167"/>
                <a:gd name="T22" fmla="*/ 37 w 219"/>
                <a:gd name="T23" fmla="*/ 74 h 167"/>
                <a:gd name="T24" fmla="*/ 62 w 219"/>
                <a:gd name="T25" fmla="*/ 90 h 167"/>
                <a:gd name="T26" fmla="*/ 86 w 219"/>
                <a:gd name="T27" fmla="*/ 88 h 167"/>
                <a:gd name="T28" fmla="*/ 117 w 219"/>
                <a:gd name="T29" fmla="*/ 87 h 167"/>
                <a:gd name="T30" fmla="*/ 117 w 219"/>
                <a:gd name="T31" fmla="*/ 87 h 167"/>
                <a:gd name="T32" fmla="*/ 173 w 219"/>
                <a:gd name="T33" fmla="*/ 33 h 167"/>
                <a:gd name="T34" fmla="*/ 191 w 219"/>
                <a:gd name="T35" fmla="*/ 12 h 167"/>
                <a:gd name="T36" fmla="*/ 202 w 219"/>
                <a:gd name="T37" fmla="*/ 0 h 167"/>
                <a:gd name="T38" fmla="*/ 206 w 219"/>
                <a:gd name="T39" fmla="*/ 16 h 167"/>
                <a:gd name="T40" fmla="*/ 210 w 219"/>
                <a:gd name="T41" fmla="*/ 28 h 167"/>
                <a:gd name="T42" fmla="*/ 215 w 219"/>
                <a:gd name="T43" fmla="*/ 67 h 167"/>
                <a:gd name="T44" fmla="*/ 214 w 219"/>
                <a:gd name="T45" fmla="*/ 76 h 167"/>
                <a:gd name="T46" fmla="*/ 205 w 219"/>
                <a:gd name="T47" fmla="*/ 74 h 167"/>
                <a:gd name="T48" fmla="*/ 200 w 219"/>
                <a:gd name="T49" fmla="*/ 74 h 167"/>
                <a:gd name="T50" fmla="*/ 191 w 219"/>
                <a:gd name="T51" fmla="*/ 105 h 167"/>
                <a:gd name="T52" fmla="*/ 182 w 219"/>
                <a:gd name="T53" fmla="*/ 118 h 167"/>
                <a:gd name="T54" fmla="*/ 181 w 219"/>
                <a:gd name="T55" fmla="*/ 130 h 167"/>
                <a:gd name="T56" fmla="*/ 152 w 219"/>
                <a:gd name="T57" fmla="*/ 167 h 167"/>
                <a:gd name="T58" fmla="*/ 39 w 219"/>
                <a:gd name="T59" fmla="*/ 104 h 167"/>
                <a:gd name="T60" fmla="*/ 55 w 219"/>
                <a:gd name="T61" fmla="*/ 134 h 167"/>
                <a:gd name="T62" fmla="*/ 117 w 219"/>
                <a:gd name="T63" fmla="*/ 145 h 167"/>
                <a:gd name="T64" fmla="*/ 144 w 219"/>
                <a:gd name="T65" fmla="*/ 148 h 167"/>
                <a:gd name="T66" fmla="*/ 152 w 219"/>
                <a:gd name="T67" fmla="*/ 148 h 167"/>
                <a:gd name="T68" fmla="*/ 152 w 219"/>
                <a:gd name="T69" fmla="*/ 148 h 167"/>
                <a:gd name="T70" fmla="*/ 162 w 219"/>
                <a:gd name="T71" fmla="*/ 128 h 167"/>
                <a:gd name="T72" fmla="*/ 164 w 219"/>
                <a:gd name="T73" fmla="*/ 115 h 167"/>
                <a:gd name="T74" fmla="*/ 180 w 219"/>
                <a:gd name="T75" fmla="*/ 90 h 167"/>
                <a:gd name="T76" fmla="*/ 178 w 219"/>
                <a:gd name="T77" fmla="*/ 71 h 167"/>
                <a:gd name="T78" fmla="*/ 173 w 219"/>
                <a:gd name="T79" fmla="*/ 63 h 167"/>
                <a:gd name="T80" fmla="*/ 117 w 219"/>
                <a:gd name="T81" fmla="*/ 105 h 167"/>
                <a:gd name="T82" fmla="*/ 110 w 219"/>
                <a:gd name="T83" fmla="*/ 105 h 167"/>
                <a:gd name="T84" fmla="*/ 88 w 219"/>
                <a:gd name="T85" fmla="*/ 107 h 167"/>
                <a:gd name="T86" fmla="*/ 39 w 219"/>
                <a:gd name="T87" fmla="*/ 104 h 167"/>
                <a:gd name="T88" fmla="*/ 194 w 219"/>
                <a:gd name="T89" fmla="*/ 37 h 167"/>
                <a:gd name="T90" fmla="*/ 188 w 219"/>
                <a:gd name="T91" fmla="*/ 44 h 167"/>
                <a:gd name="T92" fmla="*/ 177 w 219"/>
                <a:gd name="T93" fmla="*/ 59 h 167"/>
                <a:gd name="T94" fmla="*/ 185 w 219"/>
                <a:gd name="T95" fmla="*/ 58 h 167"/>
                <a:gd name="T96" fmla="*/ 191 w 219"/>
                <a:gd name="T97" fmla="*/ 57 h 167"/>
                <a:gd name="T98" fmla="*/ 198 w 219"/>
                <a:gd name="T99" fmla="*/ 56 h 167"/>
                <a:gd name="T100" fmla="*/ 194 w 219"/>
                <a:gd name="T101" fmla="*/ 3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9" h="167">
                  <a:moveTo>
                    <a:pt x="152" y="167"/>
                  </a:moveTo>
                  <a:cubicBezTo>
                    <a:pt x="152" y="167"/>
                    <a:pt x="152" y="167"/>
                    <a:pt x="152" y="167"/>
                  </a:cubicBezTo>
                  <a:cubicBezTo>
                    <a:pt x="148" y="167"/>
                    <a:pt x="145" y="167"/>
                    <a:pt x="141" y="166"/>
                  </a:cubicBezTo>
                  <a:cubicBezTo>
                    <a:pt x="135" y="165"/>
                    <a:pt x="126" y="164"/>
                    <a:pt x="116" y="163"/>
                  </a:cubicBezTo>
                  <a:cubicBezTo>
                    <a:pt x="88" y="162"/>
                    <a:pt x="57" y="160"/>
                    <a:pt x="43" y="148"/>
                  </a:cubicBezTo>
                  <a:cubicBezTo>
                    <a:pt x="36" y="143"/>
                    <a:pt x="30" y="130"/>
                    <a:pt x="20" y="109"/>
                  </a:cubicBezTo>
                  <a:cubicBezTo>
                    <a:pt x="16" y="99"/>
                    <a:pt x="11" y="88"/>
                    <a:pt x="8" y="8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7" y="68"/>
                    <a:pt x="21" y="66"/>
                    <a:pt x="26" y="65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74"/>
                    <a:pt x="37" y="74"/>
                    <a:pt x="37" y="74"/>
                  </a:cubicBezTo>
                  <a:cubicBezTo>
                    <a:pt x="37" y="82"/>
                    <a:pt x="39" y="90"/>
                    <a:pt x="62" y="90"/>
                  </a:cubicBezTo>
                  <a:cubicBezTo>
                    <a:pt x="70" y="90"/>
                    <a:pt x="78" y="89"/>
                    <a:pt x="86" y="88"/>
                  </a:cubicBezTo>
                  <a:cubicBezTo>
                    <a:pt x="97" y="87"/>
                    <a:pt x="108" y="86"/>
                    <a:pt x="117" y="87"/>
                  </a:cubicBezTo>
                  <a:cubicBezTo>
                    <a:pt x="117" y="87"/>
                    <a:pt x="117" y="87"/>
                    <a:pt x="117" y="87"/>
                  </a:cubicBezTo>
                  <a:cubicBezTo>
                    <a:pt x="131" y="87"/>
                    <a:pt x="159" y="52"/>
                    <a:pt x="173" y="33"/>
                  </a:cubicBezTo>
                  <a:cubicBezTo>
                    <a:pt x="180" y="24"/>
                    <a:pt x="186" y="17"/>
                    <a:pt x="191" y="12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6" y="16"/>
                    <a:pt x="206" y="16"/>
                    <a:pt x="206" y="16"/>
                  </a:cubicBezTo>
                  <a:cubicBezTo>
                    <a:pt x="207" y="20"/>
                    <a:pt x="209" y="24"/>
                    <a:pt x="210" y="28"/>
                  </a:cubicBezTo>
                  <a:cubicBezTo>
                    <a:pt x="214" y="39"/>
                    <a:pt x="219" y="51"/>
                    <a:pt x="215" y="67"/>
                  </a:cubicBezTo>
                  <a:cubicBezTo>
                    <a:pt x="214" y="76"/>
                    <a:pt x="214" y="76"/>
                    <a:pt x="214" y="76"/>
                  </a:cubicBezTo>
                  <a:cubicBezTo>
                    <a:pt x="205" y="74"/>
                    <a:pt x="205" y="74"/>
                    <a:pt x="205" y="74"/>
                  </a:cubicBezTo>
                  <a:cubicBezTo>
                    <a:pt x="203" y="74"/>
                    <a:pt x="201" y="74"/>
                    <a:pt x="200" y="74"/>
                  </a:cubicBezTo>
                  <a:cubicBezTo>
                    <a:pt x="206" y="90"/>
                    <a:pt x="201" y="98"/>
                    <a:pt x="191" y="105"/>
                  </a:cubicBezTo>
                  <a:cubicBezTo>
                    <a:pt x="187" y="108"/>
                    <a:pt x="184" y="111"/>
                    <a:pt x="182" y="118"/>
                  </a:cubicBezTo>
                  <a:cubicBezTo>
                    <a:pt x="182" y="122"/>
                    <a:pt x="181" y="126"/>
                    <a:pt x="181" y="130"/>
                  </a:cubicBezTo>
                  <a:cubicBezTo>
                    <a:pt x="179" y="147"/>
                    <a:pt x="177" y="167"/>
                    <a:pt x="152" y="167"/>
                  </a:cubicBezTo>
                  <a:close/>
                  <a:moveTo>
                    <a:pt x="39" y="104"/>
                  </a:moveTo>
                  <a:cubicBezTo>
                    <a:pt x="44" y="116"/>
                    <a:pt x="51" y="131"/>
                    <a:pt x="55" y="134"/>
                  </a:cubicBezTo>
                  <a:cubicBezTo>
                    <a:pt x="64" y="142"/>
                    <a:pt x="96" y="144"/>
                    <a:pt x="117" y="145"/>
                  </a:cubicBezTo>
                  <a:cubicBezTo>
                    <a:pt x="128" y="146"/>
                    <a:pt x="138" y="147"/>
                    <a:pt x="144" y="148"/>
                  </a:cubicBezTo>
                  <a:cubicBezTo>
                    <a:pt x="147" y="148"/>
                    <a:pt x="149" y="148"/>
                    <a:pt x="152" y="148"/>
                  </a:cubicBezTo>
                  <a:cubicBezTo>
                    <a:pt x="152" y="148"/>
                    <a:pt x="152" y="148"/>
                    <a:pt x="152" y="148"/>
                  </a:cubicBezTo>
                  <a:cubicBezTo>
                    <a:pt x="159" y="148"/>
                    <a:pt x="160" y="148"/>
                    <a:pt x="162" y="128"/>
                  </a:cubicBezTo>
                  <a:cubicBezTo>
                    <a:pt x="163" y="124"/>
                    <a:pt x="163" y="120"/>
                    <a:pt x="164" y="115"/>
                  </a:cubicBezTo>
                  <a:cubicBezTo>
                    <a:pt x="166" y="101"/>
                    <a:pt x="175" y="95"/>
                    <a:pt x="180" y="90"/>
                  </a:cubicBezTo>
                  <a:cubicBezTo>
                    <a:pt x="185" y="87"/>
                    <a:pt x="186" y="86"/>
                    <a:pt x="178" y="71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53" y="87"/>
                    <a:pt x="135" y="105"/>
                    <a:pt x="117" y="105"/>
                  </a:cubicBezTo>
                  <a:cubicBezTo>
                    <a:pt x="114" y="105"/>
                    <a:pt x="112" y="105"/>
                    <a:pt x="110" y="105"/>
                  </a:cubicBezTo>
                  <a:cubicBezTo>
                    <a:pt x="103" y="105"/>
                    <a:pt x="96" y="106"/>
                    <a:pt x="88" y="107"/>
                  </a:cubicBezTo>
                  <a:cubicBezTo>
                    <a:pt x="69" y="108"/>
                    <a:pt x="51" y="109"/>
                    <a:pt x="39" y="104"/>
                  </a:cubicBezTo>
                  <a:close/>
                  <a:moveTo>
                    <a:pt x="194" y="37"/>
                  </a:moveTo>
                  <a:cubicBezTo>
                    <a:pt x="192" y="39"/>
                    <a:pt x="190" y="42"/>
                    <a:pt x="188" y="44"/>
                  </a:cubicBezTo>
                  <a:cubicBezTo>
                    <a:pt x="184" y="49"/>
                    <a:pt x="181" y="54"/>
                    <a:pt x="177" y="59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7" y="57"/>
                    <a:pt x="189" y="57"/>
                    <a:pt x="191" y="57"/>
                  </a:cubicBezTo>
                  <a:cubicBezTo>
                    <a:pt x="194" y="56"/>
                    <a:pt x="196" y="56"/>
                    <a:pt x="198" y="56"/>
                  </a:cubicBezTo>
                  <a:cubicBezTo>
                    <a:pt x="198" y="49"/>
                    <a:pt x="196" y="43"/>
                    <a:pt x="194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5" name="Freeform 447"/>
            <p:cNvSpPr>
              <a:spLocks/>
            </p:cNvSpPr>
            <p:nvPr/>
          </p:nvSpPr>
          <p:spPr bwMode="auto">
            <a:xfrm>
              <a:off x="2444" y="2107"/>
              <a:ext cx="33" cy="28"/>
            </a:xfrm>
            <a:custGeom>
              <a:avLst/>
              <a:gdLst>
                <a:gd name="T0" fmla="*/ 72 w 110"/>
                <a:gd name="T1" fmla="*/ 5 h 94"/>
                <a:gd name="T2" fmla="*/ 9 w 110"/>
                <a:gd name="T3" fmla="*/ 13 h 94"/>
                <a:gd name="T4" fmla="*/ 0 w 110"/>
                <a:gd name="T5" fmla="*/ 63 h 94"/>
                <a:gd name="T6" fmla="*/ 20 w 110"/>
                <a:gd name="T7" fmla="*/ 68 h 94"/>
                <a:gd name="T8" fmla="*/ 5 w 110"/>
                <a:gd name="T9" fmla="*/ 94 h 94"/>
                <a:gd name="T10" fmla="*/ 56 w 110"/>
                <a:gd name="T11" fmla="*/ 52 h 94"/>
                <a:gd name="T12" fmla="*/ 110 w 110"/>
                <a:gd name="T13" fmla="*/ 39 h 94"/>
                <a:gd name="T14" fmla="*/ 72 w 110"/>
                <a:gd name="T15" fmla="*/ 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94">
                  <a:moveTo>
                    <a:pt x="72" y="5"/>
                  </a:moveTo>
                  <a:cubicBezTo>
                    <a:pt x="49" y="0"/>
                    <a:pt x="30" y="3"/>
                    <a:pt x="9" y="13"/>
                  </a:cubicBezTo>
                  <a:cubicBezTo>
                    <a:pt x="22" y="31"/>
                    <a:pt x="8" y="45"/>
                    <a:pt x="0" y="63"/>
                  </a:cubicBezTo>
                  <a:cubicBezTo>
                    <a:pt x="7" y="63"/>
                    <a:pt x="14" y="68"/>
                    <a:pt x="20" y="68"/>
                  </a:cubicBezTo>
                  <a:cubicBezTo>
                    <a:pt x="8" y="78"/>
                    <a:pt x="10" y="81"/>
                    <a:pt x="5" y="94"/>
                  </a:cubicBezTo>
                  <a:cubicBezTo>
                    <a:pt x="20" y="82"/>
                    <a:pt x="38" y="59"/>
                    <a:pt x="56" y="52"/>
                  </a:cubicBezTo>
                  <a:cubicBezTo>
                    <a:pt x="76" y="43"/>
                    <a:pt x="96" y="60"/>
                    <a:pt x="110" y="39"/>
                  </a:cubicBezTo>
                  <a:cubicBezTo>
                    <a:pt x="92" y="35"/>
                    <a:pt x="74" y="24"/>
                    <a:pt x="72" y="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6" name="Freeform 448"/>
            <p:cNvSpPr>
              <a:spLocks noEditPoints="1"/>
            </p:cNvSpPr>
            <p:nvPr/>
          </p:nvSpPr>
          <p:spPr bwMode="auto">
            <a:xfrm>
              <a:off x="2439" y="2104"/>
              <a:ext cx="42" cy="40"/>
            </a:xfrm>
            <a:custGeom>
              <a:avLst/>
              <a:gdLst>
                <a:gd name="T0" fmla="*/ 0 w 139"/>
                <a:gd name="T1" fmla="*/ 133 h 133"/>
                <a:gd name="T2" fmla="*/ 12 w 139"/>
                <a:gd name="T3" fmla="*/ 101 h 133"/>
                <a:gd name="T4" fmla="*/ 14 w 139"/>
                <a:gd name="T5" fmla="*/ 94 h 133"/>
                <a:gd name="T6" fmla="*/ 18 w 139"/>
                <a:gd name="T7" fmla="*/ 83 h 133"/>
                <a:gd name="T8" fmla="*/ 14 w 139"/>
                <a:gd name="T9" fmla="*/ 82 h 133"/>
                <a:gd name="T10" fmla="*/ 1 w 139"/>
                <a:gd name="T11" fmla="*/ 81 h 133"/>
                <a:gd name="T12" fmla="*/ 6 w 139"/>
                <a:gd name="T13" fmla="*/ 69 h 133"/>
                <a:gd name="T14" fmla="*/ 12 w 139"/>
                <a:gd name="T15" fmla="*/ 58 h 133"/>
                <a:gd name="T16" fmla="*/ 17 w 139"/>
                <a:gd name="T17" fmla="*/ 28 h 133"/>
                <a:gd name="T18" fmla="*/ 10 w 139"/>
                <a:gd name="T19" fmla="*/ 19 h 133"/>
                <a:gd name="T20" fmla="*/ 20 w 139"/>
                <a:gd name="T21" fmla="*/ 14 h 133"/>
                <a:gd name="T22" fmla="*/ 89 w 139"/>
                <a:gd name="T23" fmla="*/ 6 h 133"/>
                <a:gd name="T24" fmla="*/ 96 w 139"/>
                <a:gd name="T25" fmla="*/ 8 h 133"/>
                <a:gd name="T26" fmla="*/ 96 w 139"/>
                <a:gd name="T27" fmla="*/ 15 h 133"/>
                <a:gd name="T28" fmla="*/ 126 w 139"/>
                <a:gd name="T29" fmla="*/ 40 h 133"/>
                <a:gd name="T30" fmla="*/ 139 w 139"/>
                <a:gd name="T31" fmla="*/ 43 h 133"/>
                <a:gd name="T32" fmla="*/ 132 w 139"/>
                <a:gd name="T33" fmla="*/ 53 h 133"/>
                <a:gd name="T34" fmla="*/ 103 w 139"/>
                <a:gd name="T35" fmla="*/ 70 h 133"/>
                <a:gd name="T36" fmla="*/ 103 w 139"/>
                <a:gd name="T37" fmla="*/ 70 h 133"/>
                <a:gd name="T38" fmla="*/ 94 w 139"/>
                <a:gd name="T39" fmla="*/ 69 h 133"/>
                <a:gd name="T40" fmla="*/ 74 w 139"/>
                <a:gd name="T41" fmla="*/ 70 h 133"/>
                <a:gd name="T42" fmla="*/ 42 w 139"/>
                <a:gd name="T43" fmla="*/ 96 h 133"/>
                <a:gd name="T44" fmla="*/ 26 w 139"/>
                <a:gd name="T45" fmla="*/ 111 h 133"/>
                <a:gd name="T46" fmla="*/ 0 w 139"/>
                <a:gd name="T47" fmla="*/ 133 h 133"/>
                <a:gd name="T48" fmla="*/ 28 w 139"/>
                <a:gd name="T49" fmla="*/ 67 h 133"/>
                <a:gd name="T50" fmla="*/ 28 w 139"/>
                <a:gd name="T51" fmla="*/ 67 h 133"/>
                <a:gd name="T52" fmla="*/ 36 w 139"/>
                <a:gd name="T53" fmla="*/ 69 h 133"/>
                <a:gd name="T54" fmla="*/ 43 w 139"/>
                <a:gd name="T55" fmla="*/ 70 h 133"/>
                <a:gd name="T56" fmla="*/ 67 w 139"/>
                <a:gd name="T57" fmla="*/ 53 h 133"/>
                <a:gd name="T58" fmla="*/ 95 w 139"/>
                <a:gd name="T59" fmla="*/ 51 h 133"/>
                <a:gd name="T60" fmla="*/ 103 w 139"/>
                <a:gd name="T61" fmla="*/ 51 h 133"/>
                <a:gd name="T62" fmla="*/ 103 w 139"/>
                <a:gd name="T63" fmla="*/ 51 h 133"/>
                <a:gd name="T64" fmla="*/ 104 w 139"/>
                <a:gd name="T65" fmla="*/ 51 h 133"/>
                <a:gd name="T66" fmla="*/ 79 w 139"/>
                <a:gd name="T67" fmla="*/ 23 h 133"/>
                <a:gd name="T68" fmla="*/ 37 w 139"/>
                <a:gd name="T69" fmla="*/ 27 h 133"/>
                <a:gd name="T70" fmla="*/ 28 w 139"/>
                <a:gd name="T71" fmla="*/ 6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" h="133">
                  <a:moveTo>
                    <a:pt x="0" y="133"/>
                  </a:moveTo>
                  <a:cubicBezTo>
                    <a:pt x="12" y="101"/>
                    <a:pt x="12" y="101"/>
                    <a:pt x="12" y="101"/>
                  </a:cubicBezTo>
                  <a:cubicBezTo>
                    <a:pt x="13" y="98"/>
                    <a:pt x="13" y="96"/>
                    <a:pt x="14" y="94"/>
                  </a:cubicBezTo>
                  <a:cubicBezTo>
                    <a:pt x="15" y="90"/>
                    <a:pt x="16" y="86"/>
                    <a:pt x="18" y="83"/>
                  </a:cubicBezTo>
                  <a:cubicBezTo>
                    <a:pt x="17" y="82"/>
                    <a:pt x="15" y="82"/>
                    <a:pt x="14" y="82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8" y="65"/>
                    <a:pt x="10" y="62"/>
                    <a:pt x="12" y="58"/>
                  </a:cubicBezTo>
                  <a:cubicBezTo>
                    <a:pt x="20" y="44"/>
                    <a:pt x="23" y="37"/>
                    <a:pt x="17" y="2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44" y="3"/>
                    <a:pt x="65" y="0"/>
                    <a:pt x="89" y="6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7" y="32"/>
                    <a:pt x="118" y="38"/>
                    <a:pt x="126" y="40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32" y="53"/>
                    <a:pt x="132" y="53"/>
                    <a:pt x="132" y="53"/>
                  </a:cubicBezTo>
                  <a:cubicBezTo>
                    <a:pt x="123" y="68"/>
                    <a:pt x="112" y="70"/>
                    <a:pt x="103" y="70"/>
                  </a:cubicBezTo>
                  <a:cubicBezTo>
                    <a:pt x="103" y="70"/>
                    <a:pt x="103" y="70"/>
                    <a:pt x="103" y="70"/>
                  </a:cubicBezTo>
                  <a:cubicBezTo>
                    <a:pt x="100" y="70"/>
                    <a:pt x="97" y="69"/>
                    <a:pt x="94" y="69"/>
                  </a:cubicBezTo>
                  <a:cubicBezTo>
                    <a:pt x="87" y="68"/>
                    <a:pt x="79" y="68"/>
                    <a:pt x="74" y="70"/>
                  </a:cubicBezTo>
                  <a:cubicBezTo>
                    <a:pt x="64" y="74"/>
                    <a:pt x="52" y="86"/>
                    <a:pt x="42" y="96"/>
                  </a:cubicBezTo>
                  <a:cubicBezTo>
                    <a:pt x="36" y="102"/>
                    <a:pt x="31" y="107"/>
                    <a:pt x="26" y="111"/>
                  </a:cubicBezTo>
                  <a:lnTo>
                    <a:pt x="0" y="133"/>
                  </a:lnTo>
                  <a:close/>
                  <a:moveTo>
                    <a:pt x="28" y="67"/>
                  </a:moveTo>
                  <a:cubicBezTo>
                    <a:pt x="28" y="67"/>
                    <a:pt x="28" y="67"/>
                    <a:pt x="28" y="67"/>
                  </a:cubicBezTo>
                  <a:cubicBezTo>
                    <a:pt x="31" y="68"/>
                    <a:pt x="34" y="69"/>
                    <a:pt x="36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51" y="63"/>
                    <a:pt x="59" y="56"/>
                    <a:pt x="67" y="53"/>
                  </a:cubicBezTo>
                  <a:cubicBezTo>
                    <a:pt x="75" y="50"/>
                    <a:pt x="85" y="50"/>
                    <a:pt x="95" y="51"/>
                  </a:cubicBezTo>
                  <a:cubicBezTo>
                    <a:pt x="98" y="51"/>
                    <a:pt x="101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4" y="51"/>
                  </a:cubicBezTo>
                  <a:cubicBezTo>
                    <a:pt x="91" y="45"/>
                    <a:pt x="82" y="35"/>
                    <a:pt x="79" y="23"/>
                  </a:cubicBezTo>
                  <a:cubicBezTo>
                    <a:pt x="65" y="20"/>
                    <a:pt x="52" y="21"/>
                    <a:pt x="37" y="27"/>
                  </a:cubicBezTo>
                  <a:cubicBezTo>
                    <a:pt x="42" y="42"/>
                    <a:pt x="35" y="55"/>
                    <a:pt x="2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7" name="Freeform 449"/>
            <p:cNvSpPr>
              <a:spLocks/>
            </p:cNvSpPr>
            <p:nvPr/>
          </p:nvSpPr>
          <p:spPr bwMode="auto">
            <a:xfrm>
              <a:off x="2444" y="2102"/>
              <a:ext cx="205" cy="94"/>
            </a:xfrm>
            <a:custGeom>
              <a:avLst/>
              <a:gdLst>
                <a:gd name="T0" fmla="*/ 10 w 686"/>
                <a:gd name="T1" fmla="*/ 115 h 314"/>
                <a:gd name="T2" fmla="*/ 60 w 686"/>
                <a:gd name="T3" fmla="*/ 93 h 314"/>
                <a:gd name="T4" fmla="*/ 109 w 686"/>
                <a:gd name="T5" fmla="*/ 96 h 314"/>
                <a:gd name="T6" fmla="*/ 101 w 686"/>
                <a:gd name="T7" fmla="*/ 87 h 314"/>
                <a:gd name="T8" fmla="*/ 138 w 686"/>
                <a:gd name="T9" fmla="*/ 82 h 314"/>
                <a:gd name="T10" fmla="*/ 138 w 686"/>
                <a:gd name="T11" fmla="*/ 61 h 314"/>
                <a:gd name="T12" fmla="*/ 226 w 686"/>
                <a:gd name="T13" fmla="*/ 36 h 314"/>
                <a:gd name="T14" fmla="*/ 306 w 686"/>
                <a:gd name="T15" fmla="*/ 19 h 314"/>
                <a:gd name="T16" fmla="*/ 345 w 686"/>
                <a:gd name="T17" fmla="*/ 32 h 314"/>
                <a:gd name="T18" fmla="*/ 367 w 686"/>
                <a:gd name="T19" fmla="*/ 33 h 314"/>
                <a:gd name="T20" fmla="*/ 376 w 686"/>
                <a:gd name="T21" fmla="*/ 56 h 314"/>
                <a:gd name="T22" fmla="*/ 553 w 686"/>
                <a:gd name="T23" fmla="*/ 47 h 314"/>
                <a:gd name="T24" fmla="*/ 677 w 686"/>
                <a:gd name="T25" fmla="*/ 124 h 314"/>
                <a:gd name="T26" fmla="*/ 666 w 686"/>
                <a:gd name="T27" fmla="*/ 177 h 314"/>
                <a:gd name="T28" fmla="*/ 666 w 686"/>
                <a:gd name="T29" fmla="*/ 214 h 314"/>
                <a:gd name="T30" fmla="*/ 685 w 686"/>
                <a:gd name="T31" fmla="*/ 234 h 314"/>
                <a:gd name="T32" fmla="*/ 659 w 686"/>
                <a:gd name="T33" fmla="*/ 241 h 314"/>
                <a:gd name="T34" fmla="*/ 618 w 686"/>
                <a:gd name="T35" fmla="*/ 236 h 314"/>
                <a:gd name="T36" fmla="*/ 596 w 686"/>
                <a:gd name="T37" fmla="*/ 246 h 314"/>
                <a:gd name="T38" fmla="*/ 536 w 686"/>
                <a:gd name="T39" fmla="*/ 249 h 314"/>
                <a:gd name="T40" fmla="*/ 475 w 686"/>
                <a:gd name="T41" fmla="*/ 270 h 314"/>
                <a:gd name="T42" fmla="*/ 417 w 686"/>
                <a:gd name="T43" fmla="*/ 273 h 314"/>
                <a:gd name="T44" fmla="*/ 387 w 686"/>
                <a:gd name="T45" fmla="*/ 292 h 314"/>
                <a:gd name="T46" fmla="*/ 368 w 686"/>
                <a:gd name="T47" fmla="*/ 310 h 314"/>
                <a:gd name="T48" fmla="*/ 371 w 686"/>
                <a:gd name="T49" fmla="*/ 271 h 314"/>
                <a:gd name="T50" fmla="*/ 328 w 686"/>
                <a:gd name="T51" fmla="*/ 270 h 314"/>
                <a:gd name="T52" fmla="*/ 239 w 686"/>
                <a:gd name="T53" fmla="*/ 296 h 314"/>
                <a:gd name="T54" fmla="*/ 177 w 686"/>
                <a:gd name="T55" fmla="*/ 262 h 314"/>
                <a:gd name="T56" fmla="*/ 145 w 686"/>
                <a:gd name="T57" fmla="*/ 295 h 314"/>
                <a:gd name="T58" fmla="*/ 73 w 686"/>
                <a:gd name="T59" fmla="*/ 275 h 314"/>
                <a:gd name="T60" fmla="*/ 51 w 686"/>
                <a:gd name="T61" fmla="*/ 273 h 314"/>
                <a:gd name="T62" fmla="*/ 82 w 686"/>
                <a:gd name="T63" fmla="*/ 254 h 314"/>
                <a:gd name="T64" fmla="*/ 47 w 686"/>
                <a:gd name="T65" fmla="*/ 256 h 314"/>
                <a:gd name="T66" fmla="*/ 47 w 686"/>
                <a:gd name="T67" fmla="*/ 229 h 314"/>
                <a:gd name="T68" fmla="*/ 35 w 686"/>
                <a:gd name="T69" fmla="*/ 208 h 314"/>
                <a:gd name="T70" fmla="*/ 14 w 686"/>
                <a:gd name="T71" fmla="*/ 180 h 314"/>
                <a:gd name="T72" fmla="*/ 40 w 686"/>
                <a:gd name="T73" fmla="*/ 191 h 314"/>
                <a:gd name="T74" fmla="*/ 25 w 686"/>
                <a:gd name="T75" fmla="*/ 180 h 314"/>
                <a:gd name="T76" fmla="*/ 27 w 686"/>
                <a:gd name="T77" fmla="*/ 137 h 314"/>
                <a:gd name="T78" fmla="*/ 2 w 686"/>
                <a:gd name="T79" fmla="*/ 141 h 314"/>
                <a:gd name="T80" fmla="*/ 10 w 686"/>
                <a:gd name="T81" fmla="*/ 11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314">
                  <a:moveTo>
                    <a:pt x="10" y="115"/>
                  </a:moveTo>
                  <a:cubicBezTo>
                    <a:pt x="25" y="100"/>
                    <a:pt x="59" y="108"/>
                    <a:pt x="60" y="93"/>
                  </a:cubicBezTo>
                  <a:cubicBezTo>
                    <a:pt x="76" y="94"/>
                    <a:pt x="92" y="96"/>
                    <a:pt x="109" y="96"/>
                  </a:cubicBezTo>
                  <a:cubicBezTo>
                    <a:pt x="106" y="93"/>
                    <a:pt x="104" y="90"/>
                    <a:pt x="101" y="87"/>
                  </a:cubicBezTo>
                  <a:cubicBezTo>
                    <a:pt x="113" y="85"/>
                    <a:pt x="126" y="83"/>
                    <a:pt x="138" y="82"/>
                  </a:cubicBezTo>
                  <a:cubicBezTo>
                    <a:pt x="105" y="82"/>
                    <a:pt x="101" y="55"/>
                    <a:pt x="138" y="61"/>
                  </a:cubicBezTo>
                  <a:cubicBezTo>
                    <a:pt x="185" y="69"/>
                    <a:pt x="188" y="66"/>
                    <a:pt x="226" y="36"/>
                  </a:cubicBezTo>
                  <a:cubicBezTo>
                    <a:pt x="248" y="19"/>
                    <a:pt x="280" y="20"/>
                    <a:pt x="306" y="19"/>
                  </a:cubicBezTo>
                  <a:cubicBezTo>
                    <a:pt x="328" y="19"/>
                    <a:pt x="330" y="17"/>
                    <a:pt x="345" y="32"/>
                  </a:cubicBezTo>
                  <a:cubicBezTo>
                    <a:pt x="354" y="41"/>
                    <a:pt x="359" y="28"/>
                    <a:pt x="367" y="33"/>
                  </a:cubicBezTo>
                  <a:cubicBezTo>
                    <a:pt x="372" y="37"/>
                    <a:pt x="371" y="53"/>
                    <a:pt x="376" y="56"/>
                  </a:cubicBezTo>
                  <a:cubicBezTo>
                    <a:pt x="427" y="80"/>
                    <a:pt x="510" y="78"/>
                    <a:pt x="553" y="47"/>
                  </a:cubicBezTo>
                  <a:cubicBezTo>
                    <a:pt x="617" y="0"/>
                    <a:pt x="637" y="104"/>
                    <a:pt x="677" y="124"/>
                  </a:cubicBezTo>
                  <a:cubicBezTo>
                    <a:pt x="655" y="140"/>
                    <a:pt x="666" y="156"/>
                    <a:pt x="666" y="177"/>
                  </a:cubicBezTo>
                  <a:cubicBezTo>
                    <a:pt x="666" y="189"/>
                    <a:pt x="666" y="202"/>
                    <a:pt x="666" y="214"/>
                  </a:cubicBezTo>
                  <a:cubicBezTo>
                    <a:pt x="666" y="222"/>
                    <a:pt x="686" y="229"/>
                    <a:pt x="685" y="234"/>
                  </a:cubicBezTo>
                  <a:cubicBezTo>
                    <a:pt x="681" y="255"/>
                    <a:pt x="673" y="242"/>
                    <a:pt x="659" y="241"/>
                  </a:cubicBezTo>
                  <a:cubicBezTo>
                    <a:pt x="646" y="239"/>
                    <a:pt x="631" y="235"/>
                    <a:pt x="618" y="236"/>
                  </a:cubicBezTo>
                  <a:cubicBezTo>
                    <a:pt x="607" y="237"/>
                    <a:pt x="608" y="252"/>
                    <a:pt x="596" y="246"/>
                  </a:cubicBezTo>
                  <a:cubicBezTo>
                    <a:pt x="593" y="245"/>
                    <a:pt x="543" y="248"/>
                    <a:pt x="536" y="249"/>
                  </a:cubicBezTo>
                  <a:cubicBezTo>
                    <a:pt x="518" y="251"/>
                    <a:pt x="493" y="276"/>
                    <a:pt x="475" y="270"/>
                  </a:cubicBezTo>
                  <a:cubicBezTo>
                    <a:pt x="446" y="258"/>
                    <a:pt x="446" y="267"/>
                    <a:pt x="417" y="273"/>
                  </a:cubicBezTo>
                  <a:cubicBezTo>
                    <a:pt x="399" y="276"/>
                    <a:pt x="370" y="253"/>
                    <a:pt x="387" y="292"/>
                  </a:cubicBezTo>
                  <a:cubicBezTo>
                    <a:pt x="375" y="299"/>
                    <a:pt x="378" y="297"/>
                    <a:pt x="368" y="310"/>
                  </a:cubicBezTo>
                  <a:cubicBezTo>
                    <a:pt x="349" y="294"/>
                    <a:pt x="375" y="279"/>
                    <a:pt x="371" y="271"/>
                  </a:cubicBezTo>
                  <a:cubicBezTo>
                    <a:pt x="365" y="260"/>
                    <a:pt x="345" y="279"/>
                    <a:pt x="328" y="270"/>
                  </a:cubicBezTo>
                  <a:cubicBezTo>
                    <a:pt x="303" y="258"/>
                    <a:pt x="272" y="314"/>
                    <a:pt x="239" y="296"/>
                  </a:cubicBezTo>
                  <a:cubicBezTo>
                    <a:pt x="229" y="291"/>
                    <a:pt x="187" y="259"/>
                    <a:pt x="177" y="262"/>
                  </a:cubicBezTo>
                  <a:cubicBezTo>
                    <a:pt x="156" y="268"/>
                    <a:pt x="171" y="287"/>
                    <a:pt x="145" y="295"/>
                  </a:cubicBezTo>
                  <a:cubicBezTo>
                    <a:pt x="109" y="306"/>
                    <a:pt x="112" y="248"/>
                    <a:pt x="73" y="275"/>
                  </a:cubicBezTo>
                  <a:cubicBezTo>
                    <a:pt x="67" y="270"/>
                    <a:pt x="68" y="267"/>
                    <a:pt x="51" y="273"/>
                  </a:cubicBezTo>
                  <a:cubicBezTo>
                    <a:pt x="62" y="267"/>
                    <a:pt x="72" y="261"/>
                    <a:pt x="82" y="254"/>
                  </a:cubicBezTo>
                  <a:cubicBezTo>
                    <a:pt x="71" y="255"/>
                    <a:pt x="59" y="256"/>
                    <a:pt x="47" y="256"/>
                  </a:cubicBezTo>
                  <a:cubicBezTo>
                    <a:pt x="51" y="245"/>
                    <a:pt x="50" y="240"/>
                    <a:pt x="47" y="229"/>
                  </a:cubicBezTo>
                  <a:cubicBezTo>
                    <a:pt x="46" y="227"/>
                    <a:pt x="34" y="208"/>
                    <a:pt x="35" y="208"/>
                  </a:cubicBezTo>
                  <a:cubicBezTo>
                    <a:pt x="18" y="202"/>
                    <a:pt x="0" y="202"/>
                    <a:pt x="14" y="180"/>
                  </a:cubicBezTo>
                  <a:cubicBezTo>
                    <a:pt x="26" y="192"/>
                    <a:pt x="24" y="186"/>
                    <a:pt x="40" y="191"/>
                  </a:cubicBezTo>
                  <a:cubicBezTo>
                    <a:pt x="35" y="188"/>
                    <a:pt x="30" y="184"/>
                    <a:pt x="25" y="180"/>
                  </a:cubicBezTo>
                  <a:cubicBezTo>
                    <a:pt x="34" y="163"/>
                    <a:pt x="19" y="157"/>
                    <a:pt x="27" y="137"/>
                  </a:cubicBezTo>
                  <a:cubicBezTo>
                    <a:pt x="19" y="140"/>
                    <a:pt x="10" y="138"/>
                    <a:pt x="2" y="141"/>
                  </a:cubicBezTo>
                  <a:cubicBezTo>
                    <a:pt x="5" y="133"/>
                    <a:pt x="6" y="122"/>
                    <a:pt x="10" y="11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8" name="Freeform 450"/>
            <p:cNvSpPr>
              <a:spLocks noEditPoints="1"/>
            </p:cNvSpPr>
            <p:nvPr/>
          </p:nvSpPr>
          <p:spPr bwMode="auto">
            <a:xfrm>
              <a:off x="2436" y="2105"/>
              <a:ext cx="215" cy="94"/>
            </a:xfrm>
            <a:custGeom>
              <a:avLst/>
              <a:gdLst>
                <a:gd name="T0" fmla="*/ 386 w 722"/>
                <a:gd name="T1" fmla="*/ 268 h 314"/>
                <a:gd name="T2" fmla="*/ 322 w 722"/>
                <a:gd name="T3" fmla="*/ 280 h 314"/>
                <a:gd name="T4" fmla="*/ 247 w 722"/>
                <a:gd name="T5" fmla="*/ 285 h 314"/>
                <a:gd name="T6" fmla="*/ 174 w 722"/>
                <a:gd name="T7" fmla="*/ 294 h 314"/>
                <a:gd name="T8" fmla="*/ 105 w 722"/>
                <a:gd name="T9" fmla="*/ 273 h 314"/>
                <a:gd name="T10" fmla="*/ 91 w 722"/>
                <a:gd name="T11" fmla="*/ 270 h 314"/>
                <a:gd name="T12" fmla="*/ 72 w 722"/>
                <a:gd name="T13" fmla="*/ 256 h 314"/>
                <a:gd name="T14" fmla="*/ 65 w 722"/>
                <a:gd name="T15" fmla="*/ 221 h 314"/>
                <a:gd name="T16" fmla="*/ 51 w 722"/>
                <a:gd name="T17" fmla="*/ 204 h 314"/>
                <a:gd name="T18" fmla="*/ 39 w 722"/>
                <a:gd name="T19" fmla="*/ 156 h 314"/>
                <a:gd name="T20" fmla="*/ 42 w 722"/>
                <a:gd name="T21" fmla="*/ 138 h 314"/>
                <a:gd name="T22" fmla="*/ 21 w 722"/>
                <a:gd name="T23" fmla="*/ 128 h 314"/>
                <a:gd name="T24" fmla="*/ 64 w 722"/>
                <a:gd name="T25" fmla="*/ 85 h 314"/>
                <a:gd name="T26" fmla="*/ 95 w 722"/>
                <a:gd name="T27" fmla="*/ 74 h 314"/>
                <a:gd name="T28" fmla="*/ 126 w 722"/>
                <a:gd name="T29" fmla="*/ 68 h 314"/>
                <a:gd name="T30" fmla="*/ 132 w 722"/>
                <a:gd name="T31" fmla="*/ 51 h 314"/>
                <a:gd name="T32" fmla="*/ 246 w 722"/>
                <a:gd name="T33" fmla="*/ 20 h 314"/>
                <a:gd name="T34" fmla="*/ 347 w 722"/>
                <a:gd name="T35" fmla="*/ 0 h 314"/>
                <a:gd name="T36" fmla="*/ 399 w 722"/>
                <a:gd name="T37" fmla="*/ 16 h 314"/>
                <a:gd name="T38" fmla="*/ 485 w 722"/>
                <a:gd name="T39" fmla="*/ 53 h 314"/>
                <a:gd name="T40" fmla="*/ 674 w 722"/>
                <a:gd name="T41" fmla="*/ 68 h 314"/>
                <a:gd name="T42" fmla="*/ 709 w 722"/>
                <a:gd name="T43" fmla="*/ 122 h 314"/>
                <a:gd name="T44" fmla="*/ 702 w 722"/>
                <a:gd name="T45" fmla="*/ 204 h 314"/>
                <a:gd name="T46" fmla="*/ 704 w 722"/>
                <a:gd name="T47" fmla="*/ 245 h 314"/>
                <a:gd name="T48" fmla="*/ 672 w 722"/>
                <a:gd name="T49" fmla="*/ 238 h 314"/>
                <a:gd name="T50" fmla="*/ 620 w 722"/>
                <a:gd name="T51" fmla="*/ 245 h 314"/>
                <a:gd name="T52" fmla="*/ 499 w 722"/>
                <a:gd name="T53" fmla="*/ 268 h 314"/>
                <a:gd name="T54" fmla="*/ 423 w 722"/>
                <a:gd name="T55" fmla="*/ 270 h 314"/>
                <a:gd name="T56" fmla="*/ 426 w 722"/>
                <a:gd name="T57" fmla="*/ 286 h 314"/>
                <a:gd name="T58" fmla="*/ 398 w 722"/>
                <a:gd name="T59" fmla="*/ 314 h 314"/>
                <a:gd name="T60" fmla="*/ 270 w 722"/>
                <a:gd name="T61" fmla="*/ 278 h 314"/>
                <a:gd name="T62" fmla="*/ 359 w 722"/>
                <a:gd name="T63" fmla="*/ 252 h 314"/>
                <a:gd name="T64" fmla="*/ 428 w 722"/>
                <a:gd name="T65" fmla="*/ 252 h 314"/>
                <a:gd name="T66" fmla="*/ 506 w 722"/>
                <a:gd name="T67" fmla="*/ 251 h 314"/>
                <a:gd name="T68" fmla="*/ 618 w 722"/>
                <a:gd name="T69" fmla="*/ 227 h 314"/>
                <a:gd name="T70" fmla="*/ 644 w 722"/>
                <a:gd name="T71" fmla="*/ 217 h 314"/>
                <a:gd name="T72" fmla="*/ 700 w 722"/>
                <a:gd name="T73" fmla="*/ 225 h 314"/>
                <a:gd name="T74" fmla="*/ 698 w 722"/>
                <a:gd name="T75" fmla="*/ 223 h 314"/>
                <a:gd name="T76" fmla="*/ 683 w 722"/>
                <a:gd name="T77" fmla="*/ 152 h 314"/>
                <a:gd name="T78" fmla="*/ 611 w 722"/>
                <a:gd name="T79" fmla="*/ 34 h 314"/>
                <a:gd name="T80" fmla="*/ 399 w 722"/>
                <a:gd name="T81" fmla="*/ 54 h 314"/>
                <a:gd name="T82" fmla="*/ 366 w 722"/>
                <a:gd name="T83" fmla="*/ 29 h 314"/>
                <a:gd name="T84" fmla="*/ 325 w 722"/>
                <a:gd name="T85" fmla="*/ 18 h 314"/>
                <a:gd name="T86" fmla="*/ 150 w 722"/>
                <a:gd name="T87" fmla="*/ 60 h 314"/>
                <a:gd name="T88" fmla="*/ 164 w 722"/>
                <a:gd name="T89" fmla="*/ 63 h 314"/>
                <a:gd name="T90" fmla="*/ 156 w 722"/>
                <a:gd name="T91" fmla="*/ 96 h 314"/>
                <a:gd name="T92" fmla="*/ 67 w 722"/>
                <a:gd name="T93" fmla="*/ 103 h 314"/>
                <a:gd name="T94" fmla="*/ 50 w 722"/>
                <a:gd name="T95" fmla="*/ 119 h 314"/>
                <a:gd name="T96" fmla="*/ 62 w 722"/>
                <a:gd name="T97" fmla="*/ 147 h 314"/>
                <a:gd name="T98" fmla="*/ 115 w 722"/>
                <a:gd name="T99" fmla="*/ 206 h 314"/>
                <a:gd name="T100" fmla="*/ 79 w 722"/>
                <a:gd name="T101" fmla="*/ 208 h 314"/>
                <a:gd name="T102" fmla="*/ 109 w 722"/>
                <a:gd name="T103" fmla="*/ 235 h 314"/>
                <a:gd name="T104" fmla="*/ 146 w 722"/>
                <a:gd name="T105" fmla="*/ 266 h 314"/>
                <a:gd name="T106" fmla="*/ 202 w 722"/>
                <a:gd name="T107" fmla="*/ 243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2" h="314">
                  <a:moveTo>
                    <a:pt x="398" y="314"/>
                  </a:moveTo>
                  <a:cubicBezTo>
                    <a:pt x="390" y="307"/>
                    <a:pt x="390" y="307"/>
                    <a:pt x="390" y="307"/>
                  </a:cubicBezTo>
                  <a:cubicBezTo>
                    <a:pt x="371" y="292"/>
                    <a:pt x="381" y="275"/>
                    <a:pt x="386" y="268"/>
                  </a:cubicBezTo>
                  <a:cubicBezTo>
                    <a:pt x="385" y="268"/>
                    <a:pt x="384" y="268"/>
                    <a:pt x="383" y="268"/>
                  </a:cubicBezTo>
                  <a:cubicBezTo>
                    <a:pt x="374" y="271"/>
                    <a:pt x="361" y="274"/>
                    <a:pt x="351" y="268"/>
                  </a:cubicBezTo>
                  <a:cubicBezTo>
                    <a:pt x="344" y="265"/>
                    <a:pt x="333" y="273"/>
                    <a:pt x="322" y="280"/>
                  </a:cubicBezTo>
                  <a:cubicBezTo>
                    <a:pt x="310" y="289"/>
                    <a:pt x="296" y="299"/>
                    <a:pt x="280" y="299"/>
                  </a:cubicBezTo>
                  <a:cubicBezTo>
                    <a:pt x="273" y="299"/>
                    <a:pt x="267" y="297"/>
                    <a:pt x="261" y="294"/>
                  </a:cubicBezTo>
                  <a:cubicBezTo>
                    <a:pt x="259" y="293"/>
                    <a:pt x="254" y="289"/>
                    <a:pt x="247" y="285"/>
                  </a:cubicBezTo>
                  <a:cubicBezTo>
                    <a:pt x="237" y="278"/>
                    <a:pt x="212" y="261"/>
                    <a:pt x="206" y="261"/>
                  </a:cubicBezTo>
                  <a:cubicBezTo>
                    <a:pt x="201" y="262"/>
                    <a:pt x="200" y="264"/>
                    <a:pt x="198" y="270"/>
                  </a:cubicBezTo>
                  <a:cubicBezTo>
                    <a:pt x="196" y="277"/>
                    <a:pt x="192" y="288"/>
                    <a:pt x="174" y="294"/>
                  </a:cubicBezTo>
                  <a:cubicBezTo>
                    <a:pt x="170" y="295"/>
                    <a:pt x="166" y="296"/>
                    <a:pt x="163" y="296"/>
                  </a:cubicBezTo>
                  <a:cubicBezTo>
                    <a:pt x="148" y="296"/>
                    <a:pt x="139" y="286"/>
                    <a:pt x="132" y="277"/>
                  </a:cubicBezTo>
                  <a:cubicBezTo>
                    <a:pt x="122" y="266"/>
                    <a:pt x="118" y="264"/>
                    <a:pt x="105" y="273"/>
                  </a:cubicBezTo>
                  <a:cubicBezTo>
                    <a:pt x="100" y="276"/>
                    <a:pt x="100" y="276"/>
                    <a:pt x="100" y="276"/>
                  </a:cubicBezTo>
                  <a:cubicBezTo>
                    <a:pt x="95" y="272"/>
                    <a:pt x="95" y="272"/>
                    <a:pt x="95" y="272"/>
                  </a:cubicBezTo>
                  <a:cubicBezTo>
                    <a:pt x="93" y="271"/>
                    <a:pt x="92" y="270"/>
                    <a:pt x="91" y="270"/>
                  </a:cubicBezTo>
                  <a:cubicBezTo>
                    <a:pt x="90" y="269"/>
                    <a:pt x="88" y="270"/>
                    <a:pt x="81" y="272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72" y="256"/>
                    <a:pt x="72" y="256"/>
                    <a:pt x="72" y="256"/>
                  </a:cubicBezTo>
                  <a:cubicBezTo>
                    <a:pt x="61" y="256"/>
                    <a:pt x="61" y="256"/>
                    <a:pt x="61" y="256"/>
                  </a:cubicBezTo>
                  <a:cubicBezTo>
                    <a:pt x="65" y="243"/>
                    <a:pt x="65" y="243"/>
                    <a:pt x="65" y="243"/>
                  </a:cubicBezTo>
                  <a:cubicBezTo>
                    <a:pt x="69" y="234"/>
                    <a:pt x="68" y="231"/>
                    <a:pt x="65" y="221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0" y="213"/>
                    <a:pt x="57" y="209"/>
                    <a:pt x="55" y="206"/>
                  </a:cubicBezTo>
                  <a:cubicBezTo>
                    <a:pt x="54" y="205"/>
                    <a:pt x="52" y="205"/>
                    <a:pt x="51" y="204"/>
                  </a:cubicBezTo>
                  <a:cubicBezTo>
                    <a:pt x="41" y="201"/>
                    <a:pt x="31" y="198"/>
                    <a:pt x="28" y="189"/>
                  </a:cubicBezTo>
                  <a:cubicBezTo>
                    <a:pt x="25" y="180"/>
                    <a:pt x="29" y="171"/>
                    <a:pt x="33" y="165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5" y="162"/>
                    <a:pt x="45" y="162"/>
                    <a:pt x="45" y="162"/>
                  </a:cubicBezTo>
                  <a:cubicBezTo>
                    <a:pt x="46" y="159"/>
                    <a:pt x="45" y="156"/>
                    <a:pt x="44" y="152"/>
                  </a:cubicBezTo>
                  <a:cubicBezTo>
                    <a:pt x="43" y="148"/>
                    <a:pt x="42" y="144"/>
                    <a:pt x="42" y="138"/>
                  </a:cubicBezTo>
                  <a:cubicBezTo>
                    <a:pt x="39" y="139"/>
                    <a:pt x="35" y="139"/>
                    <a:pt x="33" y="140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21" y="128"/>
                    <a:pt x="21" y="128"/>
                    <a:pt x="21" y="128"/>
                  </a:cubicBezTo>
                  <a:cubicBezTo>
                    <a:pt x="21" y="126"/>
                    <a:pt x="22" y="123"/>
                    <a:pt x="23" y="120"/>
                  </a:cubicBezTo>
                  <a:cubicBezTo>
                    <a:pt x="24" y="114"/>
                    <a:pt x="26" y="107"/>
                    <a:pt x="29" y="100"/>
                  </a:cubicBezTo>
                  <a:cubicBezTo>
                    <a:pt x="40" y="89"/>
                    <a:pt x="53" y="87"/>
                    <a:pt x="64" y="85"/>
                  </a:cubicBezTo>
                  <a:cubicBezTo>
                    <a:pt x="69" y="84"/>
                    <a:pt x="77" y="83"/>
                    <a:pt x="78" y="8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95" y="74"/>
                    <a:pt x="95" y="74"/>
                    <a:pt x="95" y="74"/>
                  </a:cubicBezTo>
                  <a:cubicBezTo>
                    <a:pt x="101" y="75"/>
                    <a:pt x="109" y="76"/>
                    <a:pt x="116" y="76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26" y="68"/>
                    <a:pt x="126" y="68"/>
                    <a:pt x="126" y="68"/>
                  </a:cubicBezTo>
                  <a:cubicBezTo>
                    <a:pt x="128" y="68"/>
                    <a:pt x="130" y="67"/>
                    <a:pt x="132" y="67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29" y="62"/>
                    <a:pt x="129" y="56"/>
                    <a:pt x="132" y="51"/>
                  </a:cubicBezTo>
                  <a:cubicBezTo>
                    <a:pt x="134" y="47"/>
                    <a:pt x="143" y="38"/>
                    <a:pt x="166" y="42"/>
                  </a:cubicBezTo>
                  <a:cubicBezTo>
                    <a:pt x="180" y="44"/>
                    <a:pt x="190" y="45"/>
                    <a:pt x="198" y="45"/>
                  </a:cubicBezTo>
                  <a:cubicBezTo>
                    <a:pt x="213" y="45"/>
                    <a:pt x="220" y="40"/>
                    <a:pt x="246" y="20"/>
                  </a:cubicBezTo>
                  <a:cubicBezTo>
                    <a:pt x="269" y="1"/>
                    <a:pt x="300" y="1"/>
                    <a:pt x="324" y="0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342" y="0"/>
                    <a:pt x="344" y="0"/>
                    <a:pt x="347" y="0"/>
                  </a:cubicBezTo>
                  <a:cubicBezTo>
                    <a:pt x="360" y="0"/>
                    <a:pt x="367" y="4"/>
                    <a:pt x="379" y="16"/>
                  </a:cubicBezTo>
                  <a:cubicBezTo>
                    <a:pt x="379" y="16"/>
                    <a:pt x="380" y="16"/>
                    <a:pt x="381" y="16"/>
                  </a:cubicBezTo>
                  <a:cubicBezTo>
                    <a:pt x="385" y="13"/>
                    <a:pt x="393" y="12"/>
                    <a:pt x="399" y="16"/>
                  </a:cubicBezTo>
                  <a:cubicBezTo>
                    <a:pt x="405" y="20"/>
                    <a:pt x="406" y="27"/>
                    <a:pt x="407" y="33"/>
                  </a:cubicBezTo>
                  <a:cubicBezTo>
                    <a:pt x="407" y="34"/>
                    <a:pt x="408" y="37"/>
                    <a:pt x="408" y="38"/>
                  </a:cubicBezTo>
                  <a:cubicBezTo>
                    <a:pt x="430" y="48"/>
                    <a:pt x="457" y="53"/>
                    <a:pt x="485" y="53"/>
                  </a:cubicBezTo>
                  <a:cubicBezTo>
                    <a:pt x="521" y="53"/>
                    <a:pt x="554" y="44"/>
                    <a:pt x="575" y="29"/>
                  </a:cubicBezTo>
                  <a:cubicBezTo>
                    <a:pt x="587" y="20"/>
                    <a:pt x="599" y="16"/>
                    <a:pt x="611" y="16"/>
                  </a:cubicBezTo>
                  <a:cubicBezTo>
                    <a:pt x="639" y="16"/>
                    <a:pt x="658" y="43"/>
                    <a:pt x="674" y="68"/>
                  </a:cubicBezTo>
                  <a:cubicBezTo>
                    <a:pt x="685" y="84"/>
                    <a:pt x="696" y="100"/>
                    <a:pt x="708" y="106"/>
                  </a:cubicBezTo>
                  <a:cubicBezTo>
                    <a:pt x="722" y="113"/>
                    <a:pt x="722" y="113"/>
                    <a:pt x="722" y="113"/>
                  </a:cubicBezTo>
                  <a:cubicBezTo>
                    <a:pt x="709" y="122"/>
                    <a:pt x="709" y="122"/>
                    <a:pt x="709" y="122"/>
                  </a:cubicBezTo>
                  <a:cubicBezTo>
                    <a:pt x="698" y="130"/>
                    <a:pt x="698" y="136"/>
                    <a:pt x="701" y="150"/>
                  </a:cubicBezTo>
                  <a:cubicBezTo>
                    <a:pt x="701" y="155"/>
                    <a:pt x="702" y="161"/>
                    <a:pt x="702" y="167"/>
                  </a:cubicBezTo>
                  <a:cubicBezTo>
                    <a:pt x="702" y="204"/>
                    <a:pt x="702" y="204"/>
                    <a:pt x="702" y="204"/>
                  </a:cubicBezTo>
                  <a:cubicBezTo>
                    <a:pt x="703" y="204"/>
                    <a:pt x="707" y="207"/>
                    <a:pt x="709" y="208"/>
                  </a:cubicBezTo>
                  <a:cubicBezTo>
                    <a:pt x="715" y="212"/>
                    <a:pt x="722" y="217"/>
                    <a:pt x="721" y="226"/>
                  </a:cubicBezTo>
                  <a:cubicBezTo>
                    <a:pt x="720" y="231"/>
                    <a:pt x="718" y="245"/>
                    <a:pt x="704" y="245"/>
                  </a:cubicBezTo>
                  <a:cubicBezTo>
                    <a:pt x="700" y="245"/>
                    <a:pt x="696" y="244"/>
                    <a:pt x="693" y="243"/>
                  </a:cubicBezTo>
                  <a:cubicBezTo>
                    <a:pt x="691" y="241"/>
                    <a:pt x="688" y="240"/>
                    <a:pt x="685" y="240"/>
                  </a:cubicBezTo>
                  <a:cubicBezTo>
                    <a:pt x="681" y="240"/>
                    <a:pt x="676" y="239"/>
                    <a:pt x="672" y="238"/>
                  </a:cubicBezTo>
                  <a:cubicBezTo>
                    <a:pt x="662" y="236"/>
                    <a:pt x="653" y="234"/>
                    <a:pt x="646" y="235"/>
                  </a:cubicBezTo>
                  <a:cubicBezTo>
                    <a:pt x="645" y="235"/>
                    <a:pt x="644" y="236"/>
                    <a:pt x="642" y="238"/>
                  </a:cubicBezTo>
                  <a:cubicBezTo>
                    <a:pt x="639" y="242"/>
                    <a:pt x="631" y="250"/>
                    <a:pt x="620" y="245"/>
                  </a:cubicBezTo>
                  <a:cubicBezTo>
                    <a:pt x="610" y="245"/>
                    <a:pt x="569" y="247"/>
                    <a:pt x="564" y="248"/>
                  </a:cubicBezTo>
                  <a:cubicBezTo>
                    <a:pt x="559" y="249"/>
                    <a:pt x="551" y="253"/>
                    <a:pt x="543" y="257"/>
                  </a:cubicBezTo>
                  <a:cubicBezTo>
                    <a:pt x="529" y="265"/>
                    <a:pt x="513" y="273"/>
                    <a:pt x="499" y="268"/>
                  </a:cubicBezTo>
                  <a:cubicBezTo>
                    <a:pt x="483" y="262"/>
                    <a:pt x="478" y="263"/>
                    <a:pt x="467" y="266"/>
                  </a:cubicBezTo>
                  <a:cubicBezTo>
                    <a:pt x="462" y="268"/>
                    <a:pt x="455" y="270"/>
                    <a:pt x="446" y="272"/>
                  </a:cubicBezTo>
                  <a:cubicBezTo>
                    <a:pt x="438" y="274"/>
                    <a:pt x="430" y="272"/>
                    <a:pt x="423" y="270"/>
                  </a:cubicBezTo>
                  <a:cubicBezTo>
                    <a:pt x="422" y="270"/>
                    <a:pt x="420" y="269"/>
                    <a:pt x="419" y="269"/>
                  </a:cubicBezTo>
                  <a:cubicBezTo>
                    <a:pt x="420" y="271"/>
                    <a:pt x="421" y="274"/>
                    <a:pt x="423" y="278"/>
                  </a:cubicBezTo>
                  <a:cubicBezTo>
                    <a:pt x="426" y="286"/>
                    <a:pt x="426" y="286"/>
                    <a:pt x="426" y="286"/>
                  </a:cubicBezTo>
                  <a:cubicBezTo>
                    <a:pt x="419" y="290"/>
                    <a:pt x="419" y="290"/>
                    <a:pt x="419" y="290"/>
                  </a:cubicBezTo>
                  <a:cubicBezTo>
                    <a:pt x="410" y="294"/>
                    <a:pt x="410" y="294"/>
                    <a:pt x="407" y="299"/>
                  </a:cubicBezTo>
                  <a:lnTo>
                    <a:pt x="398" y="314"/>
                  </a:lnTo>
                  <a:close/>
                  <a:moveTo>
                    <a:pt x="206" y="243"/>
                  </a:moveTo>
                  <a:cubicBezTo>
                    <a:pt x="216" y="243"/>
                    <a:pt x="235" y="254"/>
                    <a:pt x="258" y="270"/>
                  </a:cubicBezTo>
                  <a:cubicBezTo>
                    <a:pt x="263" y="273"/>
                    <a:pt x="268" y="277"/>
                    <a:pt x="270" y="278"/>
                  </a:cubicBezTo>
                  <a:cubicBezTo>
                    <a:pt x="283" y="285"/>
                    <a:pt x="297" y="275"/>
                    <a:pt x="312" y="265"/>
                  </a:cubicBezTo>
                  <a:cubicBezTo>
                    <a:pt x="324" y="257"/>
                    <a:pt x="335" y="249"/>
                    <a:pt x="347" y="249"/>
                  </a:cubicBezTo>
                  <a:cubicBezTo>
                    <a:pt x="351" y="249"/>
                    <a:pt x="356" y="250"/>
                    <a:pt x="359" y="252"/>
                  </a:cubicBezTo>
                  <a:cubicBezTo>
                    <a:pt x="364" y="254"/>
                    <a:pt x="371" y="253"/>
                    <a:pt x="378" y="251"/>
                  </a:cubicBezTo>
                  <a:cubicBezTo>
                    <a:pt x="388" y="248"/>
                    <a:pt x="398" y="247"/>
                    <a:pt x="404" y="254"/>
                  </a:cubicBezTo>
                  <a:cubicBezTo>
                    <a:pt x="407" y="251"/>
                    <a:pt x="417" y="249"/>
                    <a:pt x="428" y="252"/>
                  </a:cubicBezTo>
                  <a:cubicBezTo>
                    <a:pt x="432" y="253"/>
                    <a:pt x="437" y="254"/>
                    <a:pt x="440" y="254"/>
                  </a:cubicBezTo>
                  <a:cubicBezTo>
                    <a:pt x="451" y="252"/>
                    <a:pt x="456" y="250"/>
                    <a:pt x="461" y="249"/>
                  </a:cubicBezTo>
                  <a:cubicBezTo>
                    <a:pt x="474" y="245"/>
                    <a:pt x="484" y="243"/>
                    <a:pt x="506" y="251"/>
                  </a:cubicBezTo>
                  <a:cubicBezTo>
                    <a:pt x="512" y="253"/>
                    <a:pt x="524" y="247"/>
                    <a:pt x="534" y="241"/>
                  </a:cubicBezTo>
                  <a:cubicBezTo>
                    <a:pt x="543" y="236"/>
                    <a:pt x="553" y="231"/>
                    <a:pt x="562" y="230"/>
                  </a:cubicBezTo>
                  <a:cubicBezTo>
                    <a:pt x="568" y="229"/>
                    <a:pt x="605" y="227"/>
                    <a:pt x="618" y="227"/>
                  </a:cubicBezTo>
                  <a:cubicBezTo>
                    <a:pt x="622" y="227"/>
                    <a:pt x="624" y="227"/>
                    <a:pt x="626" y="228"/>
                  </a:cubicBezTo>
                  <a:cubicBezTo>
                    <a:pt x="626" y="228"/>
                    <a:pt x="627" y="227"/>
                    <a:pt x="628" y="226"/>
                  </a:cubicBezTo>
                  <a:cubicBezTo>
                    <a:pt x="631" y="223"/>
                    <a:pt x="635" y="217"/>
                    <a:pt x="644" y="217"/>
                  </a:cubicBezTo>
                  <a:cubicBezTo>
                    <a:pt x="654" y="216"/>
                    <a:pt x="664" y="218"/>
                    <a:pt x="675" y="220"/>
                  </a:cubicBezTo>
                  <a:cubicBezTo>
                    <a:pt x="679" y="220"/>
                    <a:pt x="683" y="221"/>
                    <a:pt x="687" y="222"/>
                  </a:cubicBezTo>
                  <a:cubicBezTo>
                    <a:pt x="693" y="222"/>
                    <a:pt x="697" y="224"/>
                    <a:pt x="700" y="225"/>
                  </a:cubicBezTo>
                  <a:cubicBezTo>
                    <a:pt x="701" y="226"/>
                    <a:pt x="701" y="226"/>
                    <a:pt x="702" y="226"/>
                  </a:cubicBezTo>
                  <a:cubicBezTo>
                    <a:pt x="702" y="226"/>
                    <a:pt x="702" y="226"/>
                    <a:pt x="702" y="226"/>
                  </a:cubicBezTo>
                  <a:cubicBezTo>
                    <a:pt x="701" y="225"/>
                    <a:pt x="699" y="224"/>
                    <a:pt x="698" y="223"/>
                  </a:cubicBezTo>
                  <a:cubicBezTo>
                    <a:pt x="692" y="219"/>
                    <a:pt x="684" y="213"/>
                    <a:pt x="684" y="204"/>
                  </a:cubicBezTo>
                  <a:cubicBezTo>
                    <a:pt x="684" y="167"/>
                    <a:pt x="684" y="167"/>
                    <a:pt x="684" y="167"/>
                  </a:cubicBezTo>
                  <a:cubicBezTo>
                    <a:pt x="684" y="162"/>
                    <a:pt x="683" y="157"/>
                    <a:pt x="683" y="152"/>
                  </a:cubicBezTo>
                  <a:cubicBezTo>
                    <a:pt x="681" y="141"/>
                    <a:pt x="679" y="128"/>
                    <a:pt x="689" y="115"/>
                  </a:cubicBezTo>
                  <a:cubicBezTo>
                    <a:pt x="678" y="106"/>
                    <a:pt x="669" y="92"/>
                    <a:pt x="659" y="78"/>
                  </a:cubicBezTo>
                  <a:cubicBezTo>
                    <a:pt x="645" y="56"/>
                    <a:pt x="629" y="34"/>
                    <a:pt x="611" y="34"/>
                  </a:cubicBezTo>
                  <a:cubicBezTo>
                    <a:pt x="603" y="34"/>
                    <a:pt x="595" y="37"/>
                    <a:pt x="586" y="44"/>
                  </a:cubicBezTo>
                  <a:cubicBezTo>
                    <a:pt x="562" y="61"/>
                    <a:pt x="525" y="71"/>
                    <a:pt x="485" y="71"/>
                  </a:cubicBezTo>
                  <a:cubicBezTo>
                    <a:pt x="454" y="71"/>
                    <a:pt x="423" y="65"/>
                    <a:pt x="399" y="54"/>
                  </a:cubicBezTo>
                  <a:cubicBezTo>
                    <a:pt x="392" y="51"/>
                    <a:pt x="391" y="43"/>
                    <a:pt x="389" y="36"/>
                  </a:cubicBezTo>
                  <a:cubicBezTo>
                    <a:pt x="389" y="35"/>
                    <a:pt x="389" y="34"/>
                    <a:pt x="388" y="32"/>
                  </a:cubicBezTo>
                  <a:cubicBezTo>
                    <a:pt x="381" y="36"/>
                    <a:pt x="373" y="36"/>
                    <a:pt x="366" y="29"/>
                  </a:cubicBezTo>
                  <a:cubicBezTo>
                    <a:pt x="355" y="18"/>
                    <a:pt x="353" y="18"/>
                    <a:pt x="347" y="18"/>
                  </a:cubicBezTo>
                  <a:cubicBezTo>
                    <a:pt x="344" y="18"/>
                    <a:pt x="342" y="18"/>
                    <a:pt x="339" y="18"/>
                  </a:cubicBezTo>
                  <a:cubicBezTo>
                    <a:pt x="325" y="18"/>
                    <a:pt x="325" y="18"/>
                    <a:pt x="325" y="18"/>
                  </a:cubicBezTo>
                  <a:cubicBezTo>
                    <a:pt x="302" y="19"/>
                    <a:pt x="276" y="20"/>
                    <a:pt x="259" y="33"/>
                  </a:cubicBezTo>
                  <a:cubicBezTo>
                    <a:pt x="220" y="64"/>
                    <a:pt x="215" y="68"/>
                    <a:pt x="163" y="60"/>
                  </a:cubicBezTo>
                  <a:cubicBezTo>
                    <a:pt x="158" y="59"/>
                    <a:pt x="153" y="59"/>
                    <a:pt x="150" y="60"/>
                  </a:cubicBezTo>
                  <a:cubicBezTo>
                    <a:pt x="153" y="61"/>
                    <a:pt x="157" y="62"/>
                    <a:pt x="164" y="62"/>
                  </a:cubicBezTo>
                  <a:cubicBezTo>
                    <a:pt x="164" y="63"/>
                    <a:pt x="164" y="63"/>
                    <a:pt x="164" y="63"/>
                  </a:cubicBezTo>
                  <a:cubicBezTo>
                    <a:pt x="164" y="63"/>
                    <a:pt x="164" y="63"/>
                    <a:pt x="164" y="63"/>
                  </a:cubicBezTo>
                  <a:cubicBezTo>
                    <a:pt x="166" y="81"/>
                    <a:pt x="166" y="81"/>
                    <a:pt x="166" y="81"/>
                  </a:cubicBezTo>
                  <a:cubicBezTo>
                    <a:pt x="159" y="81"/>
                    <a:pt x="152" y="82"/>
                    <a:pt x="145" y="83"/>
                  </a:cubicBezTo>
                  <a:cubicBezTo>
                    <a:pt x="156" y="96"/>
                    <a:pt x="156" y="96"/>
                    <a:pt x="156" y="96"/>
                  </a:cubicBezTo>
                  <a:cubicBezTo>
                    <a:pt x="135" y="96"/>
                    <a:pt x="135" y="96"/>
                    <a:pt x="135" y="96"/>
                  </a:cubicBezTo>
                  <a:cubicBezTo>
                    <a:pt x="121" y="95"/>
                    <a:pt x="107" y="94"/>
                    <a:pt x="93" y="93"/>
                  </a:cubicBezTo>
                  <a:cubicBezTo>
                    <a:pt x="88" y="100"/>
                    <a:pt x="76" y="102"/>
                    <a:pt x="67" y="103"/>
                  </a:cubicBezTo>
                  <a:cubicBezTo>
                    <a:pt x="59" y="105"/>
                    <a:pt x="49" y="106"/>
                    <a:pt x="44" y="112"/>
                  </a:cubicBezTo>
                  <a:cubicBezTo>
                    <a:pt x="43" y="113"/>
                    <a:pt x="42" y="116"/>
                    <a:pt x="41" y="120"/>
                  </a:cubicBezTo>
                  <a:cubicBezTo>
                    <a:pt x="45" y="120"/>
                    <a:pt x="48" y="120"/>
                    <a:pt x="50" y="119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2" y="131"/>
                    <a:pt x="62" y="131"/>
                    <a:pt x="62" y="131"/>
                  </a:cubicBezTo>
                  <a:cubicBezTo>
                    <a:pt x="59" y="138"/>
                    <a:pt x="60" y="142"/>
                    <a:pt x="62" y="147"/>
                  </a:cubicBezTo>
                  <a:cubicBezTo>
                    <a:pt x="64" y="153"/>
                    <a:pt x="65" y="159"/>
                    <a:pt x="63" y="167"/>
                  </a:cubicBezTo>
                  <a:cubicBezTo>
                    <a:pt x="65" y="169"/>
                    <a:pt x="68" y="171"/>
                    <a:pt x="71" y="173"/>
                  </a:cubicBezTo>
                  <a:cubicBezTo>
                    <a:pt x="115" y="206"/>
                    <a:pt x="115" y="206"/>
                    <a:pt x="115" y="206"/>
                  </a:cubicBezTo>
                  <a:cubicBezTo>
                    <a:pt x="76" y="194"/>
                    <a:pt x="76" y="194"/>
                    <a:pt x="76" y="194"/>
                  </a:cubicBezTo>
                  <a:cubicBezTo>
                    <a:pt x="72" y="198"/>
                    <a:pt x="72" y="198"/>
                    <a:pt x="72" y="198"/>
                  </a:cubicBezTo>
                  <a:cubicBezTo>
                    <a:pt x="74" y="201"/>
                    <a:pt x="77" y="205"/>
                    <a:pt x="79" y="208"/>
                  </a:cubicBezTo>
                  <a:cubicBezTo>
                    <a:pt x="80" y="211"/>
                    <a:pt x="82" y="213"/>
                    <a:pt x="82" y="214"/>
                  </a:cubicBezTo>
                  <a:cubicBezTo>
                    <a:pt x="85" y="223"/>
                    <a:pt x="87" y="230"/>
                    <a:pt x="86" y="237"/>
                  </a:cubicBezTo>
                  <a:cubicBezTo>
                    <a:pt x="94" y="236"/>
                    <a:pt x="101" y="236"/>
                    <a:pt x="109" y="235"/>
                  </a:cubicBezTo>
                  <a:cubicBezTo>
                    <a:pt x="147" y="233"/>
                    <a:pt x="147" y="233"/>
                    <a:pt x="147" y="233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32" y="250"/>
                    <a:pt x="140" y="258"/>
                    <a:pt x="146" y="266"/>
                  </a:cubicBezTo>
                  <a:cubicBezTo>
                    <a:pt x="154" y="275"/>
                    <a:pt x="159" y="280"/>
                    <a:pt x="169" y="277"/>
                  </a:cubicBezTo>
                  <a:cubicBezTo>
                    <a:pt x="178" y="274"/>
                    <a:pt x="179" y="270"/>
                    <a:pt x="181" y="264"/>
                  </a:cubicBezTo>
                  <a:cubicBezTo>
                    <a:pt x="183" y="258"/>
                    <a:pt x="187" y="248"/>
                    <a:pt x="202" y="243"/>
                  </a:cubicBezTo>
                  <a:lnTo>
                    <a:pt x="206" y="2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9" name="Freeform 451"/>
            <p:cNvSpPr>
              <a:spLocks/>
            </p:cNvSpPr>
            <p:nvPr/>
          </p:nvSpPr>
          <p:spPr bwMode="auto">
            <a:xfrm>
              <a:off x="2743" y="2473"/>
              <a:ext cx="11" cy="7"/>
            </a:xfrm>
            <a:custGeom>
              <a:avLst/>
              <a:gdLst>
                <a:gd name="T0" fmla="*/ 36 w 36"/>
                <a:gd name="T1" fmla="*/ 6 h 24"/>
                <a:gd name="T2" fmla="*/ 0 w 36"/>
                <a:gd name="T3" fmla="*/ 12 h 24"/>
                <a:gd name="T4" fmla="*/ 36 w 36"/>
                <a:gd name="T5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4">
                  <a:moveTo>
                    <a:pt x="36" y="6"/>
                  </a:moveTo>
                  <a:cubicBezTo>
                    <a:pt x="30" y="24"/>
                    <a:pt x="15" y="24"/>
                    <a:pt x="0" y="12"/>
                  </a:cubicBezTo>
                  <a:cubicBezTo>
                    <a:pt x="7" y="0"/>
                    <a:pt x="22" y="2"/>
                    <a:pt x="36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0" name="Freeform 452"/>
            <p:cNvSpPr>
              <a:spLocks/>
            </p:cNvSpPr>
            <p:nvPr/>
          </p:nvSpPr>
          <p:spPr bwMode="auto">
            <a:xfrm>
              <a:off x="2739" y="2470"/>
              <a:ext cx="18" cy="12"/>
            </a:xfrm>
            <a:custGeom>
              <a:avLst/>
              <a:gdLst>
                <a:gd name="T0" fmla="*/ 31 w 59"/>
                <a:gd name="T1" fmla="*/ 41 h 41"/>
                <a:gd name="T2" fmla="*/ 7 w 59"/>
                <a:gd name="T3" fmla="*/ 31 h 41"/>
                <a:gd name="T4" fmla="*/ 0 w 59"/>
                <a:gd name="T5" fmla="*/ 26 h 41"/>
                <a:gd name="T6" fmla="*/ 5 w 59"/>
                <a:gd name="T7" fmla="*/ 20 h 41"/>
                <a:gd name="T8" fmla="*/ 51 w 59"/>
                <a:gd name="T9" fmla="*/ 10 h 41"/>
                <a:gd name="T10" fmla="*/ 59 w 59"/>
                <a:gd name="T11" fmla="*/ 13 h 41"/>
                <a:gd name="T12" fmla="*/ 56 w 59"/>
                <a:gd name="T13" fmla="*/ 22 h 41"/>
                <a:gd name="T14" fmla="*/ 31 w 59"/>
                <a:gd name="T1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1">
                  <a:moveTo>
                    <a:pt x="31" y="41"/>
                  </a:moveTo>
                  <a:cubicBezTo>
                    <a:pt x="23" y="41"/>
                    <a:pt x="15" y="38"/>
                    <a:pt x="7" y="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10" y="11"/>
                    <a:pt x="23" y="0"/>
                    <a:pt x="51" y="10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2" y="34"/>
                    <a:pt x="43" y="41"/>
                    <a:pt x="31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1" name="Freeform 453"/>
            <p:cNvSpPr>
              <a:spLocks/>
            </p:cNvSpPr>
            <p:nvPr/>
          </p:nvSpPr>
          <p:spPr bwMode="auto">
            <a:xfrm>
              <a:off x="2620" y="2399"/>
              <a:ext cx="118" cy="84"/>
            </a:xfrm>
            <a:custGeom>
              <a:avLst/>
              <a:gdLst>
                <a:gd name="T0" fmla="*/ 150 w 398"/>
                <a:gd name="T1" fmla="*/ 142 h 282"/>
                <a:gd name="T2" fmla="*/ 243 w 398"/>
                <a:gd name="T3" fmla="*/ 40 h 282"/>
                <a:gd name="T4" fmla="*/ 365 w 398"/>
                <a:gd name="T5" fmla="*/ 29 h 282"/>
                <a:gd name="T6" fmla="*/ 396 w 398"/>
                <a:gd name="T7" fmla="*/ 103 h 282"/>
                <a:gd name="T8" fmla="*/ 359 w 398"/>
                <a:gd name="T9" fmla="*/ 145 h 282"/>
                <a:gd name="T10" fmla="*/ 274 w 398"/>
                <a:gd name="T11" fmla="*/ 175 h 282"/>
                <a:gd name="T12" fmla="*/ 234 w 398"/>
                <a:gd name="T13" fmla="*/ 201 h 282"/>
                <a:gd name="T14" fmla="*/ 173 w 398"/>
                <a:gd name="T15" fmla="*/ 224 h 282"/>
                <a:gd name="T16" fmla="*/ 110 w 398"/>
                <a:gd name="T17" fmla="*/ 242 h 282"/>
                <a:gd name="T18" fmla="*/ 29 w 398"/>
                <a:gd name="T19" fmla="*/ 185 h 282"/>
                <a:gd name="T20" fmla="*/ 52 w 398"/>
                <a:gd name="T21" fmla="*/ 85 h 282"/>
                <a:gd name="T22" fmla="*/ 129 w 398"/>
                <a:gd name="T23" fmla="*/ 94 h 282"/>
                <a:gd name="T24" fmla="*/ 150 w 398"/>
                <a:gd name="T25" fmla="*/ 14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8" h="282">
                  <a:moveTo>
                    <a:pt x="150" y="142"/>
                  </a:moveTo>
                  <a:cubicBezTo>
                    <a:pt x="178" y="112"/>
                    <a:pt x="209" y="61"/>
                    <a:pt x="243" y="40"/>
                  </a:cubicBezTo>
                  <a:cubicBezTo>
                    <a:pt x="269" y="25"/>
                    <a:pt x="354" y="0"/>
                    <a:pt x="365" y="29"/>
                  </a:cubicBezTo>
                  <a:cubicBezTo>
                    <a:pt x="373" y="46"/>
                    <a:pt x="398" y="85"/>
                    <a:pt x="396" y="103"/>
                  </a:cubicBezTo>
                  <a:cubicBezTo>
                    <a:pt x="396" y="103"/>
                    <a:pt x="361" y="144"/>
                    <a:pt x="359" y="145"/>
                  </a:cubicBezTo>
                  <a:cubicBezTo>
                    <a:pt x="331" y="155"/>
                    <a:pt x="302" y="165"/>
                    <a:pt x="274" y="175"/>
                  </a:cubicBezTo>
                  <a:cubicBezTo>
                    <a:pt x="259" y="180"/>
                    <a:pt x="247" y="199"/>
                    <a:pt x="234" y="201"/>
                  </a:cubicBezTo>
                  <a:cubicBezTo>
                    <a:pt x="210" y="205"/>
                    <a:pt x="195" y="212"/>
                    <a:pt x="173" y="224"/>
                  </a:cubicBezTo>
                  <a:cubicBezTo>
                    <a:pt x="151" y="236"/>
                    <a:pt x="133" y="225"/>
                    <a:pt x="110" y="242"/>
                  </a:cubicBezTo>
                  <a:cubicBezTo>
                    <a:pt x="54" y="282"/>
                    <a:pt x="38" y="230"/>
                    <a:pt x="29" y="185"/>
                  </a:cubicBezTo>
                  <a:cubicBezTo>
                    <a:pt x="22" y="152"/>
                    <a:pt x="0" y="98"/>
                    <a:pt x="52" y="85"/>
                  </a:cubicBezTo>
                  <a:cubicBezTo>
                    <a:pt x="86" y="77"/>
                    <a:pt x="96" y="82"/>
                    <a:pt x="129" y="94"/>
                  </a:cubicBezTo>
                  <a:cubicBezTo>
                    <a:pt x="157" y="104"/>
                    <a:pt x="150" y="112"/>
                    <a:pt x="150" y="14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2" name="Freeform 454"/>
            <p:cNvSpPr>
              <a:spLocks noEditPoints="1"/>
            </p:cNvSpPr>
            <p:nvPr/>
          </p:nvSpPr>
          <p:spPr bwMode="auto">
            <a:xfrm>
              <a:off x="2622" y="2401"/>
              <a:ext cx="119" cy="77"/>
            </a:xfrm>
            <a:custGeom>
              <a:avLst/>
              <a:gdLst>
                <a:gd name="T0" fmla="*/ 67 w 400"/>
                <a:gd name="T1" fmla="*/ 260 h 260"/>
                <a:gd name="T2" fmla="*/ 13 w 400"/>
                <a:gd name="T3" fmla="*/ 181 h 260"/>
                <a:gd name="T4" fmla="*/ 9 w 400"/>
                <a:gd name="T5" fmla="*/ 167 h 260"/>
                <a:gd name="T6" fmla="*/ 2 w 400"/>
                <a:gd name="T7" fmla="*/ 113 h 260"/>
                <a:gd name="T8" fmla="*/ 43 w 400"/>
                <a:gd name="T9" fmla="*/ 70 h 260"/>
                <a:gd name="T10" fmla="*/ 120 w 400"/>
                <a:gd name="T11" fmla="*/ 77 h 260"/>
                <a:gd name="T12" fmla="*/ 125 w 400"/>
                <a:gd name="T13" fmla="*/ 79 h 260"/>
                <a:gd name="T14" fmla="*/ 153 w 400"/>
                <a:gd name="T15" fmla="*/ 110 h 260"/>
                <a:gd name="T16" fmla="*/ 164 w 400"/>
                <a:gd name="T17" fmla="*/ 96 h 260"/>
                <a:gd name="T18" fmla="*/ 232 w 400"/>
                <a:gd name="T19" fmla="*/ 26 h 260"/>
                <a:gd name="T20" fmla="*/ 327 w 400"/>
                <a:gd name="T21" fmla="*/ 0 h 260"/>
                <a:gd name="T22" fmla="*/ 367 w 400"/>
                <a:gd name="T23" fmla="*/ 19 h 260"/>
                <a:gd name="T24" fmla="*/ 377 w 400"/>
                <a:gd name="T25" fmla="*/ 38 h 260"/>
                <a:gd name="T26" fmla="*/ 398 w 400"/>
                <a:gd name="T27" fmla="*/ 98 h 260"/>
                <a:gd name="T28" fmla="*/ 355 w 400"/>
                <a:gd name="T29" fmla="*/ 148 h 260"/>
                <a:gd name="T30" fmla="*/ 334 w 400"/>
                <a:gd name="T31" fmla="*/ 155 h 260"/>
                <a:gd name="T32" fmla="*/ 269 w 400"/>
                <a:gd name="T33" fmla="*/ 178 h 260"/>
                <a:gd name="T34" fmla="*/ 253 w 400"/>
                <a:gd name="T35" fmla="*/ 189 h 260"/>
                <a:gd name="T36" fmla="*/ 229 w 400"/>
                <a:gd name="T37" fmla="*/ 204 h 260"/>
                <a:gd name="T38" fmla="*/ 171 w 400"/>
                <a:gd name="T39" fmla="*/ 226 h 260"/>
                <a:gd name="T40" fmla="*/ 139 w 400"/>
                <a:gd name="T41" fmla="*/ 234 h 260"/>
                <a:gd name="T42" fmla="*/ 109 w 400"/>
                <a:gd name="T43" fmla="*/ 243 h 260"/>
                <a:gd name="T44" fmla="*/ 67 w 400"/>
                <a:gd name="T45" fmla="*/ 260 h 260"/>
                <a:gd name="T46" fmla="*/ 73 w 400"/>
                <a:gd name="T47" fmla="*/ 84 h 260"/>
                <a:gd name="T48" fmla="*/ 48 w 400"/>
                <a:gd name="T49" fmla="*/ 88 h 260"/>
                <a:gd name="T50" fmla="*/ 21 w 400"/>
                <a:gd name="T51" fmla="*/ 115 h 260"/>
                <a:gd name="T52" fmla="*/ 27 w 400"/>
                <a:gd name="T53" fmla="*/ 163 h 260"/>
                <a:gd name="T54" fmla="*/ 31 w 400"/>
                <a:gd name="T55" fmla="*/ 177 h 260"/>
                <a:gd name="T56" fmla="*/ 67 w 400"/>
                <a:gd name="T57" fmla="*/ 241 h 260"/>
                <a:gd name="T58" fmla="*/ 98 w 400"/>
                <a:gd name="T59" fmla="*/ 228 h 260"/>
                <a:gd name="T60" fmla="*/ 137 w 400"/>
                <a:gd name="T61" fmla="*/ 216 h 260"/>
                <a:gd name="T62" fmla="*/ 161 w 400"/>
                <a:gd name="T63" fmla="*/ 210 h 260"/>
                <a:gd name="T64" fmla="*/ 226 w 400"/>
                <a:gd name="T65" fmla="*/ 186 h 260"/>
                <a:gd name="T66" fmla="*/ 241 w 400"/>
                <a:gd name="T67" fmla="*/ 175 h 260"/>
                <a:gd name="T68" fmla="*/ 263 w 400"/>
                <a:gd name="T69" fmla="*/ 160 h 260"/>
                <a:gd name="T70" fmla="*/ 328 w 400"/>
                <a:gd name="T71" fmla="*/ 138 h 260"/>
                <a:gd name="T72" fmla="*/ 348 w 400"/>
                <a:gd name="T73" fmla="*/ 131 h 260"/>
                <a:gd name="T74" fmla="*/ 380 w 400"/>
                <a:gd name="T75" fmla="*/ 94 h 260"/>
                <a:gd name="T76" fmla="*/ 360 w 400"/>
                <a:gd name="T77" fmla="*/ 47 h 260"/>
                <a:gd name="T78" fmla="*/ 350 w 400"/>
                <a:gd name="T79" fmla="*/ 26 h 260"/>
                <a:gd name="T80" fmla="*/ 327 w 400"/>
                <a:gd name="T81" fmla="*/ 19 h 260"/>
                <a:gd name="T82" fmla="*/ 241 w 400"/>
                <a:gd name="T83" fmla="*/ 42 h 260"/>
                <a:gd name="T84" fmla="*/ 179 w 400"/>
                <a:gd name="T85" fmla="*/ 108 h 260"/>
                <a:gd name="T86" fmla="*/ 150 w 400"/>
                <a:gd name="T87" fmla="*/ 143 h 260"/>
                <a:gd name="T88" fmla="*/ 134 w 400"/>
                <a:gd name="T89" fmla="*/ 160 h 260"/>
                <a:gd name="T90" fmla="*/ 134 w 400"/>
                <a:gd name="T91" fmla="*/ 136 h 260"/>
                <a:gd name="T92" fmla="*/ 135 w 400"/>
                <a:gd name="T93" fmla="*/ 121 h 260"/>
                <a:gd name="T94" fmla="*/ 119 w 400"/>
                <a:gd name="T95" fmla="*/ 97 h 260"/>
                <a:gd name="T96" fmla="*/ 114 w 400"/>
                <a:gd name="T97" fmla="*/ 94 h 260"/>
                <a:gd name="T98" fmla="*/ 73 w 400"/>
                <a:gd name="T99" fmla="*/ 8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0" h="260">
                  <a:moveTo>
                    <a:pt x="67" y="260"/>
                  </a:moveTo>
                  <a:cubicBezTo>
                    <a:pt x="29" y="260"/>
                    <a:pt x="19" y="208"/>
                    <a:pt x="13" y="181"/>
                  </a:cubicBezTo>
                  <a:cubicBezTo>
                    <a:pt x="12" y="177"/>
                    <a:pt x="11" y="172"/>
                    <a:pt x="9" y="167"/>
                  </a:cubicBezTo>
                  <a:cubicBezTo>
                    <a:pt x="5" y="150"/>
                    <a:pt x="0" y="130"/>
                    <a:pt x="2" y="113"/>
                  </a:cubicBezTo>
                  <a:cubicBezTo>
                    <a:pt x="5" y="91"/>
                    <a:pt x="19" y="76"/>
                    <a:pt x="43" y="70"/>
                  </a:cubicBezTo>
                  <a:cubicBezTo>
                    <a:pt x="77" y="62"/>
                    <a:pt x="91" y="66"/>
                    <a:pt x="120" y="77"/>
                  </a:cubicBezTo>
                  <a:cubicBezTo>
                    <a:pt x="125" y="79"/>
                    <a:pt x="125" y="79"/>
                    <a:pt x="125" y="79"/>
                  </a:cubicBezTo>
                  <a:cubicBezTo>
                    <a:pt x="147" y="87"/>
                    <a:pt x="153" y="97"/>
                    <a:pt x="153" y="110"/>
                  </a:cubicBezTo>
                  <a:cubicBezTo>
                    <a:pt x="157" y="106"/>
                    <a:pt x="160" y="101"/>
                    <a:pt x="164" y="96"/>
                  </a:cubicBezTo>
                  <a:cubicBezTo>
                    <a:pt x="185" y="69"/>
                    <a:pt x="207" y="41"/>
                    <a:pt x="232" y="26"/>
                  </a:cubicBezTo>
                  <a:cubicBezTo>
                    <a:pt x="250" y="15"/>
                    <a:pt x="294" y="0"/>
                    <a:pt x="327" y="0"/>
                  </a:cubicBezTo>
                  <a:cubicBezTo>
                    <a:pt x="348" y="0"/>
                    <a:pt x="362" y="7"/>
                    <a:pt x="367" y="19"/>
                  </a:cubicBezTo>
                  <a:cubicBezTo>
                    <a:pt x="369" y="24"/>
                    <a:pt x="373" y="31"/>
                    <a:pt x="377" y="38"/>
                  </a:cubicBezTo>
                  <a:cubicBezTo>
                    <a:pt x="388" y="59"/>
                    <a:pt x="400" y="83"/>
                    <a:pt x="398" y="98"/>
                  </a:cubicBezTo>
                  <a:cubicBezTo>
                    <a:pt x="398" y="104"/>
                    <a:pt x="358" y="147"/>
                    <a:pt x="355" y="148"/>
                  </a:cubicBezTo>
                  <a:cubicBezTo>
                    <a:pt x="334" y="155"/>
                    <a:pt x="334" y="155"/>
                    <a:pt x="334" y="155"/>
                  </a:cubicBezTo>
                  <a:cubicBezTo>
                    <a:pt x="313" y="163"/>
                    <a:pt x="291" y="170"/>
                    <a:pt x="269" y="178"/>
                  </a:cubicBezTo>
                  <a:cubicBezTo>
                    <a:pt x="264" y="179"/>
                    <a:pt x="259" y="184"/>
                    <a:pt x="253" y="189"/>
                  </a:cubicBezTo>
                  <a:cubicBezTo>
                    <a:pt x="246" y="195"/>
                    <a:pt x="238" y="202"/>
                    <a:pt x="229" y="204"/>
                  </a:cubicBezTo>
                  <a:cubicBezTo>
                    <a:pt x="206" y="208"/>
                    <a:pt x="193" y="214"/>
                    <a:pt x="171" y="226"/>
                  </a:cubicBezTo>
                  <a:cubicBezTo>
                    <a:pt x="159" y="232"/>
                    <a:pt x="148" y="233"/>
                    <a:pt x="139" y="234"/>
                  </a:cubicBezTo>
                  <a:cubicBezTo>
                    <a:pt x="128" y="235"/>
                    <a:pt x="119" y="235"/>
                    <a:pt x="109" y="243"/>
                  </a:cubicBezTo>
                  <a:cubicBezTo>
                    <a:pt x="93" y="254"/>
                    <a:pt x="80" y="260"/>
                    <a:pt x="67" y="260"/>
                  </a:cubicBezTo>
                  <a:close/>
                  <a:moveTo>
                    <a:pt x="73" y="84"/>
                  </a:moveTo>
                  <a:cubicBezTo>
                    <a:pt x="66" y="84"/>
                    <a:pt x="58" y="85"/>
                    <a:pt x="48" y="88"/>
                  </a:cubicBezTo>
                  <a:cubicBezTo>
                    <a:pt x="31" y="92"/>
                    <a:pt x="23" y="100"/>
                    <a:pt x="21" y="115"/>
                  </a:cubicBezTo>
                  <a:cubicBezTo>
                    <a:pt x="19" y="129"/>
                    <a:pt x="23" y="147"/>
                    <a:pt x="27" y="163"/>
                  </a:cubicBezTo>
                  <a:cubicBezTo>
                    <a:pt x="29" y="168"/>
                    <a:pt x="30" y="173"/>
                    <a:pt x="31" y="177"/>
                  </a:cubicBezTo>
                  <a:cubicBezTo>
                    <a:pt x="38" y="210"/>
                    <a:pt x="47" y="241"/>
                    <a:pt x="67" y="241"/>
                  </a:cubicBezTo>
                  <a:cubicBezTo>
                    <a:pt x="75" y="241"/>
                    <a:pt x="86" y="237"/>
                    <a:pt x="98" y="228"/>
                  </a:cubicBezTo>
                  <a:cubicBezTo>
                    <a:pt x="113" y="218"/>
                    <a:pt x="126" y="217"/>
                    <a:pt x="137" y="216"/>
                  </a:cubicBezTo>
                  <a:cubicBezTo>
                    <a:pt x="146" y="215"/>
                    <a:pt x="154" y="214"/>
                    <a:pt x="161" y="210"/>
                  </a:cubicBezTo>
                  <a:cubicBezTo>
                    <a:pt x="186" y="197"/>
                    <a:pt x="201" y="190"/>
                    <a:pt x="226" y="186"/>
                  </a:cubicBezTo>
                  <a:cubicBezTo>
                    <a:pt x="230" y="185"/>
                    <a:pt x="236" y="180"/>
                    <a:pt x="241" y="175"/>
                  </a:cubicBezTo>
                  <a:cubicBezTo>
                    <a:pt x="247" y="170"/>
                    <a:pt x="255" y="163"/>
                    <a:pt x="263" y="160"/>
                  </a:cubicBezTo>
                  <a:cubicBezTo>
                    <a:pt x="285" y="153"/>
                    <a:pt x="307" y="145"/>
                    <a:pt x="328" y="138"/>
                  </a:cubicBezTo>
                  <a:cubicBezTo>
                    <a:pt x="348" y="131"/>
                    <a:pt x="348" y="131"/>
                    <a:pt x="348" y="131"/>
                  </a:cubicBezTo>
                  <a:cubicBezTo>
                    <a:pt x="353" y="126"/>
                    <a:pt x="373" y="102"/>
                    <a:pt x="380" y="94"/>
                  </a:cubicBezTo>
                  <a:cubicBezTo>
                    <a:pt x="379" y="82"/>
                    <a:pt x="368" y="61"/>
                    <a:pt x="360" y="47"/>
                  </a:cubicBezTo>
                  <a:cubicBezTo>
                    <a:pt x="356" y="39"/>
                    <a:pt x="352" y="32"/>
                    <a:pt x="350" y="26"/>
                  </a:cubicBezTo>
                  <a:cubicBezTo>
                    <a:pt x="348" y="22"/>
                    <a:pt x="340" y="19"/>
                    <a:pt x="327" y="19"/>
                  </a:cubicBezTo>
                  <a:cubicBezTo>
                    <a:pt x="298" y="19"/>
                    <a:pt x="257" y="33"/>
                    <a:pt x="241" y="42"/>
                  </a:cubicBezTo>
                  <a:cubicBezTo>
                    <a:pt x="219" y="55"/>
                    <a:pt x="199" y="82"/>
                    <a:pt x="179" y="108"/>
                  </a:cubicBezTo>
                  <a:cubicBezTo>
                    <a:pt x="169" y="120"/>
                    <a:pt x="159" y="133"/>
                    <a:pt x="150" y="143"/>
                  </a:cubicBezTo>
                  <a:cubicBezTo>
                    <a:pt x="134" y="160"/>
                    <a:pt x="134" y="160"/>
                    <a:pt x="134" y="160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0"/>
                    <a:pt x="135" y="125"/>
                    <a:pt x="135" y="121"/>
                  </a:cubicBezTo>
                  <a:cubicBezTo>
                    <a:pt x="135" y="103"/>
                    <a:pt x="136" y="102"/>
                    <a:pt x="119" y="97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96" y="88"/>
                    <a:pt x="86" y="84"/>
                    <a:pt x="73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3" name="Freeform 455"/>
            <p:cNvSpPr>
              <a:spLocks/>
            </p:cNvSpPr>
            <p:nvPr/>
          </p:nvSpPr>
          <p:spPr bwMode="auto">
            <a:xfrm>
              <a:off x="2763" y="2309"/>
              <a:ext cx="10" cy="5"/>
            </a:xfrm>
            <a:custGeom>
              <a:avLst/>
              <a:gdLst>
                <a:gd name="T0" fmla="*/ 34 w 34"/>
                <a:gd name="T1" fmla="*/ 1 h 18"/>
                <a:gd name="T2" fmla="*/ 0 w 34"/>
                <a:gd name="T3" fmla="*/ 18 h 18"/>
                <a:gd name="T4" fmla="*/ 34 w 34"/>
                <a:gd name="T5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18">
                  <a:moveTo>
                    <a:pt x="34" y="1"/>
                  </a:moveTo>
                  <a:cubicBezTo>
                    <a:pt x="20" y="0"/>
                    <a:pt x="9" y="5"/>
                    <a:pt x="0" y="18"/>
                  </a:cubicBezTo>
                  <a:cubicBezTo>
                    <a:pt x="12" y="12"/>
                    <a:pt x="23" y="6"/>
                    <a:pt x="34" y="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4" name="Freeform 456"/>
            <p:cNvSpPr>
              <a:spLocks/>
            </p:cNvSpPr>
            <p:nvPr/>
          </p:nvSpPr>
          <p:spPr bwMode="auto">
            <a:xfrm>
              <a:off x="2755" y="2306"/>
              <a:ext cx="28" cy="16"/>
            </a:xfrm>
            <a:custGeom>
              <a:avLst/>
              <a:gdLst>
                <a:gd name="T0" fmla="*/ 0 w 94"/>
                <a:gd name="T1" fmla="*/ 52 h 52"/>
                <a:gd name="T2" fmla="*/ 20 w 94"/>
                <a:gd name="T3" fmla="*/ 23 h 52"/>
                <a:gd name="T4" fmla="*/ 62 w 94"/>
                <a:gd name="T5" fmla="*/ 2 h 52"/>
                <a:gd name="T6" fmla="*/ 94 w 94"/>
                <a:gd name="T7" fmla="*/ 5 h 52"/>
                <a:gd name="T8" fmla="*/ 0 w 9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52">
                  <a:moveTo>
                    <a:pt x="0" y="52"/>
                  </a:moveTo>
                  <a:cubicBezTo>
                    <a:pt x="20" y="23"/>
                    <a:pt x="20" y="23"/>
                    <a:pt x="20" y="23"/>
                  </a:cubicBezTo>
                  <a:cubicBezTo>
                    <a:pt x="30" y="7"/>
                    <a:pt x="44" y="0"/>
                    <a:pt x="62" y="2"/>
                  </a:cubicBezTo>
                  <a:cubicBezTo>
                    <a:pt x="94" y="5"/>
                    <a:pt x="94" y="5"/>
                    <a:pt x="94" y="5"/>
                  </a:cubicBez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5" name="Freeform 457"/>
            <p:cNvSpPr>
              <a:spLocks/>
            </p:cNvSpPr>
            <p:nvPr/>
          </p:nvSpPr>
          <p:spPr bwMode="auto">
            <a:xfrm>
              <a:off x="2640" y="2139"/>
              <a:ext cx="210" cy="192"/>
            </a:xfrm>
            <a:custGeom>
              <a:avLst/>
              <a:gdLst>
                <a:gd name="T0" fmla="*/ 340 w 706"/>
                <a:gd name="T1" fmla="*/ 140 h 644"/>
                <a:gd name="T2" fmla="*/ 370 w 706"/>
                <a:gd name="T3" fmla="*/ 138 h 644"/>
                <a:gd name="T4" fmla="*/ 421 w 706"/>
                <a:gd name="T5" fmla="*/ 81 h 644"/>
                <a:gd name="T6" fmla="*/ 481 w 706"/>
                <a:gd name="T7" fmla="*/ 69 h 644"/>
                <a:gd name="T8" fmla="*/ 494 w 706"/>
                <a:gd name="T9" fmla="*/ 86 h 644"/>
                <a:gd name="T10" fmla="*/ 534 w 706"/>
                <a:gd name="T11" fmla="*/ 97 h 644"/>
                <a:gd name="T12" fmla="*/ 611 w 706"/>
                <a:gd name="T13" fmla="*/ 151 h 644"/>
                <a:gd name="T14" fmla="*/ 634 w 706"/>
                <a:gd name="T15" fmla="*/ 186 h 644"/>
                <a:gd name="T16" fmla="*/ 621 w 706"/>
                <a:gd name="T17" fmla="*/ 247 h 644"/>
                <a:gd name="T18" fmla="*/ 604 w 706"/>
                <a:gd name="T19" fmla="*/ 273 h 644"/>
                <a:gd name="T20" fmla="*/ 615 w 706"/>
                <a:gd name="T21" fmla="*/ 288 h 644"/>
                <a:gd name="T22" fmla="*/ 606 w 706"/>
                <a:gd name="T23" fmla="*/ 314 h 644"/>
                <a:gd name="T24" fmla="*/ 613 w 706"/>
                <a:gd name="T25" fmla="*/ 365 h 644"/>
                <a:gd name="T26" fmla="*/ 647 w 706"/>
                <a:gd name="T27" fmla="*/ 398 h 644"/>
                <a:gd name="T28" fmla="*/ 621 w 706"/>
                <a:gd name="T29" fmla="*/ 445 h 644"/>
                <a:gd name="T30" fmla="*/ 643 w 706"/>
                <a:gd name="T31" fmla="*/ 491 h 644"/>
                <a:gd name="T32" fmla="*/ 684 w 706"/>
                <a:gd name="T33" fmla="*/ 517 h 644"/>
                <a:gd name="T34" fmla="*/ 706 w 706"/>
                <a:gd name="T35" fmla="*/ 560 h 644"/>
                <a:gd name="T36" fmla="*/ 654 w 706"/>
                <a:gd name="T37" fmla="*/ 603 h 644"/>
                <a:gd name="T38" fmla="*/ 610 w 706"/>
                <a:gd name="T39" fmla="*/ 636 h 644"/>
                <a:gd name="T40" fmla="*/ 494 w 706"/>
                <a:gd name="T41" fmla="*/ 620 h 644"/>
                <a:gd name="T42" fmla="*/ 452 w 706"/>
                <a:gd name="T43" fmla="*/ 561 h 644"/>
                <a:gd name="T44" fmla="*/ 365 w 706"/>
                <a:gd name="T45" fmla="*/ 581 h 644"/>
                <a:gd name="T46" fmla="*/ 291 w 706"/>
                <a:gd name="T47" fmla="*/ 537 h 644"/>
                <a:gd name="T48" fmla="*/ 239 w 706"/>
                <a:gd name="T49" fmla="*/ 472 h 644"/>
                <a:gd name="T50" fmla="*/ 178 w 706"/>
                <a:gd name="T51" fmla="*/ 419 h 644"/>
                <a:gd name="T52" fmla="*/ 169 w 706"/>
                <a:gd name="T53" fmla="*/ 439 h 644"/>
                <a:gd name="T54" fmla="*/ 97 w 706"/>
                <a:gd name="T55" fmla="*/ 322 h 644"/>
                <a:gd name="T56" fmla="*/ 52 w 706"/>
                <a:gd name="T57" fmla="*/ 262 h 644"/>
                <a:gd name="T58" fmla="*/ 83 w 706"/>
                <a:gd name="T59" fmla="*/ 186 h 644"/>
                <a:gd name="T60" fmla="*/ 30 w 706"/>
                <a:gd name="T61" fmla="*/ 110 h 644"/>
                <a:gd name="T62" fmla="*/ 11 w 706"/>
                <a:gd name="T63" fmla="*/ 93 h 644"/>
                <a:gd name="T64" fmla="*/ 11 w 706"/>
                <a:gd name="T65" fmla="*/ 53 h 644"/>
                <a:gd name="T66" fmla="*/ 22 w 706"/>
                <a:gd name="T67" fmla="*/ 0 h 644"/>
                <a:gd name="T68" fmla="*/ 99 w 706"/>
                <a:gd name="T69" fmla="*/ 45 h 644"/>
                <a:gd name="T70" fmla="*/ 141 w 706"/>
                <a:gd name="T71" fmla="*/ 10 h 644"/>
                <a:gd name="T72" fmla="*/ 147 w 706"/>
                <a:gd name="T73" fmla="*/ 47 h 644"/>
                <a:gd name="T74" fmla="*/ 184 w 706"/>
                <a:gd name="T75" fmla="*/ 90 h 644"/>
                <a:gd name="T76" fmla="*/ 228 w 706"/>
                <a:gd name="T77" fmla="*/ 117 h 644"/>
                <a:gd name="T78" fmla="*/ 340 w 706"/>
                <a:gd name="T79" fmla="*/ 14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06" h="644">
                  <a:moveTo>
                    <a:pt x="340" y="140"/>
                  </a:moveTo>
                  <a:cubicBezTo>
                    <a:pt x="349" y="141"/>
                    <a:pt x="360" y="138"/>
                    <a:pt x="370" y="138"/>
                  </a:cubicBezTo>
                  <a:cubicBezTo>
                    <a:pt x="356" y="114"/>
                    <a:pt x="396" y="87"/>
                    <a:pt x="421" y="81"/>
                  </a:cubicBezTo>
                  <a:cubicBezTo>
                    <a:pt x="438" y="78"/>
                    <a:pt x="465" y="67"/>
                    <a:pt x="481" y="69"/>
                  </a:cubicBezTo>
                  <a:cubicBezTo>
                    <a:pt x="486" y="70"/>
                    <a:pt x="489" y="84"/>
                    <a:pt x="494" y="86"/>
                  </a:cubicBezTo>
                  <a:cubicBezTo>
                    <a:pt x="507" y="90"/>
                    <a:pt x="521" y="93"/>
                    <a:pt x="534" y="97"/>
                  </a:cubicBezTo>
                  <a:cubicBezTo>
                    <a:pt x="562" y="105"/>
                    <a:pt x="585" y="132"/>
                    <a:pt x="611" y="151"/>
                  </a:cubicBezTo>
                  <a:cubicBezTo>
                    <a:pt x="628" y="164"/>
                    <a:pt x="634" y="151"/>
                    <a:pt x="634" y="186"/>
                  </a:cubicBezTo>
                  <a:cubicBezTo>
                    <a:pt x="633" y="206"/>
                    <a:pt x="627" y="228"/>
                    <a:pt x="621" y="247"/>
                  </a:cubicBezTo>
                  <a:cubicBezTo>
                    <a:pt x="616" y="262"/>
                    <a:pt x="604" y="255"/>
                    <a:pt x="604" y="273"/>
                  </a:cubicBezTo>
                  <a:cubicBezTo>
                    <a:pt x="604" y="281"/>
                    <a:pt x="615" y="284"/>
                    <a:pt x="615" y="288"/>
                  </a:cubicBezTo>
                  <a:cubicBezTo>
                    <a:pt x="615" y="297"/>
                    <a:pt x="605" y="306"/>
                    <a:pt x="606" y="314"/>
                  </a:cubicBezTo>
                  <a:cubicBezTo>
                    <a:pt x="607" y="328"/>
                    <a:pt x="607" y="353"/>
                    <a:pt x="613" y="365"/>
                  </a:cubicBezTo>
                  <a:cubicBezTo>
                    <a:pt x="621" y="377"/>
                    <a:pt x="653" y="373"/>
                    <a:pt x="647" y="398"/>
                  </a:cubicBezTo>
                  <a:cubicBezTo>
                    <a:pt x="642" y="417"/>
                    <a:pt x="633" y="429"/>
                    <a:pt x="621" y="445"/>
                  </a:cubicBezTo>
                  <a:cubicBezTo>
                    <a:pt x="615" y="454"/>
                    <a:pt x="638" y="482"/>
                    <a:pt x="643" y="491"/>
                  </a:cubicBezTo>
                  <a:cubicBezTo>
                    <a:pt x="649" y="503"/>
                    <a:pt x="673" y="511"/>
                    <a:pt x="684" y="517"/>
                  </a:cubicBezTo>
                  <a:cubicBezTo>
                    <a:pt x="701" y="527"/>
                    <a:pt x="677" y="552"/>
                    <a:pt x="706" y="560"/>
                  </a:cubicBezTo>
                  <a:cubicBezTo>
                    <a:pt x="700" y="588"/>
                    <a:pt x="669" y="581"/>
                    <a:pt x="654" y="603"/>
                  </a:cubicBezTo>
                  <a:cubicBezTo>
                    <a:pt x="630" y="637"/>
                    <a:pt x="661" y="644"/>
                    <a:pt x="610" y="636"/>
                  </a:cubicBezTo>
                  <a:cubicBezTo>
                    <a:pt x="571" y="631"/>
                    <a:pt x="533" y="625"/>
                    <a:pt x="494" y="620"/>
                  </a:cubicBezTo>
                  <a:cubicBezTo>
                    <a:pt x="479" y="617"/>
                    <a:pt x="484" y="548"/>
                    <a:pt x="452" y="561"/>
                  </a:cubicBezTo>
                  <a:cubicBezTo>
                    <a:pt x="420" y="574"/>
                    <a:pt x="399" y="587"/>
                    <a:pt x="365" y="581"/>
                  </a:cubicBezTo>
                  <a:cubicBezTo>
                    <a:pt x="337" y="576"/>
                    <a:pt x="318" y="549"/>
                    <a:pt x="291" y="537"/>
                  </a:cubicBezTo>
                  <a:cubicBezTo>
                    <a:pt x="268" y="528"/>
                    <a:pt x="251" y="495"/>
                    <a:pt x="239" y="472"/>
                  </a:cubicBezTo>
                  <a:cubicBezTo>
                    <a:pt x="217" y="430"/>
                    <a:pt x="209" y="452"/>
                    <a:pt x="178" y="419"/>
                  </a:cubicBezTo>
                  <a:cubicBezTo>
                    <a:pt x="177" y="426"/>
                    <a:pt x="171" y="432"/>
                    <a:pt x="169" y="439"/>
                  </a:cubicBezTo>
                  <a:cubicBezTo>
                    <a:pt x="117" y="411"/>
                    <a:pt x="148" y="354"/>
                    <a:pt x="97" y="322"/>
                  </a:cubicBezTo>
                  <a:cubicBezTo>
                    <a:pt x="81" y="311"/>
                    <a:pt x="45" y="285"/>
                    <a:pt x="52" y="262"/>
                  </a:cubicBezTo>
                  <a:cubicBezTo>
                    <a:pt x="61" y="234"/>
                    <a:pt x="76" y="213"/>
                    <a:pt x="83" y="186"/>
                  </a:cubicBezTo>
                  <a:cubicBezTo>
                    <a:pt x="37" y="175"/>
                    <a:pt x="42" y="146"/>
                    <a:pt x="30" y="110"/>
                  </a:cubicBezTo>
                  <a:cubicBezTo>
                    <a:pt x="27" y="103"/>
                    <a:pt x="13" y="100"/>
                    <a:pt x="11" y="93"/>
                  </a:cubicBezTo>
                  <a:cubicBezTo>
                    <a:pt x="8" y="82"/>
                    <a:pt x="11" y="65"/>
                    <a:pt x="11" y="53"/>
                  </a:cubicBezTo>
                  <a:cubicBezTo>
                    <a:pt x="11" y="32"/>
                    <a:pt x="0" y="16"/>
                    <a:pt x="22" y="0"/>
                  </a:cubicBezTo>
                  <a:cubicBezTo>
                    <a:pt x="40" y="24"/>
                    <a:pt x="61" y="62"/>
                    <a:pt x="99" y="45"/>
                  </a:cubicBezTo>
                  <a:cubicBezTo>
                    <a:pt x="113" y="38"/>
                    <a:pt x="114" y="2"/>
                    <a:pt x="141" y="10"/>
                  </a:cubicBezTo>
                  <a:cubicBezTo>
                    <a:pt x="160" y="15"/>
                    <a:pt x="163" y="36"/>
                    <a:pt x="147" y="47"/>
                  </a:cubicBezTo>
                  <a:cubicBezTo>
                    <a:pt x="173" y="61"/>
                    <a:pt x="178" y="61"/>
                    <a:pt x="184" y="90"/>
                  </a:cubicBezTo>
                  <a:cubicBezTo>
                    <a:pt x="190" y="117"/>
                    <a:pt x="212" y="100"/>
                    <a:pt x="228" y="117"/>
                  </a:cubicBezTo>
                  <a:cubicBezTo>
                    <a:pt x="264" y="156"/>
                    <a:pt x="292" y="149"/>
                    <a:pt x="340" y="14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6" name="Freeform 458"/>
            <p:cNvSpPr>
              <a:spLocks noEditPoints="1"/>
            </p:cNvSpPr>
            <p:nvPr/>
          </p:nvSpPr>
          <p:spPr bwMode="auto">
            <a:xfrm>
              <a:off x="2638" y="2136"/>
              <a:ext cx="215" cy="196"/>
            </a:xfrm>
            <a:custGeom>
              <a:avLst/>
              <a:gdLst>
                <a:gd name="T0" fmla="*/ 497 w 721"/>
                <a:gd name="T1" fmla="*/ 641 h 660"/>
                <a:gd name="T2" fmla="*/ 460 w 721"/>
                <a:gd name="T3" fmla="*/ 581 h 660"/>
                <a:gd name="T4" fmla="*/ 321 w 721"/>
                <a:gd name="T5" fmla="*/ 577 h 660"/>
                <a:gd name="T6" fmla="*/ 235 w 721"/>
                <a:gd name="T7" fmla="*/ 488 h 660"/>
                <a:gd name="T8" fmla="*/ 182 w 721"/>
                <a:gd name="T9" fmla="*/ 453 h 660"/>
                <a:gd name="T10" fmla="*/ 127 w 721"/>
                <a:gd name="T11" fmla="*/ 395 h 660"/>
                <a:gd name="T12" fmla="*/ 63 w 721"/>
                <a:gd name="T13" fmla="*/ 233 h 660"/>
                <a:gd name="T14" fmla="*/ 25 w 721"/>
                <a:gd name="T15" fmla="*/ 125 h 660"/>
                <a:gd name="T16" fmla="*/ 5 w 721"/>
                <a:gd name="T17" fmla="*/ 77 h 660"/>
                <a:gd name="T18" fmla="*/ 21 w 721"/>
                <a:gd name="T19" fmla="*/ 5 h 660"/>
                <a:gd name="T20" fmla="*/ 99 w 721"/>
                <a:gd name="T21" fmla="*/ 49 h 660"/>
                <a:gd name="T22" fmla="*/ 148 w 721"/>
                <a:gd name="T23" fmla="*/ 13 h 660"/>
                <a:gd name="T24" fmla="*/ 197 w 721"/>
                <a:gd name="T25" fmla="*/ 100 h 660"/>
                <a:gd name="T26" fmla="*/ 292 w 721"/>
                <a:gd name="T27" fmla="*/ 150 h 660"/>
                <a:gd name="T28" fmla="*/ 344 w 721"/>
                <a:gd name="T29" fmla="*/ 142 h 660"/>
                <a:gd name="T30" fmla="*/ 365 w 721"/>
                <a:gd name="T31" fmla="*/ 126 h 660"/>
                <a:gd name="T32" fmla="*/ 487 w 721"/>
                <a:gd name="T33" fmla="*/ 72 h 660"/>
                <a:gd name="T34" fmla="*/ 526 w 721"/>
                <a:gd name="T35" fmla="*/ 96 h 660"/>
                <a:gd name="T36" fmla="*/ 621 w 721"/>
                <a:gd name="T37" fmla="*/ 156 h 660"/>
                <a:gd name="T38" fmla="*/ 633 w 721"/>
                <a:gd name="T39" fmla="*/ 262 h 660"/>
                <a:gd name="T40" fmla="*/ 621 w 721"/>
                <a:gd name="T41" fmla="*/ 288 h 660"/>
                <a:gd name="T42" fmla="*/ 619 w 721"/>
                <a:gd name="T43" fmla="*/ 326 h 660"/>
                <a:gd name="T44" fmla="*/ 636 w 721"/>
                <a:gd name="T45" fmla="*/ 378 h 660"/>
                <a:gd name="T46" fmla="*/ 633 w 721"/>
                <a:gd name="T47" fmla="*/ 462 h 660"/>
                <a:gd name="T48" fmla="*/ 681 w 721"/>
                <a:gd name="T49" fmla="*/ 515 h 660"/>
                <a:gd name="T50" fmla="*/ 712 w 721"/>
                <a:gd name="T51" fmla="*/ 563 h 660"/>
                <a:gd name="T52" fmla="*/ 687 w 721"/>
                <a:gd name="T53" fmla="*/ 606 h 660"/>
                <a:gd name="T54" fmla="*/ 638 w 721"/>
                <a:gd name="T55" fmla="*/ 660 h 660"/>
                <a:gd name="T56" fmla="*/ 501 w 721"/>
                <a:gd name="T57" fmla="*/ 623 h 660"/>
                <a:gd name="T58" fmla="*/ 638 w 721"/>
                <a:gd name="T59" fmla="*/ 641 h 660"/>
                <a:gd name="T60" fmla="*/ 698 w 721"/>
                <a:gd name="T61" fmla="*/ 577 h 660"/>
                <a:gd name="T62" fmla="*/ 673 w 721"/>
                <a:gd name="T63" fmla="*/ 532 h 660"/>
                <a:gd name="T64" fmla="*/ 618 w 721"/>
                <a:gd name="T65" fmla="*/ 452 h 660"/>
                <a:gd name="T66" fmla="*/ 629 w 721"/>
                <a:gd name="T67" fmla="*/ 395 h 660"/>
                <a:gd name="T68" fmla="*/ 601 w 721"/>
                <a:gd name="T69" fmla="*/ 327 h 660"/>
                <a:gd name="T70" fmla="*/ 609 w 721"/>
                <a:gd name="T71" fmla="*/ 302 h 660"/>
                <a:gd name="T72" fmla="*/ 616 w 721"/>
                <a:gd name="T73" fmla="*/ 256 h 660"/>
                <a:gd name="T74" fmla="*/ 627 w 721"/>
                <a:gd name="T75" fmla="*/ 179 h 660"/>
                <a:gd name="T76" fmla="*/ 587 w 721"/>
                <a:gd name="T77" fmla="*/ 152 h 660"/>
                <a:gd name="T78" fmla="*/ 496 w 721"/>
                <a:gd name="T79" fmla="*/ 107 h 660"/>
                <a:gd name="T80" fmla="*/ 446 w 721"/>
                <a:gd name="T81" fmla="*/ 97 h 660"/>
                <a:gd name="T82" fmla="*/ 382 w 721"/>
                <a:gd name="T83" fmla="*/ 145 h 660"/>
                <a:gd name="T84" fmla="*/ 366 w 721"/>
                <a:gd name="T85" fmla="*/ 160 h 660"/>
                <a:gd name="T86" fmla="*/ 292 w 721"/>
                <a:gd name="T87" fmla="*/ 168 h 660"/>
                <a:gd name="T88" fmla="*/ 209 w 721"/>
                <a:gd name="T89" fmla="*/ 129 h 660"/>
                <a:gd name="T90" fmla="*/ 133 w 721"/>
                <a:gd name="T91" fmla="*/ 60 h 660"/>
                <a:gd name="T92" fmla="*/ 143 w 721"/>
                <a:gd name="T93" fmla="*/ 31 h 660"/>
                <a:gd name="T94" fmla="*/ 85 w 721"/>
                <a:gd name="T95" fmla="*/ 70 h 660"/>
                <a:gd name="T96" fmla="*/ 24 w 721"/>
                <a:gd name="T97" fmla="*/ 65 h 660"/>
                <a:gd name="T98" fmla="*/ 29 w 721"/>
                <a:gd name="T99" fmla="*/ 106 h 660"/>
                <a:gd name="T100" fmla="*/ 90 w 721"/>
                <a:gd name="T101" fmla="*/ 189 h 660"/>
                <a:gd name="T102" fmla="*/ 80 w 721"/>
                <a:gd name="T103" fmla="*/ 241 h 660"/>
                <a:gd name="T104" fmla="*/ 145 w 721"/>
                <a:gd name="T105" fmla="*/ 391 h 660"/>
                <a:gd name="T106" fmla="*/ 173 w 721"/>
                <a:gd name="T107" fmla="*/ 429 h 660"/>
                <a:gd name="T108" fmla="*/ 216 w 721"/>
                <a:gd name="T109" fmla="*/ 444 h 660"/>
                <a:gd name="T110" fmla="*/ 298 w 721"/>
                <a:gd name="T111" fmla="*/ 541 h 660"/>
                <a:gd name="T112" fmla="*/ 437 w 721"/>
                <a:gd name="T113" fmla="*/ 571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21" h="660">
                  <a:moveTo>
                    <a:pt x="638" y="660"/>
                  </a:moveTo>
                  <a:cubicBezTo>
                    <a:pt x="632" y="660"/>
                    <a:pt x="625" y="659"/>
                    <a:pt x="612" y="658"/>
                  </a:cubicBezTo>
                  <a:cubicBezTo>
                    <a:pt x="497" y="641"/>
                    <a:pt x="497" y="641"/>
                    <a:pt x="497" y="641"/>
                  </a:cubicBezTo>
                  <a:cubicBezTo>
                    <a:pt x="485" y="639"/>
                    <a:pt x="481" y="625"/>
                    <a:pt x="477" y="610"/>
                  </a:cubicBezTo>
                  <a:cubicBezTo>
                    <a:pt x="474" y="599"/>
                    <a:pt x="470" y="581"/>
                    <a:pt x="464" y="581"/>
                  </a:cubicBezTo>
                  <a:cubicBezTo>
                    <a:pt x="462" y="581"/>
                    <a:pt x="461" y="581"/>
                    <a:pt x="460" y="581"/>
                  </a:cubicBezTo>
                  <a:cubicBezTo>
                    <a:pt x="455" y="584"/>
                    <a:pt x="449" y="586"/>
                    <a:pt x="444" y="588"/>
                  </a:cubicBezTo>
                  <a:cubicBezTo>
                    <a:pt x="419" y="599"/>
                    <a:pt x="396" y="608"/>
                    <a:pt x="367" y="602"/>
                  </a:cubicBezTo>
                  <a:cubicBezTo>
                    <a:pt x="349" y="599"/>
                    <a:pt x="335" y="588"/>
                    <a:pt x="321" y="577"/>
                  </a:cubicBezTo>
                  <a:cubicBezTo>
                    <a:pt x="311" y="569"/>
                    <a:pt x="302" y="562"/>
                    <a:pt x="291" y="558"/>
                  </a:cubicBezTo>
                  <a:cubicBezTo>
                    <a:pt x="266" y="547"/>
                    <a:pt x="249" y="515"/>
                    <a:pt x="237" y="492"/>
                  </a:cubicBezTo>
                  <a:cubicBezTo>
                    <a:pt x="235" y="488"/>
                    <a:pt x="235" y="488"/>
                    <a:pt x="235" y="488"/>
                  </a:cubicBezTo>
                  <a:cubicBezTo>
                    <a:pt x="225" y="468"/>
                    <a:pt x="218" y="465"/>
                    <a:pt x="209" y="461"/>
                  </a:cubicBezTo>
                  <a:cubicBezTo>
                    <a:pt x="202" y="458"/>
                    <a:pt x="195" y="455"/>
                    <a:pt x="185" y="446"/>
                  </a:cubicBezTo>
                  <a:cubicBezTo>
                    <a:pt x="184" y="449"/>
                    <a:pt x="182" y="451"/>
                    <a:pt x="182" y="453"/>
                  </a:cubicBezTo>
                  <a:cubicBezTo>
                    <a:pt x="180" y="465"/>
                    <a:pt x="180" y="465"/>
                    <a:pt x="180" y="465"/>
                  </a:cubicBezTo>
                  <a:cubicBezTo>
                    <a:pt x="169" y="459"/>
                    <a:pt x="169" y="459"/>
                    <a:pt x="169" y="459"/>
                  </a:cubicBezTo>
                  <a:cubicBezTo>
                    <a:pt x="139" y="443"/>
                    <a:pt x="133" y="418"/>
                    <a:pt x="127" y="395"/>
                  </a:cubicBezTo>
                  <a:cubicBezTo>
                    <a:pt x="123" y="375"/>
                    <a:pt x="118" y="356"/>
                    <a:pt x="97" y="342"/>
                  </a:cubicBezTo>
                  <a:cubicBezTo>
                    <a:pt x="74" y="327"/>
                    <a:pt x="38" y="299"/>
                    <a:pt x="47" y="271"/>
                  </a:cubicBezTo>
                  <a:cubicBezTo>
                    <a:pt x="51" y="257"/>
                    <a:pt x="57" y="245"/>
                    <a:pt x="63" y="233"/>
                  </a:cubicBezTo>
                  <a:cubicBezTo>
                    <a:pt x="68" y="223"/>
                    <a:pt x="73" y="214"/>
                    <a:pt x="76" y="205"/>
                  </a:cubicBezTo>
                  <a:cubicBezTo>
                    <a:pt x="42" y="193"/>
                    <a:pt x="36" y="171"/>
                    <a:pt x="31" y="146"/>
                  </a:cubicBezTo>
                  <a:cubicBezTo>
                    <a:pt x="29" y="140"/>
                    <a:pt x="28" y="132"/>
                    <a:pt x="25" y="125"/>
                  </a:cubicBezTo>
                  <a:cubicBezTo>
                    <a:pt x="24" y="125"/>
                    <a:pt x="21" y="123"/>
                    <a:pt x="19" y="122"/>
                  </a:cubicBezTo>
                  <a:cubicBezTo>
                    <a:pt x="15" y="119"/>
                    <a:pt x="8" y="115"/>
                    <a:pt x="6" y="108"/>
                  </a:cubicBezTo>
                  <a:cubicBezTo>
                    <a:pt x="4" y="99"/>
                    <a:pt x="5" y="87"/>
                    <a:pt x="5" y="77"/>
                  </a:cubicBezTo>
                  <a:cubicBezTo>
                    <a:pt x="6" y="73"/>
                    <a:pt x="6" y="69"/>
                    <a:pt x="6" y="65"/>
                  </a:cubicBezTo>
                  <a:cubicBezTo>
                    <a:pt x="6" y="60"/>
                    <a:pt x="5" y="55"/>
                    <a:pt x="5" y="50"/>
                  </a:cubicBezTo>
                  <a:cubicBezTo>
                    <a:pt x="2" y="36"/>
                    <a:pt x="0" y="20"/>
                    <a:pt x="21" y="5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55" y="36"/>
                    <a:pt x="73" y="60"/>
                    <a:pt x="99" y="49"/>
                  </a:cubicBezTo>
                  <a:cubicBezTo>
                    <a:pt x="101" y="47"/>
                    <a:pt x="104" y="42"/>
                    <a:pt x="107" y="37"/>
                  </a:cubicBezTo>
                  <a:cubicBezTo>
                    <a:pt x="113" y="26"/>
                    <a:pt x="121" y="11"/>
                    <a:pt x="138" y="11"/>
                  </a:cubicBezTo>
                  <a:cubicBezTo>
                    <a:pt x="141" y="11"/>
                    <a:pt x="144" y="12"/>
                    <a:pt x="148" y="13"/>
                  </a:cubicBezTo>
                  <a:cubicBezTo>
                    <a:pt x="159" y="16"/>
                    <a:pt x="168" y="25"/>
                    <a:pt x="170" y="37"/>
                  </a:cubicBezTo>
                  <a:cubicBezTo>
                    <a:pt x="171" y="44"/>
                    <a:pt x="169" y="50"/>
                    <a:pt x="166" y="56"/>
                  </a:cubicBezTo>
                  <a:cubicBezTo>
                    <a:pt x="186" y="67"/>
                    <a:pt x="191" y="72"/>
                    <a:pt x="197" y="100"/>
                  </a:cubicBezTo>
                  <a:cubicBezTo>
                    <a:pt x="199" y="109"/>
                    <a:pt x="202" y="109"/>
                    <a:pt x="211" y="111"/>
                  </a:cubicBezTo>
                  <a:cubicBezTo>
                    <a:pt x="219" y="112"/>
                    <a:pt x="229" y="113"/>
                    <a:pt x="239" y="123"/>
                  </a:cubicBezTo>
                  <a:cubicBezTo>
                    <a:pt x="256" y="142"/>
                    <a:pt x="272" y="150"/>
                    <a:pt x="292" y="150"/>
                  </a:cubicBezTo>
                  <a:cubicBezTo>
                    <a:pt x="292" y="150"/>
                    <a:pt x="292" y="150"/>
                    <a:pt x="292" y="150"/>
                  </a:cubicBezTo>
                  <a:cubicBezTo>
                    <a:pt x="305" y="150"/>
                    <a:pt x="320" y="147"/>
                    <a:pt x="336" y="144"/>
                  </a:cubicBezTo>
                  <a:cubicBezTo>
                    <a:pt x="344" y="142"/>
                    <a:pt x="344" y="142"/>
                    <a:pt x="344" y="142"/>
                  </a:cubicBezTo>
                  <a:cubicBezTo>
                    <a:pt x="346" y="143"/>
                    <a:pt x="346" y="143"/>
                    <a:pt x="346" y="143"/>
                  </a:cubicBezTo>
                  <a:cubicBezTo>
                    <a:pt x="350" y="144"/>
                    <a:pt x="356" y="143"/>
                    <a:pt x="362" y="142"/>
                  </a:cubicBezTo>
                  <a:cubicBezTo>
                    <a:pt x="361" y="137"/>
                    <a:pt x="363" y="131"/>
                    <a:pt x="365" y="126"/>
                  </a:cubicBezTo>
                  <a:cubicBezTo>
                    <a:pt x="374" y="106"/>
                    <a:pt x="403" y="89"/>
                    <a:pt x="424" y="84"/>
                  </a:cubicBezTo>
                  <a:cubicBezTo>
                    <a:pt x="429" y="83"/>
                    <a:pt x="434" y="82"/>
                    <a:pt x="441" y="80"/>
                  </a:cubicBezTo>
                  <a:cubicBezTo>
                    <a:pt x="456" y="75"/>
                    <a:pt x="474" y="70"/>
                    <a:pt x="487" y="72"/>
                  </a:cubicBezTo>
                  <a:cubicBezTo>
                    <a:pt x="494" y="73"/>
                    <a:pt x="497" y="80"/>
                    <a:pt x="500" y="85"/>
                  </a:cubicBezTo>
                  <a:cubicBezTo>
                    <a:pt x="501" y="87"/>
                    <a:pt x="502" y="89"/>
                    <a:pt x="503" y="90"/>
                  </a:cubicBezTo>
                  <a:cubicBezTo>
                    <a:pt x="509" y="92"/>
                    <a:pt x="517" y="94"/>
                    <a:pt x="526" y="96"/>
                  </a:cubicBezTo>
                  <a:cubicBezTo>
                    <a:pt x="540" y="100"/>
                    <a:pt x="540" y="100"/>
                    <a:pt x="540" y="100"/>
                  </a:cubicBezTo>
                  <a:cubicBezTo>
                    <a:pt x="563" y="107"/>
                    <a:pt x="581" y="122"/>
                    <a:pt x="599" y="138"/>
                  </a:cubicBezTo>
                  <a:cubicBezTo>
                    <a:pt x="606" y="144"/>
                    <a:pt x="614" y="150"/>
                    <a:pt x="621" y="156"/>
                  </a:cubicBezTo>
                  <a:cubicBezTo>
                    <a:pt x="625" y="159"/>
                    <a:pt x="628" y="160"/>
                    <a:pt x="631" y="161"/>
                  </a:cubicBezTo>
                  <a:cubicBezTo>
                    <a:pt x="645" y="166"/>
                    <a:pt x="647" y="174"/>
                    <a:pt x="647" y="198"/>
                  </a:cubicBezTo>
                  <a:cubicBezTo>
                    <a:pt x="646" y="221"/>
                    <a:pt x="639" y="244"/>
                    <a:pt x="633" y="262"/>
                  </a:cubicBezTo>
                  <a:cubicBezTo>
                    <a:pt x="630" y="272"/>
                    <a:pt x="624" y="276"/>
                    <a:pt x="620" y="278"/>
                  </a:cubicBezTo>
                  <a:cubicBezTo>
                    <a:pt x="617" y="280"/>
                    <a:pt x="617" y="280"/>
                    <a:pt x="617" y="285"/>
                  </a:cubicBezTo>
                  <a:cubicBezTo>
                    <a:pt x="617" y="285"/>
                    <a:pt x="620" y="287"/>
                    <a:pt x="621" y="288"/>
                  </a:cubicBezTo>
                  <a:cubicBezTo>
                    <a:pt x="624" y="290"/>
                    <a:pt x="628" y="294"/>
                    <a:pt x="628" y="301"/>
                  </a:cubicBezTo>
                  <a:cubicBezTo>
                    <a:pt x="628" y="307"/>
                    <a:pt x="625" y="312"/>
                    <a:pt x="623" y="317"/>
                  </a:cubicBezTo>
                  <a:cubicBezTo>
                    <a:pt x="621" y="320"/>
                    <a:pt x="619" y="324"/>
                    <a:pt x="619" y="326"/>
                  </a:cubicBezTo>
                  <a:cubicBezTo>
                    <a:pt x="619" y="329"/>
                    <a:pt x="619" y="333"/>
                    <a:pt x="620" y="337"/>
                  </a:cubicBezTo>
                  <a:cubicBezTo>
                    <a:pt x="620" y="348"/>
                    <a:pt x="621" y="365"/>
                    <a:pt x="625" y="372"/>
                  </a:cubicBezTo>
                  <a:cubicBezTo>
                    <a:pt x="626" y="374"/>
                    <a:pt x="632" y="376"/>
                    <a:pt x="636" y="378"/>
                  </a:cubicBezTo>
                  <a:cubicBezTo>
                    <a:pt x="646" y="381"/>
                    <a:pt x="666" y="389"/>
                    <a:pt x="660" y="413"/>
                  </a:cubicBezTo>
                  <a:cubicBezTo>
                    <a:pt x="655" y="431"/>
                    <a:pt x="647" y="443"/>
                    <a:pt x="637" y="457"/>
                  </a:cubicBezTo>
                  <a:cubicBezTo>
                    <a:pt x="633" y="462"/>
                    <a:pt x="633" y="462"/>
                    <a:pt x="633" y="462"/>
                  </a:cubicBezTo>
                  <a:cubicBezTo>
                    <a:pt x="633" y="466"/>
                    <a:pt x="644" y="483"/>
                    <a:pt x="649" y="489"/>
                  </a:cubicBezTo>
                  <a:cubicBezTo>
                    <a:pt x="651" y="493"/>
                    <a:pt x="653" y="497"/>
                    <a:pt x="655" y="499"/>
                  </a:cubicBezTo>
                  <a:cubicBezTo>
                    <a:pt x="658" y="505"/>
                    <a:pt x="671" y="511"/>
                    <a:pt x="681" y="515"/>
                  </a:cubicBezTo>
                  <a:cubicBezTo>
                    <a:pt x="685" y="517"/>
                    <a:pt x="689" y="519"/>
                    <a:pt x="693" y="521"/>
                  </a:cubicBezTo>
                  <a:cubicBezTo>
                    <a:pt x="705" y="528"/>
                    <a:pt x="705" y="540"/>
                    <a:pt x="704" y="548"/>
                  </a:cubicBezTo>
                  <a:cubicBezTo>
                    <a:pt x="703" y="558"/>
                    <a:pt x="703" y="560"/>
                    <a:pt x="712" y="563"/>
                  </a:cubicBezTo>
                  <a:cubicBezTo>
                    <a:pt x="721" y="565"/>
                    <a:pt x="721" y="565"/>
                    <a:pt x="721" y="565"/>
                  </a:cubicBezTo>
                  <a:cubicBezTo>
                    <a:pt x="719" y="574"/>
                    <a:pt x="719" y="574"/>
                    <a:pt x="719" y="574"/>
                  </a:cubicBezTo>
                  <a:cubicBezTo>
                    <a:pt x="715" y="594"/>
                    <a:pt x="699" y="600"/>
                    <a:pt x="687" y="606"/>
                  </a:cubicBezTo>
                  <a:cubicBezTo>
                    <a:pt x="679" y="609"/>
                    <a:pt x="671" y="612"/>
                    <a:pt x="666" y="620"/>
                  </a:cubicBezTo>
                  <a:cubicBezTo>
                    <a:pt x="658" y="631"/>
                    <a:pt x="657" y="638"/>
                    <a:pt x="656" y="644"/>
                  </a:cubicBezTo>
                  <a:cubicBezTo>
                    <a:pt x="655" y="650"/>
                    <a:pt x="654" y="660"/>
                    <a:pt x="638" y="660"/>
                  </a:cubicBezTo>
                  <a:close/>
                  <a:moveTo>
                    <a:pt x="464" y="562"/>
                  </a:moveTo>
                  <a:cubicBezTo>
                    <a:pt x="484" y="562"/>
                    <a:pt x="491" y="587"/>
                    <a:pt x="495" y="605"/>
                  </a:cubicBezTo>
                  <a:cubicBezTo>
                    <a:pt x="497" y="611"/>
                    <a:pt x="499" y="621"/>
                    <a:pt x="501" y="623"/>
                  </a:cubicBezTo>
                  <a:cubicBezTo>
                    <a:pt x="615" y="639"/>
                    <a:pt x="615" y="639"/>
                    <a:pt x="615" y="639"/>
                  </a:cubicBezTo>
                  <a:cubicBezTo>
                    <a:pt x="626" y="641"/>
                    <a:pt x="634" y="642"/>
                    <a:pt x="638" y="642"/>
                  </a:cubicBezTo>
                  <a:cubicBezTo>
                    <a:pt x="638" y="642"/>
                    <a:pt x="638" y="641"/>
                    <a:pt x="638" y="641"/>
                  </a:cubicBezTo>
                  <a:cubicBezTo>
                    <a:pt x="639" y="635"/>
                    <a:pt x="640" y="624"/>
                    <a:pt x="650" y="609"/>
                  </a:cubicBezTo>
                  <a:cubicBezTo>
                    <a:pt x="658" y="598"/>
                    <a:pt x="670" y="593"/>
                    <a:pt x="680" y="589"/>
                  </a:cubicBezTo>
                  <a:cubicBezTo>
                    <a:pt x="689" y="585"/>
                    <a:pt x="695" y="582"/>
                    <a:pt x="698" y="577"/>
                  </a:cubicBezTo>
                  <a:cubicBezTo>
                    <a:pt x="684" y="569"/>
                    <a:pt x="685" y="555"/>
                    <a:pt x="686" y="547"/>
                  </a:cubicBezTo>
                  <a:cubicBezTo>
                    <a:pt x="686" y="539"/>
                    <a:pt x="686" y="538"/>
                    <a:pt x="684" y="537"/>
                  </a:cubicBezTo>
                  <a:cubicBezTo>
                    <a:pt x="681" y="535"/>
                    <a:pt x="677" y="534"/>
                    <a:pt x="673" y="532"/>
                  </a:cubicBezTo>
                  <a:cubicBezTo>
                    <a:pt x="660" y="526"/>
                    <a:pt x="645" y="519"/>
                    <a:pt x="639" y="508"/>
                  </a:cubicBezTo>
                  <a:cubicBezTo>
                    <a:pt x="638" y="506"/>
                    <a:pt x="636" y="503"/>
                    <a:pt x="633" y="500"/>
                  </a:cubicBezTo>
                  <a:cubicBezTo>
                    <a:pt x="620" y="479"/>
                    <a:pt x="610" y="463"/>
                    <a:pt x="618" y="452"/>
                  </a:cubicBezTo>
                  <a:cubicBezTo>
                    <a:pt x="622" y="446"/>
                    <a:pt x="622" y="446"/>
                    <a:pt x="622" y="446"/>
                  </a:cubicBezTo>
                  <a:cubicBezTo>
                    <a:pt x="631" y="433"/>
                    <a:pt x="638" y="423"/>
                    <a:pt x="642" y="408"/>
                  </a:cubicBezTo>
                  <a:cubicBezTo>
                    <a:pt x="644" y="402"/>
                    <a:pt x="643" y="400"/>
                    <a:pt x="629" y="395"/>
                  </a:cubicBezTo>
                  <a:cubicBezTo>
                    <a:pt x="622" y="392"/>
                    <a:pt x="614" y="389"/>
                    <a:pt x="609" y="381"/>
                  </a:cubicBezTo>
                  <a:cubicBezTo>
                    <a:pt x="603" y="371"/>
                    <a:pt x="602" y="353"/>
                    <a:pt x="601" y="338"/>
                  </a:cubicBezTo>
                  <a:cubicBezTo>
                    <a:pt x="601" y="334"/>
                    <a:pt x="601" y="330"/>
                    <a:pt x="601" y="327"/>
                  </a:cubicBezTo>
                  <a:cubicBezTo>
                    <a:pt x="600" y="320"/>
                    <a:pt x="603" y="314"/>
                    <a:pt x="606" y="308"/>
                  </a:cubicBezTo>
                  <a:cubicBezTo>
                    <a:pt x="607" y="306"/>
                    <a:pt x="609" y="304"/>
                    <a:pt x="609" y="302"/>
                  </a:cubicBezTo>
                  <a:cubicBezTo>
                    <a:pt x="609" y="302"/>
                    <a:pt x="609" y="302"/>
                    <a:pt x="609" y="302"/>
                  </a:cubicBezTo>
                  <a:cubicBezTo>
                    <a:pt x="605" y="299"/>
                    <a:pt x="599" y="294"/>
                    <a:pt x="599" y="285"/>
                  </a:cubicBezTo>
                  <a:cubicBezTo>
                    <a:pt x="599" y="271"/>
                    <a:pt x="605" y="266"/>
                    <a:pt x="611" y="262"/>
                  </a:cubicBezTo>
                  <a:cubicBezTo>
                    <a:pt x="614" y="261"/>
                    <a:pt x="615" y="260"/>
                    <a:pt x="616" y="256"/>
                  </a:cubicBezTo>
                  <a:cubicBezTo>
                    <a:pt x="622" y="240"/>
                    <a:pt x="628" y="218"/>
                    <a:pt x="628" y="198"/>
                  </a:cubicBezTo>
                  <a:cubicBezTo>
                    <a:pt x="629" y="183"/>
                    <a:pt x="628" y="180"/>
                    <a:pt x="627" y="179"/>
                  </a:cubicBezTo>
                  <a:cubicBezTo>
                    <a:pt x="627" y="179"/>
                    <a:pt x="627" y="179"/>
                    <a:pt x="627" y="179"/>
                  </a:cubicBezTo>
                  <a:cubicBezTo>
                    <a:pt x="627" y="179"/>
                    <a:pt x="626" y="178"/>
                    <a:pt x="625" y="178"/>
                  </a:cubicBezTo>
                  <a:cubicBezTo>
                    <a:pt x="621" y="177"/>
                    <a:pt x="616" y="175"/>
                    <a:pt x="610" y="170"/>
                  </a:cubicBezTo>
                  <a:cubicBezTo>
                    <a:pt x="602" y="165"/>
                    <a:pt x="595" y="158"/>
                    <a:pt x="587" y="152"/>
                  </a:cubicBezTo>
                  <a:cubicBezTo>
                    <a:pt x="570" y="137"/>
                    <a:pt x="554" y="123"/>
                    <a:pt x="535" y="118"/>
                  </a:cubicBezTo>
                  <a:cubicBezTo>
                    <a:pt x="521" y="114"/>
                    <a:pt x="521" y="114"/>
                    <a:pt x="521" y="114"/>
                  </a:cubicBezTo>
                  <a:cubicBezTo>
                    <a:pt x="512" y="112"/>
                    <a:pt x="504" y="109"/>
                    <a:pt x="496" y="107"/>
                  </a:cubicBezTo>
                  <a:cubicBezTo>
                    <a:pt x="489" y="105"/>
                    <a:pt x="486" y="99"/>
                    <a:pt x="483" y="93"/>
                  </a:cubicBezTo>
                  <a:cubicBezTo>
                    <a:pt x="483" y="92"/>
                    <a:pt x="482" y="91"/>
                    <a:pt x="482" y="90"/>
                  </a:cubicBezTo>
                  <a:cubicBezTo>
                    <a:pt x="472" y="90"/>
                    <a:pt x="458" y="94"/>
                    <a:pt x="446" y="97"/>
                  </a:cubicBezTo>
                  <a:cubicBezTo>
                    <a:pt x="439" y="99"/>
                    <a:pt x="433" y="101"/>
                    <a:pt x="428" y="102"/>
                  </a:cubicBezTo>
                  <a:cubicBezTo>
                    <a:pt x="411" y="106"/>
                    <a:pt x="388" y="119"/>
                    <a:pt x="382" y="133"/>
                  </a:cubicBezTo>
                  <a:cubicBezTo>
                    <a:pt x="379" y="139"/>
                    <a:pt x="381" y="143"/>
                    <a:pt x="382" y="145"/>
                  </a:cubicBezTo>
                  <a:cubicBezTo>
                    <a:pt x="389" y="158"/>
                    <a:pt x="389" y="158"/>
                    <a:pt x="389" y="158"/>
                  </a:cubicBezTo>
                  <a:cubicBezTo>
                    <a:pt x="374" y="159"/>
                    <a:pt x="374" y="159"/>
                    <a:pt x="374" y="159"/>
                  </a:cubicBezTo>
                  <a:cubicBezTo>
                    <a:pt x="371" y="159"/>
                    <a:pt x="369" y="160"/>
                    <a:pt x="366" y="160"/>
                  </a:cubicBezTo>
                  <a:cubicBezTo>
                    <a:pt x="358" y="161"/>
                    <a:pt x="351" y="162"/>
                    <a:pt x="344" y="161"/>
                  </a:cubicBezTo>
                  <a:cubicBezTo>
                    <a:pt x="340" y="162"/>
                    <a:pt x="340" y="162"/>
                    <a:pt x="340" y="162"/>
                  </a:cubicBezTo>
                  <a:cubicBezTo>
                    <a:pt x="322" y="165"/>
                    <a:pt x="307" y="168"/>
                    <a:pt x="292" y="168"/>
                  </a:cubicBezTo>
                  <a:cubicBezTo>
                    <a:pt x="292" y="168"/>
                    <a:pt x="292" y="168"/>
                    <a:pt x="292" y="168"/>
                  </a:cubicBezTo>
                  <a:cubicBezTo>
                    <a:pt x="266" y="168"/>
                    <a:pt x="246" y="158"/>
                    <a:pt x="225" y="135"/>
                  </a:cubicBezTo>
                  <a:cubicBezTo>
                    <a:pt x="221" y="131"/>
                    <a:pt x="216" y="130"/>
                    <a:pt x="209" y="129"/>
                  </a:cubicBezTo>
                  <a:cubicBezTo>
                    <a:pt x="199" y="128"/>
                    <a:pt x="184" y="126"/>
                    <a:pt x="179" y="104"/>
                  </a:cubicBezTo>
                  <a:cubicBezTo>
                    <a:pt x="174" y="82"/>
                    <a:pt x="173" y="81"/>
                    <a:pt x="152" y="70"/>
                  </a:cubicBezTo>
                  <a:cubicBezTo>
                    <a:pt x="133" y="60"/>
                    <a:pt x="133" y="60"/>
                    <a:pt x="133" y="60"/>
                  </a:cubicBezTo>
                  <a:cubicBezTo>
                    <a:pt x="146" y="51"/>
                    <a:pt x="146" y="51"/>
                    <a:pt x="146" y="51"/>
                  </a:cubicBezTo>
                  <a:cubicBezTo>
                    <a:pt x="150" y="48"/>
                    <a:pt x="152" y="44"/>
                    <a:pt x="152" y="40"/>
                  </a:cubicBezTo>
                  <a:cubicBezTo>
                    <a:pt x="151" y="35"/>
                    <a:pt x="148" y="32"/>
                    <a:pt x="143" y="31"/>
                  </a:cubicBezTo>
                  <a:cubicBezTo>
                    <a:pt x="133" y="28"/>
                    <a:pt x="130" y="33"/>
                    <a:pt x="124" y="45"/>
                  </a:cubicBezTo>
                  <a:cubicBezTo>
                    <a:pt x="119" y="53"/>
                    <a:pt x="115" y="62"/>
                    <a:pt x="106" y="65"/>
                  </a:cubicBezTo>
                  <a:cubicBezTo>
                    <a:pt x="99" y="69"/>
                    <a:pt x="91" y="70"/>
                    <a:pt x="85" y="70"/>
                  </a:cubicBezTo>
                  <a:cubicBezTo>
                    <a:pt x="57" y="70"/>
                    <a:pt x="39" y="46"/>
                    <a:pt x="25" y="26"/>
                  </a:cubicBezTo>
                  <a:cubicBezTo>
                    <a:pt x="20" y="32"/>
                    <a:pt x="21" y="38"/>
                    <a:pt x="23" y="48"/>
                  </a:cubicBezTo>
                  <a:cubicBezTo>
                    <a:pt x="23" y="53"/>
                    <a:pt x="24" y="59"/>
                    <a:pt x="24" y="65"/>
                  </a:cubicBezTo>
                  <a:cubicBezTo>
                    <a:pt x="24" y="69"/>
                    <a:pt x="24" y="74"/>
                    <a:pt x="24" y="78"/>
                  </a:cubicBezTo>
                  <a:cubicBezTo>
                    <a:pt x="23" y="87"/>
                    <a:pt x="22" y="97"/>
                    <a:pt x="24" y="103"/>
                  </a:cubicBezTo>
                  <a:cubicBezTo>
                    <a:pt x="24" y="103"/>
                    <a:pt x="27" y="105"/>
                    <a:pt x="29" y="106"/>
                  </a:cubicBezTo>
                  <a:cubicBezTo>
                    <a:pt x="34" y="109"/>
                    <a:pt x="40" y="113"/>
                    <a:pt x="43" y="119"/>
                  </a:cubicBezTo>
                  <a:cubicBezTo>
                    <a:pt x="45" y="127"/>
                    <a:pt x="47" y="135"/>
                    <a:pt x="49" y="142"/>
                  </a:cubicBezTo>
                  <a:cubicBezTo>
                    <a:pt x="54" y="167"/>
                    <a:pt x="58" y="182"/>
                    <a:pt x="90" y="189"/>
                  </a:cubicBezTo>
                  <a:cubicBezTo>
                    <a:pt x="99" y="192"/>
                    <a:pt x="99" y="192"/>
                    <a:pt x="99" y="192"/>
                  </a:cubicBezTo>
                  <a:cubicBezTo>
                    <a:pt x="96" y="201"/>
                    <a:pt x="96" y="201"/>
                    <a:pt x="96" y="201"/>
                  </a:cubicBezTo>
                  <a:cubicBezTo>
                    <a:pt x="92" y="215"/>
                    <a:pt x="86" y="228"/>
                    <a:pt x="80" y="241"/>
                  </a:cubicBezTo>
                  <a:cubicBezTo>
                    <a:pt x="74" y="252"/>
                    <a:pt x="69" y="264"/>
                    <a:pt x="65" y="277"/>
                  </a:cubicBezTo>
                  <a:cubicBezTo>
                    <a:pt x="61" y="288"/>
                    <a:pt x="77" y="308"/>
                    <a:pt x="106" y="326"/>
                  </a:cubicBezTo>
                  <a:cubicBezTo>
                    <a:pt x="134" y="344"/>
                    <a:pt x="140" y="369"/>
                    <a:pt x="145" y="391"/>
                  </a:cubicBezTo>
                  <a:cubicBezTo>
                    <a:pt x="150" y="409"/>
                    <a:pt x="153" y="425"/>
                    <a:pt x="169" y="437"/>
                  </a:cubicBezTo>
                  <a:cubicBezTo>
                    <a:pt x="169" y="437"/>
                    <a:pt x="170" y="436"/>
                    <a:pt x="170" y="436"/>
                  </a:cubicBezTo>
                  <a:cubicBezTo>
                    <a:pt x="171" y="433"/>
                    <a:pt x="173" y="431"/>
                    <a:pt x="173" y="429"/>
                  </a:cubicBezTo>
                  <a:cubicBezTo>
                    <a:pt x="177" y="411"/>
                    <a:pt x="177" y="411"/>
                    <a:pt x="177" y="411"/>
                  </a:cubicBezTo>
                  <a:cubicBezTo>
                    <a:pt x="189" y="424"/>
                    <a:pt x="189" y="424"/>
                    <a:pt x="189" y="424"/>
                  </a:cubicBezTo>
                  <a:cubicBezTo>
                    <a:pt x="201" y="437"/>
                    <a:pt x="209" y="441"/>
                    <a:pt x="216" y="444"/>
                  </a:cubicBezTo>
                  <a:cubicBezTo>
                    <a:pt x="229" y="450"/>
                    <a:pt x="238" y="455"/>
                    <a:pt x="251" y="480"/>
                  </a:cubicBezTo>
                  <a:cubicBezTo>
                    <a:pt x="253" y="484"/>
                    <a:pt x="253" y="484"/>
                    <a:pt x="253" y="484"/>
                  </a:cubicBezTo>
                  <a:cubicBezTo>
                    <a:pt x="264" y="504"/>
                    <a:pt x="279" y="533"/>
                    <a:pt x="298" y="541"/>
                  </a:cubicBezTo>
                  <a:cubicBezTo>
                    <a:pt x="311" y="546"/>
                    <a:pt x="322" y="554"/>
                    <a:pt x="332" y="562"/>
                  </a:cubicBezTo>
                  <a:cubicBezTo>
                    <a:pt x="345" y="572"/>
                    <a:pt x="357" y="581"/>
                    <a:pt x="371" y="584"/>
                  </a:cubicBezTo>
                  <a:cubicBezTo>
                    <a:pt x="395" y="588"/>
                    <a:pt x="413" y="581"/>
                    <a:pt x="437" y="571"/>
                  </a:cubicBezTo>
                  <a:cubicBezTo>
                    <a:pt x="442" y="569"/>
                    <a:pt x="447" y="567"/>
                    <a:pt x="453" y="564"/>
                  </a:cubicBezTo>
                  <a:cubicBezTo>
                    <a:pt x="456" y="563"/>
                    <a:pt x="460" y="562"/>
                    <a:pt x="464" y="5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7" name="Freeform 459"/>
            <p:cNvSpPr>
              <a:spLocks/>
            </p:cNvSpPr>
            <p:nvPr/>
          </p:nvSpPr>
          <p:spPr bwMode="auto">
            <a:xfrm>
              <a:off x="2384" y="1526"/>
              <a:ext cx="121" cy="272"/>
            </a:xfrm>
            <a:custGeom>
              <a:avLst/>
              <a:gdLst>
                <a:gd name="T0" fmla="*/ 0 w 407"/>
                <a:gd name="T1" fmla="*/ 108 h 913"/>
                <a:gd name="T2" fmla="*/ 84 w 407"/>
                <a:gd name="T3" fmla="*/ 181 h 913"/>
                <a:gd name="T4" fmla="*/ 106 w 407"/>
                <a:gd name="T5" fmla="*/ 277 h 913"/>
                <a:gd name="T6" fmla="*/ 117 w 407"/>
                <a:gd name="T7" fmla="*/ 323 h 913"/>
                <a:gd name="T8" fmla="*/ 113 w 407"/>
                <a:gd name="T9" fmla="*/ 374 h 913"/>
                <a:gd name="T10" fmla="*/ 172 w 407"/>
                <a:gd name="T11" fmla="*/ 456 h 913"/>
                <a:gd name="T12" fmla="*/ 175 w 407"/>
                <a:gd name="T13" fmla="*/ 497 h 913"/>
                <a:gd name="T14" fmla="*/ 143 w 407"/>
                <a:gd name="T15" fmla="*/ 532 h 913"/>
                <a:gd name="T16" fmla="*/ 78 w 407"/>
                <a:gd name="T17" fmla="*/ 617 h 913"/>
                <a:gd name="T18" fmla="*/ 15 w 407"/>
                <a:gd name="T19" fmla="*/ 680 h 913"/>
                <a:gd name="T20" fmla="*/ 37 w 407"/>
                <a:gd name="T21" fmla="*/ 775 h 913"/>
                <a:gd name="T22" fmla="*/ 80 w 407"/>
                <a:gd name="T23" fmla="*/ 861 h 913"/>
                <a:gd name="T24" fmla="*/ 89 w 407"/>
                <a:gd name="T25" fmla="*/ 888 h 913"/>
                <a:gd name="T26" fmla="*/ 99 w 407"/>
                <a:gd name="T27" fmla="*/ 881 h 913"/>
                <a:gd name="T28" fmla="*/ 195 w 407"/>
                <a:gd name="T29" fmla="*/ 854 h 913"/>
                <a:gd name="T30" fmla="*/ 318 w 407"/>
                <a:gd name="T31" fmla="*/ 786 h 913"/>
                <a:gd name="T32" fmla="*/ 395 w 407"/>
                <a:gd name="T33" fmla="*/ 684 h 913"/>
                <a:gd name="T34" fmla="*/ 377 w 407"/>
                <a:gd name="T35" fmla="*/ 631 h 913"/>
                <a:gd name="T36" fmla="*/ 362 w 407"/>
                <a:gd name="T37" fmla="*/ 570 h 913"/>
                <a:gd name="T38" fmla="*/ 336 w 407"/>
                <a:gd name="T39" fmla="*/ 471 h 913"/>
                <a:gd name="T40" fmla="*/ 349 w 407"/>
                <a:gd name="T41" fmla="*/ 420 h 913"/>
                <a:gd name="T42" fmla="*/ 321 w 407"/>
                <a:gd name="T43" fmla="*/ 334 h 913"/>
                <a:gd name="T44" fmla="*/ 334 w 407"/>
                <a:gd name="T45" fmla="*/ 232 h 913"/>
                <a:gd name="T46" fmla="*/ 295 w 407"/>
                <a:gd name="T47" fmla="*/ 181 h 913"/>
                <a:gd name="T48" fmla="*/ 292 w 407"/>
                <a:gd name="T49" fmla="*/ 130 h 913"/>
                <a:gd name="T50" fmla="*/ 307 w 407"/>
                <a:gd name="T51" fmla="*/ 104 h 913"/>
                <a:gd name="T52" fmla="*/ 320 w 407"/>
                <a:gd name="T53" fmla="*/ 74 h 913"/>
                <a:gd name="T54" fmla="*/ 276 w 407"/>
                <a:gd name="T55" fmla="*/ 8 h 913"/>
                <a:gd name="T56" fmla="*/ 208 w 407"/>
                <a:gd name="T57" fmla="*/ 30 h 913"/>
                <a:gd name="T58" fmla="*/ 189 w 407"/>
                <a:gd name="T59" fmla="*/ 94 h 913"/>
                <a:gd name="T60" fmla="*/ 152 w 407"/>
                <a:gd name="T61" fmla="*/ 148 h 913"/>
                <a:gd name="T62" fmla="*/ 129 w 407"/>
                <a:gd name="T63" fmla="*/ 133 h 913"/>
                <a:gd name="T64" fmla="*/ 99 w 407"/>
                <a:gd name="T65" fmla="*/ 148 h 913"/>
                <a:gd name="T66" fmla="*/ 31 w 407"/>
                <a:gd name="T67" fmla="*/ 91 h 913"/>
                <a:gd name="T68" fmla="*/ 0 w 407"/>
                <a:gd name="T69" fmla="*/ 108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7" h="913">
                  <a:moveTo>
                    <a:pt x="0" y="108"/>
                  </a:moveTo>
                  <a:cubicBezTo>
                    <a:pt x="28" y="132"/>
                    <a:pt x="56" y="157"/>
                    <a:pt x="84" y="181"/>
                  </a:cubicBezTo>
                  <a:cubicBezTo>
                    <a:pt x="114" y="207"/>
                    <a:pt x="107" y="242"/>
                    <a:pt x="106" y="277"/>
                  </a:cubicBezTo>
                  <a:cubicBezTo>
                    <a:pt x="106" y="296"/>
                    <a:pt x="109" y="305"/>
                    <a:pt x="117" y="323"/>
                  </a:cubicBezTo>
                  <a:cubicBezTo>
                    <a:pt x="126" y="343"/>
                    <a:pt x="112" y="353"/>
                    <a:pt x="113" y="374"/>
                  </a:cubicBezTo>
                  <a:cubicBezTo>
                    <a:pt x="116" y="415"/>
                    <a:pt x="165" y="423"/>
                    <a:pt x="172" y="456"/>
                  </a:cubicBezTo>
                  <a:cubicBezTo>
                    <a:pt x="174" y="466"/>
                    <a:pt x="186" y="492"/>
                    <a:pt x="175" y="497"/>
                  </a:cubicBezTo>
                  <a:cubicBezTo>
                    <a:pt x="144" y="509"/>
                    <a:pt x="160" y="509"/>
                    <a:pt x="143" y="532"/>
                  </a:cubicBezTo>
                  <a:cubicBezTo>
                    <a:pt x="123" y="559"/>
                    <a:pt x="103" y="593"/>
                    <a:pt x="78" y="617"/>
                  </a:cubicBezTo>
                  <a:cubicBezTo>
                    <a:pt x="50" y="645"/>
                    <a:pt x="32" y="644"/>
                    <a:pt x="15" y="680"/>
                  </a:cubicBezTo>
                  <a:cubicBezTo>
                    <a:pt x="6" y="699"/>
                    <a:pt x="30" y="756"/>
                    <a:pt x="37" y="775"/>
                  </a:cubicBezTo>
                  <a:cubicBezTo>
                    <a:pt x="4" y="797"/>
                    <a:pt x="40" y="893"/>
                    <a:pt x="80" y="861"/>
                  </a:cubicBezTo>
                  <a:cubicBezTo>
                    <a:pt x="81" y="870"/>
                    <a:pt x="88" y="879"/>
                    <a:pt x="89" y="888"/>
                  </a:cubicBezTo>
                  <a:cubicBezTo>
                    <a:pt x="93" y="886"/>
                    <a:pt x="96" y="884"/>
                    <a:pt x="99" y="881"/>
                  </a:cubicBezTo>
                  <a:cubicBezTo>
                    <a:pt x="113" y="913"/>
                    <a:pt x="174" y="858"/>
                    <a:pt x="195" y="854"/>
                  </a:cubicBezTo>
                  <a:cubicBezTo>
                    <a:pt x="257" y="844"/>
                    <a:pt x="272" y="830"/>
                    <a:pt x="318" y="786"/>
                  </a:cubicBezTo>
                  <a:cubicBezTo>
                    <a:pt x="350" y="756"/>
                    <a:pt x="371" y="720"/>
                    <a:pt x="395" y="684"/>
                  </a:cubicBezTo>
                  <a:cubicBezTo>
                    <a:pt x="407" y="665"/>
                    <a:pt x="388" y="644"/>
                    <a:pt x="377" y="631"/>
                  </a:cubicBezTo>
                  <a:cubicBezTo>
                    <a:pt x="357" y="606"/>
                    <a:pt x="355" y="601"/>
                    <a:pt x="362" y="570"/>
                  </a:cubicBezTo>
                  <a:cubicBezTo>
                    <a:pt x="371" y="536"/>
                    <a:pt x="336" y="507"/>
                    <a:pt x="336" y="471"/>
                  </a:cubicBezTo>
                  <a:cubicBezTo>
                    <a:pt x="336" y="455"/>
                    <a:pt x="353" y="434"/>
                    <a:pt x="349" y="420"/>
                  </a:cubicBezTo>
                  <a:cubicBezTo>
                    <a:pt x="340" y="391"/>
                    <a:pt x="331" y="363"/>
                    <a:pt x="321" y="334"/>
                  </a:cubicBezTo>
                  <a:cubicBezTo>
                    <a:pt x="308" y="294"/>
                    <a:pt x="354" y="274"/>
                    <a:pt x="334" y="232"/>
                  </a:cubicBezTo>
                  <a:cubicBezTo>
                    <a:pt x="323" y="209"/>
                    <a:pt x="313" y="199"/>
                    <a:pt x="295" y="181"/>
                  </a:cubicBezTo>
                  <a:cubicBezTo>
                    <a:pt x="283" y="170"/>
                    <a:pt x="304" y="143"/>
                    <a:pt x="292" y="130"/>
                  </a:cubicBezTo>
                  <a:cubicBezTo>
                    <a:pt x="302" y="124"/>
                    <a:pt x="312" y="114"/>
                    <a:pt x="307" y="104"/>
                  </a:cubicBezTo>
                  <a:cubicBezTo>
                    <a:pt x="299" y="88"/>
                    <a:pt x="318" y="89"/>
                    <a:pt x="320" y="74"/>
                  </a:cubicBezTo>
                  <a:cubicBezTo>
                    <a:pt x="323" y="40"/>
                    <a:pt x="300" y="29"/>
                    <a:pt x="276" y="8"/>
                  </a:cubicBezTo>
                  <a:cubicBezTo>
                    <a:pt x="267" y="0"/>
                    <a:pt x="220" y="26"/>
                    <a:pt x="208" y="30"/>
                  </a:cubicBezTo>
                  <a:cubicBezTo>
                    <a:pt x="187" y="38"/>
                    <a:pt x="191" y="74"/>
                    <a:pt x="189" y="94"/>
                  </a:cubicBezTo>
                  <a:cubicBezTo>
                    <a:pt x="187" y="123"/>
                    <a:pt x="175" y="128"/>
                    <a:pt x="152" y="148"/>
                  </a:cubicBezTo>
                  <a:cubicBezTo>
                    <a:pt x="146" y="153"/>
                    <a:pt x="133" y="138"/>
                    <a:pt x="129" y="133"/>
                  </a:cubicBezTo>
                  <a:cubicBezTo>
                    <a:pt x="119" y="125"/>
                    <a:pt x="111" y="150"/>
                    <a:pt x="99" y="148"/>
                  </a:cubicBezTo>
                  <a:cubicBezTo>
                    <a:pt x="61" y="140"/>
                    <a:pt x="55" y="122"/>
                    <a:pt x="31" y="91"/>
                  </a:cubicBezTo>
                  <a:cubicBezTo>
                    <a:pt x="16" y="71"/>
                    <a:pt x="20" y="103"/>
                    <a:pt x="0" y="10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8" name="Freeform 460"/>
            <p:cNvSpPr>
              <a:spLocks noEditPoints="1"/>
            </p:cNvSpPr>
            <p:nvPr/>
          </p:nvSpPr>
          <p:spPr bwMode="auto">
            <a:xfrm>
              <a:off x="2378" y="1523"/>
              <a:ext cx="131" cy="273"/>
            </a:xfrm>
            <a:custGeom>
              <a:avLst/>
              <a:gdLst>
                <a:gd name="T0" fmla="*/ 95 w 437"/>
                <a:gd name="T1" fmla="*/ 886 h 913"/>
                <a:gd name="T2" fmla="*/ 45 w 437"/>
                <a:gd name="T3" fmla="*/ 780 h 913"/>
                <a:gd name="T4" fmla="*/ 65 w 437"/>
                <a:gd name="T5" fmla="*/ 639 h 913"/>
                <a:gd name="T6" fmla="*/ 155 w 437"/>
                <a:gd name="T7" fmla="*/ 534 h 913"/>
                <a:gd name="T8" fmla="*/ 185 w 437"/>
                <a:gd name="T9" fmla="*/ 476 h 913"/>
                <a:gd name="T10" fmla="*/ 123 w 437"/>
                <a:gd name="T11" fmla="*/ 382 h 913"/>
                <a:gd name="T12" fmla="*/ 116 w 437"/>
                <a:gd name="T13" fmla="*/ 285 h 913"/>
                <a:gd name="T14" fmla="*/ 13 w 437"/>
                <a:gd name="T15" fmla="*/ 123 h 913"/>
                <a:gd name="T16" fmla="*/ 27 w 437"/>
                <a:gd name="T17" fmla="*/ 96 h 913"/>
                <a:gd name="T18" fmla="*/ 68 w 437"/>
                <a:gd name="T19" fmla="*/ 107 h 913"/>
                <a:gd name="T20" fmla="*/ 144 w 437"/>
                <a:gd name="T21" fmla="*/ 131 h 913"/>
                <a:gd name="T22" fmla="*/ 167 w 437"/>
                <a:gd name="T23" fmla="*/ 147 h 913"/>
                <a:gd name="T24" fmla="*/ 199 w 437"/>
                <a:gd name="T25" fmla="*/ 91 h 913"/>
                <a:gd name="T26" fmla="*/ 302 w 437"/>
                <a:gd name="T27" fmla="*/ 9 h 913"/>
                <a:gd name="T28" fmla="*/ 337 w 437"/>
                <a:gd name="T29" fmla="*/ 102 h 913"/>
                <a:gd name="T30" fmla="*/ 323 w 437"/>
                <a:gd name="T31" fmla="*/ 141 h 913"/>
                <a:gd name="T32" fmla="*/ 361 w 437"/>
                <a:gd name="T33" fmla="*/ 235 h 913"/>
                <a:gd name="T34" fmla="*/ 364 w 437"/>
                <a:gd name="T35" fmla="*/ 385 h 913"/>
                <a:gd name="T36" fmla="*/ 365 w 437"/>
                <a:gd name="T37" fmla="*/ 479 h 913"/>
                <a:gd name="T38" fmla="*/ 404 w 437"/>
                <a:gd name="T39" fmla="*/ 633 h 913"/>
                <a:gd name="T40" fmla="*/ 408 w 437"/>
                <a:gd name="T41" fmla="*/ 717 h 913"/>
                <a:gd name="T42" fmla="*/ 189 w 437"/>
                <a:gd name="T43" fmla="*/ 885 h 913"/>
                <a:gd name="T44" fmla="*/ 114 w 437"/>
                <a:gd name="T45" fmla="*/ 904 h 913"/>
                <a:gd name="T46" fmla="*/ 126 w 437"/>
                <a:gd name="T47" fmla="*/ 885 h 913"/>
                <a:gd name="T48" fmla="*/ 330 w 437"/>
                <a:gd name="T49" fmla="*/ 789 h 913"/>
                <a:gd name="T50" fmla="*/ 392 w 437"/>
                <a:gd name="T51" fmla="*/ 648 h 913"/>
                <a:gd name="T52" fmla="*/ 361 w 437"/>
                <a:gd name="T53" fmla="*/ 529 h 913"/>
                <a:gd name="T54" fmla="*/ 359 w 437"/>
                <a:gd name="T55" fmla="*/ 431 h 913"/>
                <a:gd name="T56" fmla="*/ 340 w 437"/>
                <a:gd name="T57" fmla="*/ 290 h 913"/>
                <a:gd name="T58" fmla="*/ 303 w 437"/>
                <a:gd name="T59" fmla="*/ 163 h 913"/>
                <a:gd name="T60" fmla="*/ 307 w 437"/>
                <a:gd name="T61" fmla="*/ 130 h 913"/>
                <a:gd name="T62" fmla="*/ 330 w 437"/>
                <a:gd name="T63" fmla="*/ 82 h 913"/>
                <a:gd name="T64" fmla="*/ 244 w 437"/>
                <a:gd name="T65" fmla="*/ 41 h 913"/>
                <a:gd name="T66" fmla="*/ 217 w 437"/>
                <a:gd name="T67" fmla="*/ 102 h 913"/>
                <a:gd name="T68" fmla="*/ 168 w 437"/>
                <a:gd name="T69" fmla="*/ 166 h 913"/>
                <a:gd name="T70" fmla="*/ 140 w 437"/>
                <a:gd name="T71" fmla="*/ 153 h 913"/>
                <a:gd name="T72" fmla="*/ 52 w 437"/>
                <a:gd name="T73" fmla="*/ 118 h 913"/>
                <a:gd name="T74" fmla="*/ 109 w 437"/>
                <a:gd name="T75" fmla="*/ 182 h 913"/>
                <a:gd name="T76" fmla="*/ 144 w 437"/>
                <a:gd name="T77" fmla="*/ 327 h 913"/>
                <a:gd name="T78" fmla="*/ 170 w 437"/>
                <a:gd name="T79" fmla="*/ 422 h 913"/>
                <a:gd name="T80" fmla="*/ 198 w 437"/>
                <a:gd name="T81" fmla="*/ 513 h 913"/>
                <a:gd name="T82" fmla="*/ 153 w 437"/>
                <a:gd name="T83" fmla="*/ 569 h 913"/>
                <a:gd name="T84" fmla="*/ 43 w 437"/>
                <a:gd name="T85" fmla="*/ 692 h 913"/>
                <a:gd name="T86" fmla="*/ 61 w 437"/>
                <a:gd name="T87" fmla="*/ 791 h 913"/>
                <a:gd name="T88" fmla="*/ 93 w 437"/>
                <a:gd name="T89" fmla="*/ 861 h 913"/>
                <a:gd name="T90" fmla="*/ 112 w 437"/>
                <a:gd name="T91" fmla="*/ 879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37" h="913">
                  <a:moveTo>
                    <a:pt x="101" y="913"/>
                  </a:moveTo>
                  <a:cubicBezTo>
                    <a:pt x="99" y="897"/>
                    <a:pt x="99" y="897"/>
                    <a:pt x="99" y="897"/>
                  </a:cubicBezTo>
                  <a:cubicBezTo>
                    <a:pt x="99" y="894"/>
                    <a:pt x="97" y="890"/>
                    <a:pt x="95" y="886"/>
                  </a:cubicBezTo>
                  <a:cubicBezTo>
                    <a:pt x="95" y="885"/>
                    <a:pt x="94" y="884"/>
                    <a:pt x="94" y="882"/>
                  </a:cubicBezTo>
                  <a:cubicBezTo>
                    <a:pt x="72" y="890"/>
                    <a:pt x="48" y="872"/>
                    <a:pt x="38" y="839"/>
                  </a:cubicBezTo>
                  <a:cubicBezTo>
                    <a:pt x="32" y="821"/>
                    <a:pt x="31" y="795"/>
                    <a:pt x="45" y="780"/>
                  </a:cubicBezTo>
                  <a:cubicBezTo>
                    <a:pt x="45" y="780"/>
                    <a:pt x="45" y="780"/>
                    <a:pt x="45" y="780"/>
                  </a:cubicBezTo>
                  <a:cubicBezTo>
                    <a:pt x="31" y="744"/>
                    <a:pt x="16" y="704"/>
                    <a:pt x="26" y="684"/>
                  </a:cubicBezTo>
                  <a:cubicBezTo>
                    <a:pt x="38" y="659"/>
                    <a:pt x="50" y="650"/>
                    <a:pt x="65" y="639"/>
                  </a:cubicBezTo>
                  <a:cubicBezTo>
                    <a:pt x="73" y="634"/>
                    <a:pt x="81" y="628"/>
                    <a:pt x="91" y="619"/>
                  </a:cubicBezTo>
                  <a:cubicBezTo>
                    <a:pt x="108" y="602"/>
                    <a:pt x="123" y="580"/>
                    <a:pt x="138" y="558"/>
                  </a:cubicBezTo>
                  <a:cubicBezTo>
                    <a:pt x="144" y="550"/>
                    <a:pt x="149" y="542"/>
                    <a:pt x="155" y="534"/>
                  </a:cubicBezTo>
                  <a:cubicBezTo>
                    <a:pt x="160" y="527"/>
                    <a:pt x="161" y="523"/>
                    <a:pt x="162" y="520"/>
                  </a:cubicBezTo>
                  <a:cubicBezTo>
                    <a:pt x="166" y="509"/>
                    <a:pt x="170" y="505"/>
                    <a:pt x="191" y="496"/>
                  </a:cubicBezTo>
                  <a:cubicBezTo>
                    <a:pt x="191" y="494"/>
                    <a:pt x="186" y="481"/>
                    <a:pt x="185" y="476"/>
                  </a:cubicBezTo>
                  <a:cubicBezTo>
                    <a:pt x="184" y="472"/>
                    <a:pt x="183" y="468"/>
                    <a:pt x="182" y="466"/>
                  </a:cubicBezTo>
                  <a:cubicBezTo>
                    <a:pt x="179" y="454"/>
                    <a:pt x="170" y="446"/>
                    <a:pt x="158" y="436"/>
                  </a:cubicBezTo>
                  <a:cubicBezTo>
                    <a:pt x="143" y="423"/>
                    <a:pt x="125" y="409"/>
                    <a:pt x="123" y="382"/>
                  </a:cubicBezTo>
                  <a:cubicBezTo>
                    <a:pt x="123" y="372"/>
                    <a:pt x="125" y="364"/>
                    <a:pt x="127" y="357"/>
                  </a:cubicBezTo>
                  <a:cubicBezTo>
                    <a:pt x="130" y="349"/>
                    <a:pt x="131" y="343"/>
                    <a:pt x="127" y="334"/>
                  </a:cubicBezTo>
                  <a:cubicBezTo>
                    <a:pt x="119" y="316"/>
                    <a:pt x="116" y="306"/>
                    <a:pt x="116" y="285"/>
                  </a:cubicBezTo>
                  <a:cubicBezTo>
                    <a:pt x="116" y="280"/>
                    <a:pt x="117" y="276"/>
                    <a:pt x="117" y="271"/>
                  </a:cubicBezTo>
                  <a:cubicBezTo>
                    <a:pt x="118" y="241"/>
                    <a:pt x="119" y="215"/>
                    <a:pt x="97" y="196"/>
                  </a:cubicBezTo>
                  <a:cubicBezTo>
                    <a:pt x="69" y="171"/>
                    <a:pt x="41" y="147"/>
                    <a:pt x="13" y="123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22" y="106"/>
                    <a:pt x="24" y="102"/>
                    <a:pt x="27" y="96"/>
                  </a:cubicBezTo>
                  <a:cubicBezTo>
                    <a:pt x="30" y="91"/>
                    <a:pt x="34" y="83"/>
                    <a:pt x="42" y="83"/>
                  </a:cubicBezTo>
                  <a:cubicBezTo>
                    <a:pt x="49" y="83"/>
                    <a:pt x="54" y="89"/>
                    <a:pt x="58" y="94"/>
                  </a:cubicBezTo>
                  <a:cubicBezTo>
                    <a:pt x="61" y="98"/>
                    <a:pt x="64" y="103"/>
                    <a:pt x="68" y="107"/>
                  </a:cubicBezTo>
                  <a:cubicBezTo>
                    <a:pt x="83" y="129"/>
                    <a:pt x="91" y="141"/>
                    <a:pt x="119" y="147"/>
                  </a:cubicBezTo>
                  <a:cubicBezTo>
                    <a:pt x="121" y="147"/>
                    <a:pt x="125" y="143"/>
                    <a:pt x="127" y="140"/>
                  </a:cubicBezTo>
                  <a:cubicBezTo>
                    <a:pt x="131" y="136"/>
                    <a:pt x="136" y="131"/>
                    <a:pt x="144" y="131"/>
                  </a:cubicBezTo>
                  <a:cubicBezTo>
                    <a:pt x="146" y="131"/>
                    <a:pt x="150" y="131"/>
                    <a:pt x="153" y="134"/>
                  </a:cubicBezTo>
                  <a:cubicBezTo>
                    <a:pt x="155" y="135"/>
                    <a:pt x="156" y="137"/>
                    <a:pt x="158" y="139"/>
                  </a:cubicBezTo>
                  <a:cubicBezTo>
                    <a:pt x="160" y="141"/>
                    <a:pt x="164" y="145"/>
                    <a:pt x="167" y="147"/>
                  </a:cubicBezTo>
                  <a:cubicBezTo>
                    <a:pt x="170" y="145"/>
                    <a:pt x="173" y="142"/>
                    <a:pt x="175" y="140"/>
                  </a:cubicBezTo>
                  <a:cubicBezTo>
                    <a:pt x="191" y="127"/>
                    <a:pt x="198" y="122"/>
                    <a:pt x="199" y="101"/>
                  </a:cubicBezTo>
                  <a:cubicBezTo>
                    <a:pt x="199" y="98"/>
                    <a:pt x="199" y="95"/>
                    <a:pt x="199" y="91"/>
                  </a:cubicBezTo>
                  <a:cubicBezTo>
                    <a:pt x="200" y="69"/>
                    <a:pt x="200" y="38"/>
                    <a:pt x="224" y="29"/>
                  </a:cubicBezTo>
                  <a:cubicBezTo>
                    <a:pt x="227" y="28"/>
                    <a:pt x="231" y="27"/>
                    <a:pt x="236" y="24"/>
                  </a:cubicBezTo>
                  <a:cubicBezTo>
                    <a:pt x="265" y="11"/>
                    <a:pt x="291" y="0"/>
                    <a:pt x="302" y="9"/>
                  </a:cubicBezTo>
                  <a:cubicBezTo>
                    <a:pt x="305" y="13"/>
                    <a:pt x="309" y="16"/>
                    <a:pt x="313" y="19"/>
                  </a:cubicBezTo>
                  <a:cubicBezTo>
                    <a:pt x="331" y="34"/>
                    <a:pt x="351" y="50"/>
                    <a:pt x="348" y="83"/>
                  </a:cubicBezTo>
                  <a:cubicBezTo>
                    <a:pt x="347" y="93"/>
                    <a:pt x="341" y="98"/>
                    <a:pt x="337" y="102"/>
                  </a:cubicBezTo>
                  <a:cubicBezTo>
                    <a:pt x="335" y="103"/>
                    <a:pt x="333" y="105"/>
                    <a:pt x="333" y="106"/>
                  </a:cubicBezTo>
                  <a:cubicBezTo>
                    <a:pt x="333" y="106"/>
                    <a:pt x="333" y="107"/>
                    <a:pt x="334" y="108"/>
                  </a:cubicBezTo>
                  <a:cubicBezTo>
                    <a:pt x="340" y="119"/>
                    <a:pt x="335" y="132"/>
                    <a:pt x="323" y="141"/>
                  </a:cubicBezTo>
                  <a:cubicBezTo>
                    <a:pt x="325" y="150"/>
                    <a:pt x="323" y="159"/>
                    <a:pt x="321" y="167"/>
                  </a:cubicBezTo>
                  <a:cubicBezTo>
                    <a:pt x="320" y="173"/>
                    <a:pt x="318" y="181"/>
                    <a:pt x="320" y="183"/>
                  </a:cubicBezTo>
                  <a:cubicBezTo>
                    <a:pt x="340" y="201"/>
                    <a:pt x="350" y="212"/>
                    <a:pt x="361" y="235"/>
                  </a:cubicBezTo>
                  <a:cubicBezTo>
                    <a:pt x="374" y="262"/>
                    <a:pt x="364" y="281"/>
                    <a:pt x="356" y="298"/>
                  </a:cubicBezTo>
                  <a:cubicBezTo>
                    <a:pt x="350" y="312"/>
                    <a:pt x="344" y="324"/>
                    <a:pt x="349" y="339"/>
                  </a:cubicBezTo>
                  <a:cubicBezTo>
                    <a:pt x="354" y="354"/>
                    <a:pt x="359" y="370"/>
                    <a:pt x="364" y="385"/>
                  </a:cubicBezTo>
                  <a:cubicBezTo>
                    <a:pt x="377" y="425"/>
                    <a:pt x="377" y="425"/>
                    <a:pt x="377" y="425"/>
                  </a:cubicBezTo>
                  <a:cubicBezTo>
                    <a:pt x="380" y="436"/>
                    <a:pt x="375" y="448"/>
                    <a:pt x="370" y="460"/>
                  </a:cubicBezTo>
                  <a:cubicBezTo>
                    <a:pt x="368" y="466"/>
                    <a:pt x="365" y="474"/>
                    <a:pt x="365" y="479"/>
                  </a:cubicBezTo>
                  <a:cubicBezTo>
                    <a:pt x="365" y="493"/>
                    <a:pt x="371" y="507"/>
                    <a:pt x="378" y="521"/>
                  </a:cubicBezTo>
                  <a:cubicBezTo>
                    <a:pt x="386" y="540"/>
                    <a:pt x="395" y="559"/>
                    <a:pt x="390" y="580"/>
                  </a:cubicBezTo>
                  <a:cubicBezTo>
                    <a:pt x="384" y="608"/>
                    <a:pt x="385" y="610"/>
                    <a:pt x="404" y="633"/>
                  </a:cubicBezTo>
                  <a:cubicBezTo>
                    <a:pt x="406" y="637"/>
                    <a:pt x="406" y="637"/>
                    <a:pt x="406" y="637"/>
                  </a:cubicBezTo>
                  <a:cubicBezTo>
                    <a:pt x="418" y="651"/>
                    <a:pt x="437" y="674"/>
                    <a:pt x="421" y="697"/>
                  </a:cubicBezTo>
                  <a:cubicBezTo>
                    <a:pt x="417" y="704"/>
                    <a:pt x="413" y="711"/>
                    <a:pt x="408" y="717"/>
                  </a:cubicBezTo>
                  <a:cubicBezTo>
                    <a:pt x="390" y="746"/>
                    <a:pt x="370" y="776"/>
                    <a:pt x="344" y="801"/>
                  </a:cubicBezTo>
                  <a:cubicBezTo>
                    <a:pt x="297" y="845"/>
                    <a:pt x="280" y="860"/>
                    <a:pt x="216" y="872"/>
                  </a:cubicBezTo>
                  <a:cubicBezTo>
                    <a:pt x="210" y="872"/>
                    <a:pt x="199" y="879"/>
                    <a:pt x="189" y="885"/>
                  </a:cubicBezTo>
                  <a:cubicBezTo>
                    <a:pt x="171" y="896"/>
                    <a:pt x="150" y="908"/>
                    <a:pt x="133" y="908"/>
                  </a:cubicBezTo>
                  <a:cubicBezTo>
                    <a:pt x="126" y="908"/>
                    <a:pt x="121" y="906"/>
                    <a:pt x="116" y="902"/>
                  </a:cubicBezTo>
                  <a:cubicBezTo>
                    <a:pt x="115" y="903"/>
                    <a:pt x="115" y="903"/>
                    <a:pt x="114" y="904"/>
                  </a:cubicBezTo>
                  <a:lnTo>
                    <a:pt x="101" y="913"/>
                  </a:lnTo>
                  <a:close/>
                  <a:moveTo>
                    <a:pt x="121" y="874"/>
                  </a:moveTo>
                  <a:cubicBezTo>
                    <a:pt x="126" y="885"/>
                    <a:pt x="126" y="885"/>
                    <a:pt x="126" y="885"/>
                  </a:cubicBezTo>
                  <a:cubicBezTo>
                    <a:pt x="132" y="898"/>
                    <a:pt x="159" y="881"/>
                    <a:pt x="180" y="869"/>
                  </a:cubicBezTo>
                  <a:cubicBezTo>
                    <a:pt x="194" y="861"/>
                    <a:pt x="204" y="855"/>
                    <a:pt x="212" y="853"/>
                  </a:cubicBezTo>
                  <a:cubicBezTo>
                    <a:pt x="271" y="843"/>
                    <a:pt x="285" y="831"/>
                    <a:pt x="330" y="789"/>
                  </a:cubicBezTo>
                  <a:cubicBezTo>
                    <a:pt x="356" y="764"/>
                    <a:pt x="374" y="737"/>
                    <a:pt x="393" y="707"/>
                  </a:cubicBezTo>
                  <a:cubicBezTo>
                    <a:pt x="397" y="701"/>
                    <a:pt x="402" y="694"/>
                    <a:pt x="406" y="687"/>
                  </a:cubicBezTo>
                  <a:cubicBezTo>
                    <a:pt x="413" y="676"/>
                    <a:pt x="404" y="663"/>
                    <a:pt x="392" y="648"/>
                  </a:cubicBezTo>
                  <a:cubicBezTo>
                    <a:pt x="389" y="644"/>
                    <a:pt x="389" y="644"/>
                    <a:pt x="389" y="644"/>
                  </a:cubicBezTo>
                  <a:cubicBezTo>
                    <a:pt x="368" y="618"/>
                    <a:pt x="364" y="610"/>
                    <a:pt x="372" y="576"/>
                  </a:cubicBezTo>
                  <a:cubicBezTo>
                    <a:pt x="376" y="561"/>
                    <a:pt x="369" y="545"/>
                    <a:pt x="361" y="529"/>
                  </a:cubicBezTo>
                  <a:cubicBezTo>
                    <a:pt x="354" y="513"/>
                    <a:pt x="346" y="497"/>
                    <a:pt x="346" y="479"/>
                  </a:cubicBezTo>
                  <a:cubicBezTo>
                    <a:pt x="346" y="470"/>
                    <a:pt x="350" y="461"/>
                    <a:pt x="354" y="452"/>
                  </a:cubicBezTo>
                  <a:cubicBezTo>
                    <a:pt x="357" y="444"/>
                    <a:pt x="361" y="435"/>
                    <a:pt x="359" y="431"/>
                  </a:cubicBezTo>
                  <a:cubicBezTo>
                    <a:pt x="346" y="391"/>
                    <a:pt x="346" y="391"/>
                    <a:pt x="346" y="391"/>
                  </a:cubicBezTo>
                  <a:cubicBezTo>
                    <a:pt x="341" y="375"/>
                    <a:pt x="336" y="360"/>
                    <a:pt x="331" y="345"/>
                  </a:cubicBezTo>
                  <a:cubicBezTo>
                    <a:pt x="324" y="322"/>
                    <a:pt x="332" y="305"/>
                    <a:pt x="340" y="290"/>
                  </a:cubicBezTo>
                  <a:cubicBezTo>
                    <a:pt x="347" y="274"/>
                    <a:pt x="353" y="262"/>
                    <a:pt x="344" y="243"/>
                  </a:cubicBezTo>
                  <a:cubicBezTo>
                    <a:pt x="334" y="222"/>
                    <a:pt x="325" y="212"/>
                    <a:pt x="308" y="196"/>
                  </a:cubicBezTo>
                  <a:cubicBezTo>
                    <a:pt x="298" y="187"/>
                    <a:pt x="301" y="173"/>
                    <a:pt x="303" y="163"/>
                  </a:cubicBezTo>
                  <a:cubicBezTo>
                    <a:pt x="305" y="155"/>
                    <a:pt x="307" y="147"/>
                    <a:pt x="304" y="144"/>
                  </a:cubicBezTo>
                  <a:cubicBezTo>
                    <a:pt x="296" y="136"/>
                    <a:pt x="296" y="136"/>
                    <a:pt x="296" y="136"/>
                  </a:cubicBezTo>
                  <a:cubicBezTo>
                    <a:pt x="307" y="130"/>
                    <a:pt x="307" y="130"/>
                    <a:pt x="307" y="130"/>
                  </a:cubicBezTo>
                  <a:cubicBezTo>
                    <a:pt x="313" y="126"/>
                    <a:pt x="319" y="120"/>
                    <a:pt x="318" y="116"/>
                  </a:cubicBezTo>
                  <a:cubicBezTo>
                    <a:pt x="310" y="101"/>
                    <a:pt x="319" y="93"/>
                    <a:pt x="325" y="88"/>
                  </a:cubicBezTo>
                  <a:cubicBezTo>
                    <a:pt x="328" y="85"/>
                    <a:pt x="330" y="84"/>
                    <a:pt x="330" y="82"/>
                  </a:cubicBezTo>
                  <a:cubicBezTo>
                    <a:pt x="332" y="58"/>
                    <a:pt x="320" y="48"/>
                    <a:pt x="301" y="33"/>
                  </a:cubicBezTo>
                  <a:cubicBezTo>
                    <a:pt x="297" y="30"/>
                    <a:pt x="294" y="27"/>
                    <a:pt x="290" y="23"/>
                  </a:cubicBezTo>
                  <a:cubicBezTo>
                    <a:pt x="280" y="24"/>
                    <a:pt x="256" y="35"/>
                    <a:pt x="244" y="41"/>
                  </a:cubicBezTo>
                  <a:cubicBezTo>
                    <a:pt x="238" y="43"/>
                    <a:pt x="234" y="46"/>
                    <a:pt x="231" y="47"/>
                  </a:cubicBezTo>
                  <a:cubicBezTo>
                    <a:pt x="219" y="51"/>
                    <a:pt x="218" y="74"/>
                    <a:pt x="218" y="91"/>
                  </a:cubicBezTo>
                  <a:cubicBezTo>
                    <a:pt x="218" y="95"/>
                    <a:pt x="218" y="99"/>
                    <a:pt x="217" y="102"/>
                  </a:cubicBezTo>
                  <a:cubicBezTo>
                    <a:pt x="216" y="131"/>
                    <a:pt x="204" y="141"/>
                    <a:pt x="187" y="154"/>
                  </a:cubicBezTo>
                  <a:cubicBezTo>
                    <a:pt x="184" y="157"/>
                    <a:pt x="180" y="160"/>
                    <a:pt x="177" y="163"/>
                  </a:cubicBezTo>
                  <a:cubicBezTo>
                    <a:pt x="174" y="165"/>
                    <a:pt x="171" y="166"/>
                    <a:pt x="168" y="166"/>
                  </a:cubicBezTo>
                  <a:cubicBezTo>
                    <a:pt x="159" y="166"/>
                    <a:pt x="151" y="158"/>
                    <a:pt x="145" y="152"/>
                  </a:cubicBezTo>
                  <a:cubicBezTo>
                    <a:pt x="144" y="151"/>
                    <a:pt x="144" y="151"/>
                    <a:pt x="143" y="150"/>
                  </a:cubicBezTo>
                  <a:cubicBezTo>
                    <a:pt x="142" y="151"/>
                    <a:pt x="141" y="152"/>
                    <a:pt x="140" y="153"/>
                  </a:cubicBezTo>
                  <a:cubicBezTo>
                    <a:pt x="135" y="158"/>
                    <a:pt x="129" y="165"/>
                    <a:pt x="119" y="165"/>
                  </a:cubicBezTo>
                  <a:cubicBezTo>
                    <a:pt x="116" y="165"/>
                    <a:pt x="116" y="165"/>
                    <a:pt x="116" y="165"/>
                  </a:cubicBezTo>
                  <a:cubicBezTo>
                    <a:pt x="81" y="157"/>
                    <a:pt x="69" y="142"/>
                    <a:pt x="52" y="118"/>
                  </a:cubicBezTo>
                  <a:cubicBezTo>
                    <a:pt x="50" y="114"/>
                    <a:pt x="47" y="110"/>
                    <a:pt x="43" y="105"/>
                  </a:cubicBezTo>
                  <a:cubicBezTo>
                    <a:pt x="41" y="109"/>
                    <a:pt x="39" y="113"/>
                    <a:pt x="35" y="117"/>
                  </a:cubicBezTo>
                  <a:cubicBezTo>
                    <a:pt x="59" y="139"/>
                    <a:pt x="84" y="160"/>
                    <a:pt x="109" y="182"/>
                  </a:cubicBezTo>
                  <a:cubicBezTo>
                    <a:pt x="138" y="207"/>
                    <a:pt x="137" y="241"/>
                    <a:pt x="135" y="272"/>
                  </a:cubicBezTo>
                  <a:cubicBezTo>
                    <a:pt x="135" y="276"/>
                    <a:pt x="135" y="281"/>
                    <a:pt x="135" y="285"/>
                  </a:cubicBezTo>
                  <a:cubicBezTo>
                    <a:pt x="134" y="303"/>
                    <a:pt x="137" y="309"/>
                    <a:pt x="144" y="327"/>
                  </a:cubicBezTo>
                  <a:cubicBezTo>
                    <a:pt x="151" y="342"/>
                    <a:pt x="148" y="353"/>
                    <a:pt x="145" y="363"/>
                  </a:cubicBezTo>
                  <a:cubicBezTo>
                    <a:pt x="143" y="368"/>
                    <a:pt x="141" y="374"/>
                    <a:pt x="142" y="381"/>
                  </a:cubicBezTo>
                  <a:cubicBezTo>
                    <a:pt x="143" y="400"/>
                    <a:pt x="156" y="411"/>
                    <a:pt x="170" y="422"/>
                  </a:cubicBezTo>
                  <a:cubicBezTo>
                    <a:pt x="183" y="433"/>
                    <a:pt x="196" y="444"/>
                    <a:pt x="200" y="462"/>
                  </a:cubicBezTo>
                  <a:cubicBezTo>
                    <a:pt x="200" y="464"/>
                    <a:pt x="201" y="467"/>
                    <a:pt x="202" y="470"/>
                  </a:cubicBezTo>
                  <a:cubicBezTo>
                    <a:pt x="207" y="485"/>
                    <a:pt x="214" y="507"/>
                    <a:pt x="198" y="513"/>
                  </a:cubicBezTo>
                  <a:cubicBezTo>
                    <a:pt x="182" y="520"/>
                    <a:pt x="182" y="521"/>
                    <a:pt x="180" y="526"/>
                  </a:cubicBezTo>
                  <a:cubicBezTo>
                    <a:pt x="179" y="530"/>
                    <a:pt x="176" y="536"/>
                    <a:pt x="170" y="545"/>
                  </a:cubicBezTo>
                  <a:cubicBezTo>
                    <a:pt x="164" y="553"/>
                    <a:pt x="159" y="561"/>
                    <a:pt x="153" y="569"/>
                  </a:cubicBezTo>
                  <a:cubicBezTo>
                    <a:pt x="138" y="591"/>
                    <a:pt x="122" y="614"/>
                    <a:pt x="104" y="632"/>
                  </a:cubicBezTo>
                  <a:cubicBezTo>
                    <a:pt x="93" y="642"/>
                    <a:pt x="84" y="649"/>
                    <a:pt x="75" y="655"/>
                  </a:cubicBezTo>
                  <a:cubicBezTo>
                    <a:pt x="62" y="664"/>
                    <a:pt x="52" y="671"/>
                    <a:pt x="43" y="692"/>
                  </a:cubicBezTo>
                  <a:cubicBezTo>
                    <a:pt x="36" y="706"/>
                    <a:pt x="56" y="757"/>
                    <a:pt x="62" y="773"/>
                  </a:cubicBezTo>
                  <a:cubicBezTo>
                    <a:pt x="67" y="787"/>
                    <a:pt x="67" y="787"/>
                    <a:pt x="67" y="787"/>
                  </a:cubicBezTo>
                  <a:cubicBezTo>
                    <a:pt x="61" y="791"/>
                    <a:pt x="61" y="791"/>
                    <a:pt x="61" y="791"/>
                  </a:cubicBezTo>
                  <a:cubicBezTo>
                    <a:pt x="52" y="797"/>
                    <a:pt x="50" y="815"/>
                    <a:pt x="56" y="834"/>
                  </a:cubicBezTo>
                  <a:cubicBezTo>
                    <a:pt x="61" y="853"/>
                    <a:pt x="72" y="866"/>
                    <a:pt x="82" y="866"/>
                  </a:cubicBezTo>
                  <a:cubicBezTo>
                    <a:pt x="86" y="866"/>
                    <a:pt x="89" y="864"/>
                    <a:pt x="93" y="861"/>
                  </a:cubicBezTo>
                  <a:cubicBezTo>
                    <a:pt x="106" y="851"/>
                    <a:pt x="106" y="851"/>
                    <a:pt x="106" y="851"/>
                  </a:cubicBezTo>
                  <a:cubicBezTo>
                    <a:pt x="108" y="867"/>
                    <a:pt x="108" y="867"/>
                    <a:pt x="108" y="867"/>
                  </a:cubicBezTo>
                  <a:cubicBezTo>
                    <a:pt x="109" y="871"/>
                    <a:pt x="110" y="875"/>
                    <a:pt x="112" y="879"/>
                  </a:cubicBezTo>
                  <a:cubicBezTo>
                    <a:pt x="112" y="879"/>
                    <a:pt x="113" y="880"/>
                    <a:pt x="113" y="881"/>
                  </a:cubicBezTo>
                  <a:lnTo>
                    <a:pt x="121" y="8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9" name="Freeform 461"/>
            <p:cNvSpPr>
              <a:spLocks/>
            </p:cNvSpPr>
            <p:nvPr/>
          </p:nvSpPr>
          <p:spPr bwMode="auto">
            <a:xfrm>
              <a:off x="2175" y="2099"/>
              <a:ext cx="3" cy="3"/>
            </a:xfrm>
            <a:custGeom>
              <a:avLst/>
              <a:gdLst>
                <a:gd name="T0" fmla="*/ 0 w 11"/>
                <a:gd name="T1" fmla="*/ 0 h 11"/>
                <a:gd name="T2" fmla="*/ 11 w 11"/>
                <a:gd name="T3" fmla="*/ 5 h 11"/>
                <a:gd name="T4" fmla="*/ 7 w 11"/>
                <a:gd name="T5" fmla="*/ 11 h 11"/>
                <a:gd name="T6" fmla="*/ 0 w 1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1">
                  <a:moveTo>
                    <a:pt x="0" y="0"/>
                  </a:moveTo>
                  <a:cubicBezTo>
                    <a:pt x="3" y="2"/>
                    <a:pt x="7" y="3"/>
                    <a:pt x="11" y="5"/>
                  </a:cubicBezTo>
                  <a:cubicBezTo>
                    <a:pt x="9" y="7"/>
                    <a:pt x="8" y="9"/>
                    <a:pt x="7" y="11"/>
                  </a:cubicBezTo>
                  <a:cubicBezTo>
                    <a:pt x="5" y="7"/>
                    <a:pt x="2" y="3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0" name="Freeform 462"/>
            <p:cNvSpPr>
              <a:spLocks/>
            </p:cNvSpPr>
            <p:nvPr/>
          </p:nvSpPr>
          <p:spPr bwMode="auto">
            <a:xfrm>
              <a:off x="2167" y="2092"/>
              <a:ext cx="15" cy="16"/>
            </a:xfrm>
            <a:custGeom>
              <a:avLst/>
              <a:gdLst>
                <a:gd name="T0" fmla="*/ 33 w 50"/>
                <a:gd name="T1" fmla="*/ 51 h 51"/>
                <a:gd name="T2" fmla="*/ 25 w 50"/>
                <a:gd name="T3" fmla="*/ 38 h 51"/>
                <a:gd name="T4" fmla="*/ 21 w 50"/>
                <a:gd name="T5" fmla="*/ 32 h 51"/>
                <a:gd name="T6" fmla="*/ 0 w 50"/>
                <a:gd name="T7" fmla="*/ 0 h 51"/>
                <a:gd name="T8" fmla="*/ 50 w 50"/>
                <a:gd name="T9" fmla="*/ 24 h 51"/>
                <a:gd name="T10" fmla="*/ 44 w 50"/>
                <a:gd name="T11" fmla="*/ 33 h 51"/>
                <a:gd name="T12" fmla="*/ 41 w 50"/>
                <a:gd name="T13" fmla="*/ 38 h 51"/>
                <a:gd name="T14" fmla="*/ 33 w 50"/>
                <a:gd name="T1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1">
                  <a:moveTo>
                    <a:pt x="33" y="51"/>
                  </a:moveTo>
                  <a:cubicBezTo>
                    <a:pt x="25" y="38"/>
                    <a:pt x="25" y="38"/>
                    <a:pt x="25" y="38"/>
                  </a:cubicBezTo>
                  <a:cubicBezTo>
                    <a:pt x="24" y="36"/>
                    <a:pt x="23" y="34"/>
                    <a:pt x="21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3" y="34"/>
                    <a:pt x="42" y="36"/>
                    <a:pt x="41" y="38"/>
                  </a:cubicBezTo>
                  <a:lnTo>
                    <a:pt x="33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1" name="Freeform 463"/>
            <p:cNvSpPr>
              <a:spLocks/>
            </p:cNvSpPr>
            <p:nvPr/>
          </p:nvSpPr>
          <p:spPr bwMode="auto">
            <a:xfrm>
              <a:off x="2045" y="1888"/>
              <a:ext cx="49" cy="69"/>
            </a:xfrm>
            <a:custGeom>
              <a:avLst/>
              <a:gdLst>
                <a:gd name="T0" fmla="*/ 110 w 164"/>
                <a:gd name="T1" fmla="*/ 16 h 230"/>
                <a:gd name="T2" fmla="*/ 108 w 164"/>
                <a:gd name="T3" fmla="*/ 0 h 230"/>
                <a:gd name="T4" fmla="*/ 66 w 164"/>
                <a:gd name="T5" fmla="*/ 35 h 230"/>
                <a:gd name="T6" fmla="*/ 86 w 164"/>
                <a:gd name="T7" fmla="*/ 40 h 230"/>
                <a:gd name="T8" fmla="*/ 27 w 164"/>
                <a:gd name="T9" fmla="*/ 79 h 230"/>
                <a:gd name="T10" fmla="*/ 18 w 164"/>
                <a:gd name="T11" fmla="*/ 79 h 230"/>
                <a:gd name="T12" fmla="*/ 36 w 164"/>
                <a:gd name="T13" fmla="*/ 91 h 230"/>
                <a:gd name="T14" fmla="*/ 60 w 164"/>
                <a:gd name="T15" fmla="*/ 128 h 230"/>
                <a:gd name="T16" fmla="*/ 29 w 164"/>
                <a:gd name="T17" fmla="*/ 165 h 230"/>
                <a:gd name="T18" fmla="*/ 68 w 164"/>
                <a:gd name="T19" fmla="*/ 161 h 230"/>
                <a:gd name="T20" fmla="*/ 8 w 164"/>
                <a:gd name="T21" fmla="*/ 189 h 230"/>
                <a:gd name="T22" fmla="*/ 25 w 164"/>
                <a:gd name="T23" fmla="*/ 197 h 230"/>
                <a:gd name="T24" fmla="*/ 10 w 164"/>
                <a:gd name="T25" fmla="*/ 209 h 230"/>
                <a:gd name="T26" fmla="*/ 34 w 164"/>
                <a:gd name="T27" fmla="*/ 209 h 230"/>
                <a:gd name="T28" fmla="*/ 18 w 164"/>
                <a:gd name="T29" fmla="*/ 222 h 230"/>
                <a:gd name="T30" fmla="*/ 38 w 164"/>
                <a:gd name="T31" fmla="*/ 217 h 230"/>
                <a:gd name="T32" fmla="*/ 30 w 164"/>
                <a:gd name="T33" fmla="*/ 230 h 230"/>
                <a:gd name="T34" fmla="*/ 115 w 164"/>
                <a:gd name="T35" fmla="*/ 193 h 230"/>
                <a:gd name="T36" fmla="*/ 164 w 164"/>
                <a:gd name="T37" fmla="*/ 126 h 230"/>
                <a:gd name="T38" fmla="*/ 148 w 164"/>
                <a:gd name="T39" fmla="*/ 50 h 230"/>
                <a:gd name="T40" fmla="*/ 101 w 164"/>
                <a:gd name="T41" fmla="*/ 62 h 230"/>
                <a:gd name="T42" fmla="*/ 110 w 164"/>
                <a:gd name="T43" fmla="*/ 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4" h="230">
                  <a:moveTo>
                    <a:pt x="110" y="16"/>
                  </a:moveTo>
                  <a:cubicBezTo>
                    <a:pt x="110" y="11"/>
                    <a:pt x="109" y="5"/>
                    <a:pt x="108" y="0"/>
                  </a:cubicBezTo>
                  <a:cubicBezTo>
                    <a:pt x="88" y="4"/>
                    <a:pt x="79" y="20"/>
                    <a:pt x="66" y="35"/>
                  </a:cubicBezTo>
                  <a:cubicBezTo>
                    <a:pt x="73" y="35"/>
                    <a:pt x="79" y="40"/>
                    <a:pt x="86" y="40"/>
                  </a:cubicBezTo>
                  <a:cubicBezTo>
                    <a:pt x="77" y="81"/>
                    <a:pt x="18" y="40"/>
                    <a:pt x="27" y="79"/>
                  </a:cubicBezTo>
                  <a:cubicBezTo>
                    <a:pt x="24" y="79"/>
                    <a:pt x="21" y="79"/>
                    <a:pt x="18" y="79"/>
                  </a:cubicBezTo>
                  <a:cubicBezTo>
                    <a:pt x="24" y="81"/>
                    <a:pt x="30" y="88"/>
                    <a:pt x="36" y="91"/>
                  </a:cubicBezTo>
                  <a:cubicBezTo>
                    <a:pt x="0" y="108"/>
                    <a:pt x="39" y="126"/>
                    <a:pt x="60" y="128"/>
                  </a:cubicBezTo>
                  <a:cubicBezTo>
                    <a:pt x="50" y="140"/>
                    <a:pt x="39" y="153"/>
                    <a:pt x="29" y="165"/>
                  </a:cubicBezTo>
                  <a:cubicBezTo>
                    <a:pt x="45" y="159"/>
                    <a:pt x="57" y="146"/>
                    <a:pt x="68" y="161"/>
                  </a:cubicBezTo>
                  <a:cubicBezTo>
                    <a:pt x="35" y="161"/>
                    <a:pt x="34" y="188"/>
                    <a:pt x="8" y="189"/>
                  </a:cubicBezTo>
                  <a:cubicBezTo>
                    <a:pt x="14" y="192"/>
                    <a:pt x="19" y="194"/>
                    <a:pt x="25" y="197"/>
                  </a:cubicBezTo>
                  <a:cubicBezTo>
                    <a:pt x="20" y="200"/>
                    <a:pt x="16" y="206"/>
                    <a:pt x="10" y="209"/>
                  </a:cubicBezTo>
                  <a:cubicBezTo>
                    <a:pt x="18" y="208"/>
                    <a:pt x="26" y="211"/>
                    <a:pt x="34" y="209"/>
                  </a:cubicBezTo>
                  <a:cubicBezTo>
                    <a:pt x="28" y="213"/>
                    <a:pt x="24" y="219"/>
                    <a:pt x="18" y="222"/>
                  </a:cubicBezTo>
                  <a:cubicBezTo>
                    <a:pt x="24" y="220"/>
                    <a:pt x="31" y="219"/>
                    <a:pt x="38" y="217"/>
                  </a:cubicBezTo>
                  <a:cubicBezTo>
                    <a:pt x="36" y="221"/>
                    <a:pt x="33" y="226"/>
                    <a:pt x="30" y="230"/>
                  </a:cubicBezTo>
                  <a:cubicBezTo>
                    <a:pt x="63" y="229"/>
                    <a:pt x="85" y="194"/>
                    <a:pt x="115" y="193"/>
                  </a:cubicBezTo>
                  <a:cubicBezTo>
                    <a:pt x="161" y="190"/>
                    <a:pt x="164" y="173"/>
                    <a:pt x="164" y="126"/>
                  </a:cubicBezTo>
                  <a:cubicBezTo>
                    <a:pt x="164" y="112"/>
                    <a:pt x="161" y="56"/>
                    <a:pt x="148" y="50"/>
                  </a:cubicBezTo>
                  <a:cubicBezTo>
                    <a:pt x="135" y="44"/>
                    <a:pt x="112" y="77"/>
                    <a:pt x="101" y="62"/>
                  </a:cubicBezTo>
                  <a:cubicBezTo>
                    <a:pt x="88" y="42"/>
                    <a:pt x="99" y="36"/>
                    <a:pt x="110" y="1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2" name="Freeform 464"/>
            <p:cNvSpPr>
              <a:spLocks noEditPoints="1"/>
            </p:cNvSpPr>
            <p:nvPr/>
          </p:nvSpPr>
          <p:spPr bwMode="auto">
            <a:xfrm>
              <a:off x="2032" y="1885"/>
              <a:ext cx="65" cy="75"/>
            </a:xfrm>
            <a:custGeom>
              <a:avLst/>
              <a:gdLst>
                <a:gd name="T0" fmla="*/ 63 w 217"/>
                <a:gd name="T1" fmla="*/ 241 h 251"/>
                <a:gd name="T2" fmla="*/ 54 w 217"/>
                <a:gd name="T3" fmla="*/ 231 h 251"/>
                <a:gd name="T4" fmla="*/ 49 w 217"/>
                <a:gd name="T5" fmla="*/ 213 h 251"/>
                <a:gd name="T6" fmla="*/ 11 w 217"/>
                <a:gd name="T7" fmla="*/ 194 h 251"/>
                <a:gd name="T8" fmla="*/ 86 w 217"/>
                <a:gd name="T9" fmla="*/ 146 h 251"/>
                <a:gd name="T10" fmla="*/ 62 w 217"/>
                <a:gd name="T11" fmla="*/ 103 h 251"/>
                <a:gd name="T12" fmla="*/ 0 w 217"/>
                <a:gd name="T13" fmla="*/ 82 h 251"/>
                <a:gd name="T14" fmla="*/ 64 w 217"/>
                <a:gd name="T15" fmla="*/ 71 h 251"/>
                <a:gd name="T16" fmla="*/ 97 w 217"/>
                <a:gd name="T17" fmla="*/ 63 h 251"/>
                <a:gd name="T18" fmla="*/ 116 w 217"/>
                <a:gd name="T19" fmla="*/ 58 h 251"/>
                <a:gd name="T20" fmla="*/ 89 w 217"/>
                <a:gd name="T21" fmla="*/ 55 h 251"/>
                <a:gd name="T22" fmla="*/ 108 w 217"/>
                <a:gd name="T23" fmla="*/ 33 h 251"/>
                <a:gd name="T24" fmla="*/ 159 w 217"/>
                <a:gd name="T25" fmla="*/ 0 h 251"/>
                <a:gd name="T26" fmla="*/ 161 w 217"/>
                <a:gd name="T27" fmla="*/ 33 h 251"/>
                <a:gd name="T28" fmla="*/ 152 w 217"/>
                <a:gd name="T29" fmla="*/ 68 h 251"/>
                <a:gd name="T30" fmla="*/ 195 w 217"/>
                <a:gd name="T31" fmla="*/ 53 h 251"/>
                <a:gd name="T32" fmla="*/ 158 w 217"/>
                <a:gd name="T33" fmla="*/ 214 h 251"/>
                <a:gd name="T34" fmla="*/ 74 w 217"/>
                <a:gd name="T35" fmla="*/ 251 h 251"/>
                <a:gd name="T36" fmla="*/ 96 w 217"/>
                <a:gd name="T37" fmla="*/ 220 h 251"/>
                <a:gd name="T38" fmla="*/ 112 w 217"/>
                <a:gd name="T39" fmla="*/ 215 h 251"/>
                <a:gd name="T40" fmla="*/ 198 w 217"/>
                <a:gd name="T41" fmla="*/ 138 h 251"/>
                <a:gd name="T42" fmla="*/ 175 w 217"/>
                <a:gd name="T43" fmla="*/ 77 h 251"/>
                <a:gd name="T44" fmla="*/ 137 w 217"/>
                <a:gd name="T45" fmla="*/ 79 h 251"/>
                <a:gd name="T46" fmla="*/ 97 w 217"/>
                <a:gd name="T47" fmla="*/ 82 h 251"/>
                <a:gd name="T48" fmla="*/ 78 w 217"/>
                <a:gd name="T49" fmla="*/ 83 h 251"/>
                <a:gd name="T50" fmla="*/ 79 w 217"/>
                <a:gd name="T51" fmla="*/ 92 h 251"/>
                <a:gd name="T52" fmla="*/ 103 w 217"/>
                <a:gd name="T53" fmla="*/ 102 h 251"/>
                <a:gd name="T54" fmla="*/ 73 w 217"/>
                <a:gd name="T55" fmla="*/ 118 h 251"/>
                <a:gd name="T56" fmla="*/ 122 w 217"/>
                <a:gd name="T57" fmla="*/ 132 h 251"/>
                <a:gd name="T58" fmla="*/ 118 w 217"/>
                <a:gd name="T59" fmla="*/ 168 h 251"/>
                <a:gd name="T60" fmla="*/ 110 w 217"/>
                <a:gd name="T61" fmla="*/ 182 h 251"/>
                <a:gd name="T62" fmla="*/ 83 w 217"/>
                <a:gd name="T63" fmla="*/ 195 h 251"/>
                <a:gd name="T64" fmla="*/ 87 w 217"/>
                <a:gd name="T65" fmla="*/ 207 h 251"/>
                <a:gd name="T66" fmla="*/ 118 w 217"/>
                <a:gd name="T67" fmla="*/ 205 h 251"/>
                <a:gd name="T68" fmla="*/ 125 w 217"/>
                <a:gd name="T69" fmla="*/ 42 h 251"/>
                <a:gd name="T70" fmla="*/ 133 w 217"/>
                <a:gd name="T71" fmla="*/ 43 h 251"/>
                <a:gd name="T72" fmla="*/ 144 w 217"/>
                <a:gd name="T73" fmla="*/ 26 h 251"/>
                <a:gd name="T74" fmla="*/ 125 w 217"/>
                <a:gd name="T75" fmla="*/ 4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7" h="251">
                  <a:moveTo>
                    <a:pt x="57" y="251"/>
                  </a:moveTo>
                  <a:cubicBezTo>
                    <a:pt x="63" y="241"/>
                    <a:pt x="63" y="241"/>
                    <a:pt x="63" y="241"/>
                  </a:cubicBezTo>
                  <a:cubicBezTo>
                    <a:pt x="58" y="230"/>
                    <a:pt x="58" y="230"/>
                    <a:pt x="58" y="230"/>
                  </a:cubicBezTo>
                  <a:cubicBezTo>
                    <a:pt x="57" y="230"/>
                    <a:pt x="56" y="230"/>
                    <a:pt x="54" y="231"/>
                  </a:cubicBezTo>
                  <a:cubicBezTo>
                    <a:pt x="4" y="238"/>
                    <a:pt x="4" y="238"/>
                    <a:pt x="4" y="238"/>
                  </a:cubicBezTo>
                  <a:cubicBezTo>
                    <a:pt x="49" y="213"/>
                    <a:pt x="49" y="213"/>
                    <a:pt x="49" y="213"/>
                  </a:cubicBezTo>
                  <a:cubicBezTo>
                    <a:pt x="50" y="213"/>
                    <a:pt x="50" y="212"/>
                    <a:pt x="51" y="211"/>
                  </a:cubicBezTo>
                  <a:cubicBezTo>
                    <a:pt x="11" y="194"/>
                    <a:pt x="11" y="194"/>
                    <a:pt x="11" y="194"/>
                  </a:cubicBezTo>
                  <a:cubicBezTo>
                    <a:pt x="47" y="192"/>
                    <a:pt x="47" y="192"/>
                    <a:pt x="47" y="192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72" y="141"/>
                    <a:pt x="58" y="133"/>
                    <a:pt x="55" y="121"/>
                  </a:cubicBezTo>
                  <a:cubicBezTo>
                    <a:pt x="54" y="116"/>
                    <a:pt x="55" y="109"/>
                    <a:pt x="62" y="103"/>
                  </a:cubicBezTo>
                  <a:cubicBezTo>
                    <a:pt x="61" y="101"/>
                    <a:pt x="59" y="101"/>
                    <a:pt x="58" y="10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78"/>
                    <a:pt x="62" y="74"/>
                    <a:pt x="64" y="71"/>
                  </a:cubicBezTo>
                  <a:cubicBezTo>
                    <a:pt x="70" y="63"/>
                    <a:pt x="81" y="63"/>
                    <a:pt x="87" y="63"/>
                  </a:cubicBezTo>
                  <a:cubicBezTo>
                    <a:pt x="97" y="63"/>
                    <a:pt x="97" y="63"/>
                    <a:pt x="97" y="63"/>
                  </a:cubicBezTo>
                  <a:cubicBezTo>
                    <a:pt x="107" y="63"/>
                    <a:pt x="113" y="62"/>
                    <a:pt x="116" y="59"/>
                  </a:cubicBezTo>
                  <a:cubicBezTo>
                    <a:pt x="116" y="58"/>
                    <a:pt x="116" y="58"/>
                    <a:pt x="116" y="58"/>
                  </a:cubicBezTo>
                  <a:cubicBezTo>
                    <a:pt x="113" y="57"/>
                    <a:pt x="110" y="56"/>
                    <a:pt x="108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4" y="38"/>
                    <a:pt x="106" y="36"/>
                    <a:pt x="108" y="33"/>
                  </a:cubicBezTo>
                  <a:cubicBezTo>
                    <a:pt x="119" y="21"/>
                    <a:pt x="130" y="7"/>
                    <a:pt x="150" y="3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59" y="37"/>
                    <a:pt x="156" y="41"/>
                    <a:pt x="154" y="44"/>
                  </a:cubicBezTo>
                  <a:cubicBezTo>
                    <a:pt x="146" y="56"/>
                    <a:pt x="145" y="58"/>
                    <a:pt x="152" y="68"/>
                  </a:cubicBezTo>
                  <a:cubicBezTo>
                    <a:pt x="154" y="68"/>
                    <a:pt x="160" y="64"/>
                    <a:pt x="165" y="61"/>
                  </a:cubicBezTo>
                  <a:cubicBezTo>
                    <a:pt x="174" y="55"/>
                    <a:pt x="186" y="49"/>
                    <a:pt x="195" y="53"/>
                  </a:cubicBezTo>
                  <a:cubicBezTo>
                    <a:pt x="216" y="64"/>
                    <a:pt x="217" y="130"/>
                    <a:pt x="217" y="138"/>
                  </a:cubicBezTo>
                  <a:cubicBezTo>
                    <a:pt x="217" y="185"/>
                    <a:pt x="214" y="211"/>
                    <a:pt x="158" y="214"/>
                  </a:cubicBezTo>
                  <a:cubicBezTo>
                    <a:pt x="146" y="214"/>
                    <a:pt x="135" y="222"/>
                    <a:pt x="123" y="230"/>
                  </a:cubicBezTo>
                  <a:cubicBezTo>
                    <a:pt x="109" y="240"/>
                    <a:pt x="93" y="251"/>
                    <a:pt x="74" y="251"/>
                  </a:cubicBezTo>
                  <a:lnTo>
                    <a:pt x="57" y="251"/>
                  </a:lnTo>
                  <a:close/>
                  <a:moveTo>
                    <a:pt x="96" y="220"/>
                  </a:moveTo>
                  <a:cubicBezTo>
                    <a:pt x="92" y="228"/>
                    <a:pt x="92" y="228"/>
                    <a:pt x="92" y="228"/>
                  </a:cubicBezTo>
                  <a:cubicBezTo>
                    <a:pt x="99" y="225"/>
                    <a:pt x="105" y="220"/>
                    <a:pt x="112" y="215"/>
                  </a:cubicBezTo>
                  <a:cubicBezTo>
                    <a:pt x="126" y="206"/>
                    <a:pt x="140" y="196"/>
                    <a:pt x="157" y="196"/>
                  </a:cubicBezTo>
                  <a:cubicBezTo>
                    <a:pt x="195" y="194"/>
                    <a:pt x="198" y="185"/>
                    <a:pt x="198" y="138"/>
                  </a:cubicBezTo>
                  <a:cubicBezTo>
                    <a:pt x="198" y="111"/>
                    <a:pt x="193" y="74"/>
                    <a:pt x="186" y="70"/>
                  </a:cubicBezTo>
                  <a:cubicBezTo>
                    <a:pt x="185" y="70"/>
                    <a:pt x="179" y="74"/>
                    <a:pt x="175" y="77"/>
                  </a:cubicBezTo>
                  <a:cubicBezTo>
                    <a:pt x="167" y="82"/>
                    <a:pt x="160" y="87"/>
                    <a:pt x="151" y="87"/>
                  </a:cubicBezTo>
                  <a:cubicBezTo>
                    <a:pt x="146" y="87"/>
                    <a:pt x="141" y="84"/>
                    <a:pt x="137" y="79"/>
                  </a:cubicBezTo>
                  <a:cubicBezTo>
                    <a:pt x="135" y="76"/>
                    <a:pt x="133" y="72"/>
                    <a:pt x="132" y="69"/>
                  </a:cubicBezTo>
                  <a:cubicBezTo>
                    <a:pt x="122" y="82"/>
                    <a:pt x="105" y="82"/>
                    <a:pt x="97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80" y="82"/>
                    <a:pt x="79" y="82"/>
                    <a:pt x="78" y="83"/>
                  </a:cubicBezTo>
                  <a:cubicBezTo>
                    <a:pt x="78" y="83"/>
                    <a:pt x="78" y="84"/>
                    <a:pt x="79" y="8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80" y="93"/>
                    <a:pt x="81" y="94"/>
                    <a:pt x="82" y="94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83" y="111"/>
                    <a:pt x="83" y="111"/>
                    <a:pt x="83" y="111"/>
                  </a:cubicBezTo>
                  <a:cubicBezTo>
                    <a:pt x="75" y="115"/>
                    <a:pt x="73" y="118"/>
                    <a:pt x="73" y="118"/>
                  </a:cubicBezTo>
                  <a:cubicBezTo>
                    <a:pt x="74" y="122"/>
                    <a:pt x="90" y="130"/>
                    <a:pt x="104" y="131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01" y="157"/>
                    <a:pt x="101" y="157"/>
                    <a:pt x="101" y="157"/>
                  </a:cubicBezTo>
                  <a:cubicBezTo>
                    <a:pt x="108" y="157"/>
                    <a:pt x="114" y="161"/>
                    <a:pt x="118" y="168"/>
                  </a:cubicBezTo>
                  <a:cubicBezTo>
                    <a:pt x="128" y="183"/>
                    <a:pt x="128" y="183"/>
                    <a:pt x="128" y="183"/>
                  </a:cubicBezTo>
                  <a:cubicBezTo>
                    <a:pt x="110" y="182"/>
                    <a:pt x="110" y="182"/>
                    <a:pt x="110" y="182"/>
                  </a:cubicBezTo>
                  <a:cubicBezTo>
                    <a:pt x="110" y="182"/>
                    <a:pt x="110" y="182"/>
                    <a:pt x="110" y="182"/>
                  </a:cubicBezTo>
                  <a:cubicBezTo>
                    <a:pt x="97" y="182"/>
                    <a:pt x="91" y="188"/>
                    <a:pt x="83" y="195"/>
                  </a:cubicBezTo>
                  <a:cubicBezTo>
                    <a:pt x="81" y="197"/>
                    <a:pt x="78" y="199"/>
                    <a:pt x="75" y="202"/>
                  </a:cubicBezTo>
                  <a:cubicBezTo>
                    <a:pt x="87" y="207"/>
                    <a:pt x="87" y="207"/>
                    <a:pt x="87" y="207"/>
                  </a:cubicBezTo>
                  <a:cubicBezTo>
                    <a:pt x="80" y="212"/>
                    <a:pt x="80" y="212"/>
                    <a:pt x="80" y="212"/>
                  </a:cubicBezTo>
                  <a:cubicBezTo>
                    <a:pt x="118" y="205"/>
                    <a:pt x="118" y="205"/>
                    <a:pt x="118" y="205"/>
                  </a:cubicBezTo>
                  <a:lnTo>
                    <a:pt x="96" y="220"/>
                  </a:lnTo>
                  <a:close/>
                  <a:moveTo>
                    <a:pt x="125" y="42"/>
                  </a:moveTo>
                  <a:cubicBezTo>
                    <a:pt x="127" y="43"/>
                    <a:pt x="128" y="43"/>
                    <a:pt x="130" y="43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5" y="40"/>
                    <a:pt x="137" y="37"/>
                    <a:pt x="139" y="34"/>
                  </a:cubicBezTo>
                  <a:cubicBezTo>
                    <a:pt x="141" y="31"/>
                    <a:pt x="142" y="29"/>
                    <a:pt x="144" y="26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37" y="28"/>
                    <a:pt x="131" y="34"/>
                    <a:pt x="125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3" name="Freeform 465"/>
            <p:cNvSpPr>
              <a:spLocks/>
            </p:cNvSpPr>
            <p:nvPr/>
          </p:nvSpPr>
          <p:spPr bwMode="auto">
            <a:xfrm>
              <a:off x="2102" y="1879"/>
              <a:ext cx="3" cy="5"/>
            </a:xfrm>
            <a:custGeom>
              <a:avLst/>
              <a:gdLst>
                <a:gd name="T0" fmla="*/ 0 w 9"/>
                <a:gd name="T1" fmla="*/ 0 h 16"/>
                <a:gd name="T2" fmla="*/ 4 w 9"/>
                <a:gd name="T3" fmla="*/ 16 h 16"/>
                <a:gd name="T4" fmla="*/ 0 w 9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6">
                  <a:moveTo>
                    <a:pt x="0" y="0"/>
                  </a:moveTo>
                  <a:cubicBezTo>
                    <a:pt x="1" y="5"/>
                    <a:pt x="3" y="11"/>
                    <a:pt x="4" y="16"/>
                  </a:cubicBezTo>
                  <a:cubicBezTo>
                    <a:pt x="9" y="5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4" name="Freeform 466"/>
            <p:cNvSpPr>
              <a:spLocks/>
            </p:cNvSpPr>
            <p:nvPr/>
          </p:nvSpPr>
          <p:spPr bwMode="auto">
            <a:xfrm>
              <a:off x="2099" y="1878"/>
              <a:ext cx="8" cy="16"/>
            </a:xfrm>
            <a:custGeom>
              <a:avLst/>
              <a:gdLst>
                <a:gd name="T0" fmla="*/ 10 w 27"/>
                <a:gd name="T1" fmla="*/ 52 h 52"/>
                <a:gd name="T2" fmla="*/ 0 w 27"/>
                <a:gd name="T3" fmla="*/ 6 h 52"/>
                <a:gd name="T4" fmla="*/ 18 w 27"/>
                <a:gd name="T5" fmla="*/ 0 h 52"/>
                <a:gd name="T6" fmla="*/ 21 w 27"/>
                <a:gd name="T7" fmla="*/ 24 h 52"/>
                <a:gd name="T8" fmla="*/ 10 w 27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2">
                  <a:moveTo>
                    <a:pt x="10" y="52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0" y="2"/>
                    <a:pt x="27" y="10"/>
                    <a:pt x="21" y="24"/>
                  </a:cubicBezTo>
                  <a:lnTo>
                    <a:pt x="10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5" name="Freeform 467"/>
            <p:cNvSpPr>
              <a:spLocks/>
            </p:cNvSpPr>
            <p:nvPr/>
          </p:nvSpPr>
          <p:spPr bwMode="auto">
            <a:xfrm>
              <a:off x="2068" y="1887"/>
              <a:ext cx="32" cy="25"/>
            </a:xfrm>
            <a:custGeom>
              <a:avLst/>
              <a:gdLst>
                <a:gd name="T0" fmla="*/ 31 w 108"/>
                <a:gd name="T1" fmla="*/ 22 h 84"/>
                <a:gd name="T2" fmla="*/ 30 w 108"/>
                <a:gd name="T3" fmla="*/ 71 h 84"/>
                <a:gd name="T4" fmla="*/ 82 w 108"/>
                <a:gd name="T5" fmla="*/ 84 h 84"/>
                <a:gd name="T6" fmla="*/ 98 w 108"/>
                <a:gd name="T7" fmla="*/ 50 h 84"/>
                <a:gd name="T8" fmla="*/ 104 w 108"/>
                <a:gd name="T9" fmla="*/ 59 h 84"/>
                <a:gd name="T10" fmla="*/ 44 w 108"/>
                <a:gd name="T11" fmla="*/ 19 h 84"/>
                <a:gd name="T12" fmla="*/ 52 w 108"/>
                <a:gd name="T13" fmla="*/ 6 h 84"/>
                <a:gd name="T14" fmla="*/ 39 w 108"/>
                <a:gd name="T15" fmla="*/ 0 h 84"/>
                <a:gd name="T16" fmla="*/ 31 w 108"/>
                <a:gd name="T17" fmla="*/ 2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84">
                  <a:moveTo>
                    <a:pt x="31" y="22"/>
                  </a:moveTo>
                  <a:cubicBezTo>
                    <a:pt x="29" y="27"/>
                    <a:pt x="0" y="83"/>
                    <a:pt x="30" y="71"/>
                  </a:cubicBezTo>
                  <a:cubicBezTo>
                    <a:pt x="59" y="60"/>
                    <a:pt x="73" y="46"/>
                    <a:pt x="82" y="84"/>
                  </a:cubicBezTo>
                  <a:cubicBezTo>
                    <a:pt x="97" y="77"/>
                    <a:pt x="108" y="65"/>
                    <a:pt x="98" y="50"/>
                  </a:cubicBezTo>
                  <a:cubicBezTo>
                    <a:pt x="100" y="53"/>
                    <a:pt x="102" y="56"/>
                    <a:pt x="104" y="59"/>
                  </a:cubicBezTo>
                  <a:cubicBezTo>
                    <a:pt x="82" y="30"/>
                    <a:pt x="99" y="5"/>
                    <a:pt x="44" y="19"/>
                  </a:cubicBezTo>
                  <a:cubicBezTo>
                    <a:pt x="47" y="14"/>
                    <a:pt x="49" y="10"/>
                    <a:pt x="52" y="6"/>
                  </a:cubicBezTo>
                  <a:cubicBezTo>
                    <a:pt x="48" y="4"/>
                    <a:pt x="43" y="2"/>
                    <a:pt x="39" y="0"/>
                  </a:cubicBezTo>
                  <a:cubicBezTo>
                    <a:pt x="37" y="7"/>
                    <a:pt x="32" y="15"/>
                    <a:pt x="31" y="2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6" name="Freeform 468"/>
            <p:cNvSpPr>
              <a:spLocks noEditPoints="1"/>
            </p:cNvSpPr>
            <p:nvPr/>
          </p:nvSpPr>
          <p:spPr bwMode="auto">
            <a:xfrm>
              <a:off x="2069" y="1883"/>
              <a:ext cx="33" cy="32"/>
            </a:xfrm>
            <a:custGeom>
              <a:avLst/>
              <a:gdLst>
                <a:gd name="T0" fmla="*/ 73 w 110"/>
                <a:gd name="T1" fmla="*/ 110 h 110"/>
                <a:gd name="T2" fmla="*/ 71 w 110"/>
                <a:gd name="T3" fmla="*/ 99 h 110"/>
                <a:gd name="T4" fmla="*/ 61 w 110"/>
                <a:gd name="T5" fmla="*/ 81 h 110"/>
                <a:gd name="T6" fmla="*/ 44 w 110"/>
                <a:gd name="T7" fmla="*/ 87 h 110"/>
                <a:gd name="T8" fmla="*/ 32 w 110"/>
                <a:gd name="T9" fmla="*/ 92 h 110"/>
                <a:gd name="T10" fmla="*/ 21 w 110"/>
                <a:gd name="T11" fmla="*/ 95 h 110"/>
                <a:gd name="T12" fmla="*/ 21 w 110"/>
                <a:gd name="T13" fmla="*/ 95 h 110"/>
                <a:gd name="T14" fmla="*/ 8 w 110"/>
                <a:gd name="T15" fmla="*/ 87 h 110"/>
                <a:gd name="T16" fmla="*/ 20 w 110"/>
                <a:gd name="T17" fmla="*/ 32 h 110"/>
                <a:gd name="T18" fmla="*/ 25 w 110"/>
                <a:gd name="T19" fmla="*/ 17 h 110"/>
                <a:gd name="T20" fmla="*/ 28 w 110"/>
                <a:gd name="T21" fmla="*/ 10 h 110"/>
                <a:gd name="T22" fmla="*/ 31 w 110"/>
                <a:gd name="T23" fmla="*/ 0 h 110"/>
                <a:gd name="T24" fmla="*/ 41 w 110"/>
                <a:gd name="T25" fmla="*/ 5 h 110"/>
                <a:gd name="T26" fmla="*/ 53 w 110"/>
                <a:gd name="T27" fmla="*/ 10 h 110"/>
                <a:gd name="T28" fmla="*/ 63 w 110"/>
                <a:gd name="T29" fmla="*/ 14 h 110"/>
                <a:gd name="T30" fmla="*/ 60 w 110"/>
                <a:gd name="T31" fmla="*/ 19 h 110"/>
                <a:gd name="T32" fmla="*/ 98 w 110"/>
                <a:gd name="T33" fmla="*/ 44 h 110"/>
                <a:gd name="T34" fmla="*/ 104 w 110"/>
                <a:gd name="T35" fmla="*/ 58 h 110"/>
                <a:gd name="T36" fmla="*/ 104 w 110"/>
                <a:gd name="T37" fmla="*/ 58 h 110"/>
                <a:gd name="T38" fmla="*/ 104 w 110"/>
                <a:gd name="T39" fmla="*/ 58 h 110"/>
                <a:gd name="T40" fmla="*/ 104 w 110"/>
                <a:gd name="T41" fmla="*/ 58 h 110"/>
                <a:gd name="T42" fmla="*/ 104 w 110"/>
                <a:gd name="T43" fmla="*/ 58 h 110"/>
                <a:gd name="T44" fmla="*/ 104 w 110"/>
                <a:gd name="T45" fmla="*/ 59 h 110"/>
                <a:gd name="T46" fmla="*/ 105 w 110"/>
                <a:gd name="T47" fmla="*/ 59 h 110"/>
                <a:gd name="T48" fmla="*/ 105 w 110"/>
                <a:gd name="T49" fmla="*/ 59 h 110"/>
                <a:gd name="T50" fmla="*/ 110 w 110"/>
                <a:gd name="T51" fmla="*/ 68 h 110"/>
                <a:gd name="T52" fmla="*/ 108 w 110"/>
                <a:gd name="T53" fmla="*/ 69 h 110"/>
                <a:gd name="T54" fmla="*/ 83 w 110"/>
                <a:gd name="T55" fmla="*/ 105 h 110"/>
                <a:gd name="T56" fmla="*/ 73 w 110"/>
                <a:gd name="T57" fmla="*/ 110 h 110"/>
                <a:gd name="T58" fmla="*/ 61 w 110"/>
                <a:gd name="T59" fmla="*/ 63 h 110"/>
                <a:gd name="T60" fmla="*/ 85 w 110"/>
                <a:gd name="T61" fmla="*/ 83 h 110"/>
                <a:gd name="T62" fmla="*/ 90 w 110"/>
                <a:gd name="T63" fmla="*/ 71 h 110"/>
                <a:gd name="T64" fmla="*/ 81 w 110"/>
                <a:gd name="T65" fmla="*/ 50 h 110"/>
                <a:gd name="T66" fmla="*/ 67 w 110"/>
                <a:gd name="T67" fmla="*/ 37 h 110"/>
                <a:gd name="T68" fmla="*/ 45 w 110"/>
                <a:gd name="T69" fmla="*/ 41 h 110"/>
                <a:gd name="T70" fmla="*/ 36 w 110"/>
                <a:gd name="T71" fmla="*/ 43 h 110"/>
                <a:gd name="T72" fmla="*/ 24 w 110"/>
                <a:gd name="T73" fmla="*/ 76 h 110"/>
                <a:gd name="T74" fmla="*/ 25 w 110"/>
                <a:gd name="T75" fmla="*/ 75 h 110"/>
                <a:gd name="T76" fmla="*/ 36 w 110"/>
                <a:gd name="T77" fmla="*/ 70 h 110"/>
                <a:gd name="T78" fmla="*/ 61 w 110"/>
                <a:gd name="T79" fmla="*/ 6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" h="110">
                  <a:moveTo>
                    <a:pt x="73" y="110"/>
                  </a:moveTo>
                  <a:cubicBezTo>
                    <a:pt x="71" y="99"/>
                    <a:pt x="71" y="99"/>
                    <a:pt x="71" y="99"/>
                  </a:cubicBezTo>
                  <a:cubicBezTo>
                    <a:pt x="68" y="87"/>
                    <a:pt x="65" y="81"/>
                    <a:pt x="61" y="81"/>
                  </a:cubicBezTo>
                  <a:cubicBezTo>
                    <a:pt x="57" y="81"/>
                    <a:pt x="51" y="84"/>
                    <a:pt x="44" y="87"/>
                  </a:cubicBezTo>
                  <a:cubicBezTo>
                    <a:pt x="40" y="89"/>
                    <a:pt x="36" y="91"/>
                    <a:pt x="32" y="92"/>
                  </a:cubicBezTo>
                  <a:cubicBezTo>
                    <a:pt x="28" y="94"/>
                    <a:pt x="24" y="95"/>
                    <a:pt x="21" y="95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15" y="95"/>
                    <a:pt x="11" y="92"/>
                    <a:pt x="8" y="87"/>
                  </a:cubicBezTo>
                  <a:cubicBezTo>
                    <a:pt x="0" y="73"/>
                    <a:pt x="16" y="41"/>
                    <a:pt x="20" y="32"/>
                  </a:cubicBezTo>
                  <a:cubicBezTo>
                    <a:pt x="21" y="27"/>
                    <a:pt x="23" y="22"/>
                    <a:pt x="25" y="17"/>
                  </a:cubicBezTo>
                  <a:cubicBezTo>
                    <a:pt x="26" y="14"/>
                    <a:pt x="27" y="12"/>
                    <a:pt x="28" y="1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5" y="6"/>
                    <a:pt x="49" y="8"/>
                    <a:pt x="53" y="10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88" y="16"/>
                    <a:pt x="93" y="31"/>
                    <a:pt x="98" y="44"/>
                  </a:cubicBezTo>
                  <a:cubicBezTo>
                    <a:pt x="100" y="49"/>
                    <a:pt x="101" y="53"/>
                    <a:pt x="104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4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10" y="68"/>
                    <a:pt x="110" y="68"/>
                    <a:pt x="110" y="68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10" y="79"/>
                    <a:pt x="108" y="94"/>
                    <a:pt x="83" y="105"/>
                  </a:cubicBezTo>
                  <a:lnTo>
                    <a:pt x="73" y="110"/>
                  </a:lnTo>
                  <a:close/>
                  <a:moveTo>
                    <a:pt x="61" y="63"/>
                  </a:moveTo>
                  <a:cubicBezTo>
                    <a:pt x="74" y="63"/>
                    <a:pt x="81" y="72"/>
                    <a:pt x="85" y="83"/>
                  </a:cubicBezTo>
                  <a:cubicBezTo>
                    <a:pt x="92" y="77"/>
                    <a:pt x="91" y="72"/>
                    <a:pt x="90" y="71"/>
                  </a:cubicBezTo>
                  <a:cubicBezTo>
                    <a:pt x="86" y="64"/>
                    <a:pt x="83" y="57"/>
                    <a:pt x="81" y="50"/>
                  </a:cubicBezTo>
                  <a:cubicBezTo>
                    <a:pt x="77" y="39"/>
                    <a:pt x="76" y="37"/>
                    <a:pt x="67" y="37"/>
                  </a:cubicBezTo>
                  <a:cubicBezTo>
                    <a:pt x="62" y="37"/>
                    <a:pt x="54" y="38"/>
                    <a:pt x="45" y="41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1" y="52"/>
                    <a:pt x="24" y="68"/>
                    <a:pt x="24" y="76"/>
                  </a:cubicBezTo>
                  <a:cubicBezTo>
                    <a:pt x="24" y="75"/>
                    <a:pt x="24" y="75"/>
                    <a:pt x="25" y="75"/>
                  </a:cubicBezTo>
                  <a:cubicBezTo>
                    <a:pt x="29" y="74"/>
                    <a:pt x="33" y="72"/>
                    <a:pt x="36" y="70"/>
                  </a:cubicBezTo>
                  <a:cubicBezTo>
                    <a:pt x="46" y="66"/>
                    <a:pt x="54" y="63"/>
                    <a:pt x="61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7" name="Freeform 469"/>
            <p:cNvSpPr>
              <a:spLocks/>
            </p:cNvSpPr>
            <p:nvPr/>
          </p:nvSpPr>
          <p:spPr bwMode="auto">
            <a:xfrm>
              <a:off x="2094" y="1872"/>
              <a:ext cx="6" cy="5"/>
            </a:xfrm>
            <a:custGeom>
              <a:avLst/>
              <a:gdLst>
                <a:gd name="T0" fmla="*/ 19 w 19"/>
                <a:gd name="T1" fmla="*/ 0 h 18"/>
                <a:gd name="T2" fmla="*/ 0 w 19"/>
                <a:gd name="T3" fmla="*/ 18 h 18"/>
                <a:gd name="T4" fmla="*/ 19 w 19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8">
                  <a:moveTo>
                    <a:pt x="19" y="0"/>
                  </a:moveTo>
                  <a:cubicBezTo>
                    <a:pt x="13" y="6"/>
                    <a:pt x="6" y="12"/>
                    <a:pt x="0" y="18"/>
                  </a:cubicBezTo>
                  <a:cubicBezTo>
                    <a:pt x="3" y="3"/>
                    <a:pt x="9" y="4"/>
                    <a:pt x="19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8" name="Freeform 470"/>
            <p:cNvSpPr>
              <a:spLocks/>
            </p:cNvSpPr>
            <p:nvPr/>
          </p:nvSpPr>
          <p:spPr bwMode="auto">
            <a:xfrm>
              <a:off x="2090" y="1864"/>
              <a:ext cx="20" cy="21"/>
            </a:xfrm>
            <a:custGeom>
              <a:avLst/>
              <a:gdLst>
                <a:gd name="T0" fmla="*/ 0 w 66"/>
                <a:gd name="T1" fmla="*/ 70 h 70"/>
                <a:gd name="T2" fmla="*/ 5 w 66"/>
                <a:gd name="T3" fmla="*/ 42 h 70"/>
                <a:gd name="T4" fmla="*/ 25 w 66"/>
                <a:gd name="T5" fmla="*/ 18 h 70"/>
                <a:gd name="T6" fmla="*/ 29 w 66"/>
                <a:gd name="T7" fmla="*/ 16 h 70"/>
                <a:gd name="T8" fmla="*/ 66 w 66"/>
                <a:gd name="T9" fmla="*/ 0 h 70"/>
                <a:gd name="T10" fmla="*/ 40 w 66"/>
                <a:gd name="T11" fmla="*/ 31 h 70"/>
                <a:gd name="T12" fmla="*/ 27 w 66"/>
                <a:gd name="T13" fmla="*/ 44 h 70"/>
                <a:gd name="T14" fmla="*/ 0 w 66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70">
                  <a:moveTo>
                    <a:pt x="0" y="70"/>
                  </a:moveTo>
                  <a:cubicBezTo>
                    <a:pt x="5" y="42"/>
                    <a:pt x="5" y="42"/>
                    <a:pt x="5" y="42"/>
                  </a:cubicBezTo>
                  <a:cubicBezTo>
                    <a:pt x="8" y="25"/>
                    <a:pt x="16" y="21"/>
                    <a:pt x="25" y="18"/>
                  </a:cubicBezTo>
                  <a:cubicBezTo>
                    <a:pt x="26" y="18"/>
                    <a:pt x="28" y="17"/>
                    <a:pt x="29" y="16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36" y="35"/>
                    <a:pt x="31" y="40"/>
                    <a:pt x="27" y="44"/>
                  </a:cubicBez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9" name="Freeform 471"/>
            <p:cNvSpPr>
              <a:spLocks/>
            </p:cNvSpPr>
            <p:nvPr/>
          </p:nvSpPr>
          <p:spPr bwMode="auto">
            <a:xfrm>
              <a:off x="2111" y="1921"/>
              <a:ext cx="5" cy="4"/>
            </a:xfrm>
            <a:custGeom>
              <a:avLst/>
              <a:gdLst>
                <a:gd name="T0" fmla="*/ 17 w 17"/>
                <a:gd name="T1" fmla="*/ 13 h 13"/>
                <a:gd name="T2" fmla="*/ 0 w 17"/>
                <a:gd name="T3" fmla="*/ 0 h 13"/>
                <a:gd name="T4" fmla="*/ 17 w 17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3">
                  <a:moveTo>
                    <a:pt x="17" y="13"/>
                  </a:moveTo>
                  <a:cubicBezTo>
                    <a:pt x="11" y="8"/>
                    <a:pt x="6" y="4"/>
                    <a:pt x="0" y="0"/>
                  </a:cubicBezTo>
                  <a:cubicBezTo>
                    <a:pt x="4" y="11"/>
                    <a:pt x="10" y="9"/>
                    <a:pt x="17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0" name="Freeform 472"/>
            <p:cNvSpPr>
              <a:spLocks/>
            </p:cNvSpPr>
            <p:nvPr/>
          </p:nvSpPr>
          <p:spPr bwMode="auto">
            <a:xfrm>
              <a:off x="2105" y="1914"/>
              <a:ext cx="33" cy="27"/>
            </a:xfrm>
            <a:custGeom>
              <a:avLst/>
              <a:gdLst>
                <a:gd name="T0" fmla="*/ 109 w 109"/>
                <a:gd name="T1" fmla="*/ 92 h 92"/>
                <a:gd name="T2" fmla="*/ 31 w 109"/>
                <a:gd name="T3" fmla="*/ 47 h 92"/>
                <a:gd name="T4" fmla="*/ 27 w 109"/>
                <a:gd name="T5" fmla="*/ 46 h 92"/>
                <a:gd name="T6" fmla="*/ 10 w 109"/>
                <a:gd name="T7" fmla="*/ 29 h 92"/>
                <a:gd name="T8" fmla="*/ 0 w 109"/>
                <a:gd name="T9" fmla="*/ 0 h 92"/>
                <a:gd name="T10" fmla="*/ 29 w 109"/>
                <a:gd name="T11" fmla="*/ 22 h 92"/>
                <a:gd name="T12" fmla="*/ 42 w 109"/>
                <a:gd name="T13" fmla="*/ 32 h 92"/>
                <a:gd name="T14" fmla="*/ 109 w 109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92">
                  <a:moveTo>
                    <a:pt x="109" y="92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0" y="46"/>
                    <a:pt x="29" y="46"/>
                    <a:pt x="27" y="46"/>
                  </a:cubicBezTo>
                  <a:cubicBezTo>
                    <a:pt x="22" y="44"/>
                    <a:pt x="15" y="41"/>
                    <a:pt x="1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3" y="25"/>
                    <a:pt x="38" y="28"/>
                    <a:pt x="42" y="32"/>
                  </a:cubicBezTo>
                  <a:lnTo>
                    <a:pt x="109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1" name="Freeform 473"/>
            <p:cNvSpPr>
              <a:spLocks/>
            </p:cNvSpPr>
            <p:nvPr/>
          </p:nvSpPr>
          <p:spPr bwMode="auto">
            <a:xfrm>
              <a:off x="2088" y="1819"/>
              <a:ext cx="96" cy="164"/>
            </a:xfrm>
            <a:custGeom>
              <a:avLst/>
              <a:gdLst>
                <a:gd name="T0" fmla="*/ 151 w 322"/>
                <a:gd name="T1" fmla="*/ 516 h 548"/>
                <a:gd name="T2" fmla="*/ 183 w 322"/>
                <a:gd name="T3" fmla="*/ 507 h 548"/>
                <a:gd name="T4" fmla="*/ 190 w 322"/>
                <a:gd name="T5" fmla="*/ 495 h 548"/>
                <a:gd name="T6" fmla="*/ 213 w 322"/>
                <a:gd name="T7" fmla="*/ 505 h 548"/>
                <a:gd name="T8" fmla="*/ 293 w 322"/>
                <a:gd name="T9" fmla="*/ 471 h 548"/>
                <a:gd name="T10" fmla="*/ 300 w 322"/>
                <a:gd name="T11" fmla="*/ 423 h 548"/>
                <a:gd name="T12" fmla="*/ 242 w 322"/>
                <a:gd name="T13" fmla="*/ 380 h 548"/>
                <a:gd name="T14" fmla="*/ 227 w 322"/>
                <a:gd name="T15" fmla="*/ 328 h 548"/>
                <a:gd name="T16" fmla="*/ 246 w 322"/>
                <a:gd name="T17" fmla="*/ 336 h 548"/>
                <a:gd name="T18" fmla="*/ 196 w 322"/>
                <a:gd name="T19" fmla="*/ 257 h 548"/>
                <a:gd name="T20" fmla="*/ 121 w 322"/>
                <a:gd name="T21" fmla="*/ 181 h 548"/>
                <a:gd name="T22" fmla="*/ 144 w 322"/>
                <a:gd name="T23" fmla="*/ 168 h 548"/>
                <a:gd name="T24" fmla="*/ 133 w 322"/>
                <a:gd name="T25" fmla="*/ 152 h 548"/>
                <a:gd name="T26" fmla="*/ 172 w 322"/>
                <a:gd name="T27" fmla="*/ 70 h 548"/>
                <a:gd name="T28" fmla="*/ 101 w 322"/>
                <a:gd name="T29" fmla="*/ 60 h 548"/>
                <a:gd name="T30" fmla="*/ 90 w 322"/>
                <a:gd name="T31" fmla="*/ 53 h 548"/>
                <a:gd name="T32" fmla="*/ 96 w 322"/>
                <a:gd name="T33" fmla="*/ 5 h 548"/>
                <a:gd name="T34" fmla="*/ 49 w 322"/>
                <a:gd name="T35" fmla="*/ 51 h 548"/>
                <a:gd name="T36" fmla="*/ 16 w 322"/>
                <a:gd name="T37" fmla="*/ 135 h 548"/>
                <a:gd name="T38" fmla="*/ 49 w 322"/>
                <a:gd name="T39" fmla="*/ 142 h 548"/>
                <a:gd name="T40" fmla="*/ 30 w 322"/>
                <a:gd name="T41" fmla="*/ 226 h 548"/>
                <a:gd name="T42" fmla="*/ 53 w 322"/>
                <a:gd name="T43" fmla="*/ 168 h 548"/>
                <a:gd name="T44" fmla="*/ 49 w 322"/>
                <a:gd name="T45" fmla="*/ 191 h 548"/>
                <a:gd name="T46" fmla="*/ 51 w 322"/>
                <a:gd name="T47" fmla="*/ 250 h 548"/>
                <a:gd name="T48" fmla="*/ 58 w 322"/>
                <a:gd name="T49" fmla="*/ 267 h 548"/>
                <a:gd name="T50" fmla="*/ 64 w 322"/>
                <a:gd name="T51" fmla="*/ 256 h 548"/>
                <a:gd name="T52" fmla="*/ 79 w 322"/>
                <a:gd name="T53" fmla="*/ 267 h 548"/>
                <a:gd name="T54" fmla="*/ 127 w 322"/>
                <a:gd name="T55" fmla="*/ 250 h 548"/>
                <a:gd name="T56" fmla="*/ 109 w 322"/>
                <a:gd name="T57" fmla="*/ 284 h 548"/>
                <a:gd name="T58" fmla="*/ 142 w 322"/>
                <a:gd name="T59" fmla="*/ 295 h 548"/>
                <a:gd name="T60" fmla="*/ 135 w 322"/>
                <a:gd name="T61" fmla="*/ 347 h 548"/>
                <a:gd name="T62" fmla="*/ 69 w 322"/>
                <a:gd name="T63" fmla="*/ 380 h 548"/>
                <a:gd name="T64" fmla="*/ 97 w 322"/>
                <a:gd name="T65" fmla="*/ 399 h 548"/>
                <a:gd name="T66" fmla="*/ 49 w 322"/>
                <a:gd name="T67" fmla="*/ 440 h 548"/>
                <a:gd name="T68" fmla="*/ 73 w 322"/>
                <a:gd name="T69" fmla="*/ 446 h 548"/>
                <a:gd name="T70" fmla="*/ 93 w 322"/>
                <a:gd name="T71" fmla="*/ 453 h 548"/>
                <a:gd name="T72" fmla="*/ 116 w 322"/>
                <a:gd name="T73" fmla="*/ 468 h 548"/>
                <a:gd name="T74" fmla="*/ 149 w 322"/>
                <a:gd name="T75" fmla="*/ 451 h 548"/>
                <a:gd name="T76" fmla="*/ 90 w 322"/>
                <a:gd name="T77" fmla="*/ 481 h 548"/>
                <a:gd name="T78" fmla="*/ 38 w 322"/>
                <a:gd name="T79" fmla="*/ 546 h 548"/>
                <a:gd name="T80" fmla="*/ 101 w 322"/>
                <a:gd name="T81" fmla="*/ 532 h 548"/>
                <a:gd name="T82" fmla="*/ 151 w 322"/>
                <a:gd name="T83" fmla="*/ 51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2" h="548">
                  <a:moveTo>
                    <a:pt x="151" y="516"/>
                  </a:moveTo>
                  <a:cubicBezTo>
                    <a:pt x="162" y="515"/>
                    <a:pt x="172" y="509"/>
                    <a:pt x="183" y="507"/>
                  </a:cubicBezTo>
                  <a:cubicBezTo>
                    <a:pt x="185" y="503"/>
                    <a:pt x="188" y="499"/>
                    <a:pt x="190" y="495"/>
                  </a:cubicBezTo>
                  <a:cubicBezTo>
                    <a:pt x="197" y="494"/>
                    <a:pt x="206" y="506"/>
                    <a:pt x="213" y="505"/>
                  </a:cubicBezTo>
                  <a:cubicBezTo>
                    <a:pt x="240" y="501"/>
                    <a:pt x="279" y="500"/>
                    <a:pt x="293" y="471"/>
                  </a:cubicBezTo>
                  <a:cubicBezTo>
                    <a:pt x="231" y="484"/>
                    <a:pt x="295" y="435"/>
                    <a:pt x="300" y="423"/>
                  </a:cubicBezTo>
                  <a:cubicBezTo>
                    <a:pt x="322" y="372"/>
                    <a:pt x="273" y="376"/>
                    <a:pt x="242" y="380"/>
                  </a:cubicBezTo>
                  <a:cubicBezTo>
                    <a:pt x="263" y="356"/>
                    <a:pt x="245" y="346"/>
                    <a:pt x="227" y="328"/>
                  </a:cubicBezTo>
                  <a:cubicBezTo>
                    <a:pt x="233" y="332"/>
                    <a:pt x="240" y="333"/>
                    <a:pt x="246" y="336"/>
                  </a:cubicBezTo>
                  <a:cubicBezTo>
                    <a:pt x="248" y="296"/>
                    <a:pt x="204" y="284"/>
                    <a:pt x="196" y="257"/>
                  </a:cubicBezTo>
                  <a:cubicBezTo>
                    <a:pt x="187" y="224"/>
                    <a:pt x="169" y="170"/>
                    <a:pt x="121" y="181"/>
                  </a:cubicBezTo>
                  <a:cubicBezTo>
                    <a:pt x="129" y="179"/>
                    <a:pt x="136" y="172"/>
                    <a:pt x="144" y="168"/>
                  </a:cubicBezTo>
                  <a:cubicBezTo>
                    <a:pt x="139" y="164"/>
                    <a:pt x="138" y="156"/>
                    <a:pt x="133" y="152"/>
                  </a:cubicBezTo>
                  <a:cubicBezTo>
                    <a:pt x="148" y="149"/>
                    <a:pt x="192" y="85"/>
                    <a:pt x="172" y="70"/>
                  </a:cubicBezTo>
                  <a:cubicBezTo>
                    <a:pt x="166" y="66"/>
                    <a:pt x="44" y="91"/>
                    <a:pt x="101" y="60"/>
                  </a:cubicBezTo>
                  <a:cubicBezTo>
                    <a:pt x="97" y="58"/>
                    <a:pt x="94" y="56"/>
                    <a:pt x="90" y="53"/>
                  </a:cubicBezTo>
                  <a:cubicBezTo>
                    <a:pt x="115" y="32"/>
                    <a:pt x="150" y="0"/>
                    <a:pt x="96" y="5"/>
                  </a:cubicBezTo>
                  <a:cubicBezTo>
                    <a:pt x="73" y="7"/>
                    <a:pt x="28" y="25"/>
                    <a:pt x="49" y="51"/>
                  </a:cubicBezTo>
                  <a:cubicBezTo>
                    <a:pt x="0" y="61"/>
                    <a:pt x="67" y="121"/>
                    <a:pt x="16" y="135"/>
                  </a:cubicBezTo>
                  <a:cubicBezTo>
                    <a:pt x="24" y="150"/>
                    <a:pt x="36" y="155"/>
                    <a:pt x="49" y="142"/>
                  </a:cubicBezTo>
                  <a:cubicBezTo>
                    <a:pt x="43" y="170"/>
                    <a:pt x="37" y="198"/>
                    <a:pt x="30" y="226"/>
                  </a:cubicBezTo>
                  <a:cubicBezTo>
                    <a:pt x="51" y="205"/>
                    <a:pt x="36" y="186"/>
                    <a:pt x="53" y="168"/>
                  </a:cubicBezTo>
                  <a:cubicBezTo>
                    <a:pt x="50" y="175"/>
                    <a:pt x="51" y="183"/>
                    <a:pt x="49" y="191"/>
                  </a:cubicBezTo>
                  <a:cubicBezTo>
                    <a:pt x="77" y="160"/>
                    <a:pt x="73" y="245"/>
                    <a:pt x="51" y="250"/>
                  </a:cubicBezTo>
                  <a:cubicBezTo>
                    <a:pt x="53" y="256"/>
                    <a:pt x="56" y="261"/>
                    <a:pt x="58" y="267"/>
                  </a:cubicBezTo>
                  <a:cubicBezTo>
                    <a:pt x="60" y="263"/>
                    <a:pt x="62" y="259"/>
                    <a:pt x="64" y="256"/>
                  </a:cubicBezTo>
                  <a:cubicBezTo>
                    <a:pt x="69" y="259"/>
                    <a:pt x="74" y="263"/>
                    <a:pt x="79" y="267"/>
                  </a:cubicBezTo>
                  <a:cubicBezTo>
                    <a:pt x="87" y="250"/>
                    <a:pt x="109" y="253"/>
                    <a:pt x="127" y="250"/>
                  </a:cubicBezTo>
                  <a:cubicBezTo>
                    <a:pt x="122" y="258"/>
                    <a:pt x="103" y="275"/>
                    <a:pt x="109" y="284"/>
                  </a:cubicBezTo>
                  <a:cubicBezTo>
                    <a:pt x="120" y="298"/>
                    <a:pt x="124" y="311"/>
                    <a:pt x="142" y="295"/>
                  </a:cubicBezTo>
                  <a:cubicBezTo>
                    <a:pt x="127" y="315"/>
                    <a:pt x="135" y="329"/>
                    <a:pt x="135" y="347"/>
                  </a:cubicBezTo>
                  <a:cubicBezTo>
                    <a:pt x="103" y="346"/>
                    <a:pt x="92" y="361"/>
                    <a:pt x="69" y="380"/>
                  </a:cubicBezTo>
                  <a:cubicBezTo>
                    <a:pt x="87" y="370"/>
                    <a:pt x="99" y="378"/>
                    <a:pt x="97" y="399"/>
                  </a:cubicBezTo>
                  <a:cubicBezTo>
                    <a:pt x="96" y="418"/>
                    <a:pt x="63" y="431"/>
                    <a:pt x="49" y="440"/>
                  </a:cubicBezTo>
                  <a:cubicBezTo>
                    <a:pt x="56" y="455"/>
                    <a:pt x="60" y="452"/>
                    <a:pt x="73" y="446"/>
                  </a:cubicBezTo>
                  <a:cubicBezTo>
                    <a:pt x="85" y="440"/>
                    <a:pt x="77" y="456"/>
                    <a:pt x="93" y="453"/>
                  </a:cubicBezTo>
                  <a:cubicBezTo>
                    <a:pt x="108" y="449"/>
                    <a:pt x="106" y="468"/>
                    <a:pt x="116" y="468"/>
                  </a:cubicBezTo>
                  <a:cubicBezTo>
                    <a:pt x="126" y="467"/>
                    <a:pt x="140" y="455"/>
                    <a:pt x="149" y="451"/>
                  </a:cubicBezTo>
                  <a:cubicBezTo>
                    <a:pt x="131" y="487"/>
                    <a:pt x="119" y="466"/>
                    <a:pt x="90" y="481"/>
                  </a:cubicBezTo>
                  <a:cubicBezTo>
                    <a:pt x="71" y="490"/>
                    <a:pt x="51" y="529"/>
                    <a:pt x="38" y="546"/>
                  </a:cubicBezTo>
                  <a:cubicBezTo>
                    <a:pt x="64" y="548"/>
                    <a:pt x="68" y="527"/>
                    <a:pt x="101" y="532"/>
                  </a:cubicBezTo>
                  <a:cubicBezTo>
                    <a:pt x="115" y="534"/>
                    <a:pt x="126" y="482"/>
                    <a:pt x="151" y="51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2" name="Freeform 474"/>
            <p:cNvSpPr>
              <a:spLocks noEditPoints="1"/>
            </p:cNvSpPr>
            <p:nvPr/>
          </p:nvSpPr>
          <p:spPr bwMode="auto">
            <a:xfrm>
              <a:off x="2089" y="1818"/>
              <a:ext cx="93" cy="167"/>
            </a:xfrm>
            <a:custGeom>
              <a:avLst/>
              <a:gdLst>
                <a:gd name="T0" fmla="*/ 29 w 315"/>
                <a:gd name="T1" fmla="*/ 545 h 560"/>
                <a:gd name="T2" fmla="*/ 98 w 315"/>
                <a:gd name="T3" fmla="*/ 471 h 560"/>
                <a:gd name="T4" fmla="*/ 58 w 315"/>
                <a:gd name="T5" fmla="*/ 465 h 560"/>
                <a:gd name="T6" fmla="*/ 54 w 315"/>
                <a:gd name="T7" fmla="*/ 430 h 560"/>
                <a:gd name="T8" fmla="*/ 61 w 315"/>
                <a:gd name="T9" fmla="*/ 378 h 560"/>
                <a:gd name="T10" fmla="*/ 123 w 315"/>
                <a:gd name="T11" fmla="*/ 316 h 560"/>
                <a:gd name="T12" fmla="*/ 85 w 315"/>
                <a:gd name="T13" fmla="*/ 276 h 560"/>
                <a:gd name="T14" fmla="*/ 48 w 315"/>
                <a:gd name="T15" fmla="*/ 276 h 560"/>
                <a:gd name="T16" fmla="*/ 54 w 315"/>
                <a:gd name="T17" fmla="*/ 234 h 560"/>
                <a:gd name="T18" fmla="*/ 35 w 315"/>
                <a:gd name="T19" fmla="*/ 237 h 560"/>
                <a:gd name="T20" fmla="*/ 34 w 315"/>
                <a:gd name="T21" fmla="*/ 164 h 560"/>
                <a:gd name="T22" fmla="*/ 22 w 315"/>
                <a:gd name="T23" fmla="*/ 98 h 560"/>
                <a:gd name="T24" fmla="*/ 93 w 315"/>
                <a:gd name="T25" fmla="*/ 1 h 560"/>
                <a:gd name="T26" fmla="*/ 104 w 315"/>
                <a:gd name="T27" fmla="*/ 58 h 560"/>
                <a:gd name="T28" fmla="*/ 166 w 315"/>
                <a:gd name="T29" fmla="*/ 65 h 560"/>
                <a:gd name="T30" fmla="*/ 145 w 315"/>
                <a:gd name="T31" fmla="*/ 161 h 560"/>
                <a:gd name="T32" fmla="*/ 203 w 315"/>
                <a:gd name="T33" fmla="*/ 260 h 560"/>
                <a:gd name="T34" fmla="*/ 257 w 315"/>
                <a:gd name="T35" fmla="*/ 374 h 560"/>
                <a:gd name="T36" fmla="*/ 292 w 315"/>
                <a:gd name="T37" fmla="*/ 449 h 560"/>
                <a:gd name="T38" fmla="*/ 299 w 315"/>
                <a:gd name="T39" fmla="*/ 480 h 560"/>
                <a:gd name="T40" fmla="*/ 192 w 315"/>
                <a:gd name="T41" fmla="*/ 511 h 560"/>
                <a:gd name="T42" fmla="*/ 150 w 315"/>
                <a:gd name="T43" fmla="*/ 530 h 560"/>
                <a:gd name="T44" fmla="*/ 121 w 315"/>
                <a:gd name="T45" fmla="*/ 530 h 560"/>
                <a:gd name="T46" fmla="*/ 67 w 315"/>
                <a:gd name="T47" fmla="*/ 552 h 560"/>
                <a:gd name="T48" fmla="*/ 115 w 315"/>
                <a:gd name="T49" fmla="*/ 489 h 560"/>
                <a:gd name="T50" fmla="*/ 59 w 315"/>
                <a:gd name="T51" fmla="*/ 536 h 560"/>
                <a:gd name="T52" fmla="*/ 153 w 315"/>
                <a:gd name="T53" fmla="*/ 511 h 560"/>
                <a:gd name="T54" fmla="*/ 189 w 315"/>
                <a:gd name="T55" fmla="*/ 491 h 560"/>
                <a:gd name="T56" fmla="*/ 268 w 315"/>
                <a:gd name="T57" fmla="*/ 487 h 560"/>
                <a:gd name="T58" fmla="*/ 293 w 315"/>
                <a:gd name="T59" fmla="*/ 399 h 560"/>
                <a:gd name="T60" fmla="*/ 233 w 315"/>
                <a:gd name="T61" fmla="*/ 379 h 560"/>
                <a:gd name="T62" fmla="*/ 230 w 315"/>
                <a:gd name="T63" fmla="*/ 325 h 560"/>
                <a:gd name="T64" fmla="*/ 122 w 315"/>
                <a:gd name="T65" fmla="*/ 195 h 560"/>
                <a:gd name="T66" fmla="*/ 128 w 315"/>
                <a:gd name="T67" fmla="*/ 169 h 560"/>
                <a:gd name="T68" fmla="*/ 165 w 315"/>
                <a:gd name="T69" fmla="*/ 92 h 560"/>
                <a:gd name="T70" fmla="*/ 96 w 315"/>
                <a:gd name="T71" fmla="*/ 90 h 560"/>
                <a:gd name="T72" fmla="*/ 82 w 315"/>
                <a:gd name="T73" fmla="*/ 51 h 560"/>
                <a:gd name="T74" fmla="*/ 54 w 315"/>
                <a:gd name="T75" fmla="*/ 51 h 560"/>
                <a:gd name="T76" fmla="*/ 40 w 315"/>
                <a:gd name="T77" fmla="*/ 94 h 560"/>
                <a:gd name="T78" fmla="*/ 54 w 315"/>
                <a:gd name="T79" fmla="*/ 156 h 560"/>
                <a:gd name="T80" fmla="*/ 76 w 315"/>
                <a:gd name="T81" fmla="*/ 202 h 560"/>
                <a:gd name="T82" fmla="*/ 124 w 315"/>
                <a:gd name="T83" fmla="*/ 246 h 560"/>
                <a:gd name="T84" fmla="*/ 115 w 315"/>
                <a:gd name="T85" fmla="*/ 285 h 560"/>
                <a:gd name="T86" fmla="*/ 147 w 315"/>
                <a:gd name="T87" fmla="*/ 305 h 560"/>
                <a:gd name="T88" fmla="*/ 132 w 315"/>
                <a:gd name="T89" fmla="*/ 361 h 560"/>
                <a:gd name="T90" fmla="*/ 104 w 315"/>
                <a:gd name="T91" fmla="*/ 404 h 560"/>
                <a:gd name="T92" fmla="*/ 113 w 315"/>
                <a:gd name="T93" fmla="*/ 461 h 560"/>
                <a:gd name="T94" fmla="*/ 168 w 315"/>
                <a:gd name="T95" fmla="*/ 435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5" h="560">
                  <a:moveTo>
                    <a:pt x="41" y="560"/>
                  </a:moveTo>
                  <a:cubicBezTo>
                    <a:pt x="39" y="560"/>
                    <a:pt x="37" y="560"/>
                    <a:pt x="35" y="560"/>
                  </a:cubicBezTo>
                  <a:cubicBezTo>
                    <a:pt x="18" y="558"/>
                    <a:pt x="18" y="558"/>
                    <a:pt x="18" y="558"/>
                  </a:cubicBezTo>
                  <a:cubicBezTo>
                    <a:pt x="29" y="545"/>
                    <a:pt x="29" y="545"/>
                    <a:pt x="29" y="545"/>
                  </a:cubicBezTo>
                  <a:cubicBezTo>
                    <a:pt x="33" y="540"/>
                    <a:pt x="37" y="533"/>
                    <a:pt x="42" y="525"/>
                  </a:cubicBezTo>
                  <a:cubicBezTo>
                    <a:pt x="54" y="506"/>
                    <a:pt x="69" y="485"/>
                    <a:pt x="84" y="477"/>
                  </a:cubicBezTo>
                  <a:cubicBezTo>
                    <a:pt x="89" y="475"/>
                    <a:pt x="94" y="473"/>
                    <a:pt x="99" y="472"/>
                  </a:cubicBezTo>
                  <a:cubicBezTo>
                    <a:pt x="98" y="472"/>
                    <a:pt x="98" y="471"/>
                    <a:pt x="98" y="471"/>
                  </a:cubicBezTo>
                  <a:cubicBezTo>
                    <a:pt x="95" y="467"/>
                    <a:pt x="95" y="466"/>
                    <a:pt x="94" y="466"/>
                  </a:cubicBezTo>
                  <a:cubicBezTo>
                    <a:pt x="91" y="467"/>
                    <a:pt x="89" y="467"/>
                    <a:pt x="87" y="467"/>
                  </a:cubicBezTo>
                  <a:cubicBezTo>
                    <a:pt x="79" y="467"/>
                    <a:pt x="75" y="463"/>
                    <a:pt x="73" y="460"/>
                  </a:cubicBezTo>
                  <a:cubicBezTo>
                    <a:pt x="67" y="463"/>
                    <a:pt x="63" y="465"/>
                    <a:pt x="58" y="465"/>
                  </a:cubicBezTo>
                  <a:cubicBezTo>
                    <a:pt x="46" y="465"/>
                    <a:pt x="41" y="454"/>
                    <a:pt x="39" y="449"/>
                  </a:cubicBezTo>
                  <a:cubicBezTo>
                    <a:pt x="35" y="441"/>
                    <a:pt x="35" y="441"/>
                    <a:pt x="35" y="441"/>
                  </a:cubicBezTo>
                  <a:cubicBezTo>
                    <a:pt x="42" y="437"/>
                    <a:pt x="42" y="437"/>
                    <a:pt x="42" y="437"/>
                  </a:cubicBezTo>
                  <a:cubicBezTo>
                    <a:pt x="45" y="435"/>
                    <a:pt x="49" y="433"/>
                    <a:pt x="54" y="430"/>
                  </a:cubicBezTo>
                  <a:cubicBezTo>
                    <a:pt x="66" y="424"/>
                    <a:pt x="85" y="413"/>
                    <a:pt x="86" y="403"/>
                  </a:cubicBezTo>
                  <a:cubicBezTo>
                    <a:pt x="87" y="395"/>
                    <a:pt x="84" y="392"/>
                    <a:pt x="84" y="391"/>
                  </a:cubicBezTo>
                  <a:cubicBezTo>
                    <a:pt x="83" y="390"/>
                    <a:pt x="78" y="390"/>
                    <a:pt x="72" y="393"/>
                  </a:cubicBezTo>
                  <a:cubicBezTo>
                    <a:pt x="61" y="378"/>
                    <a:pt x="61" y="378"/>
                    <a:pt x="61" y="378"/>
                  </a:cubicBezTo>
                  <a:cubicBezTo>
                    <a:pt x="69" y="372"/>
                    <a:pt x="69" y="372"/>
                    <a:pt x="69" y="372"/>
                  </a:cubicBezTo>
                  <a:cubicBezTo>
                    <a:pt x="85" y="357"/>
                    <a:pt x="98" y="345"/>
                    <a:pt x="123" y="343"/>
                  </a:cubicBezTo>
                  <a:cubicBezTo>
                    <a:pt x="123" y="341"/>
                    <a:pt x="123" y="339"/>
                    <a:pt x="123" y="338"/>
                  </a:cubicBezTo>
                  <a:cubicBezTo>
                    <a:pt x="122" y="331"/>
                    <a:pt x="121" y="324"/>
                    <a:pt x="123" y="316"/>
                  </a:cubicBezTo>
                  <a:cubicBezTo>
                    <a:pt x="114" y="315"/>
                    <a:pt x="108" y="307"/>
                    <a:pt x="103" y="299"/>
                  </a:cubicBezTo>
                  <a:cubicBezTo>
                    <a:pt x="100" y="294"/>
                    <a:pt x="100" y="294"/>
                    <a:pt x="100" y="294"/>
                  </a:cubicBezTo>
                  <a:cubicBezTo>
                    <a:pt x="94" y="285"/>
                    <a:pt x="98" y="275"/>
                    <a:pt x="104" y="267"/>
                  </a:cubicBezTo>
                  <a:cubicBezTo>
                    <a:pt x="94" y="268"/>
                    <a:pt x="88" y="270"/>
                    <a:pt x="85" y="276"/>
                  </a:cubicBezTo>
                  <a:cubicBezTo>
                    <a:pt x="80" y="286"/>
                    <a:pt x="80" y="286"/>
                    <a:pt x="80" y="286"/>
                  </a:cubicBezTo>
                  <a:cubicBezTo>
                    <a:pt x="65" y="275"/>
                    <a:pt x="65" y="275"/>
                    <a:pt x="65" y="275"/>
                  </a:cubicBezTo>
                  <a:cubicBezTo>
                    <a:pt x="56" y="293"/>
                    <a:pt x="56" y="293"/>
                    <a:pt x="56" y="293"/>
                  </a:cubicBezTo>
                  <a:cubicBezTo>
                    <a:pt x="48" y="276"/>
                    <a:pt x="48" y="276"/>
                    <a:pt x="48" y="276"/>
                  </a:cubicBezTo>
                  <a:cubicBezTo>
                    <a:pt x="46" y="272"/>
                    <a:pt x="45" y="268"/>
                    <a:pt x="43" y="264"/>
                  </a:cubicBezTo>
                  <a:cubicBezTo>
                    <a:pt x="36" y="249"/>
                    <a:pt x="36" y="249"/>
                    <a:pt x="36" y="249"/>
                  </a:cubicBezTo>
                  <a:cubicBezTo>
                    <a:pt x="47" y="246"/>
                    <a:pt x="47" y="246"/>
                    <a:pt x="47" y="246"/>
                  </a:cubicBezTo>
                  <a:cubicBezTo>
                    <a:pt x="48" y="246"/>
                    <a:pt x="51" y="243"/>
                    <a:pt x="54" y="234"/>
                  </a:cubicBezTo>
                  <a:cubicBezTo>
                    <a:pt x="59" y="220"/>
                    <a:pt x="58" y="205"/>
                    <a:pt x="56" y="199"/>
                  </a:cubicBezTo>
                  <a:cubicBezTo>
                    <a:pt x="56" y="200"/>
                    <a:pt x="55" y="201"/>
                    <a:pt x="54" y="202"/>
                  </a:cubicBezTo>
                  <a:cubicBezTo>
                    <a:pt x="50" y="206"/>
                    <a:pt x="50" y="206"/>
                    <a:pt x="50" y="206"/>
                  </a:cubicBezTo>
                  <a:cubicBezTo>
                    <a:pt x="48" y="216"/>
                    <a:pt x="46" y="226"/>
                    <a:pt x="35" y="237"/>
                  </a:cubicBezTo>
                  <a:cubicBezTo>
                    <a:pt x="12" y="261"/>
                    <a:pt x="12" y="261"/>
                    <a:pt x="12" y="261"/>
                  </a:cubicBezTo>
                  <a:cubicBezTo>
                    <a:pt x="19" y="229"/>
                    <a:pt x="19" y="229"/>
                    <a:pt x="19" y="229"/>
                  </a:cubicBezTo>
                  <a:cubicBezTo>
                    <a:pt x="24" y="209"/>
                    <a:pt x="28" y="189"/>
                    <a:pt x="33" y="169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26" y="164"/>
                    <a:pt x="15" y="162"/>
                    <a:pt x="6" y="14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27" y="127"/>
                    <a:pt x="27" y="119"/>
                    <a:pt x="22" y="98"/>
                  </a:cubicBezTo>
                  <a:cubicBezTo>
                    <a:pt x="19" y="85"/>
                    <a:pt x="16" y="72"/>
                    <a:pt x="23" y="61"/>
                  </a:cubicBezTo>
                  <a:cubicBezTo>
                    <a:pt x="25" y="57"/>
                    <a:pt x="29" y="53"/>
                    <a:pt x="34" y="51"/>
                  </a:cubicBezTo>
                  <a:cubicBezTo>
                    <a:pt x="31" y="44"/>
                    <a:pt x="33" y="38"/>
                    <a:pt x="34" y="33"/>
                  </a:cubicBezTo>
                  <a:cubicBezTo>
                    <a:pt x="43" y="12"/>
                    <a:pt x="78" y="2"/>
                    <a:pt x="93" y="1"/>
                  </a:cubicBezTo>
                  <a:cubicBezTo>
                    <a:pt x="98" y="1"/>
                    <a:pt x="101" y="0"/>
                    <a:pt x="104" y="0"/>
                  </a:cubicBezTo>
                  <a:cubicBezTo>
                    <a:pt x="110" y="0"/>
                    <a:pt x="126" y="0"/>
                    <a:pt x="131" y="13"/>
                  </a:cubicBezTo>
                  <a:cubicBezTo>
                    <a:pt x="135" y="25"/>
                    <a:pt x="124" y="39"/>
                    <a:pt x="103" y="57"/>
                  </a:cubicBezTo>
                  <a:cubicBezTo>
                    <a:pt x="103" y="57"/>
                    <a:pt x="104" y="58"/>
                    <a:pt x="104" y="58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08" y="71"/>
                    <a:pt x="108" y="71"/>
                    <a:pt x="108" y="71"/>
                  </a:cubicBezTo>
                  <a:cubicBezTo>
                    <a:pt x="117" y="70"/>
                    <a:pt x="128" y="69"/>
                    <a:pt x="138" y="68"/>
                  </a:cubicBezTo>
                  <a:cubicBezTo>
                    <a:pt x="150" y="66"/>
                    <a:pt x="160" y="65"/>
                    <a:pt x="166" y="65"/>
                  </a:cubicBezTo>
                  <a:cubicBezTo>
                    <a:pt x="169" y="65"/>
                    <a:pt x="173" y="65"/>
                    <a:pt x="175" y="68"/>
                  </a:cubicBezTo>
                  <a:cubicBezTo>
                    <a:pt x="181" y="72"/>
                    <a:pt x="187" y="81"/>
                    <a:pt x="183" y="99"/>
                  </a:cubicBezTo>
                  <a:cubicBezTo>
                    <a:pt x="178" y="119"/>
                    <a:pt x="160" y="147"/>
                    <a:pt x="144" y="160"/>
                  </a:cubicBezTo>
                  <a:cubicBezTo>
                    <a:pt x="144" y="160"/>
                    <a:pt x="144" y="161"/>
                    <a:pt x="145" y="161"/>
                  </a:cubicBezTo>
                  <a:cubicBezTo>
                    <a:pt x="146" y="163"/>
                    <a:pt x="147" y="166"/>
                    <a:pt x="148" y="167"/>
                  </a:cubicBezTo>
                  <a:cubicBezTo>
                    <a:pt x="158" y="176"/>
                    <a:pt x="158" y="176"/>
                    <a:pt x="158" y="176"/>
                  </a:cubicBezTo>
                  <a:cubicBezTo>
                    <a:pt x="151" y="179"/>
                    <a:pt x="151" y="179"/>
                    <a:pt x="151" y="179"/>
                  </a:cubicBezTo>
                  <a:cubicBezTo>
                    <a:pt x="184" y="192"/>
                    <a:pt x="196" y="237"/>
                    <a:pt x="203" y="260"/>
                  </a:cubicBezTo>
                  <a:cubicBezTo>
                    <a:pt x="206" y="268"/>
                    <a:pt x="214" y="276"/>
                    <a:pt x="222" y="284"/>
                  </a:cubicBezTo>
                  <a:cubicBezTo>
                    <a:pt x="237" y="297"/>
                    <a:pt x="254" y="313"/>
                    <a:pt x="253" y="341"/>
                  </a:cubicBezTo>
                  <a:cubicBezTo>
                    <a:pt x="253" y="349"/>
                    <a:pt x="253" y="349"/>
                    <a:pt x="253" y="349"/>
                  </a:cubicBezTo>
                  <a:cubicBezTo>
                    <a:pt x="258" y="356"/>
                    <a:pt x="261" y="364"/>
                    <a:pt x="257" y="374"/>
                  </a:cubicBezTo>
                  <a:cubicBezTo>
                    <a:pt x="261" y="374"/>
                    <a:pt x="264" y="374"/>
                    <a:pt x="268" y="374"/>
                  </a:cubicBezTo>
                  <a:cubicBezTo>
                    <a:pt x="288" y="374"/>
                    <a:pt x="301" y="379"/>
                    <a:pt x="308" y="389"/>
                  </a:cubicBezTo>
                  <a:cubicBezTo>
                    <a:pt x="315" y="399"/>
                    <a:pt x="314" y="413"/>
                    <a:pt x="306" y="432"/>
                  </a:cubicBezTo>
                  <a:cubicBezTo>
                    <a:pt x="305" y="436"/>
                    <a:pt x="300" y="441"/>
                    <a:pt x="292" y="449"/>
                  </a:cubicBezTo>
                  <a:cubicBezTo>
                    <a:pt x="288" y="454"/>
                    <a:pt x="279" y="463"/>
                    <a:pt x="275" y="469"/>
                  </a:cubicBezTo>
                  <a:cubicBezTo>
                    <a:pt x="278" y="469"/>
                    <a:pt x="283" y="469"/>
                    <a:pt x="289" y="467"/>
                  </a:cubicBezTo>
                  <a:cubicBezTo>
                    <a:pt x="307" y="464"/>
                    <a:pt x="307" y="464"/>
                    <a:pt x="307" y="464"/>
                  </a:cubicBezTo>
                  <a:cubicBezTo>
                    <a:pt x="299" y="480"/>
                    <a:pt x="299" y="480"/>
                    <a:pt x="299" y="480"/>
                  </a:cubicBezTo>
                  <a:cubicBezTo>
                    <a:pt x="285" y="510"/>
                    <a:pt x="250" y="514"/>
                    <a:pt x="222" y="517"/>
                  </a:cubicBezTo>
                  <a:cubicBezTo>
                    <a:pt x="212" y="519"/>
                    <a:pt x="212" y="519"/>
                    <a:pt x="212" y="519"/>
                  </a:cubicBezTo>
                  <a:cubicBezTo>
                    <a:pt x="204" y="519"/>
                    <a:pt x="199" y="516"/>
                    <a:pt x="194" y="513"/>
                  </a:cubicBezTo>
                  <a:cubicBezTo>
                    <a:pt x="194" y="512"/>
                    <a:pt x="193" y="512"/>
                    <a:pt x="192" y="511"/>
                  </a:cubicBezTo>
                  <a:cubicBezTo>
                    <a:pt x="186" y="520"/>
                    <a:pt x="186" y="520"/>
                    <a:pt x="186" y="520"/>
                  </a:cubicBezTo>
                  <a:cubicBezTo>
                    <a:pt x="183" y="521"/>
                    <a:pt x="183" y="521"/>
                    <a:pt x="183" y="521"/>
                  </a:cubicBezTo>
                  <a:cubicBezTo>
                    <a:pt x="179" y="521"/>
                    <a:pt x="175" y="523"/>
                    <a:pt x="171" y="525"/>
                  </a:cubicBezTo>
                  <a:cubicBezTo>
                    <a:pt x="164" y="527"/>
                    <a:pt x="158" y="529"/>
                    <a:pt x="150" y="530"/>
                  </a:cubicBezTo>
                  <a:cubicBezTo>
                    <a:pt x="145" y="531"/>
                    <a:pt x="145" y="531"/>
                    <a:pt x="145" y="531"/>
                  </a:cubicBezTo>
                  <a:cubicBezTo>
                    <a:pt x="142" y="526"/>
                    <a:pt x="142" y="526"/>
                    <a:pt x="142" y="526"/>
                  </a:cubicBezTo>
                  <a:cubicBezTo>
                    <a:pt x="138" y="521"/>
                    <a:pt x="134" y="518"/>
                    <a:pt x="133" y="518"/>
                  </a:cubicBezTo>
                  <a:cubicBezTo>
                    <a:pt x="130" y="518"/>
                    <a:pt x="124" y="526"/>
                    <a:pt x="121" y="530"/>
                  </a:cubicBezTo>
                  <a:cubicBezTo>
                    <a:pt x="115" y="538"/>
                    <a:pt x="109" y="546"/>
                    <a:pt x="100" y="546"/>
                  </a:cubicBezTo>
                  <a:cubicBezTo>
                    <a:pt x="100" y="546"/>
                    <a:pt x="100" y="546"/>
                    <a:pt x="100" y="546"/>
                  </a:cubicBezTo>
                  <a:cubicBezTo>
                    <a:pt x="95" y="545"/>
                    <a:pt x="92" y="545"/>
                    <a:pt x="90" y="545"/>
                  </a:cubicBezTo>
                  <a:cubicBezTo>
                    <a:pt x="80" y="545"/>
                    <a:pt x="74" y="548"/>
                    <a:pt x="67" y="552"/>
                  </a:cubicBezTo>
                  <a:cubicBezTo>
                    <a:pt x="60" y="556"/>
                    <a:pt x="52" y="560"/>
                    <a:pt x="41" y="560"/>
                  </a:cubicBezTo>
                  <a:close/>
                  <a:moveTo>
                    <a:pt x="168" y="435"/>
                  </a:moveTo>
                  <a:cubicBezTo>
                    <a:pt x="156" y="460"/>
                    <a:pt x="156" y="460"/>
                    <a:pt x="156" y="460"/>
                  </a:cubicBezTo>
                  <a:cubicBezTo>
                    <a:pt x="143" y="485"/>
                    <a:pt x="131" y="488"/>
                    <a:pt x="115" y="489"/>
                  </a:cubicBezTo>
                  <a:cubicBezTo>
                    <a:pt x="109" y="489"/>
                    <a:pt x="101" y="489"/>
                    <a:pt x="92" y="494"/>
                  </a:cubicBezTo>
                  <a:cubicBezTo>
                    <a:pt x="81" y="499"/>
                    <a:pt x="68" y="519"/>
                    <a:pt x="57" y="536"/>
                  </a:cubicBezTo>
                  <a:cubicBezTo>
                    <a:pt x="57" y="536"/>
                    <a:pt x="57" y="536"/>
                    <a:pt x="57" y="537"/>
                  </a:cubicBezTo>
                  <a:cubicBezTo>
                    <a:pt x="57" y="537"/>
                    <a:pt x="58" y="536"/>
                    <a:pt x="59" y="536"/>
                  </a:cubicBezTo>
                  <a:cubicBezTo>
                    <a:pt x="68" y="531"/>
                    <a:pt x="79" y="524"/>
                    <a:pt x="100" y="528"/>
                  </a:cubicBezTo>
                  <a:cubicBezTo>
                    <a:pt x="100" y="527"/>
                    <a:pt x="103" y="522"/>
                    <a:pt x="106" y="519"/>
                  </a:cubicBezTo>
                  <a:cubicBezTo>
                    <a:pt x="112" y="511"/>
                    <a:pt x="120" y="500"/>
                    <a:pt x="133" y="500"/>
                  </a:cubicBezTo>
                  <a:cubicBezTo>
                    <a:pt x="140" y="500"/>
                    <a:pt x="146" y="503"/>
                    <a:pt x="153" y="511"/>
                  </a:cubicBezTo>
                  <a:cubicBezTo>
                    <a:pt x="157" y="510"/>
                    <a:pt x="160" y="509"/>
                    <a:pt x="164" y="507"/>
                  </a:cubicBezTo>
                  <a:cubicBezTo>
                    <a:pt x="168" y="506"/>
                    <a:pt x="172" y="505"/>
                    <a:pt x="175" y="503"/>
                  </a:cubicBezTo>
                  <a:cubicBezTo>
                    <a:pt x="183" y="492"/>
                    <a:pt x="183" y="492"/>
                    <a:pt x="183" y="492"/>
                  </a:cubicBezTo>
                  <a:cubicBezTo>
                    <a:pt x="189" y="491"/>
                    <a:pt x="189" y="491"/>
                    <a:pt x="189" y="491"/>
                  </a:cubicBezTo>
                  <a:cubicBezTo>
                    <a:pt x="195" y="491"/>
                    <a:pt x="200" y="494"/>
                    <a:pt x="204" y="497"/>
                  </a:cubicBezTo>
                  <a:cubicBezTo>
                    <a:pt x="206" y="498"/>
                    <a:pt x="209" y="500"/>
                    <a:pt x="210" y="501"/>
                  </a:cubicBezTo>
                  <a:cubicBezTo>
                    <a:pt x="220" y="499"/>
                    <a:pt x="220" y="499"/>
                    <a:pt x="220" y="499"/>
                  </a:cubicBezTo>
                  <a:cubicBezTo>
                    <a:pt x="237" y="497"/>
                    <a:pt x="255" y="495"/>
                    <a:pt x="268" y="487"/>
                  </a:cubicBezTo>
                  <a:cubicBezTo>
                    <a:pt x="262" y="486"/>
                    <a:pt x="258" y="483"/>
                    <a:pt x="256" y="478"/>
                  </a:cubicBezTo>
                  <a:cubicBezTo>
                    <a:pt x="251" y="466"/>
                    <a:pt x="264" y="452"/>
                    <a:pt x="279" y="436"/>
                  </a:cubicBezTo>
                  <a:cubicBezTo>
                    <a:pt x="283" y="432"/>
                    <a:pt x="289" y="426"/>
                    <a:pt x="290" y="424"/>
                  </a:cubicBezTo>
                  <a:cubicBezTo>
                    <a:pt x="294" y="413"/>
                    <a:pt x="295" y="404"/>
                    <a:pt x="293" y="399"/>
                  </a:cubicBezTo>
                  <a:cubicBezTo>
                    <a:pt x="290" y="395"/>
                    <a:pt x="281" y="392"/>
                    <a:pt x="268" y="392"/>
                  </a:cubicBezTo>
                  <a:cubicBezTo>
                    <a:pt x="259" y="392"/>
                    <a:pt x="250" y="393"/>
                    <a:pt x="241" y="394"/>
                  </a:cubicBezTo>
                  <a:cubicBezTo>
                    <a:pt x="218" y="397"/>
                    <a:pt x="218" y="397"/>
                    <a:pt x="218" y="397"/>
                  </a:cubicBezTo>
                  <a:cubicBezTo>
                    <a:pt x="233" y="379"/>
                    <a:pt x="233" y="379"/>
                    <a:pt x="233" y="379"/>
                  </a:cubicBezTo>
                  <a:cubicBezTo>
                    <a:pt x="246" y="365"/>
                    <a:pt x="241" y="361"/>
                    <a:pt x="226" y="347"/>
                  </a:cubicBezTo>
                  <a:cubicBezTo>
                    <a:pt x="224" y="344"/>
                    <a:pt x="221" y="342"/>
                    <a:pt x="219" y="340"/>
                  </a:cubicBezTo>
                  <a:cubicBezTo>
                    <a:pt x="164" y="285"/>
                    <a:pt x="164" y="285"/>
                    <a:pt x="164" y="285"/>
                  </a:cubicBezTo>
                  <a:cubicBezTo>
                    <a:pt x="230" y="325"/>
                    <a:pt x="230" y="325"/>
                    <a:pt x="230" y="325"/>
                  </a:cubicBezTo>
                  <a:cubicBezTo>
                    <a:pt x="231" y="326"/>
                    <a:pt x="232" y="326"/>
                    <a:pt x="233" y="327"/>
                  </a:cubicBezTo>
                  <a:cubicBezTo>
                    <a:pt x="229" y="315"/>
                    <a:pt x="220" y="306"/>
                    <a:pt x="210" y="297"/>
                  </a:cubicBezTo>
                  <a:cubicBezTo>
                    <a:pt x="200" y="288"/>
                    <a:pt x="189" y="278"/>
                    <a:pt x="185" y="265"/>
                  </a:cubicBezTo>
                  <a:cubicBezTo>
                    <a:pt x="174" y="226"/>
                    <a:pt x="157" y="187"/>
                    <a:pt x="122" y="195"/>
                  </a:cubicBezTo>
                  <a:cubicBezTo>
                    <a:pt x="117" y="177"/>
                    <a:pt x="117" y="177"/>
                    <a:pt x="117" y="177"/>
                  </a:cubicBezTo>
                  <a:cubicBezTo>
                    <a:pt x="120" y="177"/>
                    <a:pt x="123" y="174"/>
                    <a:pt x="127" y="172"/>
                  </a:cubicBezTo>
                  <a:cubicBezTo>
                    <a:pt x="127" y="171"/>
                    <a:pt x="128" y="171"/>
                    <a:pt x="129" y="170"/>
                  </a:cubicBezTo>
                  <a:cubicBezTo>
                    <a:pt x="129" y="170"/>
                    <a:pt x="129" y="170"/>
                    <a:pt x="128" y="169"/>
                  </a:cubicBezTo>
                  <a:cubicBezTo>
                    <a:pt x="127" y="167"/>
                    <a:pt x="126" y="165"/>
                    <a:pt x="125" y="164"/>
                  </a:cubicBezTo>
                  <a:cubicBezTo>
                    <a:pt x="110" y="151"/>
                    <a:pt x="110" y="151"/>
                    <a:pt x="110" y="151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36" y="146"/>
                    <a:pt x="161" y="115"/>
                    <a:pt x="165" y="92"/>
                  </a:cubicBezTo>
                  <a:cubicBezTo>
                    <a:pt x="166" y="89"/>
                    <a:pt x="166" y="86"/>
                    <a:pt x="165" y="84"/>
                  </a:cubicBezTo>
                  <a:cubicBezTo>
                    <a:pt x="159" y="84"/>
                    <a:pt x="150" y="85"/>
                    <a:pt x="140" y="86"/>
                  </a:cubicBezTo>
                  <a:cubicBezTo>
                    <a:pt x="125" y="88"/>
                    <a:pt x="108" y="90"/>
                    <a:pt x="96" y="90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0" y="90"/>
                    <a:pt x="77" y="90"/>
                    <a:pt x="75" y="80"/>
                  </a:cubicBezTo>
                  <a:cubicBezTo>
                    <a:pt x="73" y="74"/>
                    <a:pt x="77" y="69"/>
                    <a:pt x="82" y="65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105" y="32"/>
                    <a:pt x="111" y="23"/>
                    <a:pt x="113" y="20"/>
                  </a:cubicBezTo>
                  <a:cubicBezTo>
                    <a:pt x="110" y="19"/>
                    <a:pt x="104" y="18"/>
                    <a:pt x="95" y="19"/>
                  </a:cubicBezTo>
                  <a:cubicBezTo>
                    <a:pt x="78" y="21"/>
                    <a:pt x="56" y="30"/>
                    <a:pt x="51" y="40"/>
                  </a:cubicBezTo>
                  <a:cubicBezTo>
                    <a:pt x="51" y="41"/>
                    <a:pt x="50" y="45"/>
                    <a:pt x="54" y="5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3" y="66"/>
                    <a:pt x="40" y="68"/>
                    <a:pt x="39" y="71"/>
                  </a:cubicBezTo>
                  <a:cubicBezTo>
                    <a:pt x="36" y="75"/>
                    <a:pt x="38" y="85"/>
                    <a:pt x="40" y="94"/>
                  </a:cubicBezTo>
                  <a:cubicBezTo>
                    <a:pt x="43" y="108"/>
                    <a:pt x="49" y="132"/>
                    <a:pt x="28" y="144"/>
                  </a:cubicBezTo>
                  <a:cubicBezTo>
                    <a:pt x="32" y="147"/>
                    <a:pt x="36" y="145"/>
                    <a:pt x="41" y="141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60" y="176"/>
                    <a:pt x="60" y="176"/>
                    <a:pt x="60" y="176"/>
                  </a:cubicBezTo>
                  <a:cubicBezTo>
                    <a:pt x="59" y="177"/>
                    <a:pt x="59" y="179"/>
                    <a:pt x="59" y="180"/>
                  </a:cubicBezTo>
                  <a:cubicBezTo>
                    <a:pt x="64" y="180"/>
                    <a:pt x="73" y="183"/>
                    <a:pt x="76" y="202"/>
                  </a:cubicBezTo>
                  <a:cubicBezTo>
                    <a:pt x="77" y="215"/>
                    <a:pt x="75" y="238"/>
                    <a:pt x="66" y="252"/>
                  </a:cubicBezTo>
                  <a:cubicBezTo>
                    <a:pt x="75" y="259"/>
                    <a:pt x="75" y="259"/>
                    <a:pt x="75" y="259"/>
                  </a:cubicBezTo>
                  <a:cubicBezTo>
                    <a:pt x="85" y="250"/>
                    <a:pt x="99" y="248"/>
                    <a:pt x="112" y="247"/>
                  </a:cubicBezTo>
                  <a:cubicBezTo>
                    <a:pt x="116" y="247"/>
                    <a:pt x="120" y="247"/>
                    <a:pt x="124" y="246"/>
                  </a:cubicBezTo>
                  <a:cubicBezTo>
                    <a:pt x="146" y="243"/>
                    <a:pt x="146" y="243"/>
                    <a:pt x="146" y="243"/>
                  </a:cubicBezTo>
                  <a:cubicBezTo>
                    <a:pt x="133" y="261"/>
                    <a:pt x="133" y="261"/>
                    <a:pt x="133" y="261"/>
                  </a:cubicBezTo>
                  <a:cubicBezTo>
                    <a:pt x="131" y="262"/>
                    <a:pt x="129" y="265"/>
                    <a:pt x="127" y="267"/>
                  </a:cubicBezTo>
                  <a:cubicBezTo>
                    <a:pt x="124" y="271"/>
                    <a:pt x="115" y="281"/>
                    <a:pt x="115" y="285"/>
                  </a:cubicBezTo>
                  <a:cubicBezTo>
                    <a:pt x="118" y="289"/>
                    <a:pt x="118" y="289"/>
                    <a:pt x="118" y="289"/>
                  </a:cubicBezTo>
                  <a:cubicBezTo>
                    <a:pt x="121" y="292"/>
                    <a:pt x="124" y="298"/>
                    <a:pt x="126" y="298"/>
                  </a:cubicBezTo>
                  <a:cubicBezTo>
                    <a:pt x="126" y="298"/>
                    <a:pt x="128" y="298"/>
                    <a:pt x="134" y="293"/>
                  </a:cubicBezTo>
                  <a:cubicBezTo>
                    <a:pt x="147" y="305"/>
                    <a:pt x="147" y="305"/>
                    <a:pt x="147" y="305"/>
                  </a:cubicBezTo>
                  <a:cubicBezTo>
                    <a:pt x="139" y="317"/>
                    <a:pt x="140" y="325"/>
                    <a:pt x="141" y="336"/>
                  </a:cubicBezTo>
                  <a:cubicBezTo>
                    <a:pt x="142" y="341"/>
                    <a:pt x="142" y="347"/>
                    <a:pt x="142" y="352"/>
                  </a:cubicBezTo>
                  <a:cubicBezTo>
                    <a:pt x="141" y="361"/>
                    <a:pt x="141" y="361"/>
                    <a:pt x="141" y="361"/>
                  </a:cubicBezTo>
                  <a:cubicBezTo>
                    <a:pt x="132" y="361"/>
                    <a:pt x="132" y="361"/>
                    <a:pt x="132" y="361"/>
                  </a:cubicBezTo>
                  <a:cubicBezTo>
                    <a:pt x="132" y="361"/>
                    <a:pt x="132" y="361"/>
                    <a:pt x="132" y="361"/>
                  </a:cubicBezTo>
                  <a:cubicBezTo>
                    <a:pt x="114" y="361"/>
                    <a:pt x="104" y="366"/>
                    <a:pt x="93" y="375"/>
                  </a:cubicBezTo>
                  <a:cubicBezTo>
                    <a:pt x="94" y="376"/>
                    <a:pt x="96" y="377"/>
                    <a:pt x="97" y="378"/>
                  </a:cubicBezTo>
                  <a:cubicBezTo>
                    <a:pt x="103" y="384"/>
                    <a:pt x="105" y="393"/>
                    <a:pt x="104" y="404"/>
                  </a:cubicBezTo>
                  <a:cubicBezTo>
                    <a:pt x="103" y="421"/>
                    <a:pt x="88" y="432"/>
                    <a:pt x="73" y="441"/>
                  </a:cubicBezTo>
                  <a:cubicBezTo>
                    <a:pt x="82" y="439"/>
                    <a:pt x="86" y="446"/>
                    <a:pt x="88" y="449"/>
                  </a:cubicBezTo>
                  <a:cubicBezTo>
                    <a:pt x="91" y="448"/>
                    <a:pt x="92" y="448"/>
                    <a:pt x="94" y="448"/>
                  </a:cubicBezTo>
                  <a:cubicBezTo>
                    <a:pt x="105" y="448"/>
                    <a:pt x="110" y="457"/>
                    <a:pt x="113" y="461"/>
                  </a:cubicBezTo>
                  <a:cubicBezTo>
                    <a:pt x="114" y="462"/>
                    <a:pt x="115" y="464"/>
                    <a:pt x="115" y="464"/>
                  </a:cubicBezTo>
                  <a:cubicBezTo>
                    <a:pt x="118" y="463"/>
                    <a:pt x="126" y="458"/>
                    <a:pt x="132" y="454"/>
                  </a:cubicBezTo>
                  <a:cubicBezTo>
                    <a:pt x="136" y="451"/>
                    <a:pt x="140" y="449"/>
                    <a:pt x="143" y="448"/>
                  </a:cubicBezTo>
                  <a:lnTo>
                    <a:pt x="168" y="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3" name="Freeform 475"/>
            <p:cNvSpPr>
              <a:spLocks/>
            </p:cNvSpPr>
            <p:nvPr/>
          </p:nvSpPr>
          <p:spPr bwMode="auto">
            <a:xfrm>
              <a:off x="2970" y="1426"/>
              <a:ext cx="7" cy="6"/>
            </a:xfrm>
            <a:custGeom>
              <a:avLst/>
              <a:gdLst>
                <a:gd name="T0" fmla="*/ 0 w 24"/>
                <a:gd name="T1" fmla="*/ 2 h 22"/>
                <a:gd name="T2" fmla="*/ 24 w 24"/>
                <a:gd name="T3" fmla="*/ 2 h 22"/>
                <a:gd name="T4" fmla="*/ 16 w 24"/>
                <a:gd name="T5" fmla="*/ 22 h 22"/>
                <a:gd name="T6" fmla="*/ 0 w 24"/>
                <a:gd name="T7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22">
                  <a:moveTo>
                    <a:pt x="0" y="2"/>
                  </a:moveTo>
                  <a:cubicBezTo>
                    <a:pt x="7" y="0"/>
                    <a:pt x="16" y="2"/>
                    <a:pt x="24" y="2"/>
                  </a:cubicBezTo>
                  <a:cubicBezTo>
                    <a:pt x="23" y="8"/>
                    <a:pt x="20" y="17"/>
                    <a:pt x="16" y="22"/>
                  </a:cubicBezTo>
                  <a:cubicBezTo>
                    <a:pt x="11" y="15"/>
                    <a:pt x="3" y="9"/>
                    <a:pt x="0" y="2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4" name="Freeform 476"/>
            <p:cNvSpPr>
              <a:spLocks/>
            </p:cNvSpPr>
            <p:nvPr/>
          </p:nvSpPr>
          <p:spPr bwMode="auto">
            <a:xfrm>
              <a:off x="2966" y="1423"/>
              <a:ext cx="14" cy="14"/>
            </a:xfrm>
            <a:custGeom>
              <a:avLst/>
              <a:gdLst>
                <a:gd name="T0" fmla="*/ 31 w 48"/>
                <a:gd name="T1" fmla="*/ 47 h 47"/>
                <a:gd name="T2" fmla="*/ 23 w 48"/>
                <a:gd name="T3" fmla="*/ 37 h 47"/>
                <a:gd name="T4" fmla="*/ 18 w 48"/>
                <a:gd name="T5" fmla="*/ 31 h 47"/>
                <a:gd name="T6" fmla="*/ 5 w 48"/>
                <a:gd name="T7" fmla="*/ 15 h 47"/>
                <a:gd name="T8" fmla="*/ 0 w 48"/>
                <a:gd name="T9" fmla="*/ 4 h 47"/>
                <a:gd name="T10" fmla="*/ 11 w 48"/>
                <a:gd name="T11" fmla="*/ 2 h 47"/>
                <a:gd name="T12" fmla="*/ 31 w 48"/>
                <a:gd name="T13" fmla="*/ 1 h 47"/>
                <a:gd name="T14" fmla="*/ 38 w 48"/>
                <a:gd name="T15" fmla="*/ 1 h 47"/>
                <a:gd name="T16" fmla="*/ 48 w 48"/>
                <a:gd name="T17" fmla="*/ 1 h 47"/>
                <a:gd name="T18" fmla="*/ 47 w 48"/>
                <a:gd name="T19" fmla="*/ 12 h 47"/>
                <a:gd name="T20" fmla="*/ 38 w 48"/>
                <a:gd name="T21" fmla="*/ 36 h 47"/>
                <a:gd name="T22" fmla="*/ 31 w 48"/>
                <a:gd name="T2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47">
                  <a:moveTo>
                    <a:pt x="31" y="47"/>
                  </a:moveTo>
                  <a:cubicBezTo>
                    <a:pt x="23" y="37"/>
                    <a:pt x="23" y="37"/>
                    <a:pt x="23" y="37"/>
                  </a:cubicBezTo>
                  <a:cubicBezTo>
                    <a:pt x="21" y="35"/>
                    <a:pt x="20" y="33"/>
                    <a:pt x="18" y="31"/>
                  </a:cubicBezTo>
                  <a:cubicBezTo>
                    <a:pt x="13" y="26"/>
                    <a:pt x="8" y="21"/>
                    <a:pt x="5" y="1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6" y="0"/>
                    <a:pt x="24" y="0"/>
                    <a:pt x="31" y="1"/>
                  </a:cubicBezTo>
                  <a:cubicBezTo>
                    <a:pt x="33" y="1"/>
                    <a:pt x="36" y="1"/>
                    <a:pt x="3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6" y="20"/>
                    <a:pt x="42" y="30"/>
                    <a:pt x="38" y="36"/>
                  </a:cubicBezTo>
                  <a:lnTo>
                    <a:pt x="31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5" name="Freeform 477"/>
            <p:cNvSpPr>
              <a:spLocks/>
            </p:cNvSpPr>
            <p:nvPr/>
          </p:nvSpPr>
          <p:spPr bwMode="auto">
            <a:xfrm>
              <a:off x="3749" y="2072"/>
              <a:ext cx="10" cy="12"/>
            </a:xfrm>
            <a:custGeom>
              <a:avLst/>
              <a:gdLst>
                <a:gd name="T0" fmla="*/ 24 w 32"/>
                <a:gd name="T1" fmla="*/ 0 h 40"/>
                <a:gd name="T2" fmla="*/ 32 w 32"/>
                <a:gd name="T3" fmla="*/ 8 h 40"/>
                <a:gd name="T4" fmla="*/ 0 w 32"/>
                <a:gd name="T5" fmla="*/ 40 h 40"/>
                <a:gd name="T6" fmla="*/ 24 w 32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40">
                  <a:moveTo>
                    <a:pt x="24" y="0"/>
                  </a:moveTo>
                  <a:cubicBezTo>
                    <a:pt x="27" y="3"/>
                    <a:pt x="29" y="5"/>
                    <a:pt x="32" y="8"/>
                  </a:cubicBezTo>
                  <a:cubicBezTo>
                    <a:pt x="22" y="18"/>
                    <a:pt x="11" y="29"/>
                    <a:pt x="0" y="40"/>
                  </a:cubicBezTo>
                  <a:cubicBezTo>
                    <a:pt x="1" y="24"/>
                    <a:pt x="14" y="14"/>
                    <a:pt x="24" y="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6" name="Freeform 478"/>
            <p:cNvSpPr>
              <a:spLocks/>
            </p:cNvSpPr>
            <p:nvPr/>
          </p:nvSpPr>
          <p:spPr bwMode="auto">
            <a:xfrm>
              <a:off x="3746" y="2068"/>
              <a:ext cx="17" cy="23"/>
            </a:xfrm>
            <a:custGeom>
              <a:avLst/>
              <a:gdLst>
                <a:gd name="T0" fmla="*/ 0 w 55"/>
                <a:gd name="T1" fmla="*/ 76 h 76"/>
                <a:gd name="T2" fmla="*/ 1 w 55"/>
                <a:gd name="T3" fmla="*/ 52 h 76"/>
                <a:gd name="T4" fmla="*/ 21 w 55"/>
                <a:gd name="T5" fmla="*/ 16 h 76"/>
                <a:gd name="T6" fmla="*/ 27 w 55"/>
                <a:gd name="T7" fmla="*/ 8 h 76"/>
                <a:gd name="T8" fmla="*/ 34 w 55"/>
                <a:gd name="T9" fmla="*/ 0 h 76"/>
                <a:gd name="T10" fmla="*/ 55 w 55"/>
                <a:gd name="T11" fmla="*/ 21 h 76"/>
                <a:gd name="T12" fmla="*/ 0 w 55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6">
                  <a:moveTo>
                    <a:pt x="0" y="76"/>
                  </a:moveTo>
                  <a:cubicBezTo>
                    <a:pt x="1" y="52"/>
                    <a:pt x="1" y="52"/>
                    <a:pt x="1" y="52"/>
                  </a:cubicBezTo>
                  <a:cubicBezTo>
                    <a:pt x="2" y="36"/>
                    <a:pt x="11" y="26"/>
                    <a:pt x="21" y="16"/>
                  </a:cubicBezTo>
                  <a:cubicBezTo>
                    <a:pt x="23" y="13"/>
                    <a:pt x="25" y="11"/>
                    <a:pt x="27" y="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55" y="21"/>
                    <a:pt x="55" y="21"/>
                    <a:pt x="55" y="21"/>
                  </a:cubicBez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7" name="Freeform 479"/>
            <p:cNvSpPr>
              <a:spLocks/>
            </p:cNvSpPr>
            <p:nvPr/>
          </p:nvSpPr>
          <p:spPr bwMode="auto">
            <a:xfrm>
              <a:off x="3060" y="1512"/>
              <a:ext cx="6" cy="10"/>
            </a:xfrm>
            <a:custGeom>
              <a:avLst/>
              <a:gdLst>
                <a:gd name="T0" fmla="*/ 0 w 18"/>
                <a:gd name="T1" fmla="*/ 13 h 34"/>
                <a:gd name="T2" fmla="*/ 7 w 18"/>
                <a:gd name="T3" fmla="*/ 0 h 34"/>
                <a:gd name="T4" fmla="*/ 18 w 18"/>
                <a:gd name="T5" fmla="*/ 30 h 34"/>
                <a:gd name="T6" fmla="*/ 5 w 18"/>
                <a:gd name="T7" fmla="*/ 34 h 34"/>
                <a:gd name="T8" fmla="*/ 0 w 18"/>
                <a:gd name="T9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">
                  <a:moveTo>
                    <a:pt x="0" y="13"/>
                  </a:moveTo>
                  <a:cubicBezTo>
                    <a:pt x="2" y="9"/>
                    <a:pt x="4" y="5"/>
                    <a:pt x="7" y="0"/>
                  </a:cubicBezTo>
                  <a:cubicBezTo>
                    <a:pt x="12" y="8"/>
                    <a:pt x="16" y="22"/>
                    <a:pt x="18" y="30"/>
                  </a:cubicBezTo>
                  <a:cubicBezTo>
                    <a:pt x="14" y="31"/>
                    <a:pt x="9" y="33"/>
                    <a:pt x="5" y="34"/>
                  </a:cubicBezTo>
                  <a:cubicBezTo>
                    <a:pt x="3" y="27"/>
                    <a:pt x="1" y="20"/>
                    <a:pt x="0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8" name="Freeform 480"/>
            <p:cNvSpPr>
              <a:spLocks/>
            </p:cNvSpPr>
            <p:nvPr/>
          </p:nvSpPr>
          <p:spPr bwMode="auto">
            <a:xfrm>
              <a:off x="3057" y="1507"/>
              <a:ext cx="12" cy="19"/>
            </a:xfrm>
            <a:custGeom>
              <a:avLst/>
              <a:gdLst>
                <a:gd name="T0" fmla="*/ 9 w 39"/>
                <a:gd name="T1" fmla="*/ 62 h 62"/>
                <a:gd name="T2" fmla="*/ 4 w 39"/>
                <a:gd name="T3" fmla="*/ 47 h 62"/>
                <a:gd name="T4" fmla="*/ 0 w 39"/>
                <a:gd name="T5" fmla="*/ 32 h 62"/>
                <a:gd name="T6" fmla="*/ 0 w 39"/>
                <a:gd name="T7" fmla="*/ 29 h 62"/>
                <a:gd name="T8" fmla="*/ 1 w 39"/>
                <a:gd name="T9" fmla="*/ 26 h 62"/>
                <a:gd name="T10" fmla="*/ 9 w 39"/>
                <a:gd name="T11" fmla="*/ 13 h 62"/>
                <a:gd name="T12" fmla="*/ 17 w 39"/>
                <a:gd name="T13" fmla="*/ 0 h 62"/>
                <a:gd name="T14" fmla="*/ 24 w 39"/>
                <a:gd name="T15" fmla="*/ 12 h 62"/>
                <a:gd name="T16" fmla="*/ 37 w 39"/>
                <a:gd name="T17" fmla="*/ 45 h 62"/>
                <a:gd name="T18" fmla="*/ 39 w 39"/>
                <a:gd name="T19" fmla="*/ 54 h 62"/>
                <a:gd name="T20" fmla="*/ 9 w 39"/>
                <a:gd name="T2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62">
                  <a:moveTo>
                    <a:pt x="9" y="62"/>
                  </a:moveTo>
                  <a:cubicBezTo>
                    <a:pt x="4" y="47"/>
                    <a:pt x="4" y="47"/>
                    <a:pt x="4" y="47"/>
                  </a:cubicBezTo>
                  <a:cubicBezTo>
                    <a:pt x="3" y="42"/>
                    <a:pt x="1" y="37"/>
                    <a:pt x="0" y="3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4" y="22"/>
                    <a:pt x="6" y="17"/>
                    <a:pt x="9" y="1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31" y="22"/>
                    <a:pt x="35" y="38"/>
                    <a:pt x="37" y="45"/>
                  </a:cubicBezTo>
                  <a:cubicBezTo>
                    <a:pt x="39" y="54"/>
                    <a:pt x="39" y="54"/>
                    <a:pt x="39" y="54"/>
                  </a:cubicBezTo>
                  <a:lnTo>
                    <a:pt x="9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39" name="Freeform 481"/>
            <p:cNvSpPr>
              <a:spLocks/>
            </p:cNvSpPr>
            <p:nvPr/>
          </p:nvSpPr>
          <p:spPr bwMode="auto">
            <a:xfrm>
              <a:off x="2928" y="1624"/>
              <a:ext cx="17" cy="13"/>
            </a:xfrm>
            <a:custGeom>
              <a:avLst/>
              <a:gdLst>
                <a:gd name="T0" fmla="*/ 0 w 58"/>
                <a:gd name="T1" fmla="*/ 18 h 43"/>
                <a:gd name="T2" fmla="*/ 41 w 58"/>
                <a:gd name="T3" fmla="*/ 0 h 43"/>
                <a:gd name="T4" fmla="*/ 0 w 58"/>
                <a:gd name="T5" fmla="*/ 1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3">
                  <a:moveTo>
                    <a:pt x="0" y="18"/>
                  </a:moveTo>
                  <a:cubicBezTo>
                    <a:pt x="14" y="12"/>
                    <a:pt x="27" y="6"/>
                    <a:pt x="41" y="0"/>
                  </a:cubicBezTo>
                  <a:cubicBezTo>
                    <a:pt x="58" y="26"/>
                    <a:pt x="15" y="43"/>
                    <a:pt x="0" y="18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0" name="Freeform 482"/>
            <p:cNvSpPr>
              <a:spLocks/>
            </p:cNvSpPr>
            <p:nvPr/>
          </p:nvSpPr>
          <p:spPr bwMode="auto">
            <a:xfrm>
              <a:off x="2924" y="1621"/>
              <a:ext cx="21" cy="15"/>
            </a:xfrm>
            <a:custGeom>
              <a:avLst/>
              <a:gdLst>
                <a:gd name="T0" fmla="*/ 35 w 70"/>
                <a:gd name="T1" fmla="*/ 51 h 51"/>
                <a:gd name="T2" fmla="*/ 6 w 70"/>
                <a:gd name="T3" fmla="*/ 35 h 51"/>
                <a:gd name="T4" fmla="*/ 0 w 70"/>
                <a:gd name="T5" fmla="*/ 26 h 51"/>
                <a:gd name="T6" fmla="*/ 58 w 70"/>
                <a:gd name="T7" fmla="*/ 0 h 51"/>
                <a:gd name="T8" fmla="*/ 62 w 70"/>
                <a:gd name="T9" fmla="*/ 7 h 51"/>
                <a:gd name="T10" fmla="*/ 64 w 70"/>
                <a:gd name="T11" fmla="*/ 35 h 51"/>
                <a:gd name="T12" fmla="*/ 35 w 70"/>
                <a:gd name="T1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1">
                  <a:moveTo>
                    <a:pt x="35" y="51"/>
                  </a:moveTo>
                  <a:cubicBezTo>
                    <a:pt x="22" y="51"/>
                    <a:pt x="12" y="46"/>
                    <a:pt x="6" y="35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70" y="20"/>
                    <a:pt x="67" y="30"/>
                    <a:pt x="64" y="35"/>
                  </a:cubicBezTo>
                  <a:cubicBezTo>
                    <a:pt x="59" y="45"/>
                    <a:pt x="47" y="51"/>
                    <a:pt x="35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1" name="Freeform 483"/>
            <p:cNvSpPr>
              <a:spLocks/>
            </p:cNvSpPr>
            <p:nvPr/>
          </p:nvSpPr>
          <p:spPr bwMode="auto">
            <a:xfrm>
              <a:off x="3048" y="1325"/>
              <a:ext cx="9" cy="14"/>
            </a:xfrm>
            <a:custGeom>
              <a:avLst/>
              <a:gdLst>
                <a:gd name="T0" fmla="*/ 30 w 30"/>
                <a:gd name="T1" fmla="*/ 15 h 47"/>
                <a:gd name="T2" fmla="*/ 25 w 30"/>
                <a:gd name="T3" fmla="*/ 47 h 47"/>
                <a:gd name="T4" fmla="*/ 17 w 30"/>
                <a:gd name="T5" fmla="*/ 0 h 47"/>
                <a:gd name="T6" fmla="*/ 30 w 30"/>
                <a:gd name="T7" fmla="*/ 1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47">
                  <a:moveTo>
                    <a:pt x="30" y="15"/>
                  </a:moveTo>
                  <a:cubicBezTo>
                    <a:pt x="30" y="26"/>
                    <a:pt x="26" y="36"/>
                    <a:pt x="25" y="47"/>
                  </a:cubicBezTo>
                  <a:cubicBezTo>
                    <a:pt x="10" y="33"/>
                    <a:pt x="0" y="16"/>
                    <a:pt x="17" y="0"/>
                  </a:cubicBezTo>
                  <a:cubicBezTo>
                    <a:pt x="21" y="5"/>
                    <a:pt x="28" y="10"/>
                    <a:pt x="30" y="15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2" name="Freeform 484"/>
            <p:cNvSpPr>
              <a:spLocks/>
            </p:cNvSpPr>
            <p:nvPr/>
          </p:nvSpPr>
          <p:spPr bwMode="auto">
            <a:xfrm>
              <a:off x="3047" y="1321"/>
              <a:ext cx="13" cy="24"/>
            </a:xfrm>
            <a:custGeom>
              <a:avLst/>
              <a:gdLst>
                <a:gd name="T0" fmla="*/ 32 w 41"/>
                <a:gd name="T1" fmla="*/ 79 h 79"/>
                <a:gd name="T2" fmla="*/ 19 w 41"/>
                <a:gd name="T3" fmla="*/ 66 h 79"/>
                <a:gd name="T4" fmla="*/ 0 w 41"/>
                <a:gd name="T5" fmla="*/ 31 h 79"/>
                <a:gd name="T6" fmla="*/ 12 w 41"/>
                <a:gd name="T7" fmla="*/ 7 h 79"/>
                <a:gd name="T8" fmla="*/ 19 w 41"/>
                <a:gd name="T9" fmla="*/ 0 h 79"/>
                <a:gd name="T10" fmla="*/ 25 w 41"/>
                <a:gd name="T11" fmla="*/ 7 h 79"/>
                <a:gd name="T12" fmla="*/ 29 w 41"/>
                <a:gd name="T13" fmla="*/ 11 h 79"/>
                <a:gd name="T14" fmla="*/ 40 w 41"/>
                <a:gd name="T15" fmla="*/ 24 h 79"/>
                <a:gd name="T16" fmla="*/ 41 w 41"/>
                <a:gd name="T17" fmla="*/ 26 h 79"/>
                <a:gd name="T18" fmla="*/ 41 w 41"/>
                <a:gd name="T19" fmla="*/ 29 h 79"/>
                <a:gd name="T20" fmla="*/ 37 w 41"/>
                <a:gd name="T21" fmla="*/ 51 h 79"/>
                <a:gd name="T22" fmla="*/ 35 w 41"/>
                <a:gd name="T23" fmla="*/ 61 h 79"/>
                <a:gd name="T24" fmla="*/ 32 w 41"/>
                <a:gd name="T2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79">
                  <a:moveTo>
                    <a:pt x="32" y="79"/>
                  </a:moveTo>
                  <a:cubicBezTo>
                    <a:pt x="19" y="66"/>
                    <a:pt x="19" y="66"/>
                    <a:pt x="19" y="66"/>
                  </a:cubicBezTo>
                  <a:cubicBezTo>
                    <a:pt x="7" y="54"/>
                    <a:pt x="0" y="42"/>
                    <a:pt x="0" y="31"/>
                  </a:cubicBezTo>
                  <a:cubicBezTo>
                    <a:pt x="0" y="22"/>
                    <a:pt x="4" y="14"/>
                    <a:pt x="12" y="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6" y="9"/>
                    <a:pt x="28" y="10"/>
                    <a:pt x="29" y="11"/>
                  </a:cubicBezTo>
                  <a:cubicBezTo>
                    <a:pt x="33" y="15"/>
                    <a:pt x="37" y="19"/>
                    <a:pt x="40" y="24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0" y="36"/>
                    <a:pt x="39" y="44"/>
                    <a:pt x="37" y="51"/>
                  </a:cubicBezTo>
                  <a:cubicBezTo>
                    <a:pt x="36" y="54"/>
                    <a:pt x="35" y="58"/>
                    <a:pt x="35" y="61"/>
                  </a:cubicBezTo>
                  <a:lnTo>
                    <a:pt x="32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3" name="Freeform 485"/>
            <p:cNvSpPr>
              <a:spLocks/>
            </p:cNvSpPr>
            <p:nvPr/>
          </p:nvSpPr>
          <p:spPr bwMode="auto">
            <a:xfrm>
              <a:off x="3000" y="1444"/>
              <a:ext cx="15" cy="10"/>
            </a:xfrm>
            <a:custGeom>
              <a:avLst/>
              <a:gdLst>
                <a:gd name="T0" fmla="*/ 14 w 48"/>
                <a:gd name="T1" fmla="*/ 0 h 33"/>
                <a:gd name="T2" fmla="*/ 48 w 48"/>
                <a:gd name="T3" fmla="*/ 5 h 33"/>
                <a:gd name="T4" fmla="*/ 0 w 48"/>
                <a:gd name="T5" fmla="*/ 33 h 33"/>
                <a:gd name="T6" fmla="*/ 14 w 48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3">
                  <a:moveTo>
                    <a:pt x="14" y="0"/>
                  </a:moveTo>
                  <a:cubicBezTo>
                    <a:pt x="26" y="1"/>
                    <a:pt x="37" y="4"/>
                    <a:pt x="48" y="5"/>
                  </a:cubicBezTo>
                  <a:cubicBezTo>
                    <a:pt x="32" y="15"/>
                    <a:pt x="16" y="24"/>
                    <a:pt x="0" y="33"/>
                  </a:cubicBezTo>
                  <a:cubicBezTo>
                    <a:pt x="5" y="22"/>
                    <a:pt x="9" y="11"/>
                    <a:pt x="14" y="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4" name="Freeform 486"/>
            <p:cNvSpPr>
              <a:spLocks/>
            </p:cNvSpPr>
            <p:nvPr/>
          </p:nvSpPr>
          <p:spPr bwMode="auto">
            <a:xfrm>
              <a:off x="2994" y="1441"/>
              <a:ext cx="29" cy="20"/>
            </a:xfrm>
            <a:custGeom>
              <a:avLst/>
              <a:gdLst>
                <a:gd name="T0" fmla="*/ 0 w 95"/>
                <a:gd name="T1" fmla="*/ 65 h 65"/>
                <a:gd name="T2" fmla="*/ 11 w 95"/>
                <a:gd name="T3" fmla="*/ 39 h 65"/>
                <a:gd name="T4" fmla="*/ 22 w 95"/>
                <a:gd name="T5" fmla="*/ 15 h 65"/>
                <a:gd name="T6" fmla="*/ 29 w 95"/>
                <a:gd name="T7" fmla="*/ 0 h 65"/>
                <a:gd name="T8" fmla="*/ 35 w 95"/>
                <a:gd name="T9" fmla="*/ 1 h 65"/>
                <a:gd name="T10" fmla="*/ 59 w 95"/>
                <a:gd name="T11" fmla="*/ 4 h 65"/>
                <a:gd name="T12" fmla="*/ 70 w 95"/>
                <a:gd name="T13" fmla="*/ 6 h 65"/>
                <a:gd name="T14" fmla="*/ 95 w 95"/>
                <a:gd name="T15" fmla="*/ 11 h 65"/>
                <a:gd name="T16" fmla="*/ 73 w 95"/>
                <a:gd name="T17" fmla="*/ 23 h 65"/>
                <a:gd name="T18" fmla="*/ 24 w 95"/>
                <a:gd name="T19" fmla="*/ 51 h 65"/>
                <a:gd name="T20" fmla="*/ 0 w 95"/>
                <a:gd name="T2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" h="65">
                  <a:moveTo>
                    <a:pt x="0" y="65"/>
                  </a:moveTo>
                  <a:cubicBezTo>
                    <a:pt x="11" y="39"/>
                    <a:pt x="11" y="39"/>
                    <a:pt x="11" y="39"/>
                  </a:cubicBezTo>
                  <a:cubicBezTo>
                    <a:pt x="15" y="31"/>
                    <a:pt x="19" y="23"/>
                    <a:pt x="22" y="15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43" y="1"/>
                    <a:pt x="51" y="3"/>
                    <a:pt x="59" y="4"/>
                  </a:cubicBezTo>
                  <a:cubicBezTo>
                    <a:pt x="63" y="5"/>
                    <a:pt x="66" y="6"/>
                    <a:pt x="70" y="6"/>
                  </a:cubicBezTo>
                  <a:cubicBezTo>
                    <a:pt x="95" y="11"/>
                    <a:pt x="95" y="11"/>
                    <a:pt x="95" y="11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57" y="33"/>
                    <a:pt x="40" y="42"/>
                    <a:pt x="24" y="51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5" name="Freeform 487"/>
            <p:cNvSpPr>
              <a:spLocks/>
            </p:cNvSpPr>
            <p:nvPr/>
          </p:nvSpPr>
          <p:spPr bwMode="auto">
            <a:xfrm>
              <a:off x="3019" y="1426"/>
              <a:ext cx="9" cy="12"/>
            </a:xfrm>
            <a:custGeom>
              <a:avLst/>
              <a:gdLst>
                <a:gd name="T0" fmla="*/ 20 w 30"/>
                <a:gd name="T1" fmla="*/ 0 h 38"/>
                <a:gd name="T2" fmla="*/ 30 w 30"/>
                <a:gd name="T3" fmla="*/ 38 h 38"/>
                <a:gd name="T4" fmla="*/ 0 w 30"/>
                <a:gd name="T5" fmla="*/ 24 h 38"/>
                <a:gd name="T6" fmla="*/ 20 w 3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20" y="0"/>
                  </a:moveTo>
                  <a:cubicBezTo>
                    <a:pt x="23" y="13"/>
                    <a:pt x="27" y="26"/>
                    <a:pt x="30" y="38"/>
                  </a:cubicBezTo>
                  <a:cubicBezTo>
                    <a:pt x="20" y="36"/>
                    <a:pt x="8" y="29"/>
                    <a:pt x="0" y="24"/>
                  </a:cubicBezTo>
                  <a:cubicBezTo>
                    <a:pt x="6" y="16"/>
                    <a:pt x="13" y="6"/>
                    <a:pt x="20" y="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6" name="Freeform 488"/>
            <p:cNvSpPr>
              <a:spLocks/>
            </p:cNvSpPr>
            <p:nvPr/>
          </p:nvSpPr>
          <p:spPr bwMode="auto">
            <a:xfrm>
              <a:off x="3015" y="1421"/>
              <a:ext cx="17" cy="21"/>
            </a:xfrm>
            <a:custGeom>
              <a:avLst/>
              <a:gdLst>
                <a:gd name="T0" fmla="*/ 56 w 56"/>
                <a:gd name="T1" fmla="*/ 69 h 69"/>
                <a:gd name="T2" fmla="*/ 41 w 56"/>
                <a:gd name="T3" fmla="*/ 64 h 69"/>
                <a:gd name="T4" fmla="*/ 9 w 56"/>
                <a:gd name="T5" fmla="*/ 48 h 69"/>
                <a:gd name="T6" fmla="*/ 0 w 56"/>
                <a:gd name="T7" fmla="*/ 43 h 69"/>
                <a:gd name="T8" fmla="*/ 7 w 56"/>
                <a:gd name="T9" fmla="*/ 35 h 69"/>
                <a:gd name="T10" fmla="*/ 13 w 56"/>
                <a:gd name="T11" fmla="*/ 28 h 69"/>
                <a:gd name="T12" fmla="*/ 29 w 56"/>
                <a:gd name="T13" fmla="*/ 9 h 69"/>
                <a:gd name="T14" fmla="*/ 40 w 56"/>
                <a:gd name="T15" fmla="*/ 0 h 69"/>
                <a:gd name="T16" fmla="*/ 46 w 56"/>
                <a:gd name="T17" fmla="*/ 28 h 69"/>
                <a:gd name="T18" fmla="*/ 53 w 56"/>
                <a:gd name="T19" fmla="*/ 53 h 69"/>
                <a:gd name="T20" fmla="*/ 56 w 56"/>
                <a:gd name="T2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9">
                  <a:moveTo>
                    <a:pt x="56" y="69"/>
                  </a:moveTo>
                  <a:cubicBezTo>
                    <a:pt x="41" y="64"/>
                    <a:pt x="41" y="64"/>
                    <a:pt x="41" y="64"/>
                  </a:cubicBezTo>
                  <a:cubicBezTo>
                    <a:pt x="28" y="61"/>
                    <a:pt x="13" y="51"/>
                    <a:pt x="9" y="4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3"/>
                    <a:pt x="11" y="30"/>
                    <a:pt x="13" y="28"/>
                  </a:cubicBezTo>
                  <a:cubicBezTo>
                    <a:pt x="17" y="21"/>
                    <a:pt x="22" y="15"/>
                    <a:pt x="29" y="9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8" y="36"/>
                    <a:pt x="50" y="45"/>
                    <a:pt x="53" y="53"/>
                  </a:cubicBezTo>
                  <a:lnTo>
                    <a:pt x="56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7" name="Freeform 489"/>
            <p:cNvSpPr>
              <a:spLocks/>
            </p:cNvSpPr>
            <p:nvPr/>
          </p:nvSpPr>
          <p:spPr bwMode="auto">
            <a:xfrm>
              <a:off x="2925" y="1410"/>
              <a:ext cx="17" cy="16"/>
            </a:xfrm>
            <a:custGeom>
              <a:avLst/>
              <a:gdLst>
                <a:gd name="T0" fmla="*/ 4 w 58"/>
                <a:gd name="T1" fmla="*/ 54 h 54"/>
                <a:gd name="T2" fmla="*/ 19 w 58"/>
                <a:gd name="T3" fmla="*/ 0 h 54"/>
                <a:gd name="T4" fmla="*/ 56 w 58"/>
                <a:gd name="T5" fmla="*/ 31 h 54"/>
                <a:gd name="T6" fmla="*/ 4 w 5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4">
                  <a:moveTo>
                    <a:pt x="4" y="54"/>
                  </a:moveTo>
                  <a:cubicBezTo>
                    <a:pt x="2" y="41"/>
                    <a:pt x="0" y="0"/>
                    <a:pt x="19" y="0"/>
                  </a:cubicBezTo>
                  <a:cubicBezTo>
                    <a:pt x="58" y="0"/>
                    <a:pt x="16" y="26"/>
                    <a:pt x="56" y="31"/>
                  </a:cubicBezTo>
                  <a:cubicBezTo>
                    <a:pt x="38" y="39"/>
                    <a:pt x="21" y="46"/>
                    <a:pt x="4" y="54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8" name="Freeform 490"/>
            <p:cNvSpPr>
              <a:spLocks noEditPoints="1"/>
            </p:cNvSpPr>
            <p:nvPr/>
          </p:nvSpPr>
          <p:spPr bwMode="auto">
            <a:xfrm>
              <a:off x="2922" y="1407"/>
              <a:ext cx="30" cy="23"/>
            </a:xfrm>
            <a:custGeom>
              <a:avLst/>
              <a:gdLst>
                <a:gd name="T0" fmla="*/ 5 w 100"/>
                <a:gd name="T1" fmla="*/ 77 h 77"/>
                <a:gd name="T2" fmla="*/ 3 w 100"/>
                <a:gd name="T3" fmla="*/ 65 h 77"/>
                <a:gd name="T4" fmla="*/ 13 w 100"/>
                <a:gd name="T5" fmla="*/ 8 h 77"/>
                <a:gd name="T6" fmla="*/ 28 w 100"/>
                <a:gd name="T7" fmla="*/ 0 h 77"/>
                <a:gd name="T8" fmla="*/ 51 w 100"/>
                <a:gd name="T9" fmla="*/ 7 h 77"/>
                <a:gd name="T10" fmla="*/ 55 w 100"/>
                <a:gd name="T11" fmla="*/ 24 h 77"/>
                <a:gd name="T12" fmla="*/ 55 w 100"/>
                <a:gd name="T13" fmla="*/ 29 h 77"/>
                <a:gd name="T14" fmla="*/ 66 w 100"/>
                <a:gd name="T15" fmla="*/ 32 h 77"/>
                <a:gd name="T16" fmla="*/ 100 w 100"/>
                <a:gd name="T17" fmla="*/ 36 h 77"/>
                <a:gd name="T18" fmla="*/ 5 w 100"/>
                <a:gd name="T19" fmla="*/ 77 h 77"/>
                <a:gd name="T20" fmla="*/ 28 w 100"/>
                <a:gd name="T21" fmla="*/ 19 h 77"/>
                <a:gd name="T22" fmla="*/ 21 w 100"/>
                <a:gd name="T23" fmla="*/ 50 h 77"/>
                <a:gd name="T24" fmla="*/ 41 w 100"/>
                <a:gd name="T25" fmla="*/ 41 h 77"/>
                <a:gd name="T26" fmla="*/ 37 w 100"/>
                <a:gd name="T27" fmla="*/ 23 h 77"/>
                <a:gd name="T28" fmla="*/ 37 w 100"/>
                <a:gd name="T29" fmla="*/ 19 h 77"/>
                <a:gd name="T30" fmla="*/ 28 w 100"/>
                <a:gd name="T31" fmla="*/ 1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0" h="77">
                  <a:moveTo>
                    <a:pt x="5" y="77"/>
                  </a:moveTo>
                  <a:cubicBezTo>
                    <a:pt x="3" y="65"/>
                    <a:pt x="3" y="65"/>
                    <a:pt x="3" y="65"/>
                  </a:cubicBezTo>
                  <a:cubicBezTo>
                    <a:pt x="2" y="55"/>
                    <a:pt x="0" y="22"/>
                    <a:pt x="13" y="8"/>
                  </a:cubicBezTo>
                  <a:cubicBezTo>
                    <a:pt x="17" y="3"/>
                    <a:pt x="22" y="0"/>
                    <a:pt x="28" y="0"/>
                  </a:cubicBezTo>
                  <a:cubicBezTo>
                    <a:pt x="40" y="0"/>
                    <a:pt x="47" y="2"/>
                    <a:pt x="51" y="7"/>
                  </a:cubicBezTo>
                  <a:cubicBezTo>
                    <a:pt x="56" y="13"/>
                    <a:pt x="56" y="20"/>
                    <a:pt x="55" y="24"/>
                  </a:cubicBezTo>
                  <a:cubicBezTo>
                    <a:pt x="55" y="26"/>
                    <a:pt x="55" y="28"/>
                    <a:pt x="55" y="29"/>
                  </a:cubicBezTo>
                  <a:cubicBezTo>
                    <a:pt x="55" y="29"/>
                    <a:pt x="57" y="31"/>
                    <a:pt x="66" y="32"/>
                  </a:cubicBezTo>
                  <a:cubicBezTo>
                    <a:pt x="100" y="36"/>
                    <a:pt x="100" y="36"/>
                    <a:pt x="100" y="36"/>
                  </a:cubicBezTo>
                  <a:lnTo>
                    <a:pt x="5" y="77"/>
                  </a:lnTo>
                  <a:close/>
                  <a:moveTo>
                    <a:pt x="28" y="19"/>
                  </a:moveTo>
                  <a:cubicBezTo>
                    <a:pt x="23" y="24"/>
                    <a:pt x="21" y="37"/>
                    <a:pt x="21" y="50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37" y="36"/>
                    <a:pt x="36" y="29"/>
                    <a:pt x="37" y="23"/>
                  </a:cubicBezTo>
                  <a:cubicBezTo>
                    <a:pt x="37" y="22"/>
                    <a:pt x="37" y="20"/>
                    <a:pt x="37" y="19"/>
                  </a:cubicBezTo>
                  <a:cubicBezTo>
                    <a:pt x="37" y="20"/>
                    <a:pt x="34" y="19"/>
                    <a:pt x="2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9" name="Freeform 491"/>
            <p:cNvSpPr>
              <a:spLocks/>
            </p:cNvSpPr>
            <p:nvPr/>
          </p:nvSpPr>
          <p:spPr bwMode="auto">
            <a:xfrm>
              <a:off x="2798" y="1516"/>
              <a:ext cx="23" cy="27"/>
            </a:xfrm>
            <a:custGeom>
              <a:avLst/>
              <a:gdLst>
                <a:gd name="T0" fmla="*/ 12 w 77"/>
                <a:gd name="T1" fmla="*/ 52 h 91"/>
                <a:gd name="T2" fmla="*/ 0 w 77"/>
                <a:gd name="T3" fmla="*/ 26 h 91"/>
                <a:gd name="T4" fmla="*/ 13 w 77"/>
                <a:gd name="T5" fmla="*/ 26 h 91"/>
                <a:gd name="T6" fmla="*/ 19 w 77"/>
                <a:gd name="T7" fmla="*/ 0 h 91"/>
                <a:gd name="T8" fmla="*/ 77 w 77"/>
                <a:gd name="T9" fmla="*/ 72 h 91"/>
                <a:gd name="T10" fmla="*/ 19 w 77"/>
                <a:gd name="T11" fmla="*/ 55 h 91"/>
                <a:gd name="T12" fmla="*/ 21 w 77"/>
                <a:gd name="T13" fmla="*/ 70 h 91"/>
                <a:gd name="T14" fmla="*/ 12 w 77"/>
                <a:gd name="T15" fmla="*/ 5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91">
                  <a:moveTo>
                    <a:pt x="12" y="52"/>
                  </a:moveTo>
                  <a:cubicBezTo>
                    <a:pt x="6" y="45"/>
                    <a:pt x="4" y="34"/>
                    <a:pt x="0" y="26"/>
                  </a:cubicBezTo>
                  <a:cubicBezTo>
                    <a:pt x="5" y="26"/>
                    <a:pt x="9" y="26"/>
                    <a:pt x="13" y="26"/>
                  </a:cubicBezTo>
                  <a:cubicBezTo>
                    <a:pt x="4" y="13"/>
                    <a:pt x="11" y="14"/>
                    <a:pt x="19" y="0"/>
                  </a:cubicBezTo>
                  <a:cubicBezTo>
                    <a:pt x="38" y="24"/>
                    <a:pt x="57" y="48"/>
                    <a:pt x="77" y="72"/>
                  </a:cubicBezTo>
                  <a:cubicBezTo>
                    <a:pt x="50" y="91"/>
                    <a:pt x="38" y="72"/>
                    <a:pt x="19" y="55"/>
                  </a:cubicBezTo>
                  <a:cubicBezTo>
                    <a:pt x="20" y="60"/>
                    <a:pt x="20" y="65"/>
                    <a:pt x="21" y="70"/>
                  </a:cubicBezTo>
                  <a:cubicBezTo>
                    <a:pt x="18" y="64"/>
                    <a:pt x="14" y="58"/>
                    <a:pt x="12" y="52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0" name="Freeform 492"/>
            <p:cNvSpPr>
              <a:spLocks noEditPoints="1"/>
            </p:cNvSpPr>
            <p:nvPr/>
          </p:nvSpPr>
          <p:spPr bwMode="auto">
            <a:xfrm>
              <a:off x="2794" y="1511"/>
              <a:ext cx="31" cy="42"/>
            </a:xfrm>
            <a:custGeom>
              <a:avLst/>
              <a:gdLst>
                <a:gd name="T0" fmla="*/ 51 w 103"/>
                <a:gd name="T1" fmla="*/ 142 h 142"/>
                <a:gd name="T2" fmla="*/ 23 w 103"/>
                <a:gd name="T3" fmla="*/ 86 h 142"/>
                <a:gd name="T4" fmla="*/ 17 w 103"/>
                <a:gd name="T5" fmla="*/ 73 h 142"/>
                <a:gd name="T6" fmla="*/ 8 w 103"/>
                <a:gd name="T7" fmla="*/ 54 h 142"/>
                <a:gd name="T8" fmla="*/ 5 w 103"/>
                <a:gd name="T9" fmla="*/ 46 h 142"/>
                <a:gd name="T10" fmla="*/ 0 w 103"/>
                <a:gd name="T11" fmla="*/ 33 h 142"/>
                <a:gd name="T12" fmla="*/ 13 w 103"/>
                <a:gd name="T13" fmla="*/ 33 h 142"/>
                <a:gd name="T14" fmla="*/ 19 w 103"/>
                <a:gd name="T15" fmla="*/ 20 h 142"/>
                <a:gd name="T16" fmla="*/ 24 w 103"/>
                <a:gd name="T17" fmla="*/ 12 h 142"/>
                <a:gd name="T18" fmla="*/ 31 w 103"/>
                <a:gd name="T19" fmla="*/ 0 h 142"/>
                <a:gd name="T20" fmla="*/ 39 w 103"/>
                <a:gd name="T21" fmla="*/ 11 h 142"/>
                <a:gd name="T22" fmla="*/ 97 w 103"/>
                <a:gd name="T23" fmla="*/ 83 h 142"/>
                <a:gd name="T24" fmla="*/ 103 w 103"/>
                <a:gd name="T25" fmla="*/ 91 h 142"/>
                <a:gd name="T26" fmla="*/ 95 w 103"/>
                <a:gd name="T27" fmla="*/ 97 h 142"/>
                <a:gd name="T28" fmla="*/ 44 w 103"/>
                <a:gd name="T29" fmla="*/ 96 h 142"/>
                <a:gd name="T30" fmla="*/ 51 w 103"/>
                <a:gd name="T31" fmla="*/ 142 h 142"/>
                <a:gd name="T32" fmla="*/ 29 w 103"/>
                <a:gd name="T33" fmla="*/ 58 h 142"/>
                <a:gd name="T34" fmla="*/ 38 w 103"/>
                <a:gd name="T35" fmla="*/ 65 h 142"/>
                <a:gd name="T36" fmla="*/ 46 w 103"/>
                <a:gd name="T37" fmla="*/ 73 h 142"/>
                <a:gd name="T38" fmla="*/ 76 w 103"/>
                <a:gd name="T39" fmla="*/ 86 h 142"/>
                <a:gd name="T40" fmla="*/ 32 w 103"/>
                <a:gd name="T41" fmla="*/ 32 h 142"/>
                <a:gd name="T42" fmla="*/ 31 w 103"/>
                <a:gd name="T43" fmla="*/ 34 h 142"/>
                <a:gd name="T44" fmla="*/ 34 w 103"/>
                <a:gd name="T45" fmla="*/ 37 h 142"/>
                <a:gd name="T46" fmla="*/ 46 w 103"/>
                <a:gd name="T47" fmla="*/ 52 h 142"/>
                <a:gd name="T48" fmla="*/ 27 w 103"/>
                <a:gd name="T49" fmla="*/ 52 h 142"/>
                <a:gd name="T50" fmla="*/ 29 w 103"/>
                <a:gd name="T51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3" h="142">
                  <a:moveTo>
                    <a:pt x="51" y="142"/>
                  </a:moveTo>
                  <a:cubicBezTo>
                    <a:pt x="23" y="86"/>
                    <a:pt x="23" y="86"/>
                    <a:pt x="23" y="86"/>
                  </a:cubicBezTo>
                  <a:cubicBezTo>
                    <a:pt x="20" y="82"/>
                    <a:pt x="18" y="77"/>
                    <a:pt x="17" y="73"/>
                  </a:cubicBezTo>
                  <a:cubicBezTo>
                    <a:pt x="12" y="67"/>
                    <a:pt x="10" y="60"/>
                    <a:pt x="8" y="54"/>
                  </a:cubicBezTo>
                  <a:cubicBezTo>
                    <a:pt x="7" y="51"/>
                    <a:pt x="6" y="49"/>
                    <a:pt x="5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29"/>
                    <a:pt x="15" y="25"/>
                    <a:pt x="19" y="20"/>
                  </a:cubicBezTo>
                  <a:cubicBezTo>
                    <a:pt x="20" y="18"/>
                    <a:pt x="22" y="16"/>
                    <a:pt x="24" y="1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58" y="35"/>
                    <a:pt x="78" y="59"/>
                    <a:pt x="97" y="83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95" y="97"/>
                    <a:pt x="95" y="97"/>
                    <a:pt x="95" y="97"/>
                  </a:cubicBezTo>
                  <a:cubicBezTo>
                    <a:pt x="75" y="110"/>
                    <a:pt x="58" y="106"/>
                    <a:pt x="44" y="96"/>
                  </a:cubicBezTo>
                  <a:lnTo>
                    <a:pt x="51" y="142"/>
                  </a:lnTo>
                  <a:close/>
                  <a:moveTo>
                    <a:pt x="29" y="58"/>
                  </a:moveTo>
                  <a:cubicBezTo>
                    <a:pt x="38" y="65"/>
                    <a:pt x="38" y="65"/>
                    <a:pt x="38" y="65"/>
                  </a:cubicBezTo>
                  <a:cubicBezTo>
                    <a:pt x="41" y="68"/>
                    <a:pt x="43" y="70"/>
                    <a:pt x="46" y="73"/>
                  </a:cubicBezTo>
                  <a:cubicBezTo>
                    <a:pt x="57" y="83"/>
                    <a:pt x="65" y="90"/>
                    <a:pt x="76" y="86"/>
                  </a:cubicBezTo>
                  <a:cubicBezTo>
                    <a:pt x="61" y="68"/>
                    <a:pt x="47" y="50"/>
                    <a:pt x="32" y="32"/>
                  </a:cubicBezTo>
                  <a:cubicBezTo>
                    <a:pt x="32" y="33"/>
                    <a:pt x="31" y="33"/>
                    <a:pt x="31" y="34"/>
                  </a:cubicBezTo>
                  <a:cubicBezTo>
                    <a:pt x="31" y="34"/>
                    <a:pt x="32" y="35"/>
                    <a:pt x="34" y="37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4"/>
                    <a:pt x="28" y="56"/>
                    <a:pt x="29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1" name="Freeform 493"/>
            <p:cNvSpPr>
              <a:spLocks/>
            </p:cNvSpPr>
            <p:nvPr/>
          </p:nvSpPr>
          <p:spPr bwMode="auto">
            <a:xfrm>
              <a:off x="2730" y="1485"/>
              <a:ext cx="11" cy="15"/>
            </a:xfrm>
            <a:custGeom>
              <a:avLst/>
              <a:gdLst>
                <a:gd name="T0" fmla="*/ 0 w 38"/>
                <a:gd name="T1" fmla="*/ 9 h 52"/>
                <a:gd name="T2" fmla="*/ 33 w 38"/>
                <a:gd name="T3" fmla="*/ 52 h 52"/>
                <a:gd name="T4" fmla="*/ 0 w 38"/>
                <a:gd name="T5" fmla="*/ 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52">
                  <a:moveTo>
                    <a:pt x="0" y="9"/>
                  </a:moveTo>
                  <a:cubicBezTo>
                    <a:pt x="31" y="0"/>
                    <a:pt x="38" y="26"/>
                    <a:pt x="33" y="52"/>
                  </a:cubicBezTo>
                  <a:cubicBezTo>
                    <a:pt x="22" y="37"/>
                    <a:pt x="11" y="23"/>
                    <a:pt x="0" y="9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2" name="Freeform 494"/>
            <p:cNvSpPr>
              <a:spLocks/>
            </p:cNvSpPr>
            <p:nvPr/>
          </p:nvSpPr>
          <p:spPr bwMode="auto">
            <a:xfrm>
              <a:off x="2725" y="1484"/>
              <a:ext cx="19" cy="23"/>
            </a:xfrm>
            <a:custGeom>
              <a:avLst/>
              <a:gdLst>
                <a:gd name="T0" fmla="*/ 55 w 62"/>
                <a:gd name="T1" fmla="*/ 77 h 77"/>
                <a:gd name="T2" fmla="*/ 42 w 62"/>
                <a:gd name="T3" fmla="*/ 61 h 77"/>
                <a:gd name="T4" fmla="*/ 9 w 62"/>
                <a:gd name="T5" fmla="*/ 18 h 77"/>
                <a:gd name="T6" fmla="*/ 0 w 62"/>
                <a:gd name="T7" fmla="*/ 7 h 77"/>
                <a:gd name="T8" fmla="*/ 14 w 62"/>
                <a:gd name="T9" fmla="*/ 4 h 77"/>
                <a:gd name="T10" fmla="*/ 51 w 62"/>
                <a:gd name="T11" fmla="*/ 13 h 77"/>
                <a:gd name="T12" fmla="*/ 58 w 62"/>
                <a:gd name="T13" fmla="*/ 57 h 77"/>
                <a:gd name="T14" fmla="*/ 55 w 62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7">
                  <a:moveTo>
                    <a:pt x="55" y="77"/>
                  </a:moveTo>
                  <a:cubicBezTo>
                    <a:pt x="42" y="61"/>
                    <a:pt x="42" y="61"/>
                    <a:pt x="42" y="61"/>
                  </a:cubicBezTo>
                  <a:cubicBezTo>
                    <a:pt x="31" y="47"/>
                    <a:pt x="20" y="33"/>
                    <a:pt x="9" y="1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30" y="0"/>
                    <a:pt x="43" y="3"/>
                    <a:pt x="51" y="13"/>
                  </a:cubicBezTo>
                  <a:cubicBezTo>
                    <a:pt x="59" y="23"/>
                    <a:pt x="62" y="39"/>
                    <a:pt x="58" y="57"/>
                  </a:cubicBezTo>
                  <a:lnTo>
                    <a:pt x="55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3" name="Freeform 495"/>
            <p:cNvSpPr>
              <a:spLocks/>
            </p:cNvSpPr>
            <p:nvPr/>
          </p:nvSpPr>
          <p:spPr bwMode="auto">
            <a:xfrm>
              <a:off x="2745" y="1259"/>
              <a:ext cx="171" cy="162"/>
            </a:xfrm>
            <a:custGeom>
              <a:avLst/>
              <a:gdLst>
                <a:gd name="T0" fmla="*/ 0 w 573"/>
                <a:gd name="T1" fmla="*/ 463 h 543"/>
                <a:gd name="T2" fmla="*/ 89 w 573"/>
                <a:gd name="T3" fmla="*/ 431 h 543"/>
                <a:gd name="T4" fmla="*/ 52 w 573"/>
                <a:gd name="T5" fmla="*/ 403 h 543"/>
                <a:gd name="T6" fmla="*/ 72 w 573"/>
                <a:gd name="T7" fmla="*/ 396 h 543"/>
                <a:gd name="T8" fmla="*/ 56 w 573"/>
                <a:gd name="T9" fmla="*/ 381 h 543"/>
                <a:gd name="T10" fmla="*/ 85 w 573"/>
                <a:gd name="T11" fmla="*/ 377 h 543"/>
                <a:gd name="T12" fmla="*/ 67 w 573"/>
                <a:gd name="T13" fmla="*/ 348 h 543"/>
                <a:gd name="T14" fmla="*/ 109 w 573"/>
                <a:gd name="T15" fmla="*/ 342 h 543"/>
                <a:gd name="T16" fmla="*/ 72 w 573"/>
                <a:gd name="T17" fmla="*/ 333 h 543"/>
                <a:gd name="T18" fmla="*/ 82 w 573"/>
                <a:gd name="T19" fmla="*/ 305 h 543"/>
                <a:gd name="T20" fmla="*/ 71 w 573"/>
                <a:gd name="T21" fmla="*/ 273 h 543"/>
                <a:gd name="T22" fmla="*/ 256 w 573"/>
                <a:gd name="T23" fmla="*/ 136 h 543"/>
                <a:gd name="T24" fmla="*/ 245 w 573"/>
                <a:gd name="T25" fmla="*/ 154 h 543"/>
                <a:gd name="T26" fmla="*/ 269 w 573"/>
                <a:gd name="T27" fmla="*/ 106 h 543"/>
                <a:gd name="T28" fmla="*/ 355 w 573"/>
                <a:gd name="T29" fmla="*/ 115 h 543"/>
                <a:gd name="T30" fmla="*/ 436 w 573"/>
                <a:gd name="T31" fmla="*/ 62 h 543"/>
                <a:gd name="T32" fmla="*/ 515 w 573"/>
                <a:gd name="T33" fmla="*/ 4 h 543"/>
                <a:gd name="T34" fmla="*/ 554 w 573"/>
                <a:gd name="T35" fmla="*/ 76 h 543"/>
                <a:gd name="T36" fmla="*/ 561 w 573"/>
                <a:gd name="T37" fmla="*/ 76 h 543"/>
                <a:gd name="T38" fmla="*/ 480 w 573"/>
                <a:gd name="T39" fmla="*/ 155 h 543"/>
                <a:gd name="T40" fmla="*/ 362 w 573"/>
                <a:gd name="T41" fmla="*/ 193 h 543"/>
                <a:gd name="T42" fmla="*/ 276 w 573"/>
                <a:gd name="T43" fmla="*/ 286 h 543"/>
                <a:gd name="T44" fmla="*/ 249 w 573"/>
                <a:gd name="T45" fmla="*/ 286 h 543"/>
                <a:gd name="T46" fmla="*/ 258 w 573"/>
                <a:gd name="T47" fmla="*/ 311 h 543"/>
                <a:gd name="T48" fmla="*/ 212 w 573"/>
                <a:gd name="T49" fmla="*/ 333 h 543"/>
                <a:gd name="T50" fmla="*/ 227 w 573"/>
                <a:gd name="T51" fmla="*/ 363 h 543"/>
                <a:gd name="T52" fmla="*/ 195 w 573"/>
                <a:gd name="T53" fmla="*/ 348 h 543"/>
                <a:gd name="T54" fmla="*/ 189 w 573"/>
                <a:gd name="T55" fmla="*/ 381 h 543"/>
                <a:gd name="T56" fmla="*/ 167 w 573"/>
                <a:gd name="T57" fmla="*/ 359 h 543"/>
                <a:gd name="T58" fmla="*/ 163 w 573"/>
                <a:gd name="T59" fmla="*/ 437 h 543"/>
                <a:gd name="T60" fmla="*/ 141 w 573"/>
                <a:gd name="T61" fmla="*/ 403 h 543"/>
                <a:gd name="T62" fmla="*/ 150 w 573"/>
                <a:gd name="T63" fmla="*/ 469 h 543"/>
                <a:gd name="T64" fmla="*/ 113 w 573"/>
                <a:gd name="T65" fmla="*/ 455 h 543"/>
                <a:gd name="T66" fmla="*/ 139 w 573"/>
                <a:gd name="T67" fmla="*/ 485 h 543"/>
                <a:gd name="T68" fmla="*/ 115 w 573"/>
                <a:gd name="T69" fmla="*/ 478 h 543"/>
                <a:gd name="T70" fmla="*/ 108 w 573"/>
                <a:gd name="T71" fmla="*/ 532 h 543"/>
                <a:gd name="T72" fmla="*/ 17 w 573"/>
                <a:gd name="T73" fmla="*/ 519 h 543"/>
                <a:gd name="T74" fmla="*/ 52 w 573"/>
                <a:gd name="T75" fmla="*/ 474 h 543"/>
                <a:gd name="T76" fmla="*/ 0 w 573"/>
                <a:gd name="T77" fmla="*/ 463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73" h="543">
                  <a:moveTo>
                    <a:pt x="0" y="463"/>
                  </a:moveTo>
                  <a:cubicBezTo>
                    <a:pt x="38" y="427"/>
                    <a:pt x="41" y="410"/>
                    <a:pt x="89" y="431"/>
                  </a:cubicBezTo>
                  <a:cubicBezTo>
                    <a:pt x="77" y="422"/>
                    <a:pt x="64" y="413"/>
                    <a:pt x="52" y="403"/>
                  </a:cubicBezTo>
                  <a:cubicBezTo>
                    <a:pt x="59" y="403"/>
                    <a:pt x="65" y="397"/>
                    <a:pt x="72" y="396"/>
                  </a:cubicBezTo>
                  <a:cubicBezTo>
                    <a:pt x="66" y="392"/>
                    <a:pt x="62" y="385"/>
                    <a:pt x="56" y="381"/>
                  </a:cubicBezTo>
                  <a:cubicBezTo>
                    <a:pt x="65" y="382"/>
                    <a:pt x="75" y="377"/>
                    <a:pt x="85" y="377"/>
                  </a:cubicBezTo>
                  <a:cubicBezTo>
                    <a:pt x="78" y="369"/>
                    <a:pt x="74" y="356"/>
                    <a:pt x="67" y="348"/>
                  </a:cubicBezTo>
                  <a:cubicBezTo>
                    <a:pt x="81" y="346"/>
                    <a:pt x="95" y="344"/>
                    <a:pt x="109" y="342"/>
                  </a:cubicBezTo>
                  <a:cubicBezTo>
                    <a:pt x="97" y="339"/>
                    <a:pt x="85" y="336"/>
                    <a:pt x="72" y="333"/>
                  </a:cubicBezTo>
                  <a:cubicBezTo>
                    <a:pt x="77" y="325"/>
                    <a:pt x="77" y="313"/>
                    <a:pt x="82" y="305"/>
                  </a:cubicBezTo>
                  <a:cubicBezTo>
                    <a:pt x="61" y="307"/>
                    <a:pt x="62" y="289"/>
                    <a:pt x="71" y="273"/>
                  </a:cubicBezTo>
                  <a:cubicBezTo>
                    <a:pt x="111" y="335"/>
                    <a:pt x="204" y="123"/>
                    <a:pt x="256" y="136"/>
                  </a:cubicBezTo>
                  <a:cubicBezTo>
                    <a:pt x="252" y="142"/>
                    <a:pt x="249" y="148"/>
                    <a:pt x="245" y="154"/>
                  </a:cubicBezTo>
                  <a:cubicBezTo>
                    <a:pt x="275" y="150"/>
                    <a:pt x="269" y="130"/>
                    <a:pt x="269" y="106"/>
                  </a:cubicBezTo>
                  <a:cubicBezTo>
                    <a:pt x="308" y="122"/>
                    <a:pt x="316" y="128"/>
                    <a:pt x="355" y="115"/>
                  </a:cubicBezTo>
                  <a:cubicBezTo>
                    <a:pt x="391" y="102"/>
                    <a:pt x="407" y="87"/>
                    <a:pt x="436" y="62"/>
                  </a:cubicBezTo>
                  <a:cubicBezTo>
                    <a:pt x="456" y="43"/>
                    <a:pt x="486" y="0"/>
                    <a:pt x="515" y="4"/>
                  </a:cubicBezTo>
                  <a:cubicBezTo>
                    <a:pt x="547" y="9"/>
                    <a:pt x="573" y="43"/>
                    <a:pt x="554" y="76"/>
                  </a:cubicBezTo>
                  <a:cubicBezTo>
                    <a:pt x="556" y="76"/>
                    <a:pt x="559" y="76"/>
                    <a:pt x="561" y="76"/>
                  </a:cubicBezTo>
                  <a:cubicBezTo>
                    <a:pt x="538" y="127"/>
                    <a:pt x="530" y="131"/>
                    <a:pt x="480" y="155"/>
                  </a:cubicBezTo>
                  <a:cubicBezTo>
                    <a:pt x="459" y="166"/>
                    <a:pt x="373" y="226"/>
                    <a:pt x="362" y="193"/>
                  </a:cubicBezTo>
                  <a:cubicBezTo>
                    <a:pt x="346" y="212"/>
                    <a:pt x="299" y="286"/>
                    <a:pt x="276" y="286"/>
                  </a:cubicBezTo>
                  <a:cubicBezTo>
                    <a:pt x="272" y="286"/>
                    <a:pt x="251" y="284"/>
                    <a:pt x="249" y="286"/>
                  </a:cubicBezTo>
                  <a:cubicBezTo>
                    <a:pt x="235" y="303"/>
                    <a:pt x="260" y="302"/>
                    <a:pt x="258" y="311"/>
                  </a:cubicBezTo>
                  <a:cubicBezTo>
                    <a:pt x="251" y="338"/>
                    <a:pt x="236" y="348"/>
                    <a:pt x="212" y="333"/>
                  </a:cubicBezTo>
                  <a:cubicBezTo>
                    <a:pt x="218" y="342"/>
                    <a:pt x="220" y="353"/>
                    <a:pt x="227" y="363"/>
                  </a:cubicBezTo>
                  <a:cubicBezTo>
                    <a:pt x="217" y="356"/>
                    <a:pt x="205" y="354"/>
                    <a:pt x="195" y="348"/>
                  </a:cubicBezTo>
                  <a:cubicBezTo>
                    <a:pt x="205" y="361"/>
                    <a:pt x="203" y="372"/>
                    <a:pt x="189" y="381"/>
                  </a:cubicBezTo>
                  <a:cubicBezTo>
                    <a:pt x="183" y="374"/>
                    <a:pt x="173" y="367"/>
                    <a:pt x="167" y="359"/>
                  </a:cubicBezTo>
                  <a:cubicBezTo>
                    <a:pt x="183" y="399"/>
                    <a:pt x="188" y="401"/>
                    <a:pt x="163" y="437"/>
                  </a:cubicBezTo>
                  <a:cubicBezTo>
                    <a:pt x="156" y="426"/>
                    <a:pt x="148" y="415"/>
                    <a:pt x="141" y="403"/>
                  </a:cubicBezTo>
                  <a:cubicBezTo>
                    <a:pt x="117" y="436"/>
                    <a:pt x="161" y="437"/>
                    <a:pt x="150" y="469"/>
                  </a:cubicBezTo>
                  <a:cubicBezTo>
                    <a:pt x="138" y="464"/>
                    <a:pt x="126" y="460"/>
                    <a:pt x="113" y="455"/>
                  </a:cubicBezTo>
                  <a:cubicBezTo>
                    <a:pt x="122" y="465"/>
                    <a:pt x="131" y="475"/>
                    <a:pt x="139" y="485"/>
                  </a:cubicBezTo>
                  <a:cubicBezTo>
                    <a:pt x="132" y="481"/>
                    <a:pt x="123" y="481"/>
                    <a:pt x="115" y="478"/>
                  </a:cubicBezTo>
                  <a:cubicBezTo>
                    <a:pt x="121" y="486"/>
                    <a:pt x="133" y="543"/>
                    <a:pt x="108" y="532"/>
                  </a:cubicBezTo>
                  <a:cubicBezTo>
                    <a:pt x="70" y="516"/>
                    <a:pt x="57" y="509"/>
                    <a:pt x="17" y="519"/>
                  </a:cubicBezTo>
                  <a:cubicBezTo>
                    <a:pt x="28" y="504"/>
                    <a:pt x="40" y="489"/>
                    <a:pt x="52" y="474"/>
                  </a:cubicBezTo>
                  <a:cubicBezTo>
                    <a:pt x="29" y="480"/>
                    <a:pt x="5" y="496"/>
                    <a:pt x="0" y="463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4" name="Freeform 496"/>
            <p:cNvSpPr>
              <a:spLocks noEditPoints="1"/>
            </p:cNvSpPr>
            <p:nvPr/>
          </p:nvSpPr>
          <p:spPr bwMode="auto">
            <a:xfrm>
              <a:off x="2742" y="1257"/>
              <a:ext cx="175" cy="164"/>
            </a:xfrm>
            <a:custGeom>
              <a:avLst/>
              <a:gdLst>
                <a:gd name="T0" fmla="*/ 107 w 585"/>
                <a:gd name="T1" fmla="*/ 546 h 552"/>
                <a:gd name="T2" fmla="*/ 36 w 585"/>
                <a:gd name="T3" fmla="*/ 501 h 552"/>
                <a:gd name="T4" fmla="*/ 0 w 585"/>
                <a:gd name="T5" fmla="*/ 469 h 552"/>
                <a:gd name="T6" fmla="*/ 59 w 585"/>
                <a:gd name="T7" fmla="*/ 422 h 552"/>
                <a:gd name="T8" fmla="*/ 65 w 585"/>
                <a:gd name="T9" fmla="*/ 402 h 552"/>
                <a:gd name="T10" fmla="*/ 66 w 585"/>
                <a:gd name="T11" fmla="*/ 381 h 552"/>
                <a:gd name="T12" fmla="*/ 78 w 585"/>
                <a:gd name="T13" fmla="*/ 376 h 552"/>
                <a:gd name="T14" fmla="*/ 70 w 585"/>
                <a:gd name="T15" fmla="*/ 348 h 552"/>
                <a:gd name="T16" fmla="*/ 78 w 585"/>
                <a:gd name="T17" fmla="*/ 326 h 552"/>
                <a:gd name="T18" fmla="*/ 72 w 585"/>
                <a:gd name="T19" fmla="*/ 278 h 552"/>
                <a:gd name="T20" fmla="*/ 98 w 585"/>
                <a:gd name="T21" fmla="*/ 284 h 552"/>
                <a:gd name="T22" fmla="*/ 271 w 585"/>
                <a:gd name="T23" fmla="*/ 136 h 552"/>
                <a:gd name="T24" fmla="*/ 270 w 585"/>
                <a:gd name="T25" fmla="*/ 101 h 552"/>
                <a:gd name="T26" fmla="*/ 437 w 585"/>
                <a:gd name="T27" fmla="*/ 66 h 552"/>
                <a:gd name="T28" fmla="*/ 527 w 585"/>
                <a:gd name="T29" fmla="*/ 4 h 552"/>
                <a:gd name="T30" fmla="*/ 585 w 585"/>
                <a:gd name="T31" fmla="*/ 76 h 552"/>
                <a:gd name="T32" fmla="*/ 494 w 585"/>
                <a:gd name="T33" fmla="*/ 173 h 552"/>
                <a:gd name="T34" fmla="*/ 372 w 585"/>
                <a:gd name="T35" fmla="*/ 217 h 552"/>
                <a:gd name="T36" fmla="*/ 280 w 585"/>
                <a:gd name="T37" fmla="*/ 304 h 552"/>
                <a:gd name="T38" fmla="*/ 277 w 585"/>
                <a:gd name="T39" fmla="*/ 322 h 552"/>
                <a:gd name="T40" fmla="*/ 268 w 585"/>
                <a:gd name="T41" fmla="*/ 402 h 552"/>
                <a:gd name="T42" fmla="*/ 220 w 585"/>
                <a:gd name="T43" fmla="*/ 377 h 552"/>
                <a:gd name="T44" fmla="*/ 181 w 585"/>
                <a:gd name="T45" fmla="*/ 451 h 552"/>
                <a:gd name="T46" fmla="*/ 169 w 585"/>
                <a:gd name="T47" fmla="*/ 480 h 552"/>
                <a:gd name="T48" fmla="*/ 169 w 585"/>
                <a:gd name="T49" fmla="*/ 482 h 552"/>
                <a:gd name="T50" fmla="*/ 188 w 585"/>
                <a:gd name="T51" fmla="*/ 525 h 552"/>
                <a:gd name="T52" fmla="*/ 139 w 585"/>
                <a:gd name="T53" fmla="*/ 542 h 552"/>
                <a:gd name="T54" fmla="*/ 114 w 585"/>
                <a:gd name="T55" fmla="*/ 530 h 552"/>
                <a:gd name="T56" fmla="*/ 124 w 585"/>
                <a:gd name="T57" fmla="*/ 533 h 552"/>
                <a:gd name="T58" fmla="*/ 102 w 585"/>
                <a:gd name="T59" fmla="*/ 466 h 552"/>
                <a:gd name="T60" fmla="*/ 99 w 585"/>
                <a:gd name="T61" fmla="*/ 450 h 552"/>
                <a:gd name="T62" fmla="*/ 20 w 585"/>
                <a:gd name="T63" fmla="*/ 475 h 552"/>
                <a:gd name="T64" fmla="*/ 59 w 585"/>
                <a:gd name="T65" fmla="*/ 474 h 552"/>
                <a:gd name="T66" fmla="*/ 58 w 585"/>
                <a:gd name="T67" fmla="*/ 514 h 552"/>
                <a:gd name="T68" fmla="*/ 153 w 585"/>
                <a:gd name="T69" fmla="*/ 465 h 552"/>
                <a:gd name="T70" fmla="*/ 152 w 585"/>
                <a:gd name="T71" fmla="*/ 396 h 552"/>
                <a:gd name="T72" fmla="*/ 173 w 585"/>
                <a:gd name="T73" fmla="*/ 382 h 552"/>
                <a:gd name="T74" fmla="*/ 93 w 585"/>
                <a:gd name="T75" fmla="*/ 364 h 552"/>
                <a:gd name="T76" fmla="*/ 116 w 585"/>
                <a:gd name="T77" fmla="*/ 396 h 552"/>
                <a:gd name="T78" fmla="*/ 86 w 585"/>
                <a:gd name="T79" fmla="*/ 397 h 552"/>
                <a:gd name="T80" fmla="*/ 84 w 585"/>
                <a:gd name="T81" fmla="*/ 414 h 552"/>
                <a:gd name="T82" fmla="*/ 136 w 585"/>
                <a:gd name="T83" fmla="*/ 290 h 552"/>
                <a:gd name="T84" fmla="*/ 200 w 585"/>
                <a:gd name="T85" fmla="*/ 377 h 552"/>
                <a:gd name="T86" fmla="*/ 171 w 585"/>
                <a:gd name="T87" fmla="*/ 325 h 552"/>
                <a:gd name="T88" fmla="*/ 214 w 585"/>
                <a:gd name="T89" fmla="*/ 347 h 552"/>
                <a:gd name="T90" fmla="*/ 258 w 585"/>
                <a:gd name="T91" fmla="*/ 321 h 552"/>
                <a:gd name="T92" fmla="*/ 252 w 585"/>
                <a:gd name="T93" fmla="*/ 289 h 552"/>
                <a:gd name="T94" fmla="*/ 348 w 585"/>
                <a:gd name="T95" fmla="*/ 219 h 552"/>
                <a:gd name="T96" fmla="*/ 381 w 585"/>
                <a:gd name="T97" fmla="*/ 200 h 552"/>
                <a:gd name="T98" fmla="*/ 486 w 585"/>
                <a:gd name="T99" fmla="*/ 156 h 552"/>
                <a:gd name="T100" fmla="*/ 548 w 585"/>
                <a:gd name="T101" fmla="*/ 95 h 552"/>
                <a:gd name="T102" fmla="*/ 524 w 585"/>
                <a:gd name="T103" fmla="*/ 22 h 552"/>
                <a:gd name="T104" fmla="*/ 449 w 585"/>
                <a:gd name="T105" fmla="*/ 80 h 552"/>
                <a:gd name="T106" fmla="*/ 257 w 585"/>
                <a:gd name="T107" fmla="*/ 173 h 552"/>
                <a:gd name="T108" fmla="*/ 186 w 585"/>
                <a:gd name="T109" fmla="*/ 226 h 552"/>
                <a:gd name="T110" fmla="*/ 84 w 585"/>
                <a:gd name="T111" fmla="*/ 304 h 552"/>
                <a:gd name="T112" fmla="*/ 100 w 585"/>
                <a:gd name="T113" fmla="*/ 319 h 552"/>
                <a:gd name="T114" fmla="*/ 161 w 585"/>
                <a:gd name="T115" fmla="*/ 3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5" h="552">
                  <a:moveTo>
                    <a:pt x="124" y="552"/>
                  </a:moveTo>
                  <a:cubicBezTo>
                    <a:pt x="121" y="552"/>
                    <a:pt x="118" y="551"/>
                    <a:pt x="115" y="550"/>
                  </a:cubicBezTo>
                  <a:cubicBezTo>
                    <a:pt x="107" y="546"/>
                    <a:pt x="107" y="546"/>
                    <a:pt x="107" y="546"/>
                  </a:cubicBezTo>
                  <a:cubicBezTo>
                    <a:pt x="74" y="533"/>
                    <a:pt x="63" y="528"/>
                    <a:pt x="29" y="537"/>
                  </a:cubicBezTo>
                  <a:cubicBezTo>
                    <a:pt x="3" y="543"/>
                    <a:pt x="3" y="543"/>
                    <a:pt x="3" y="543"/>
                  </a:cubicBezTo>
                  <a:cubicBezTo>
                    <a:pt x="36" y="501"/>
                    <a:pt x="36" y="501"/>
                    <a:pt x="36" y="501"/>
                  </a:cubicBezTo>
                  <a:cubicBezTo>
                    <a:pt x="34" y="501"/>
                    <a:pt x="31" y="502"/>
                    <a:pt x="28" y="502"/>
                  </a:cubicBezTo>
                  <a:cubicBezTo>
                    <a:pt x="18" y="502"/>
                    <a:pt x="5" y="497"/>
                    <a:pt x="1" y="473"/>
                  </a:cubicBezTo>
                  <a:cubicBezTo>
                    <a:pt x="0" y="469"/>
                    <a:pt x="0" y="469"/>
                    <a:pt x="0" y="469"/>
                  </a:cubicBezTo>
                  <a:cubicBezTo>
                    <a:pt x="3" y="465"/>
                    <a:pt x="3" y="465"/>
                    <a:pt x="3" y="465"/>
                  </a:cubicBezTo>
                  <a:cubicBezTo>
                    <a:pt x="10" y="459"/>
                    <a:pt x="16" y="453"/>
                    <a:pt x="21" y="449"/>
                  </a:cubicBezTo>
                  <a:cubicBezTo>
                    <a:pt x="34" y="435"/>
                    <a:pt x="45" y="424"/>
                    <a:pt x="59" y="422"/>
                  </a:cubicBezTo>
                  <a:cubicBezTo>
                    <a:pt x="38" y="407"/>
                    <a:pt x="38" y="407"/>
                    <a:pt x="38" y="407"/>
                  </a:cubicBezTo>
                  <a:cubicBezTo>
                    <a:pt x="61" y="403"/>
                    <a:pt x="61" y="403"/>
                    <a:pt x="61" y="403"/>
                  </a:cubicBezTo>
                  <a:cubicBezTo>
                    <a:pt x="62" y="403"/>
                    <a:pt x="64" y="403"/>
                    <a:pt x="65" y="402"/>
                  </a:cubicBezTo>
                  <a:cubicBezTo>
                    <a:pt x="64" y="400"/>
                    <a:pt x="63" y="399"/>
                    <a:pt x="61" y="398"/>
                  </a:cubicBezTo>
                  <a:cubicBezTo>
                    <a:pt x="25" y="378"/>
                    <a:pt x="25" y="378"/>
                    <a:pt x="25" y="378"/>
                  </a:cubicBezTo>
                  <a:cubicBezTo>
                    <a:pt x="66" y="381"/>
                    <a:pt x="66" y="381"/>
                    <a:pt x="66" y="381"/>
                  </a:cubicBezTo>
                  <a:cubicBezTo>
                    <a:pt x="71" y="381"/>
                    <a:pt x="75" y="380"/>
                    <a:pt x="79" y="379"/>
                  </a:cubicBezTo>
                  <a:cubicBezTo>
                    <a:pt x="80" y="379"/>
                    <a:pt x="80" y="379"/>
                    <a:pt x="80" y="379"/>
                  </a:cubicBezTo>
                  <a:cubicBezTo>
                    <a:pt x="79" y="378"/>
                    <a:pt x="78" y="377"/>
                    <a:pt x="78" y="376"/>
                  </a:cubicBezTo>
                  <a:cubicBezTo>
                    <a:pt x="75" y="371"/>
                    <a:pt x="73" y="366"/>
                    <a:pt x="70" y="363"/>
                  </a:cubicBezTo>
                  <a:cubicBezTo>
                    <a:pt x="58" y="350"/>
                    <a:pt x="58" y="350"/>
                    <a:pt x="58" y="350"/>
                  </a:cubicBezTo>
                  <a:cubicBezTo>
                    <a:pt x="70" y="348"/>
                    <a:pt x="70" y="348"/>
                    <a:pt x="70" y="348"/>
                  </a:cubicBezTo>
                  <a:cubicBezTo>
                    <a:pt x="68" y="348"/>
                    <a:pt x="68" y="348"/>
                    <a:pt x="68" y="348"/>
                  </a:cubicBezTo>
                  <a:cubicBezTo>
                    <a:pt x="74" y="337"/>
                    <a:pt x="74" y="337"/>
                    <a:pt x="74" y="337"/>
                  </a:cubicBezTo>
                  <a:cubicBezTo>
                    <a:pt x="76" y="334"/>
                    <a:pt x="77" y="330"/>
                    <a:pt x="78" y="326"/>
                  </a:cubicBezTo>
                  <a:cubicBezTo>
                    <a:pt x="78" y="325"/>
                    <a:pt x="79" y="323"/>
                    <a:pt x="79" y="322"/>
                  </a:cubicBezTo>
                  <a:cubicBezTo>
                    <a:pt x="73" y="320"/>
                    <a:pt x="70" y="316"/>
                    <a:pt x="69" y="314"/>
                  </a:cubicBezTo>
                  <a:cubicBezTo>
                    <a:pt x="63" y="305"/>
                    <a:pt x="65" y="292"/>
                    <a:pt x="72" y="278"/>
                  </a:cubicBezTo>
                  <a:cubicBezTo>
                    <a:pt x="80" y="264"/>
                    <a:pt x="80" y="264"/>
                    <a:pt x="80" y="264"/>
                  </a:cubicBezTo>
                  <a:cubicBezTo>
                    <a:pt x="88" y="277"/>
                    <a:pt x="88" y="277"/>
                    <a:pt x="88" y="277"/>
                  </a:cubicBezTo>
                  <a:cubicBezTo>
                    <a:pt x="93" y="284"/>
                    <a:pt x="96" y="284"/>
                    <a:pt x="98" y="284"/>
                  </a:cubicBezTo>
                  <a:cubicBezTo>
                    <a:pt x="116" y="284"/>
                    <a:pt x="147" y="246"/>
                    <a:pt x="171" y="214"/>
                  </a:cubicBezTo>
                  <a:cubicBezTo>
                    <a:pt x="206" y="170"/>
                    <a:pt x="240" y="129"/>
                    <a:pt x="268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3"/>
                    <a:pt x="271" y="130"/>
                    <a:pt x="271" y="126"/>
                  </a:cubicBezTo>
                  <a:cubicBezTo>
                    <a:pt x="270" y="122"/>
                    <a:pt x="270" y="119"/>
                    <a:pt x="270" y="115"/>
                  </a:cubicBezTo>
                  <a:cubicBezTo>
                    <a:pt x="270" y="101"/>
                    <a:pt x="270" y="101"/>
                    <a:pt x="270" y="101"/>
                  </a:cubicBezTo>
                  <a:cubicBezTo>
                    <a:pt x="291" y="110"/>
                    <a:pt x="291" y="110"/>
                    <a:pt x="291" y="110"/>
                  </a:cubicBezTo>
                  <a:cubicBezTo>
                    <a:pt x="322" y="123"/>
                    <a:pt x="328" y="126"/>
                    <a:pt x="362" y="115"/>
                  </a:cubicBezTo>
                  <a:cubicBezTo>
                    <a:pt x="395" y="103"/>
                    <a:pt x="410" y="90"/>
                    <a:pt x="437" y="66"/>
                  </a:cubicBezTo>
                  <a:cubicBezTo>
                    <a:pt x="439" y="64"/>
                    <a:pt x="439" y="64"/>
                    <a:pt x="439" y="64"/>
                  </a:cubicBezTo>
                  <a:cubicBezTo>
                    <a:pt x="444" y="59"/>
                    <a:pt x="449" y="54"/>
                    <a:pt x="455" y="48"/>
                  </a:cubicBezTo>
                  <a:cubicBezTo>
                    <a:pt x="475" y="26"/>
                    <a:pt x="500" y="0"/>
                    <a:pt x="527" y="4"/>
                  </a:cubicBezTo>
                  <a:cubicBezTo>
                    <a:pt x="547" y="7"/>
                    <a:pt x="565" y="20"/>
                    <a:pt x="574" y="38"/>
                  </a:cubicBezTo>
                  <a:cubicBezTo>
                    <a:pt x="580" y="50"/>
                    <a:pt x="581" y="64"/>
                    <a:pt x="578" y="76"/>
                  </a:cubicBezTo>
                  <a:cubicBezTo>
                    <a:pt x="585" y="76"/>
                    <a:pt x="585" y="76"/>
                    <a:pt x="585" y="76"/>
                  </a:cubicBezTo>
                  <a:cubicBezTo>
                    <a:pt x="580" y="89"/>
                    <a:pt x="580" y="89"/>
                    <a:pt x="580" y="89"/>
                  </a:cubicBezTo>
                  <a:cubicBezTo>
                    <a:pt x="556" y="142"/>
                    <a:pt x="545" y="147"/>
                    <a:pt x="496" y="171"/>
                  </a:cubicBezTo>
                  <a:cubicBezTo>
                    <a:pt x="494" y="173"/>
                    <a:pt x="494" y="173"/>
                    <a:pt x="494" y="173"/>
                  </a:cubicBezTo>
                  <a:cubicBezTo>
                    <a:pt x="490" y="175"/>
                    <a:pt x="484" y="178"/>
                    <a:pt x="476" y="183"/>
                  </a:cubicBezTo>
                  <a:cubicBezTo>
                    <a:pt x="450" y="198"/>
                    <a:pt x="411" y="221"/>
                    <a:pt x="387" y="221"/>
                  </a:cubicBezTo>
                  <a:cubicBezTo>
                    <a:pt x="381" y="221"/>
                    <a:pt x="376" y="219"/>
                    <a:pt x="372" y="217"/>
                  </a:cubicBezTo>
                  <a:cubicBezTo>
                    <a:pt x="370" y="221"/>
                    <a:pt x="366" y="225"/>
                    <a:pt x="363" y="230"/>
                  </a:cubicBezTo>
                  <a:cubicBezTo>
                    <a:pt x="332" y="272"/>
                    <a:pt x="306" y="305"/>
                    <a:pt x="286" y="305"/>
                  </a:cubicBezTo>
                  <a:cubicBezTo>
                    <a:pt x="285" y="305"/>
                    <a:pt x="283" y="304"/>
                    <a:pt x="280" y="304"/>
                  </a:cubicBezTo>
                  <a:cubicBezTo>
                    <a:pt x="276" y="304"/>
                    <a:pt x="269" y="303"/>
                    <a:pt x="265" y="303"/>
                  </a:cubicBezTo>
                  <a:cubicBezTo>
                    <a:pt x="265" y="304"/>
                    <a:pt x="266" y="304"/>
                    <a:pt x="267" y="305"/>
                  </a:cubicBezTo>
                  <a:cubicBezTo>
                    <a:pt x="271" y="307"/>
                    <a:pt x="280" y="312"/>
                    <a:pt x="277" y="322"/>
                  </a:cubicBezTo>
                  <a:cubicBezTo>
                    <a:pt x="269" y="354"/>
                    <a:pt x="253" y="359"/>
                    <a:pt x="240" y="358"/>
                  </a:cubicBezTo>
                  <a:cubicBezTo>
                    <a:pt x="241" y="361"/>
                    <a:pt x="242" y="364"/>
                    <a:pt x="244" y="366"/>
                  </a:cubicBezTo>
                  <a:cubicBezTo>
                    <a:pt x="268" y="402"/>
                    <a:pt x="268" y="402"/>
                    <a:pt x="268" y="402"/>
                  </a:cubicBezTo>
                  <a:cubicBezTo>
                    <a:pt x="232" y="379"/>
                    <a:pt x="232" y="379"/>
                    <a:pt x="232" y="379"/>
                  </a:cubicBezTo>
                  <a:cubicBezTo>
                    <a:pt x="228" y="377"/>
                    <a:pt x="224" y="375"/>
                    <a:pt x="220" y="374"/>
                  </a:cubicBezTo>
                  <a:cubicBezTo>
                    <a:pt x="220" y="375"/>
                    <a:pt x="220" y="376"/>
                    <a:pt x="220" y="377"/>
                  </a:cubicBezTo>
                  <a:cubicBezTo>
                    <a:pt x="218" y="385"/>
                    <a:pt x="213" y="392"/>
                    <a:pt x="205" y="398"/>
                  </a:cubicBezTo>
                  <a:cubicBezTo>
                    <a:pt x="199" y="402"/>
                    <a:pt x="199" y="402"/>
                    <a:pt x="199" y="402"/>
                  </a:cubicBezTo>
                  <a:cubicBezTo>
                    <a:pt x="202" y="416"/>
                    <a:pt x="197" y="428"/>
                    <a:pt x="181" y="451"/>
                  </a:cubicBezTo>
                  <a:cubicBezTo>
                    <a:pt x="173" y="462"/>
                    <a:pt x="173" y="462"/>
                    <a:pt x="173" y="462"/>
                  </a:cubicBezTo>
                  <a:cubicBezTo>
                    <a:pt x="168" y="455"/>
                    <a:pt x="168" y="455"/>
                    <a:pt x="168" y="455"/>
                  </a:cubicBezTo>
                  <a:cubicBezTo>
                    <a:pt x="171" y="462"/>
                    <a:pt x="173" y="470"/>
                    <a:pt x="169" y="480"/>
                  </a:cubicBezTo>
                  <a:cubicBezTo>
                    <a:pt x="169" y="481"/>
                    <a:pt x="169" y="481"/>
                    <a:pt x="169" y="481"/>
                  </a:cubicBezTo>
                  <a:cubicBezTo>
                    <a:pt x="173" y="483"/>
                    <a:pt x="173" y="483"/>
                    <a:pt x="173" y="483"/>
                  </a:cubicBezTo>
                  <a:cubicBezTo>
                    <a:pt x="169" y="482"/>
                    <a:pt x="169" y="482"/>
                    <a:pt x="169" y="482"/>
                  </a:cubicBezTo>
                  <a:cubicBezTo>
                    <a:pt x="166" y="489"/>
                    <a:pt x="166" y="489"/>
                    <a:pt x="166" y="489"/>
                  </a:cubicBezTo>
                  <a:cubicBezTo>
                    <a:pt x="153" y="485"/>
                    <a:pt x="153" y="485"/>
                    <a:pt x="153" y="485"/>
                  </a:cubicBezTo>
                  <a:cubicBezTo>
                    <a:pt x="188" y="525"/>
                    <a:pt x="188" y="525"/>
                    <a:pt x="188" y="525"/>
                  </a:cubicBezTo>
                  <a:cubicBezTo>
                    <a:pt x="145" y="502"/>
                    <a:pt x="145" y="502"/>
                    <a:pt x="145" y="502"/>
                  </a:cubicBezTo>
                  <a:cubicBezTo>
                    <a:pt x="143" y="502"/>
                    <a:pt x="142" y="501"/>
                    <a:pt x="139" y="500"/>
                  </a:cubicBezTo>
                  <a:cubicBezTo>
                    <a:pt x="143" y="514"/>
                    <a:pt x="144" y="532"/>
                    <a:pt x="139" y="542"/>
                  </a:cubicBezTo>
                  <a:cubicBezTo>
                    <a:pt x="135" y="548"/>
                    <a:pt x="130" y="552"/>
                    <a:pt x="124" y="552"/>
                  </a:cubicBezTo>
                  <a:close/>
                  <a:moveTo>
                    <a:pt x="58" y="514"/>
                  </a:moveTo>
                  <a:cubicBezTo>
                    <a:pt x="77" y="514"/>
                    <a:pt x="92" y="520"/>
                    <a:pt x="114" y="530"/>
                  </a:cubicBezTo>
                  <a:cubicBezTo>
                    <a:pt x="122" y="533"/>
                    <a:pt x="122" y="533"/>
                    <a:pt x="122" y="533"/>
                  </a:cubicBezTo>
                  <a:cubicBezTo>
                    <a:pt x="124" y="543"/>
                    <a:pt x="124" y="543"/>
                    <a:pt x="124" y="543"/>
                  </a:cubicBezTo>
                  <a:cubicBezTo>
                    <a:pt x="124" y="533"/>
                    <a:pt x="124" y="533"/>
                    <a:pt x="124" y="533"/>
                  </a:cubicBezTo>
                  <a:cubicBezTo>
                    <a:pt x="123" y="533"/>
                    <a:pt x="123" y="534"/>
                    <a:pt x="122" y="534"/>
                  </a:cubicBezTo>
                  <a:cubicBezTo>
                    <a:pt x="127" y="528"/>
                    <a:pt x="121" y="498"/>
                    <a:pt x="118" y="492"/>
                  </a:cubicBezTo>
                  <a:cubicBezTo>
                    <a:pt x="102" y="466"/>
                    <a:pt x="102" y="466"/>
                    <a:pt x="102" y="466"/>
                  </a:cubicBezTo>
                  <a:cubicBezTo>
                    <a:pt x="119" y="474"/>
                    <a:pt x="119" y="474"/>
                    <a:pt x="119" y="474"/>
                  </a:cubicBezTo>
                  <a:cubicBezTo>
                    <a:pt x="119" y="473"/>
                    <a:pt x="118" y="472"/>
                    <a:pt x="116" y="470"/>
                  </a:cubicBezTo>
                  <a:cubicBezTo>
                    <a:pt x="99" y="450"/>
                    <a:pt x="99" y="450"/>
                    <a:pt x="99" y="450"/>
                  </a:cubicBezTo>
                  <a:cubicBezTo>
                    <a:pt x="95" y="449"/>
                    <a:pt x="95" y="449"/>
                    <a:pt x="95" y="449"/>
                  </a:cubicBezTo>
                  <a:cubicBezTo>
                    <a:pt x="63" y="434"/>
                    <a:pt x="59" y="436"/>
                    <a:pt x="34" y="461"/>
                  </a:cubicBezTo>
                  <a:cubicBezTo>
                    <a:pt x="30" y="466"/>
                    <a:pt x="25" y="470"/>
                    <a:pt x="20" y="475"/>
                  </a:cubicBezTo>
                  <a:cubicBezTo>
                    <a:pt x="22" y="483"/>
                    <a:pt x="25" y="483"/>
                    <a:pt x="28" y="483"/>
                  </a:cubicBezTo>
                  <a:cubicBezTo>
                    <a:pt x="33" y="483"/>
                    <a:pt x="40" y="481"/>
                    <a:pt x="47" y="478"/>
                  </a:cubicBezTo>
                  <a:cubicBezTo>
                    <a:pt x="51" y="477"/>
                    <a:pt x="55" y="475"/>
                    <a:pt x="59" y="474"/>
                  </a:cubicBezTo>
                  <a:cubicBezTo>
                    <a:pt x="86" y="467"/>
                    <a:pt x="86" y="467"/>
                    <a:pt x="86" y="467"/>
                  </a:cubicBezTo>
                  <a:cubicBezTo>
                    <a:pt x="49" y="514"/>
                    <a:pt x="49" y="514"/>
                    <a:pt x="49" y="514"/>
                  </a:cubicBezTo>
                  <a:cubicBezTo>
                    <a:pt x="52" y="514"/>
                    <a:pt x="55" y="514"/>
                    <a:pt x="58" y="514"/>
                  </a:cubicBezTo>
                  <a:close/>
                  <a:moveTo>
                    <a:pt x="143" y="462"/>
                  </a:moveTo>
                  <a:cubicBezTo>
                    <a:pt x="146" y="463"/>
                    <a:pt x="149" y="464"/>
                    <a:pt x="151" y="465"/>
                  </a:cubicBezTo>
                  <a:cubicBezTo>
                    <a:pt x="153" y="465"/>
                    <a:pt x="153" y="465"/>
                    <a:pt x="153" y="465"/>
                  </a:cubicBezTo>
                  <a:cubicBezTo>
                    <a:pt x="152" y="461"/>
                    <a:pt x="149" y="458"/>
                    <a:pt x="145" y="453"/>
                  </a:cubicBezTo>
                  <a:cubicBezTo>
                    <a:pt x="138" y="444"/>
                    <a:pt x="127" y="431"/>
                    <a:pt x="143" y="407"/>
                  </a:cubicBezTo>
                  <a:cubicBezTo>
                    <a:pt x="152" y="396"/>
                    <a:pt x="152" y="396"/>
                    <a:pt x="152" y="396"/>
                  </a:cubicBezTo>
                  <a:cubicBezTo>
                    <a:pt x="159" y="407"/>
                    <a:pt x="159" y="407"/>
                    <a:pt x="159" y="407"/>
                  </a:cubicBezTo>
                  <a:cubicBezTo>
                    <a:pt x="164" y="415"/>
                    <a:pt x="168" y="422"/>
                    <a:pt x="173" y="430"/>
                  </a:cubicBezTo>
                  <a:cubicBezTo>
                    <a:pt x="185" y="412"/>
                    <a:pt x="183" y="406"/>
                    <a:pt x="173" y="382"/>
                  </a:cubicBezTo>
                  <a:cubicBezTo>
                    <a:pt x="162" y="355"/>
                    <a:pt x="162" y="355"/>
                    <a:pt x="162" y="355"/>
                  </a:cubicBezTo>
                  <a:cubicBezTo>
                    <a:pt x="121" y="360"/>
                    <a:pt x="121" y="360"/>
                    <a:pt x="121" y="360"/>
                  </a:cubicBezTo>
                  <a:cubicBezTo>
                    <a:pt x="111" y="361"/>
                    <a:pt x="102" y="363"/>
                    <a:pt x="93" y="364"/>
                  </a:cubicBezTo>
                  <a:cubicBezTo>
                    <a:pt x="93" y="365"/>
                    <a:pt x="94" y="366"/>
                    <a:pt x="94" y="367"/>
                  </a:cubicBezTo>
                  <a:cubicBezTo>
                    <a:pt x="97" y="372"/>
                    <a:pt x="99" y="377"/>
                    <a:pt x="102" y="380"/>
                  </a:cubicBezTo>
                  <a:cubicBezTo>
                    <a:pt x="116" y="396"/>
                    <a:pt x="116" y="396"/>
                    <a:pt x="116" y="396"/>
                  </a:cubicBezTo>
                  <a:cubicBezTo>
                    <a:pt x="95" y="395"/>
                    <a:pt x="95" y="395"/>
                    <a:pt x="95" y="395"/>
                  </a:cubicBezTo>
                  <a:cubicBezTo>
                    <a:pt x="95" y="395"/>
                    <a:pt x="95" y="395"/>
                    <a:pt x="95" y="395"/>
                  </a:cubicBezTo>
                  <a:cubicBezTo>
                    <a:pt x="92" y="395"/>
                    <a:pt x="89" y="396"/>
                    <a:pt x="86" y="397"/>
                  </a:cubicBezTo>
                  <a:cubicBezTo>
                    <a:pt x="87" y="397"/>
                    <a:pt x="87" y="397"/>
                    <a:pt x="87" y="397"/>
                  </a:cubicBezTo>
                  <a:cubicBezTo>
                    <a:pt x="109" y="411"/>
                    <a:pt x="109" y="411"/>
                    <a:pt x="109" y="411"/>
                  </a:cubicBezTo>
                  <a:cubicBezTo>
                    <a:pt x="84" y="414"/>
                    <a:pt x="84" y="414"/>
                    <a:pt x="84" y="414"/>
                  </a:cubicBezTo>
                  <a:cubicBezTo>
                    <a:pt x="82" y="414"/>
                    <a:pt x="82" y="415"/>
                    <a:pt x="81" y="415"/>
                  </a:cubicBezTo>
                  <a:lnTo>
                    <a:pt x="143" y="462"/>
                  </a:lnTo>
                  <a:close/>
                  <a:moveTo>
                    <a:pt x="136" y="290"/>
                  </a:moveTo>
                  <a:cubicBezTo>
                    <a:pt x="185" y="363"/>
                    <a:pt x="185" y="363"/>
                    <a:pt x="185" y="363"/>
                  </a:cubicBezTo>
                  <a:cubicBezTo>
                    <a:pt x="187" y="367"/>
                    <a:pt x="192" y="370"/>
                    <a:pt x="196" y="374"/>
                  </a:cubicBezTo>
                  <a:cubicBezTo>
                    <a:pt x="197" y="375"/>
                    <a:pt x="199" y="376"/>
                    <a:pt x="200" y="377"/>
                  </a:cubicBezTo>
                  <a:cubicBezTo>
                    <a:pt x="201" y="376"/>
                    <a:pt x="201" y="375"/>
                    <a:pt x="202" y="373"/>
                  </a:cubicBezTo>
                  <a:cubicBezTo>
                    <a:pt x="202" y="370"/>
                    <a:pt x="201" y="367"/>
                    <a:pt x="198" y="362"/>
                  </a:cubicBezTo>
                  <a:cubicBezTo>
                    <a:pt x="171" y="325"/>
                    <a:pt x="171" y="325"/>
                    <a:pt x="171" y="325"/>
                  </a:cubicBezTo>
                  <a:cubicBezTo>
                    <a:pt x="210" y="349"/>
                    <a:pt x="210" y="349"/>
                    <a:pt x="210" y="349"/>
                  </a:cubicBezTo>
                  <a:cubicBezTo>
                    <a:pt x="212" y="350"/>
                    <a:pt x="215" y="351"/>
                    <a:pt x="217" y="353"/>
                  </a:cubicBezTo>
                  <a:cubicBezTo>
                    <a:pt x="216" y="351"/>
                    <a:pt x="215" y="349"/>
                    <a:pt x="214" y="347"/>
                  </a:cubicBezTo>
                  <a:cubicBezTo>
                    <a:pt x="192" y="313"/>
                    <a:pt x="192" y="313"/>
                    <a:pt x="192" y="313"/>
                  </a:cubicBezTo>
                  <a:cubicBezTo>
                    <a:pt x="227" y="334"/>
                    <a:pt x="227" y="334"/>
                    <a:pt x="227" y="334"/>
                  </a:cubicBezTo>
                  <a:cubicBezTo>
                    <a:pt x="242" y="344"/>
                    <a:pt x="252" y="341"/>
                    <a:pt x="258" y="321"/>
                  </a:cubicBezTo>
                  <a:cubicBezTo>
                    <a:pt x="258" y="321"/>
                    <a:pt x="258" y="321"/>
                    <a:pt x="258" y="321"/>
                  </a:cubicBezTo>
                  <a:cubicBezTo>
                    <a:pt x="254" y="318"/>
                    <a:pt x="247" y="315"/>
                    <a:pt x="246" y="307"/>
                  </a:cubicBezTo>
                  <a:cubicBezTo>
                    <a:pt x="245" y="301"/>
                    <a:pt x="247" y="296"/>
                    <a:pt x="252" y="289"/>
                  </a:cubicBezTo>
                  <a:cubicBezTo>
                    <a:pt x="258" y="282"/>
                    <a:pt x="272" y="285"/>
                    <a:pt x="281" y="286"/>
                  </a:cubicBezTo>
                  <a:cubicBezTo>
                    <a:pt x="283" y="286"/>
                    <a:pt x="285" y="286"/>
                    <a:pt x="286" y="286"/>
                  </a:cubicBezTo>
                  <a:cubicBezTo>
                    <a:pt x="299" y="286"/>
                    <a:pt x="333" y="239"/>
                    <a:pt x="348" y="219"/>
                  </a:cubicBezTo>
                  <a:cubicBezTo>
                    <a:pt x="355" y="209"/>
                    <a:pt x="361" y="201"/>
                    <a:pt x="365" y="196"/>
                  </a:cubicBezTo>
                  <a:cubicBezTo>
                    <a:pt x="376" y="184"/>
                    <a:pt x="376" y="184"/>
                    <a:pt x="376" y="184"/>
                  </a:cubicBezTo>
                  <a:cubicBezTo>
                    <a:pt x="381" y="200"/>
                    <a:pt x="381" y="200"/>
                    <a:pt x="381" y="200"/>
                  </a:cubicBezTo>
                  <a:cubicBezTo>
                    <a:pt x="381" y="201"/>
                    <a:pt x="382" y="203"/>
                    <a:pt x="387" y="203"/>
                  </a:cubicBezTo>
                  <a:cubicBezTo>
                    <a:pt x="406" y="203"/>
                    <a:pt x="444" y="180"/>
                    <a:pt x="467" y="167"/>
                  </a:cubicBezTo>
                  <a:cubicBezTo>
                    <a:pt x="475" y="162"/>
                    <a:pt x="482" y="158"/>
                    <a:pt x="486" y="156"/>
                  </a:cubicBezTo>
                  <a:cubicBezTo>
                    <a:pt x="488" y="155"/>
                    <a:pt x="488" y="155"/>
                    <a:pt x="488" y="155"/>
                  </a:cubicBezTo>
                  <a:cubicBezTo>
                    <a:pt x="531" y="134"/>
                    <a:pt x="540" y="130"/>
                    <a:pt x="557" y="95"/>
                  </a:cubicBezTo>
                  <a:cubicBezTo>
                    <a:pt x="548" y="95"/>
                    <a:pt x="548" y="95"/>
                    <a:pt x="548" y="95"/>
                  </a:cubicBezTo>
                  <a:cubicBezTo>
                    <a:pt x="556" y="81"/>
                    <a:pt x="556" y="81"/>
                    <a:pt x="556" y="81"/>
                  </a:cubicBezTo>
                  <a:cubicBezTo>
                    <a:pt x="564" y="66"/>
                    <a:pt x="561" y="54"/>
                    <a:pt x="557" y="46"/>
                  </a:cubicBezTo>
                  <a:cubicBezTo>
                    <a:pt x="551" y="34"/>
                    <a:pt x="538" y="24"/>
                    <a:pt x="524" y="22"/>
                  </a:cubicBezTo>
                  <a:cubicBezTo>
                    <a:pt x="507" y="20"/>
                    <a:pt x="485" y="42"/>
                    <a:pt x="469" y="60"/>
                  </a:cubicBezTo>
                  <a:cubicBezTo>
                    <a:pt x="463" y="67"/>
                    <a:pt x="457" y="73"/>
                    <a:pt x="451" y="77"/>
                  </a:cubicBezTo>
                  <a:cubicBezTo>
                    <a:pt x="449" y="80"/>
                    <a:pt x="449" y="80"/>
                    <a:pt x="449" y="80"/>
                  </a:cubicBezTo>
                  <a:cubicBezTo>
                    <a:pt x="422" y="105"/>
                    <a:pt x="405" y="120"/>
                    <a:pt x="368" y="132"/>
                  </a:cubicBezTo>
                  <a:cubicBezTo>
                    <a:pt x="331" y="145"/>
                    <a:pt x="317" y="140"/>
                    <a:pt x="289" y="129"/>
                  </a:cubicBezTo>
                  <a:cubicBezTo>
                    <a:pt x="289" y="147"/>
                    <a:pt x="288" y="168"/>
                    <a:pt x="257" y="173"/>
                  </a:cubicBezTo>
                  <a:cubicBezTo>
                    <a:pt x="236" y="176"/>
                    <a:pt x="236" y="176"/>
                    <a:pt x="236" y="176"/>
                  </a:cubicBezTo>
                  <a:cubicBezTo>
                    <a:pt x="247" y="159"/>
                    <a:pt x="247" y="159"/>
                    <a:pt x="247" y="159"/>
                  </a:cubicBezTo>
                  <a:cubicBezTo>
                    <a:pt x="229" y="171"/>
                    <a:pt x="205" y="201"/>
                    <a:pt x="186" y="226"/>
                  </a:cubicBezTo>
                  <a:cubicBezTo>
                    <a:pt x="153" y="267"/>
                    <a:pt x="125" y="303"/>
                    <a:pt x="98" y="303"/>
                  </a:cubicBezTo>
                  <a:cubicBezTo>
                    <a:pt x="94" y="303"/>
                    <a:pt x="89" y="302"/>
                    <a:pt x="84" y="299"/>
                  </a:cubicBezTo>
                  <a:cubicBezTo>
                    <a:pt x="84" y="302"/>
                    <a:pt x="84" y="303"/>
                    <a:pt x="84" y="304"/>
                  </a:cubicBezTo>
                  <a:cubicBezTo>
                    <a:pt x="84" y="305"/>
                    <a:pt x="87" y="305"/>
                    <a:pt x="91" y="305"/>
                  </a:cubicBezTo>
                  <a:cubicBezTo>
                    <a:pt x="109" y="303"/>
                    <a:pt x="109" y="303"/>
                    <a:pt x="109" y="303"/>
                  </a:cubicBezTo>
                  <a:cubicBezTo>
                    <a:pt x="100" y="319"/>
                    <a:pt x="100" y="319"/>
                    <a:pt x="100" y="319"/>
                  </a:cubicBezTo>
                  <a:cubicBezTo>
                    <a:pt x="98" y="321"/>
                    <a:pt x="97" y="326"/>
                    <a:pt x="96" y="330"/>
                  </a:cubicBezTo>
                  <a:cubicBezTo>
                    <a:pt x="95" y="332"/>
                    <a:pt x="95" y="333"/>
                    <a:pt x="95" y="335"/>
                  </a:cubicBezTo>
                  <a:cubicBezTo>
                    <a:pt x="161" y="352"/>
                    <a:pt x="161" y="352"/>
                    <a:pt x="161" y="352"/>
                  </a:cubicBezTo>
                  <a:lnTo>
                    <a:pt x="136" y="2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5" name="Freeform 497"/>
            <p:cNvSpPr>
              <a:spLocks/>
            </p:cNvSpPr>
            <p:nvPr/>
          </p:nvSpPr>
          <p:spPr bwMode="auto">
            <a:xfrm>
              <a:off x="2718" y="1413"/>
              <a:ext cx="71" cy="101"/>
            </a:xfrm>
            <a:custGeom>
              <a:avLst/>
              <a:gdLst>
                <a:gd name="T0" fmla="*/ 93 w 236"/>
                <a:gd name="T1" fmla="*/ 13 h 338"/>
                <a:gd name="T2" fmla="*/ 193 w 236"/>
                <a:gd name="T3" fmla="*/ 30 h 338"/>
                <a:gd name="T4" fmla="*/ 165 w 236"/>
                <a:gd name="T5" fmla="*/ 58 h 338"/>
                <a:gd name="T6" fmla="*/ 186 w 236"/>
                <a:gd name="T7" fmla="*/ 52 h 338"/>
                <a:gd name="T8" fmla="*/ 158 w 236"/>
                <a:gd name="T9" fmla="*/ 82 h 338"/>
                <a:gd name="T10" fmla="*/ 173 w 236"/>
                <a:gd name="T11" fmla="*/ 85 h 338"/>
                <a:gd name="T12" fmla="*/ 162 w 236"/>
                <a:gd name="T13" fmla="*/ 200 h 338"/>
                <a:gd name="T14" fmla="*/ 236 w 236"/>
                <a:gd name="T15" fmla="*/ 316 h 338"/>
                <a:gd name="T16" fmla="*/ 206 w 236"/>
                <a:gd name="T17" fmla="*/ 327 h 338"/>
                <a:gd name="T18" fmla="*/ 223 w 236"/>
                <a:gd name="T19" fmla="*/ 331 h 338"/>
                <a:gd name="T20" fmla="*/ 217 w 236"/>
                <a:gd name="T21" fmla="*/ 338 h 338"/>
                <a:gd name="T22" fmla="*/ 184 w 236"/>
                <a:gd name="T23" fmla="*/ 320 h 338"/>
                <a:gd name="T24" fmla="*/ 193 w 236"/>
                <a:gd name="T25" fmla="*/ 331 h 338"/>
                <a:gd name="T26" fmla="*/ 145 w 236"/>
                <a:gd name="T27" fmla="*/ 334 h 338"/>
                <a:gd name="T28" fmla="*/ 128 w 236"/>
                <a:gd name="T29" fmla="*/ 316 h 338"/>
                <a:gd name="T30" fmla="*/ 137 w 236"/>
                <a:gd name="T31" fmla="*/ 310 h 338"/>
                <a:gd name="T32" fmla="*/ 95 w 236"/>
                <a:gd name="T33" fmla="*/ 308 h 338"/>
                <a:gd name="T34" fmla="*/ 113 w 236"/>
                <a:gd name="T35" fmla="*/ 275 h 338"/>
                <a:gd name="T36" fmla="*/ 102 w 236"/>
                <a:gd name="T37" fmla="*/ 232 h 338"/>
                <a:gd name="T38" fmla="*/ 82 w 236"/>
                <a:gd name="T39" fmla="*/ 253 h 338"/>
                <a:gd name="T40" fmla="*/ 10 w 236"/>
                <a:gd name="T41" fmla="*/ 192 h 338"/>
                <a:gd name="T42" fmla="*/ 43 w 236"/>
                <a:gd name="T43" fmla="*/ 164 h 338"/>
                <a:gd name="T44" fmla="*/ 68 w 236"/>
                <a:gd name="T45" fmla="*/ 100 h 338"/>
                <a:gd name="T46" fmla="*/ 61 w 236"/>
                <a:gd name="T47" fmla="*/ 106 h 338"/>
                <a:gd name="T48" fmla="*/ 80 w 236"/>
                <a:gd name="T49" fmla="*/ 58 h 338"/>
                <a:gd name="T50" fmla="*/ 70 w 236"/>
                <a:gd name="T51" fmla="*/ 52 h 338"/>
                <a:gd name="T52" fmla="*/ 93 w 236"/>
                <a:gd name="T53" fmla="*/ 13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6" h="338">
                  <a:moveTo>
                    <a:pt x="93" y="13"/>
                  </a:moveTo>
                  <a:cubicBezTo>
                    <a:pt x="142" y="0"/>
                    <a:pt x="149" y="3"/>
                    <a:pt x="193" y="30"/>
                  </a:cubicBezTo>
                  <a:cubicBezTo>
                    <a:pt x="184" y="39"/>
                    <a:pt x="175" y="48"/>
                    <a:pt x="165" y="58"/>
                  </a:cubicBezTo>
                  <a:cubicBezTo>
                    <a:pt x="171" y="54"/>
                    <a:pt x="179" y="54"/>
                    <a:pt x="186" y="52"/>
                  </a:cubicBezTo>
                  <a:cubicBezTo>
                    <a:pt x="186" y="68"/>
                    <a:pt x="174" y="77"/>
                    <a:pt x="158" y="82"/>
                  </a:cubicBezTo>
                  <a:cubicBezTo>
                    <a:pt x="163" y="83"/>
                    <a:pt x="168" y="84"/>
                    <a:pt x="173" y="85"/>
                  </a:cubicBezTo>
                  <a:cubicBezTo>
                    <a:pt x="154" y="123"/>
                    <a:pt x="150" y="159"/>
                    <a:pt x="162" y="200"/>
                  </a:cubicBezTo>
                  <a:cubicBezTo>
                    <a:pt x="179" y="257"/>
                    <a:pt x="193" y="274"/>
                    <a:pt x="236" y="316"/>
                  </a:cubicBezTo>
                  <a:cubicBezTo>
                    <a:pt x="225" y="318"/>
                    <a:pt x="216" y="325"/>
                    <a:pt x="206" y="327"/>
                  </a:cubicBezTo>
                  <a:cubicBezTo>
                    <a:pt x="212" y="328"/>
                    <a:pt x="217" y="330"/>
                    <a:pt x="223" y="331"/>
                  </a:cubicBezTo>
                  <a:cubicBezTo>
                    <a:pt x="221" y="333"/>
                    <a:pt x="219" y="336"/>
                    <a:pt x="217" y="338"/>
                  </a:cubicBezTo>
                  <a:cubicBezTo>
                    <a:pt x="211" y="319"/>
                    <a:pt x="201" y="308"/>
                    <a:pt x="184" y="320"/>
                  </a:cubicBezTo>
                  <a:cubicBezTo>
                    <a:pt x="187" y="323"/>
                    <a:pt x="190" y="327"/>
                    <a:pt x="193" y="331"/>
                  </a:cubicBezTo>
                  <a:cubicBezTo>
                    <a:pt x="173" y="323"/>
                    <a:pt x="155" y="308"/>
                    <a:pt x="145" y="334"/>
                  </a:cubicBezTo>
                  <a:cubicBezTo>
                    <a:pt x="139" y="331"/>
                    <a:pt x="131" y="322"/>
                    <a:pt x="128" y="316"/>
                  </a:cubicBezTo>
                  <a:cubicBezTo>
                    <a:pt x="131" y="314"/>
                    <a:pt x="134" y="312"/>
                    <a:pt x="137" y="310"/>
                  </a:cubicBezTo>
                  <a:cubicBezTo>
                    <a:pt x="129" y="310"/>
                    <a:pt x="100" y="314"/>
                    <a:pt x="95" y="308"/>
                  </a:cubicBezTo>
                  <a:cubicBezTo>
                    <a:pt x="78" y="293"/>
                    <a:pt x="98" y="276"/>
                    <a:pt x="113" y="275"/>
                  </a:cubicBezTo>
                  <a:cubicBezTo>
                    <a:pt x="90" y="266"/>
                    <a:pt x="81" y="251"/>
                    <a:pt x="102" y="232"/>
                  </a:cubicBezTo>
                  <a:cubicBezTo>
                    <a:pt x="96" y="240"/>
                    <a:pt x="88" y="246"/>
                    <a:pt x="82" y="253"/>
                  </a:cubicBezTo>
                  <a:cubicBezTo>
                    <a:pt x="101" y="192"/>
                    <a:pt x="0" y="252"/>
                    <a:pt x="10" y="192"/>
                  </a:cubicBezTo>
                  <a:cubicBezTo>
                    <a:pt x="17" y="151"/>
                    <a:pt x="37" y="180"/>
                    <a:pt x="43" y="164"/>
                  </a:cubicBezTo>
                  <a:cubicBezTo>
                    <a:pt x="52" y="143"/>
                    <a:pt x="60" y="122"/>
                    <a:pt x="68" y="100"/>
                  </a:cubicBezTo>
                  <a:cubicBezTo>
                    <a:pt x="66" y="102"/>
                    <a:pt x="64" y="104"/>
                    <a:pt x="61" y="106"/>
                  </a:cubicBezTo>
                  <a:cubicBezTo>
                    <a:pt x="37" y="75"/>
                    <a:pt x="51" y="72"/>
                    <a:pt x="80" y="58"/>
                  </a:cubicBezTo>
                  <a:cubicBezTo>
                    <a:pt x="77" y="56"/>
                    <a:pt x="73" y="54"/>
                    <a:pt x="70" y="52"/>
                  </a:cubicBezTo>
                  <a:cubicBezTo>
                    <a:pt x="70" y="40"/>
                    <a:pt x="75" y="22"/>
                    <a:pt x="93" y="13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6" name="Freeform 498"/>
            <p:cNvSpPr>
              <a:spLocks noEditPoints="1"/>
            </p:cNvSpPr>
            <p:nvPr/>
          </p:nvSpPr>
          <p:spPr bwMode="auto">
            <a:xfrm>
              <a:off x="2718" y="1412"/>
              <a:ext cx="76" cy="108"/>
            </a:xfrm>
            <a:custGeom>
              <a:avLst/>
              <a:gdLst>
                <a:gd name="T0" fmla="*/ 211 w 255"/>
                <a:gd name="T1" fmla="*/ 350 h 362"/>
                <a:gd name="T2" fmla="*/ 178 w 255"/>
                <a:gd name="T3" fmla="*/ 338 h 362"/>
                <a:gd name="T4" fmla="*/ 154 w 255"/>
                <a:gd name="T5" fmla="*/ 342 h 362"/>
                <a:gd name="T6" fmla="*/ 141 w 255"/>
                <a:gd name="T7" fmla="*/ 346 h 362"/>
                <a:gd name="T8" fmla="*/ 112 w 255"/>
                <a:gd name="T9" fmla="*/ 324 h 362"/>
                <a:gd name="T10" fmla="*/ 81 w 255"/>
                <a:gd name="T11" fmla="*/ 292 h 362"/>
                <a:gd name="T12" fmla="*/ 85 w 255"/>
                <a:gd name="T13" fmla="*/ 268 h 362"/>
                <a:gd name="T14" fmla="*/ 74 w 255"/>
                <a:gd name="T15" fmla="*/ 254 h 362"/>
                <a:gd name="T16" fmla="*/ 50 w 255"/>
                <a:gd name="T17" fmla="*/ 235 h 362"/>
                <a:gd name="T18" fmla="*/ 2 w 255"/>
                <a:gd name="T19" fmla="*/ 194 h 362"/>
                <a:gd name="T20" fmla="*/ 33 w 255"/>
                <a:gd name="T21" fmla="*/ 164 h 362"/>
                <a:gd name="T22" fmla="*/ 51 w 255"/>
                <a:gd name="T23" fmla="*/ 127 h 362"/>
                <a:gd name="T24" fmla="*/ 55 w 255"/>
                <a:gd name="T25" fmla="*/ 115 h 362"/>
                <a:gd name="T26" fmla="*/ 62 w 255"/>
                <a:gd name="T27" fmla="*/ 60 h 362"/>
                <a:gd name="T28" fmla="*/ 89 w 255"/>
                <a:gd name="T29" fmla="*/ 9 h 362"/>
                <a:gd name="T30" fmla="*/ 199 w 255"/>
                <a:gd name="T31" fmla="*/ 26 h 362"/>
                <a:gd name="T32" fmla="*/ 196 w 255"/>
                <a:gd name="T33" fmla="*/ 45 h 362"/>
                <a:gd name="T34" fmla="*/ 185 w 255"/>
                <a:gd name="T35" fmla="*/ 82 h 362"/>
                <a:gd name="T36" fmla="*/ 182 w 255"/>
                <a:gd name="T37" fmla="*/ 94 h 362"/>
                <a:gd name="T38" fmla="*/ 243 w 255"/>
                <a:gd name="T39" fmla="*/ 313 h 362"/>
                <a:gd name="T40" fmla="*/ 239 w 255"/>
                <a:gd name="T41" fmla="*/ 329 h 362"/>
                <a:gd name="T42" fmla="*/ 230 w 255"/>
                <a:gd name="T43" fmla="*/ 342 h 362"/>
                <a:gd name="T44" fmla="*/ 228 w 255"/>
                <a:gd name="T45" fmla="*/ 345 h 362"/>
                <a:gd name="T46" fmla="*/ 223 w 255"/>
                <a:gd name="T47" fmla="*/ 354 h 362"/>
                <a:gd name="T48" fmla="*/ 215 w 255"/>
                <a:gd name="T49" fmla="*/ 362 h 362"/>
                <a:gd name="T50" fmla="*/ 143 w 255"/>
                <a:gd name="T51" fmla="*/ 324 h 362"/>
                <a:gd name="T52" fmla="*/ 180 w 255"/>
                <a:gd name="T53" fmla="*/ 316 h 362"/>
                <a:gd name="T54" fmla="*/ 216 w 255"/>
                <a:gd name="T55" fmla="*/ 318 h 362"/>
                <a:gd name="T56" fmla="*/ 220 w 255"/>
                <a:gd name="T57" fmla="*/ 316 h 362"/>
                <a:gd name="T58" fmla="*/ 150 w 255"/>
                <a:gd name="T59" fmla="*/ 188 h 362"/>
                <a:gd name="T60" fmla="*/ 102 w 255"/>
                <a:gd name="T61" fmla="*/ 251 h 362"/>
                <a:gd name="T62" fmla="*/ 117 w 255"/>
                <a:gd name="T63" fmla="*/ 270 h 362"/>
                <a:gd name="T64" fmla="*/ 115 w 255"/>
                <a:gd name="T65" fmla="*/ 288 h 362"/>
                <a:gd name="T66" fmla="*/ 102 w 255"/>
                <a:gd name="T67" fmla="*/ 306 h 362"/>
                <a:gd name="T68" fmla="*/ 128 w 255"/>
                <a:gd name="T69" fmla="*/ 305 h 362"/>
                <a:gd name="T70" fmla="*/ 170 w 255"/>
                <a:gd name="T71" fmla="*/ 305 h 362"/>
                <a:gd name="T72" fmla="*/ 27 w 255"/>
                <a:gd name="T73" fmla="*/ 182 h 362"/>
                <a:gd name="T74" fmla="*/ 21 w 255"/>
                <a:gd name="T75" fmla="*/ 211 h 362"/>
                <a:gd name="T76" fmla="*/ 90 w 255"/>
                <a:gd name="T77" fmla="*/ 228 h 362"/>
                <a:gd name="T78" fmla="*/ 97 w 255"/>
                <a:gd name="T79" fmla="*/ 229 h 362"/>
                <a:gd name="T80" fmla="*/ 161 w 255"/>
                <a:gd name="T81" fmla="*/ 96 h 362"/>
                <a:gd name="T82" fmla="*/ 114 w 255"/>
                <a:gd name="T83" fmla="*/ 101 h 362"/>
                <a:gd name="T84" fmla="*/ 123 w 255"/>
                <a:gd name="T85" fmla="*/ 86 h 362"/>
                <a:gd name="T86" fmla="*/ 179 w 255"/>
                <a:gd name="T87" fmla="*/ 35 h 362"/>
                <a:gd name="T88" fmla="*/ 96 w 255"/>
                <a:gd name="T89" fmla="*/ 26 h 362"/>
                <a:gd name="T90" fmla="*/ 100 w 255"/>
                <a:gd name="T91" fmla="*/ 62 h 362"/>
                <a:gd name="T92" fmla="*/ 59 w 255"/>
                <a:gd name="T93" fmla="*/ 85 h 362"/>
                <a:gd name="T94" fmla="*/ 65 w 255"/>
                <a:gd name="T95" fmla="*/ 97 h 362"/>
                <a:gd name="T96" fmla="*/ 68 w 255"/>
                <a:gd name="T97" fmla="*/ 133 h 362"/>
                <a:gd name="T98" fmla="*/ 31 w 255"/>
                <a:gd name="T99" fmla="*/ 183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5" h="362">
                  <a:moveTo>
                    <a:pt x="215" y="362"/>
                  </a:moveTo>
                  <a:cubicBezTo>
                    <a:pt x="211" y="350"/>
                    <a:pt x="211" y="350"/>
                    <a:pt x="211" y="350"/>
                  </a:cubicBezTo>
                  <a:cubicBezTo>
                    <a:pt x="191" y="343"/>
                    <a:pt x="191" y="343"/>
                    <a:pt x="191" y="343"/>
                  </a:cubicBezTo>
                  <a:cubicBezTo>
                    <a:pt x="187" y="342"/>
                    <a:pt x="183" y="340"/>
                    <a:pt x="178" y="338"/>
                  </a:cubicBezTo>
                  <a:cubicBezTo>
                    <a:pt x="172" y="336"/>
                    <a:pt x="166" y="333"/>
                    <a:pt x="162" y="333"/>
                  </a:cubicBezTo>
                  <a:cubicBezTo>
                    <a:pt x="161" y="333"/>
                    <a:pt x="158" y="333"/>
                    <a:pt x="154" y="342"/>
                  </a:cubicBezTo>
                  <a:cubicBezTo>
                    <a:pt x="151" y="352"/>
                    <a:pt x="151" y="352"/>
                    <a:pt x="151" y="352"/>
                  </a:cubicBezTo>
                  <a:cubicBezTo>
                    <a:pt x="141" y="346"/>
                    <a:pt x="141" y="346"/>
                    <a:pt x="141" y="346"/>
                  </a:cubicBezTo>
                  <a:cubicBezTo>
                    <a:pt x="134" y="342"/>
                    <a:pt x="125" y="332"/>
                    <a:pt x="121" y="324"/>
                  </a:cubicBezTo>
                  <a:cubicBezTo>
                    <a:pt x="118" y="324"/>
                    <a:pt x="115" y="324"/>
                    <a:pt x="112" y="324"/>
                  </a:cubicBezTo>
                  <a:cubicBezTo>
                    <a:pt x="99" y="324"/>
                    <a:pt x="93" y="323"/>
                    <a:pt x="89" y="319"/>
                  </a:cubicBezTo>
                  <a:cubicBezTo>
                    <a:pt x="81" y="311"/>
                    <a:pt x="78" y="301"/>
                    <a:pt x="81" y="292"/>
                  </a:cubicBezTo>
                  <a:cubicBezTo>
                    <a:pt x="84" y="286"/>
                    <a:pt x="88" y="281"/>
                    <a:pt x="93" y="277"/>
                  </a:cubicBezTo>
                  <a:cubicBezTo>
                    <a:pt x="89" y="275"/>
                    <a:pt x="87" y="271"/>
                    <a:pt x="85" y="268"/>
                  </a:cubicBezTo>
                  <a:cubicBezTo>
                    <a:pt x="61" y="294"/>
                    <a:pt x="61" y="294"/>
                    <a:pt x="61" y="294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76" y="247"/>
                    <a:pt x="77" y="241"/>
                    <a:pt x="75" y="239"/>
                  </a:cubicBezTo>
                  <a:cubicBezTo>
                    <a:pt x="72" y="235"/>
                    <a:pt x="60" y="235"/>
                    <a:pt x="50" y="235"/>
                  </a:cubicBezTo>
                  <a:cubicBezTo>
                    <a:pt x="35" y="235"/>
                    <a:pt x="17" y="235"/>
                    <a:pt x="7" y="223"/>
                  </a:cubicBezTo>
                  <a:cubicBezTo>
                    <a:pt x="2" y="216"/>
                    <a:pt x="0" y="207"/>
                    <a:pt x="2" y="194"/>
                  </a:cubicBezTo>
                  <a:cubicBezTo>
                    <a:pt x="4" y="181"/>
                    <a:pt x="9" y="164"/>
                    <a:pt x="27" y="164"/>
                  </a:cubicBezTo>
                  <a:cubicBezTo>
                    <a:pt x="29" y="164"/>
                    <a:pt x="31" y="164"/>
                    <a:pt x="33" y="164"/>
                  </a:cubicBezTo>
                  <a:cubicBezTo>
                    <a:pt x="35" y="164"/>
                    <a:pt x="36" y="165"/>
                    <a:pt x="37" y="165"/>
                  </a:cubicBezTo>
                  <a:cubicBezTo>
                    <a:pt x="41" y="152"/>
                    <a:pt x="46" y="139"/>
                    <a:pt x="51" y="127"/>
                  </a:cubicBezTo>
                  <a:cubicBezTo>
                    <a:pt x="55" y="116"/>
                    <a:pt x="55" y="116"/>
                    <a:pt x="55" y="116"/>
                  </a:cubicBezTo>
                  <a:cubicBezTo>
                    <a:pt x="55" y="115"/>
                    <a:pt x="55" y="115"/>
                    <a:pt x="55" y="115"/>
                  </a:cubicBezTo>
                  <a:cubicBezTo>
                    <a:pt x="43" y="100"/>
                    <a:pt x="39" y="90"/>
                    <a:pt x="42" y="81"/>
                  </a:cubicBezTo>
                  <a:cubicBezTo>
                    <a:pt x="44" y="71"/>
                    <a:pt x="52" y="66"/>
                    <a:pt x="62" y="60"/>
                  </a:cubicBezTo>
                  <a:cubicBezTo>
                    <a:pt x="62" y="56"/>
                    <a:pt x="62" y="56"/>
                    <a:pt x="62" y="56"/>
                  </a:cubicBezTo>
                  <a:cubicBezTo>
                    <a:pt x="62" y="49"/>
                    <a:pt x="63" y="23"/>
                    <a:pt x="89" y="9"/>
                  </a:cubicBezTo>
                  <a:cubicBezTo>
                    <a:pt x="109" y="3"/>
                    <a:pt x="123" y="0"/>
                    <a:pt x="135" y="0"/>
                  </a:cubicBezTo>
                  <a:cubicBezTo>
                    <a:pt x="156" y="0"/>
                    <a:pt x="171" y="9"/>
                    <a:pt x="199" y="26"/>
                  </a:cubicBezTo>
                  <a:cubicBezTo>
                    <a:pt x="209" y="32"/>
                    <a:pt x="209" y="32"/>
                    <a:pt x="209" y="32"/>
                  </a:cubicBezTo>
                  <a:cubicBezTo>
                    <a:pt x="196" y="45"/>
                    <a:pt x="196" y="45"/>
                    <a:pt x="196" y="45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196" y="63"/>
                    <a:pt x="194" y="73"/>
                    <a:pt x="185" y="82"/>
                  </a:cubicBezTo>
                  <a:cubicBezTo>
                    <a:pt x="187" y="83"/>
                    <a:pt x="187" y="83"/>
                    <a:pt x="187" y="83"/>
                  </a:cubicBezTo>
                  <a:cubicBezTo>
                    <a:pt x="182" y="94"/>
                    <a:pt x="182" y="94"/>
                    <a:pt x="182" y="94"/>
                  </a:cubicBezTo>
                  <a:cubicBezTo>
                    <a:pt x="164" y="129"/>
                    <a:pt x="161" y="163"/>
                    <a:pt x="172" y="201"/>
                  </a:cubicBezTo>
                  <a:cubicBezTo>
                    <a:pt x="188" y="256"/>
                    <a:pt x="200" y="271"/>
                    <a:pt x="243" y="313"/>
                  </a:cubicBezTo>
                  <a:cubicBezTo>
                    <a:pt x="255" y="325"/>
                    <a:pt x="255" y="325"/>
                    <a:pt x="255" y="325"/>
                  </a:cubicBezTo>
                  <a:cubicBezTo>
                    <a:pt x="239" y="329"/>
                    <a:pt x="239" y="329"/>
                    <a:pt x="239" y="329"/>
                  </a:cubicBezTo>
                  <a:cubicBezTo>
                    <a:pt x="239" y="329"/>
                    <a:pt x="239" y="329"/>
                    <a:pt x="239" y="329"/>
                  </a:cubicBezTo>
                  <a:cubicBezTo>
                    <a:pt x="230" y="342"/>
                    <a:pt x="230" y="342"/>
                    <a:pt x="230" y="342"/>
                  </a:cubicBezTo>
                  <a:cubicBezTo>
                    <a:pt x="231" y="346"/>
                    <a:pt x="231" y="346"/>
                    <a:pt x="231" y="346"/>
                  </a:cubicBezTo>
                  <a:cubicBezTo>
                    <a:pt x="228" y="345"/>
                    <a:pt x="228" y="345"/>
                    <a:pt x="228" y="345"/>
                  </a:cubicBezTo>
                  <a:cubicBezTo>
                    <a:pt x="222" y="353"/>
                    <a:pt x="222" y="353"/>
                    <a:pt x="222" y="353"/>
                  </a:cubicBezTo>
                  <a:cubicBezTo>
                    <a:pt x="223" y="354"/>
                    <a:pt x="223" y="354"/>
                    <a:pt x="223" y="354"/>
                  </a:cubicBezTo>
                  <a:cubicBezTo>
                    <a:pt x="221" y="354"/>
                    <a:pt x="221" y="354"/>
                    <a:pt x="221" y="354"/>
                  </a:cubicBezTo>
                  <a:lnTo>
                    <a:pt x="215" y="362"/>
                  </a:lnTo>
                  <a:close/>
                  <a:moveTo>
                    <a:pt x="142" y="323"/>
                  </a:moveTo>
                  <a:cubicBezTo>
                    <a:pt x="143" y="323"/>
                    <a:pt x="143" y="324"/>
                    <a:pt x="143" y="324"/>
                  </a:cubicBezTo>
                  <a:cubicBezTo>
                    <a:pt x="152" y="314"/>
                    <a:pt x="164" y="313"/>
                    <a:pt x="177" y="318"/>
                  </a:cubicBezTo>
                  <a:cubicBezTo>
                    <a:pt x="180" y="316"/>
                    <a:pt x="180" y="316"/>
                    <a:pt x="180" y="316"/>
                  </a:cubicBezTo>
                  <a:cubicBezTo>
                    <a:pt x="186" y="312"/>
                    <a:pt x="192" y="310"/>
                    <a:pt x="198" y="310"/>
                  </a:cubicBezTo>
                  <a:cubicBezTo>
                    <a:pt x="203" y="310"/>
                    <a:pt x="210" y="311"/>
                    <a:pt x="216" y="318"/>
                  </a:cubicBezTo>
                  <a:cubicBezTo>
                    <a:pt x="217" y="318"/>
                    <a:pt x="218" y="317"/>
                    <a:pt x="219" y="317"/>
                  </a:cubicBezTo>
                  <a:cubicBezTo>
                    <a:pt x="219" y="317"/>
                    <a:pt x="219" y="317"/>
                    <a:pt x="220" y="316"/>
                  </a:cubicBezTo>
                  <a:cubicBezTo>
                    <a:pt x="182" y="279"/>
                    <a:pt x="170" y="260"/>
                    <a:pt x="154" y="206"/>
                  </a:cubicBezTo>
                  <a:cubicBezTo>
                    <a:pt x="152" y="200"/>
                    <a:pt x="151" y="194"/>
                    <a:pt x="150" y="188"/>
                  </a:cubicBezTo>
                  <a:cubicBezTo>
                    <a:pt x="110" y="242"/>
                    <a:pt x="110" y="242"/>
                    <a:pt x="110" y="242"/>
                  </a:cubicBezTo>
                  <a:cubicBezTo>
                    <a:pt x="108" y="245"/>
                    <a:pt x="105" y="248"/>
                    <a:pt x="102" y="251"/>
                  </a:cubicBezTo>
                  <a:cubicBezTo>
                    <a:pt x="100" y="255"/>
                    <a:pt x="100" y="257"/>
                    <a:pt x="101" y="258"/>
                  </a:cubicBezTo>
                  <a:cubicBezTo>
                    <a:pt x="102" y="262"/>
                    <a:pt x="108" y="267"/>
                    <a:pt x="117" y="270"/>
                  </a:cubicBezTo>
                  <a:cubicBezTo>
                    <a:pt x="157" y="286"/>
                    <a:pt x="157" y="286"/>
                    <a:pt x="157" y="286"/>
                  </a:cubicBezTo>
                  <a:cubicBezTo>
                    <a:pt x="115" y="288"/>
                    <a:pt x="115" y="288"/>
                    <a:pt x="115" y="288"/>
                  </a:cubicBezTo>
                  <a:cubicBezTo>
                    <a:pt x="108" y="288"/>
                    <a:pt x="101" y="293"/>
                    <a:pt x="99" y="298"/>
                  </a:cubicBezTo>
                  <a:cubicBezTo>
                    <a:pt x="98" y="299"/>
                    <a:pt x="98" y="302"/>
                    <a:pt x="102" y="306"/>
                  </a:cubicBezTo>
                  <a:cubicBezTo>
                    <a:pt x="102" y="305"/>
                    <a:pt x="104" y="306"/>
                    <a:pt x="112" y="306"/>
                  </a:cubicBezTo>
                  <a:cubicBezTo>
                    <a:pt x="117" y="306"/>
                    <a:pt x="123" y="306"/>
                    <a:pt x="128" y="305"/>
                  </a:cubicBezTo>
                  <a:cubicBezTo>
                    <a:pt x="132" y="305"/>
                    <a:pt x="135" y="305"/>
                    <a:pt x="137" y="305"/>
                  </a:cubicBezTo>
                  <a:cubicBezTo>
                    <a:pt x="170" y="305"/>
                    <a:pt x="170" y="305"/>
                    <a:pt x="170" y="305"/>
                  </a:cubicBezTo>
                  <a:lnTo>
                    <a:pt x="142" y="323"/>
                  </a:lnTo>
                  <a:close/>
                  <a:moveTo>
                    <a:pt x="27" y="182"/>
                  </a:moveTo>
                  <a:cubicBezTo>
                    <a:pt x="24" y="182"/>
                    <a:pt x="22" y="187"/>
                    <a:pt x="20" y="197"/>
                  </a:cubicBezTo>
                  <a:cubicBezTo>
                    <a:pt x="19" y="202"/>
                    <a:pt x="19" y="208"/>
                    <a:pt x="21" y="211"/>
                  </a:cubicBezTo>
                  <a:cubicBezTo>
                    <a:pt x="26" y="216"/>
                    <a:pt x="39" y="216"/>
                    <a:pt x="50" y="217"/>
                  </a:cubicBezTo>
                  <a:cubicBezTo>
                    <a:pt x="66" y="217"/>
                    <a:pt x="81" y="217"/>
                    <a:pt x="90" y="228"/>
                  </a:cubicBezTo>
                  <a:cubicBezTo>
                    <a:pt x="91" y="230"/>
                    <a:pt x="92" y="232"/>
                    <a:pt x="92" y="233"/>
                  </a:cubicBezTo>
                  <a:cubicBezTo>
                    <a:pt x="94" y="232"/>
                    <a:pt x="95" y="231"/>
                    <a:pt x="97" y="229"/>
                  </a:cubicBezTo>
                  <a:cubicBezTo>
                    <a:pt x="149" y="183"/>
                    <a:pt x="149" y="183"/>
                    <a:pt x="149" y="183"/>
                  </a:cubicBezTo>
                  <a:cubicBezTo>
                    <a:pt x="144" y="153"/>
                    <a:pt x="148" y="125"/>
                    <a:pt x="161" y="96"/>
                  </a:cubicBezTo>
                  <a:cubicBezTo>
                    <a:pt x="135" y="89"/>
                    <a:pt x="135" y="89"/>
                    <a:pt x="135" y="89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28" y="87"/>
                    <a:pt x="128" y="87"/>
                    <a:pt x="128" y="87"/>
                  </a:cubicBezTo>
                  <a:cubicBezTo>
                    <a:pt x="123" y="86"/>
                    <a:pt x="123" y="86"/>
                    <a:pt x="123" y="86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79" y="35"/>
                    <a:pt x="179" y="35"/>
                    <a:pt x="179" y="35"/>
                  </a:cubicBezTo>
                  <a:cubicBezTo>
                    <a:pt x="158" y="23"/>
                    <a:pt x="148" y="19"/>
                    <a:pt x="135" y="19"/>
                  </a:cubicBezTo>
                  <a:cubicBezTo>
                    <a:pt x="125" y="19"/>
                    <a:pt x="113" y="21"/>
                    <a:pt x="96" y="26"/>
                  </a:cubicBezTo>
                  <a:cubicBezTo>
                    <a:pt x="85" y="32"/>
                    <a:pt x="81" y="43"/>
                    <a:pt x="81" y="51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69" y="78"/>
                    <a:pt x="60" y="82"/>
                    <a:pt x="59" y="85"/>
                  </a:cubicBezTo>
                  <a:cubicBezTo>
                    <a:pt x="59" y="86"/>
                    <a:pt x="59" y="89"/>
                    <a:pt x="64" y="97"/>
                  </a:cubicBezTo>
                  <a:cubicBezTo>
                    <a:pt x="64" y="97"/>
                    <a:pt x="65" y="97"/>
                    <a:pt x="65" y="97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68" y="133"/>
                    <a:pt x="68" y="133"/>
                    <a:pt x="68" y="133"/>
                  </a:cubicBezTo>
                  <a:cubicBezTo>
                    <a:pt x="63" y="146"/>
                    <a:pt x="58" y="159"/>
                    <a:pt x="53" y="172"/>
                  </a:cubicBezTo>
                  <a:cubicBezTo>
                    <a:pt x="50" y="181"/>
                    <a:pt x="42" y="184"/>
                    <a:pt x="31" y="183"/>
                  </a:cubicBezTo>
                  <a:cubicBezTo>
                    <a:pt x="30" y="182"/>
                    <a:pt x="29" y="182"/>
                    <a:pt x="27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7" name="Freeform 499"/>
            <p:cNvSpPr>
              <a:spLocks/>
            </p:cNvSpPr>
            <p:nvPr/>
          </p:nvSpPr>
          <p:spPr bwMode="auto">
            <a:xfrm>
              <a:off x="2683" y="1543"/>
              <a:ext cx="26" cy="32"/>
            </a:xfrm>
            <a:custGeom>
              <a:avLst/>
              <a:gdLst>
                <a:gd name="T0" fmla="*/ 25 w 86"/>
                <a:gd name="T1" fmla="*/ 17 h 109"/>
                <a:gd name="T2" fmla="*/ 86 w 86"/>
                <a:gd name="T3" fmla="*/ 55 h 109"/>
                <a:gd name="T4" fmla="*/ 12 w 86"/>
                <a:gd name="T5" fmla="*/ 79 h 109"/>
                <a:gd name="T6" fmla="*/ 12 w 86"/>
                <a:gd name="T7" fmla="*/ 93 h 109"/>
                <a:gd name="T8" fmla="*/ 25 w 86"/>
                <a:gd name="T9" fmla="*/ 1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09">
                  <a:moveTo>
                    <a:pt x="25" y="17"/>
                  </a:moveTo>
                  <a:cubicBezTo>
                    <a:pt x="51" y="0"/>
                    <a:pt x="69" y="37"/>
                    <a:pt x="86" y="55"/>
                  </a:cubicBezTo>
                  <a:cubicBezTo>
                    <a:pt x="63" y="73"/>
                    <a:pt x="40" y="109"/>
                    <a:pt x="12" y="79"/>
                  </a:cubicBezTo>
                  <a:cubicBezTo>
                    <a:pt x="12" y="84"/>
                    <a:pt x="12" y="89"/>
                    <a:pt x="12" y="93"/>
                  </a:cubicBezTo>
                  <a:cubicBezTo>
                    <a:pt x="0" y="67"/>
                    <a:pt x="9" y="40"/>
                    <a:pt x="25" y="17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8" name="Freeform 500"/>
            <p:cNvSpPr>
              <a:spLocks noEditPoints="1"/>
            </p:cNvSpPr>
            <p:nvPr/>
          </p:nvSpPr>
          <p:spPr bwMode="auto">
            <a:xfrm>
              <a:off x="2681" y="1544"/>
              <a:ext cx="32" cy="39"/>
            </a:xfrm>
            <a:custGeom>
              <a:avLst/>
              <a:gdLst>
                <a:gd name="T0" fmla="*/ 29 w 108"/>
                <a:gd name="T1" fmla="*/ 133 h 133"/>
                <a:gd name="T2" fmla="*/ 11 w 108"/>
                <a:gd name="T3" fmla="*/ 94 h 133"/>
                <a:gd name="T4" fmla="*/ 25 w 108"/>
                <a:gd name="T5" fmla="*/ 9 h 133"/>
                <a:gd name="T6" fmla="*/ 28 w 108"/>
                <a:gd name="T7" fmla="*/ 7 h 133"/>
                <a:gd name="T8" fmla="*/ 46 w 108"/>
                <a:gd name="T9" fmla="*/ 0 h 133"/>
                <a:gd name="T10" fmla="*/ 90 w 108"/>
                <a:gd name="T11" fmla="*/ 33 h 133"/>
                <a:gd name="T12" fmla="*/ 101 w 108"/>
                <a:gd name="T13" fmla="*/ 45 h 133"/>
                <a:gd name="T14" fmla="*/ 108 w 108"/>
                <a:gd name="T15" fmla="*/ 52 h 133"/>
                <a:gd name="T16" fmla="*/ 100 w 108"/>
                <a:gd name="T17" fmla="*/ 59 h 133"/>
                <a:gd name="T18" fmla="*/ 87 w 108"/>
                <a:gd name="T19" fmla="*/ 70 h 133"/>
                <a:gd name="T20" fmla="*/ 42 w 108"/>
                <a:gd name="T21" fmla="*/ 97 h 133"/>
                <a:gd name="T22" fmla="*/ 29 w 108"/>
                <a:gd name="T23" fmla="*/ 94 h 133"/>
                <a:gd name="T24" fmla="*/ 29 w 108"/>
                <a:gd name="T25" fmla="*/ 133 h 133"/>
                <a:gd name="T26" fmla="*/ 23 w 108"/>
                <a:gd name="T27" fmla="*/ 66 h 133"/>
                <a:gd name="T28" fmla="*/ 27 w 108"/>
                <a:gd name="T29" fmla="*/ 69 h 133"/>
                <a:gd name="T30" fmla="*/ 42 w 108"/>
                <a:gd name="T31" fmla="*/ 78 h 133"/>
                <a:gd name="T32" fmla="*/ 74 w 108"/>
                <a:gd name="T33" fmla="*/ 57 h 133"/>
                <a:gd name="T34" fmla="*/ 81 w 108"/>
                <a:gd name="T35" fmla="*/ 51 h 133"/>
                <a:gd name="T36" fmla="*/ 76 w 108"/>
                <a:gd name="T37" fmla="*/ 44 h 133"/>
                <a:gd name="T38" fmla="*/ 39 w 108"/>
                <a:gd name="T39" fmla="*/ 21 h 133"/>
                <a:gd name="T40" fmla="*/ 23 w 108"/>
                <a:gd name="T41" fmla="*/ 6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33">
                  <a:moveTo>
                    <a:pt x="29" y="133"/>
                  </a:moveTo>
                  <a:cubicBezTo>
                    <a:pt x="11" y="94"/>
                    <a:pt x="11" y="94"/>
                    <a:pt x="11" y="94"/>
                  </a:cubicBezTo>
                  <a:cubicBezTo>
                    <a:pt x="0" y="68"/>
                    <a:pt x="4" y="39"/>
                    <a:pt x="25" y="9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34" y="3"/>
                    <a:pt x="40" y="0"/>
                    <a:pt x="46" y="0"/>
                  </a:cubicBezTo>
                  <a:cubicBezTo>
                    <a:pt x="65" y="0"/>
                    <a:pt x="78" y="17"/>
                    <a:pt x="90" y="33"/>
                  </a:cubicBezTo>
                  <a:cubicBezTo>
                    <a:pt x="94" y="37"/>
                    <a:pt x="97" y="42"/>
                    <a:pt x="101" y="45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96" y="62"/>
                    <a:pt x="91" y="66"/>
                    <a:pt x="87" y="70"/>
                  </a:cubicBezTo>
                  <a:cubicBezTo>
                    <a:pt x="74" y="83"/>
                    <a:pt x="59" y="97"/>
                    <a:pt x="42" y="97"/>
                  </a:cubicBezTo>
                  <a:cubicBezTo>
                    <a:pt x="38" y="97"/>
                    <a:pt x="33" y="96"/>
                    <a:pt x="29" y="94"/>
                  </a:cubicBezTo>
                  <a:lnTo>
                    <a:pt x="29" y="133"/>
                  </a:lnTo>
                  <a:close/>
                  <a:moveTo>
                    <a:pt x="23" y="66"/>
                  </a:moveTo>
                  <a:cubicBezTo>
                    <a:pt x="27" y="69"/>
                    <a:pt x="27" y="69"/>
                    <a:pt x="27" y="69"/>
                  </a:cubicBezTo>
                  <a:cubicBezTo>
                    <a:pt x="32" y="75"/>
                    <a:pt x="37" y="78"/>
                    <a:pt x="42" y="78"/>
                  </a:cubicBezTo>
                  <a:cubicBezTo>
                    <a:pt x="52" y="78"/>
                    <a:pt x="63" y="67"/>
                    <a:pt x="74" y="57"/>
                  </a:cubicBezTo>
                  <a:cubicBezTo>
                    <a:pt x="77" y="55"/>
                    <a:pt x="79" y="53"/>
                    <a:pt x="81" y="51"/>
                  </a:cubicBezTo>
                  <a:cubicBezTo>
                    <a:pt x="79" y="49"/>
                    <a:pt x="78" y="46"/>
                    <a:pt x="76" y="44"/>
                  </a:cubicBezTo>
                  <a:cubicBezTo>
                    <a:pt x="64" y="30"/>
                    <a:pt x="53" y="13"/>
                    <a:pt x="39" y="21"/>
                  </a:cubicBezTo>
                  <a:cubicBezTo>
                    <a:pt x="28" y="37"/>
                    <a:pt x="23" y="52"/>
                    <a:pt x="23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9" name="Freeform 501"/>
            <p:cNvSpPr>
              <a:spLocks/>
            </p:cNvSpPr>
            <p:nvPr/>
          </p:nvSpPr>
          <p:spPr bwMode="auto">
            <a:xfrm>
              <a:off x="3596" y="1576"/>
              <a:ext cx="43" cy="25"/>
            </a:xfrm>
            <a:custGeom>
              <a:avLst/>
              <a:gdLst>
                <a:gd name="T0" fmla="*/ 54 w 144"/>
                <a:gd name="T1" fmla="*/ 10 h 85"/>
                <a:gd name="T2" fmla="*/ 125 w 144"/>
                <a:gd name="T3" fmla="*/ 36 h 85"/>
                <a:gd name="T4" fmla="*/ 77 w 144"/>
                <a:gd name="T5" fmla="*/ 71 h 85"/>
                <a:gd name="T6" fmla="*/ 6 w 144"/>
                <a:gd name="T7" fmla="*/ 65 h 85"/>
                <a:gd name="T8" fmla="*/ 54 w 144"/>
                <a:gd name="T9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85">
                  <a:moveTo>
                    <a:pt x="54" y="10"/>
                  </a:moveTo>
                  <a:cubicBezTo>
                    <a:pt x="86" y="0"/>
                    <a:pt x="99" y="18"/>
                    <a:pt x="125" y="36"/>
                  </a:cubicBezTo>
                  <a:cubicBezTo>
                    <a:pt x="144" y="50"/>
                    <a:pt x="87" y="73"/>
                    <a:pt x="77" y="71"/>
                  </a:cubicBezTo>
                  <a:cubicBezTo>
                    <a:pt x="52" y="66"/>
                    <a:pt x="17" y="85"/>
                    <a:pt x="6" y="65"/>
                  </a:cubicBezTo>
                  <a:cubicBezTo>
                    <a:pt x="0" y="53"/>
                    <a:pt x="41" y="13"/>
                    <a:pt x="54" y="1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0" name="Freeform 502"/>
            <p:cNvSpPr>
              <a:spLocks noEditPoints="1"/>
            </p:cNvSpPr>
            <p:nvPr/>
          </p:nvSpPr>
          <p:spPr bwMode="auto">
            <a:xfrm>
              <a:off x="3595" y="1576"/>
              <a:ext cx="42" cy="24"/>
            </a:xfrm>
            <a:custGeom>
              <a:avLst/>
              <a:gdLst>
                <a:gd name="T0" fmla="*/ 29 w 141"/>
                <a:gd name="T1" fmla="*/ 82 h 82"/>
                <a:gd name="T2" fmla="*/ 3 w 141"/>
                <a:gd name="T3" fmla="*/ 69 h 82"/>
                <a:gd name="T4" fmla="*/ 4 w 141"/>
                <a:gd name="T5" fmla="*/ 51 h 82"/>
                <a:gd name="T6" fmla="*/ 56 w 141"/>
                <a:gd name="T7" fmla="*/ 3 h 82"/>
                <a:gd name="T8" fmla="*/ 74 w 141"/>
                <a:gd name="T9" fmla="*/ 0 h 82"/>
                <a:gd name="T10" fmla="*/ 120 w 141"/>
                <a:gd name="T11" fmla="*/ 21 h 82"/>
                <a:gd name="T12" fmla="*/ 132 w 141"/>
                <a:gd name="T13" fmla="*/ 30 h 82"/>
                <a:gd name="T14" fmla="*/ 139 w 141"/>
                <a:gd name="T15" fmla="*/ 47 h 82"/>
                <a:gd name="T16" fmla="*/ 81 w 141"/>
                <a:gd name="T17" fmla="*/ 79 h 82"/>
                <a:gd name="T18" fmla="*/ 78 w 141"/>
                <a:gd name="T19" fmla="*/ 79 h 82"/>
                <a:gd name="T20" fmla="*/ 49 w 141"/>
                <a:gd name="T21" fmla="*/ 80 h 82"/>
                <a:gd name="T22" fmla="*/ 29 w 141"/>
                <a:gd name="T23" fmla="*/ 82 h 82"/>
                <a:gd name="T24" fmla="*/ 74 w 141"/>
                <a:gd name="T25" fmla="*/ 16 h 82"/>
                <a:gd name="T26" fmla="*/ 60 w 141"/>
                <a:gd name="T27" fmla="*/ 18 h 82"/>
                <a:gd name="T28" fmla="*/ 17 w 141"/>
                <a:gd name="T29" fmla="*/ 62 h 82"/>
                <a:gd name="T30" fmla="*/ 29 w 141"/>
                <a:gd name="T31" fmla="*/ 66 h 82"/>
                <a:gd name="T32" fmla="*/ 47 w 141"/>
                <a:gd name="T33" fmla="*/ 64 h 82"/>
                <a:gd name="T34" fmla="*/ 81 w 141"/>
                <a:gd name="T35" fmla="*/ 63 h 82"/>
                <a:gd name="T36" fmla="*/ 124 w 141"/>
                <a:gd name="T37" fmla="*/ 42 h 82"/>
                <a:gd name="T38" fmla="*/ 110 w 141"/>
                <a:gd name="T39" fmla="*/ 33 h 82"/>
                <a:gd name="T40" fmla="*/ 74 w 141"/>
                <a:gd name="T41" fmla="*/ 1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82">
                  <a:moveTo>
                    <a:pt x="29" y="82"/>
                  </a:moveTo>
                  <a:cubicBezTo>
                    <a:pt x="24" y="82"/>
                    <a:pt x="10" y="82"/>
                    <a:pt x="3" y="69"/>
                  </a:cubicBezTo>
                  <a:cubicBezTo>
                    <a:pt x="0" y="64"/>
                    <a:pt x="0" y="58"/>
                    <a:pt x="4" y="51"/>
                  </a:cubicBezTo>
                  <a:cubicBezTo>
                    <a:pt x="12" y="33"/>
                    <a:pt x="42" y="5"/>
                    <a:pt x="56" y="3"/>
                  </a:cubicBezTo>
                  <a:cubicBezTo>
                    <a:pt x="62" y="1"/>
                    <a:pt x="68" y="0"/>
                    <a:pt x="74" y="0"/>
                  </a:cubicBezTo>
                  <a:cubicBezTo>
                    <a:pt x="93" y="0"/>
                    <a:pt x="106" y="9"/>
                    <a:pt x="120" y="21"/>
                  </a:cubicBezTo>
                  <a:cubicBezTo>
                    <a:pt x="124" y="24"/>
                    <a:pt x="128" y="27"/>
                    <a:pt x="132" y="30"/>
                  </a:cubicBezTo>
                  <a:cubicBezTo>
                    <a:pt x="139" y="34"/>
                    <a:pt x="141" y="40"/>
                    <a:pt x="139" y="47"/>
                  </a:cubicBezTo>
                  <a:cubicBezTo>
                    <a:pt x="133" y="65"/>
                    <a:pt x="93" y="79"/>
                    <a:pt x="81" y="79"/>
                  </a:cubicBezTo>
                  <a:cubicBezTo>
                    <a:pt x="78" y="79"/>
                    <a:pt x="78" y="79"/>
                    <a:pt x="78" y="79"/>
                  </a:cubicBezTo>
                  <a:cubicBezTo>
                    <a:pt x="69" y="77"/>
                    <a:pt x="59" y="79"/>
                    <a:pt x="49" y="80"/>
                  </a:cubicBezTo>
                  <a:cubicBezTo>
                    <a:pt x="42" y="81"/>
                    <a:pt x="35" y="82"/>
                    <a:pt x="29" y="82"/>
                  </a:cubicBezTo>
                  <a:close/>
                  <a:moveTo>
                    <a:pt x="74" y="16"/>
                  </a:moveTo>
                  <a:cubicBezTo>
                    <a:pt x="70" y="16"/>
                    <a:pt x="65" y="16"/>
                    <a:pt x="60" y="18"/>
                  </a:cubicBezTo>
                  <a:cubicBezTo>
                    <a:pt x="49" y="20"/>
                    <a:pt x="16" y="53"/>
                    <a:pt x="17" y="62"/>
                  </a:cubicBezTo>
                  <a:cubicBezTo>
                    <a:pt x="18" y="64"/>
                    <a:pt x="20" y="66"/>
                    <a:pt x="29" y="66"/>
                  </a:cubicBezTo>
                  <a:cubicBezTo>
                    <a:pt x="34" y="66"/>
                    <a:pt x="40" y="65"/>
                    <a:pt x="47" y="64"/>
                  </a:cubicBezTo>
                  <a:cubicBezTo>
                    <a:pt x="58" y="63"/>
                    <a:pt x="70" y="61"/>
                    <a:pt x="81" y="63"/>
                  </a:cubicBezTo>
                  <a:cubicBezTo>
                    <a:pt x="92" y="63"/>
                    <a:pt x="122" y="49"/>
                    <a:pt x="124" y="42"/>
                  </a:cubicBezTo>
                  <a:cubicBezTo>
                    <a:pt x="118" y="40"/>
                    <a:pt x="115" y="36"/>
                    <a:pt x="110" y="33"/>
                  </a:cubicBezTo>
                  <a:cubicBezTo>
                    <a:pt x="97" y="23"/>
                    <a:pt x="88" y="16"/>
                    <a:pt x="74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1" name="Freeform 503"/>
            <p:cNvSpPr>
              <a:spLocks/>
            </p:cNvSpPr>
            <p:nvPr/>
          </p:nvSpPr>
          <p:spPr bwMode="auto">
            <a:xfrm>
              <a:off x="3989" y="1530"/>
              <a:ext cx="28" cy="18"/>
            </a:xfrm>
            <a:custGeom>
              <a:avLst/>
              <a:gdLst>
                <a:gd name="T0" fmla="*/ 19 w 91"/>
                <a:gd name="T1" fmla="*/ 0 h 60"/>
                <a:gd name="T2" fmla="*/ 62 w 91"/>
                <a:gd name="T3" fmla="*/ 46 h 60"/>
                <a:gd name="T4" fmla="*/ 19 w 91"/>
                <a:gd name="T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60">
                  <a:moveTo>
                    <a:pt x="19" y="0"/>
                  </a:moveTo>
                  <a:cubicBezTo>
                    <a:pt x="29" y="4"/>
                    <a:pt x="91" y="25"/>
                    <a:pt x="62" y="46"/>
                  </a:cubicBezTo>
                  <a:cubicBezTo>
                    <a:pt x="44" y="60"/>
                    <a:pt x="0" y="17"/>
                    <a:pt x="19" y="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2" name="Freeform 504"/>
            <p:cNvSpPr>
              <a:spLocks noEditPoints="1"/>
            </p:cNvSpPr>
            <p:nvPr/>
          </p:nvSpPr>
          <p:spPr bwMode="auto">
            <a:xfrm>
              <a:off x="3990" y="1527"/>
              <a:ext cx="23" cy="21"/>
            </a:xfrm>
            <a:custGeom>
              <a:avLst/>
              <a:gdLst>
                <a:gd name="T0" fmla="*/ 51 w 77"/>
                <a:gd name="T1" fmla="*/ 69 h 69"/>
                <a:gd name="T2" fmla="*/ 5 w 77"/>
                <a:gd name="T3" fmla="*/ 33 h 69"/>
                <a:gd name="T4" fmla="*/ 11 w 77"/>
                <a:gd name="T5" fmla="*/ 4 h 69"/>
                <a:gd name="T6" fmla="*/ 15 w 77"/>
                <a:gd name="T7" fmla="*/ 0 h 69"/>
                <a:gd name="T8" fmla="*/ 21 w 77"/>
                <a:gd name="T9" fmla="*/ 3 h 69"/>
                <a:gd name="T10" fmla="*/ 26 w 77"/>
                <a:gd name="T11" fmla="*/ 5 h 69"/>
                <a:gd name="T12" fmla="*/ 76 w 77"/>
                <a:gd name="T13" fmla="*/ 43 h 69"/>
                <a:gd name="T14" fmla="*/ 65 w 77"/>
                <a:gd name="T15" fmla="*/ 65 h 69"/>
                <a:gd name="T16" fmla="*/ 51 w 77"/>
                <a:gd name="T17" fmla="*/ 69 h 69"/>
                <a:gd name="T18" fmla="*/ 21 w 77"/>
                <a:gd name="T19" fmla="*/ 23 h 69"/>
                <a:gd name="T20" fmla="*/ 22 w 77"/>
                <a:gd name="T21" fmla="*/ 26 h 69"/>
                <a:gd name="T22" fmla="*/ 51 w 77"/>
                <a:gd name="T23" fmla="*/ 51 h 69"/>
                <a:gd name="T24" fmla="*/ 54 w 77"/>
                <a:gd name="T25" fmla="*/ 50 h 69"/>
                <a:gd name="T26" fmla="*/ 58 w 77"/>
                <a:gd name="T27" fmla="*/ 46 h 69"/>
                <a:gd name="T28" fmla="*/ 21 w 77"/>
                <a:gd name="T29" fmla="*/ 2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7" h="69">
                  <a:moveTo>
                    <a:pt x="51" y="69"/>
                  </a:moveTo>
                  <a:cubicBezTo>
                    <a:pt x="33" y="69"/>
                    <a:pt x="11" y="50"/>
                    <a:pt x="5" y="33"/>
                  </a:cubicBezTo>
                  <a:cubicBezTo>
                    <a:pt x="0" y="21"/>
                    <a:pt x="3" y="11"/>
                    <a:pt x="11" y="4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2" y="3"/>
                    <a:pt x="24" y="4"/>
                    <a:pt x="26" y="5"/>
                  </a:cubicBezTo>
                  <a:cubicBezTo>
                    <a:pt x="49" y="14"/>
                    <a:pt x="74" y="26"/>
                    <a:pt x="76" y="43"/>
                  </a:cubicBezTo>
                  <a:cubicBezTo>
                    <a:pt x="77" y="49"/>
                    <a:pt x="75" y="57"/>
                    <a:pt x="65" y="65"/>
                  </a:cubicBezTo>
                  <a:cubicBezTo>
                    <a:pt x="61" y="68"/>
                    <a:pt x="56" y="69"/>
                    <a:pt x="51" y="69"/>
                  </a:cubicBezTo>
                  <a:close/>
                  <a:moveTo>
                    <a:pt x="21" y="23"/>
                  </a:moveTo>
                  <a:cubicBezTo>
                    <a:pt x="21" y="24"/>
                    <a:pt x="21" y="25"/>
                    <a:pt x="22" y="26"/>
                  </a:cubicBezTo>
                  <a:cubicBezTo>
                    <a:pt x="26" y="38"/>
                    <a:pt x="42" y="51"/>
                    <a:pt x="51" y="51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6" y="48"/>
                    <a:pt x="58" y="46"/>
                    <a:pt x="58" y="46"/>
                  </a:cubicBezTo>
                  <a:cubicBezTo>
                    <a:pt x="57" y="43"/>
                    <a:pt x="52" y="36"/>
                    <a:pt x="21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3" name="Freeform 505"/>
            <p:cNvSpPr>
              <a:spLocks/>
            </p:cNvSpPr>
            <p:nvPr/>
          </p:nvSpPr>
          <p:spPr bwMode="auto">
            <a:xfrm>
              <a:off x="3677" y="1443"/>
              <a:ext cx="16" cy="12"/>
            </a:xfrm>
            <a:custGeom>
              <a:avLst/>
              <a:gdLst>
                <a:gd name="T0" fmla="*/ 30 w 56"/>
                <a:gd name="T1" fmla="*/ 6 h 41"/>
                <a:gd name="T2" fmla="*/ 56 w 56"/>
                <a:gd name="T3" fmla="*/ 4 h 41"/>
                <a:gd name="T4" fmla="*/ 0 w 56"/>
                <a:gd name="T5" fmla="*/ 32 h 41"/>
                <a:gd name="T6" fmla="*/ 30 w 56"/>
                <a:gd name="T7" fmla="*/ 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1">
                  <a:moveTo>
                    <a:pt x="30" y="6"/>
                  </a:moveTo>
                  <a:cubicBezTo>
                    <a:pt x="37" y="3"/>
                    <a:pt x="47" y="4"/>
                    <a:pt x="56" y="4"/>
                  </a:cubicBezTo>
                  <a:cubicBezTo>
                    <a:pt x="55" y="41"/>
                    <a:pt x="27" y="32"/>
                    <a:pt x="0" y="32"/>
                  </a:cubicBezTo>
                  <a:cubicBezTo>
                    <a:pt x="2" y="12"/>
                    <a:pt x="11" y="0"/>
                    <a:pt x="30" y="6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4" name="Freeform 506"/>
            <p:cNvSpPr>
              <a:spLocks noEditPoints="1"/>
            </p:cNvSpPr>
            <p:nvPr/>
          </p:nvSpPr>
          <p:spPr bwMode="auto">
            <a:xfrm>
              <a:off x="3674" y="1441"/>
              <a:ext cx="22" cy="15"/>
            </a:xfrm>
            <a:custGeom>
              <a:avLst/>
              <a:gdLst>
                <a:gd name="T0" fmla="*/ 36 w 75"/>
                <a:gd name="T1" fmla="*/ 48 h 48"/>
                <a:gd name="T2" fmla="*/ 23 w 75"/>
                <a:gd name="T3" fmla="*/ 48 h 48"/>
                <a:gd name="T4" fmla="*/ 10 w 75"/>
                <a:gd name="T5" fmla="*/ 47 h 48"/>
                <a:gd name="T6" fmla="*/ 0 w 75"/>
                <a:gd name="T7" fmla="*/ 47 h 48"/>
                <a:gd name="T8" fmla="*/ 1 w 75"/>
                <a:gd name="T9" fmla="*/ 37 h 48"/>
                <a:gd name="T10" fmla="*/ 31 w 75"/>
                <a:gd name="T11" fmla="*/ 1 h 48"/>
                <a:gd name="T12" fmla="*/ 40 w 75"/>
                <a:gd name="T13" fmla="*/ 2 h 48"/>
                <a:gd name="T14" fmla="*/ 65 w 75"/>
                <a:gd name="T15" fmla="*/ 1 h 48"/>
                <a:gd name="T16" fmla="*/ 75 w 75"/>
                <a:gd name="T17" fmla="*/ 0 h 48"/>
                <a:gd name="T18" fmla="*/ 75 w 75"/>
                <a:gd name="T19" fmla="*/ 10 h 48"/>
                <a:gd name="T20" fmla="*/ 36 w 75"/>
                <a:gd name="T21" fmla="*/ 48 h 48"/>
                <a:gd name="T22" fmla="*/ 21 w 75"/>
                <a:gd name="T23" fmla="*/ 29 h 48"/>
                <a:gd name="T24" fmla="*/ 24 w 75"/>
                <a:gd name="T25" fmla="*/ 29 h 48"/>
                <a:gd name="T26" fmla="*/ 55 w 75"/>
                <a:gd name="T27" fmla="*/ 19 h 48"/>
                <a:gd name="T28" fmla="*/ 43 w 75"/>
                <a:gd name="T29" fmla="*/ 20 h 48"/>
                <a:gd name="T30" fmla="*/ 40 w 75"/>
                <a:gd name="T31" fmla="*/ 21 h 48"/>
                <a:gd name="T32" fmla="*/ 37 w 75"/>
                <a:gd name="T33" fmla="*/ 21 h 48"/>
                <a:gd name="T34" fmla="*/ 31 w 75"/>
                <a:gd name="T35" fmla="*/ 20 h 48"/>
                <a:gd name="T36" fmla="*/ 21 w 75"/>
                <a:gd name="T37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" h="48">
                  <a:moveTo>
                    <a:pt x="36" y="48"/>
                  </a:moveTo>
                  <a:cubicBezTo>
                    <a:pt x="32" y="48"/>
                    <a:pt x="28" y="48"/>
                    <a:pt x="23" y="48"/>
                  </a:cubicBezTo>
                  <a:cubicBezTo>
                    <a:pt x="19" y="47"/>
                    <a:pt x="14" y="47"/>
                    <a:pt x="1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4" y="6"/>
                    <a:pt x="21" y="1"/>
                    <a:pt x="31" y="1"/>
                  </a:cubicBezTo>
                  <a:cubicBezTo>
                    <a:pt x="33" y="1"/>
                    <a:pt x="36" y="2"/>
                    <a:pt x="40" y="2"/>
                  </a:cubicBezTo>
                  <a:cubicBezTo>
                    <a:pt x="48" y="0"/>
                    <a:pt x="57" y="1"/>
                    <a:pt x="65" y="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4" y="44"/>
                    <a:pt x="52" y="48"/>
                    <a:pt x="36" y="48"/>
                  </a:cubicBezTo>
                  <a:close/>
                  <a:moveTo>
                    <a:pt x="21" y="29"/>
                  </a:moveTo>
                  <a:cubicBezTo>
                    <a:pt x="22" y="29"/>
                    <a:pt x="23" y="29"/>
                    <a:pt x="24" y="29"/>
                  </a:cubicBezTo>
                  <a:cubicBezTo>
                    <a:pt x="40" y="30"/>
                    <a:pt x="52" y="31"/>
                    <a:pt x="55" y="19"/>
                  </a:cubicBezTo>
                  <a:cubicBezTo>
                    <a:pt x="51" y="19"/>
                    <a:pt x="46" y="19"/>
                    <a:pt x="43" y="2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4" y="20"/>
                    <a:pt x="33" y="20"/>
                    <a:pt x="31" y="20"/>
                  </a:cubicBezTo>
                  <a:cubicBezTo>
                    <a:pt x="29" y="20"/>
                    <a:pt x="24" y="20"/>
                    <a:pt x="21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5" name="Freeform 507"/>
            <p:cNvSpPr>
              <a:spLocks/>
            </p:cNvSpPr>
            <p:nvPr/>
          </p:nvSpPr>
          <p:spPr bwMode="auto">
            <a:xfrm>
              <a:off x="3665" y="1475"/>
              <a:ext cx="15" cy="11"/>
            </a:xfrm>
            <a:custGeom>
              <a:avLst/>
              <a:gdLst>
                <a:gd name="T0" fmla="*/ 7 w 50"/>
                <a:gd name="T1" fmla="*/ 15 h 38"/>
                <a:gd name="T2" fmla="*/ 28 w 50"/>
                <a:gd name="T3" fmla="*/ 0 h 38"/>
                <a:gd name="T4" fmla="*/ 0 w 50"/>
                <a:gd name="T5" fmla="*/ 35 h 38"/>
                <a:gd name="T6" fmla="*/ 7 w 50"/>
                <a:gd name="T7" fmla="*/ 1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8">
                  <a:moveTo>
                    <a:pt x="7" y="15"/>
                  </a:moveTo>
                  <a:cubicBezTo>
                    <a:pt x="12" y="9"/>
                    <a:pt x="21" y="5"/>
                    <a:pt x="28" y="0"/>
                  </a:cubicBezTo>
                  <a:cubicBezTo>
                    <a:pt x="50" y="21"/>
                    <a:pt x="21" y="38"/>
                    <a:pt x="0" y="35"/>
                  </a:cubicBezTo>
                  <a:cubicBezTo>
                    <a:pt x="2" y="29"/>
                    <a:pt x="4" y="21"/>
                    <a:pt x="7" y="15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6" name="Freeform 508"/>
            <p:cNvSpPr>
              <a:spLocks noEditPoints="1"/>
            </p:cNvSpPr>
            <p:nvPr/>
          </p:nvSpPr>
          <p:spPr bwMode="auto">
            <a:xfrm>
              <a:off x="3661" y="1471"/>
              <a:ext cx="18" cy="17"/>
            </a:xfrm>
            <a:custGeom>
              <a:avLst/>
              <a:gdLst>
                <a:gd name="T0" fmla="*/ 17 w 61"/>
                <a:gd name="T1" fmla="*/ 57 h 57"/>
                <a:gd name="T2" fmla="*/ 12 w 61"/>
                <a:gd name="T3" fmla="*/ 57 h 57"/>
                <a:gd name="T4" fmla="*/ 0 w 61"/>
                <a:gd name="T5" fmla="*/ 55 h 57"/>
                <a:gd name="T6" fmla="*/ 4 w 61"/>
                <a:gd name="T7" fmla="*/ 44 h 57"/>
                <a:gd name="T8" fmla="*/ 6 w 61"/>
                <a:gd name="T9" fmla="*/ 38 h 57"/>
                <a:gd name="T10" fmla="*/ 12 w 61"/>
                <a:gd name="T11" fmla="*/ 22 h 57"/>
                <a:gd name="T12" fmla="*/ 29 w 61"/>
                <a:gd name="T13" fmla="*/ 9 h 57"/>
                <a:gd name="T14" fmla="*/ 36 w 61"/>
                <a:gd name="T15" fmla="*/ 5 h 57"/>
                <a:gd name="T16" fmla="*/ 42 w 61"/>
                <a:gd name="T17" fmla="*/ 0 h 57"/>
                <a:gd name="T18" fmla="*/ 47 w 61"/>
                <a:gd name="T19" fmla="*/ 5 h 57"/>
                <a:gd name="T20" fmla="*/ 56 w 61"/>
                <a:gd name="T21" fmla="*/ 36 h 57"/>
                <a:gd name="T22" fmla="*/ 17 w 61"/>
                <a:gd name="T23" fmla="*/ 57 h 57"/>
                <a:gd name="T24" fmla="*/ 39 w 61"/>
                <a:gd name="T25" fmla="*/ 24 h 57"/>
                <a:gd name="T26" fmla="*/ 28 w 61"/>
                <a:gd name="T27" fmla="*/ 33 h 57"/>
                <a:gd name="T28" fmla="*/ 26 w 61"/>
                <a:gd name="T29" fmla="*/ 37 h 57"/>
                <a:gd name="T30" fmla="*/ 39 w 61"/>
                <a:gd name="T31" fmla="*/ 29 h 57"/>
                <a:gd name="T32" fmla="*/ 39 w 61"/>
                <a:gd name="T33" fmla="*/ 2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57">
                  <a:moveTo>
                    <a:pt x="17" y="57"/>
                  </a:moveTo>
                  <a:cubicBezTo>
                    <a:pt x="15" y="57"/>
                    <a:pt x="14" y="57"/>
                    <a:pt x="12" y="57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5" y="42"/>
                    <a:pt x="6" y="40"/>
                    <a:pt x="6" y="38"/>
                  </a:cubicBezTo>
                  <a:cubicBezTo>
                    <a:pt x="8" y="33"/>
                    <a:pt x="9" y="27"/>
                    <a:pt x="12" y="22"/>
                  </a:cubicBezTo>
                  <a:cubicBezTo>
                    <a:pt x="17" y="16"/>
                    <a:pt x="24" y="12"/>
                    <a:pt x="29" y="9"/>
                  </a:cubicBezTo>
                  <a:cubicBezTo>
                    <a:pt x="31" y="7"/>
                    <a:pt x="33" y="6"/>
                    <a:pt x="36" y="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61" y="18"/>
                    <a:pt x="59" y="30"/>
                    <a:pt x="56" y="36"/>
                  </a:cubicBezTo>
                  <a:cubicBezTo>
                    <a:pt x="51" y="49"/>
                    <a:pt x="32" y="57"/>
                    <a:pt x="17" y="57"/>
                  </a:cubicBezTo>
                  <a:close/>
                  <a:moveTo>
                    <a:pt x="39" y="24"/>
                  </a:moveTo>
                  <a:cubicBezTo>
                    <a:pt x="34" y="27"/>
                    <a:pt x="30" y="30"/>
                    <a:pt x="28" y="33"/>
                  </a:cubicBezTo>
                  <a:cubicBezTo>
                    <a:pt x="27" y="34"/>
                    <a:pt x="27" y="35"/>
                    <a:pt x="26" y="37"/>
                  </a:cubicBezTo>
                  <a:cubicBezTo>
                    <a:pt x="32" y="36"/>
                    <a:pt x="38" y="32"/>
                    <a:pt x="39" y="29"/>
                  </a:cubicBezTo>
                  <a:cubicBezTo>
                    <a:pt x="40" y="27"/>
                    <a:pt x="39" y="26"/>
                    <a:pt x="39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7" name="Freeform 509"/>
            <p:cNvSpPr>
              <a:spLocks/>
            </p:cNvSpPr>
            <p:nvPr/>
          </p:nvSpPr>
          <p:spPr bwMode="auto">
            <a:xfrm>
              <a:off x="3652" y="1476"/>
              <a:ext cx="14" cy="7"/>
            </a:xfrm>
            <a:custGeom>
              <a:avLst/>
              <a:gdLst>
                <a:gd name="T0" fmla="*/ 9 w 45"/>
                <a:gd name="T1" fmla="*/ 0 h 23"/>
                <a:gd name="T2" fmla="*/ 45 w 45"/>
                <a:gd name="T3" fmla="*/ 7 h 23"/>
                <a:gd name="T4" fmla="*/ 0 w 45"/>
                <a:gd name="T5" fmla="*/ 7 h 23"/>
                <a:gd name="T6" fmla="*/ 9 w 4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23">
                  <a:moveTo>
                    <a:pt x="9" y="0"/>
                  </a:moveTo>
                  <a:cubicBezTo>
                    <a:pt x="21" y="2"/>
                    <a:pt x="33" y="5"/>
                    <a:pt x="45" y="7"/>
                  </a:cubicBezTo>
                  <a:cubicBezTo>
                    <a:pt x="32" y="23"/>
                    <a:pt x="15" y="21"/>
                    <a:pt x="0" y="7"/>
                  </a:cubicBezTo>
                  <a:cubicBezTo>
                    <a:pt x="3" y="5"/>
                    <a:pt x="6" y="2"/>
                    <a:pt x="9" y="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8" name="Freeform 510"/>
            <p:cNvSpPr>
              <a:spLocks/>
            </p:cNvSpPr>
            <p:nvPr/>
          </p:nvSpPr>
          <p:spPr bwMode="auto">
            <a:xfrm>
              <a:off x="3648" y="1473"/>
              <a:ext cx="23" cy="11"/>
            </a:xfrm>
            <a:custGeom>
              <a:avLst/>
              <a:gdLst>
                <a:gd name="T0" fmla="*/ 37 w 76"/>
                <a:gd name="T1" fmla="*/ 37 h 37"/>
                <a:gd name="T2" fmla="*/ 8 w 76"/>
                <a:gd name="T3" fmla="*/ 24 h 37"/>
                <a:gd name="T4" fmla="*/ 0 w 76"/>
                <a:gd name="T5" fmla="*/ 16 h 37"/>
                <a:gd name="T6" fmla="*/ 9 w 76"/>
                <a:gd name="T7" fmla="*/ 10 h 37"/>
                <a:gd name="T8" fmla="*/ 18 w 76"/>
                <a:gd name="T9" fmla="*/ 3 h 37"/>
                <a:gd name="T10" fmla="*/ 21 w 76"/>
                <a:gd name="T11" fmla="*/ 0 h 37"/>
                <a:gd name="T12" fmla="*/ 37 w 76"/>
                <a:gd name="T13" fmla="*/ 3 h 37"/>
                <a:gd name="T14" fmla="*/ 61 w 76"/>
                <a:gd name="T15" fmla="*/ 8 h 37"/>
                <a:gd name="T16" fmla="*/ 76 w 76"/>
                <a:gd name="T17" fmla="*/ 11 h 37"/>
                <a:gd name="T18" fmla="*/ 66 w 76"/>
                <a:gd name="T19" fmla="*/ 23 h 37"/>
                <a:gd name="T20" fmla="*/ 37 w 76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37">
                  <a:moveTo>
                    <a:pt x="37" y="37"/>
                  </a:moveTo>
                  <a:cubicBezTo>
                    <a:pt x="27" y="37"/>
                    <a:pt x="17" y="33"/>
                    <a:pt x="8" y="2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1" y="8"/>
                    <a:pt x="15" y="5"/>
                    <a:pt x="18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45" y="5"/>
                    <a:pt x="53" y="7"/>
                    <a:pt x="61" y="8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58" y="33"/>
                    <a:pt x="48" y="37"/>
                    <a:pt x="37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9" name="Freeform 511"/>
            <p:cNvSpPr>
              <a:spLocks/>
            </p:cNvSpPr>
            <p:nvPr/>
          </p:nvSpPr>
          <p:spPr bwMode="auto">
            <a:xfrm>
              <a:off x="3684" y="1391"/>
              <a:ext cx="43" cy="27"/>
            </a:xfrm>
            <a:custGeom>
              <a:avLst/>
              <a:gdLst>
                <a:gd name="T0" fmla="*/ 63 w 141"/>
                <a:gd name="T1" fmla="*/ 7 h 93"/>
                <a:gd name="T2" fmla="*/ 141 w 141"/>
                <a:gd name="T3" fmla="*/ 92 h 93"/>
                <a:gd name="T4" fmla="*/ 0 w 141"/>
                <a:gd name="T5" fmla="*/ 65 h 93"/>
                <a:gd name="T6" fmla="*/ 63 w 141"/>
                <a:gd name="T7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93">
                  <a:moveTo>
                    <a:pt x="63" y="7"/>
                  </a:moveTo>
                  <a:cubicBezTo>
                    <a:pt x="118" y="15"/>
                    <a:pt x="136" y="38"/>
                    <a:pt x="141" y="92"/>
                  </a:cubicBezTo>
                  <a:cubicBezTo>
                    <a:pt x="107" y="88"/>
                    <a:pt x="21" y="93"/>
                    <a:pt x="0" y="65"/>
                  </a:cubicBezTo>
                  <a:cubicBezTo>
                    <a:pt x="45" y="65"/>
                    <a:pt x="23" y="0"/>
                    <a:pt x="63" y="7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0" name="Freeform 512"/>
            <p:cNvSpPr>
              <a:spLocks noEditPoints="1"/>
            </p:cNvSpPr>
            <p:nvPr/>
          </p:nvSpPr>
          <p:spPr bwMode="auto">
            <a:xfrm>
              <a:off x="3679" y="1389"/>
              <a:ext cx="51" cy="32"/>
            </a:xfrm>
            <a:custGeom>
              <a:avLst/>
              <a:gdLst>
                <a:gd name="T0" fmla="*/ 170 w 170"/>
                <a:gd name="T1" fmla="*/ 110 h 110"/>
                <a:gd name="T2" fmla="*/ 159 w 170"/>
                <a:gd name="T3" fmla="*/ 109 h 110"/>
                <a:gd name="T4" fmla="*/ 126 w 170"/>
                <a:gd name="T5" fmla="*/ 106 h 110"/>
                <a:gd name="T6" fmla="*/ 12 w 170"/>
                <a:gd name="T7" fmla="*/ 77 h 110"/>
                <a:gd name="T8" fmla="*/ 0 w 170"/>
                <a:gd name="T9" fmla="*/ 62 h 110"/>
                <a:gd name="T10" fmla="*/ 19 w 170"/>
                <a:gd name="T11" fmla="*/ 62 h 110"/>
                <a:gd name="T12" fmla="*/ 19 w 170"/>
                <a:gd name="T13" fmla="*/ 62 h 110"/>
                <a:gd name="T14" fmla="*/ 44 w 170"/>
                <a:gd name="T15" fmla="*/ 36 h 110"/>
                <a:gd name="T16" fmla="*/ 84 w 170"/>
                <a:gd name="T17" fmla="*/ 5 h 110"/>
                <a:gd name="T18" fmla="*/ 169 w 170"/>
                <a:gd name="T19" fmla="*/ 99 h 110"/>
                <a:gd name="T20" fmla="*/ 170 w 170"/>
                <a:gd name="T21" fmla="*/ 110 h 110"/>
                <a:gd name="T22" fmla="*/ 40 w 170"/>
                <a:gd name="T23" fmla="*/ 76 h 110"/>
                <a:gd name="T24" fmla="*/ 127 w 170"/>
                <a:gd name="T25" fmla="*/ 88 h 110"/>
                <a:gd name="T26" fmla="*/ 150 w 170"/>
                <a:gd name="T27" fmla="*/ 89 h 110"/>
                <a:gd name="T28" fmla="*/ 81 w 170"/>
                <a:gd name="T29" fmla="*/ 23 h 110"/>
                <a:gd name="T30" fmla="*/ 76 w 170"/>
                <a:gd name="T31" fmla="*/ 23 h 110"/>
                <a:gd name="T32" fmla="*/ 62 w 170"/>
                <a:gd name="T33" fmla="*/ 42 h 110"/>
                <a:gd name="T34" fmla="*/ 40 w 170"/>
                <a:gd name="T35" fmla="*/ 7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0" h="110">
                  <a:moveTo>
                    <a:pt x="170" y="110"/>
                  </a:moveTo>
                  <a:cubicBezTo>
                    <a:pt x="159" y="109"/>
                    <a:pt x="159" y="109"/>
                    <a:pt x="159" y="109"/>
                  </a:cubicBezTo>
                  <a:cubicBezTo>
                    <a:pt x="150" y="107"/>
                    <a:pt x="139" y="107"/>
                    <a:pt x="126" y="106"/>
                  </a:cubicBezTo>
                  <a:cubicBezTo>
                    <a:pt x="83" y="104"/>
                    <a:pt x="30" y="102"/>
                    <a:pt x="12" y="7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35" y="62"/>
                    <a:pt x="39" y="53"/>
                    <a:pt x="44" y="36"/>
                  </a:cubicBezTo>
                  <a:cubicBezTo>
                    <a:pt x="49" y="21"/>
                    <a:pt x="55" y="0"/>
                    <a:pt x="84" y="5"/>
                  </a:cubicBezTo>
                  <a:cubicBezTo>
                    <a:pt x="141" y="13"/>
                    <a:pt x="164" y="38"/>
                    <a:pt x="169" y="99"/>
                  </a:cubicBezTo>
                  <a:lnTo>
                    <a:pt x="170" y="110"/>
                  </a:lnTo>
                  <a:close/>
                  <a:moveTo>
                    <a:pt x="40" y="76"/>
                  </a:moveTo>
                  <a:cubicBezTo>
                    <a:pt x="62" y="85"/>
                    <a:pt x="100" y="87"/>
                    <a:pt x="127" y="88"/>
                  </a:cubicBezTo>
                  <a:cubicBezTo>
                    <a:pt x="135" y="88"/>
                    <a:pt x="143" y="89"/>
                    <a:pt x="150" y="89"/>
                  </a:cubicBezTo>
                  <a:cubicBezTo>
                    <a:pt x="144" y="46"/>
                    <a:pt x="126" y="29"/>
                    <a:pt x="81" y="23"/>
                  </a:cubicBezTo>
                  <a:cubicBezTo>
                    <a:pt x="79" y="23"/>
                    <a:pt x="77" y="23"/>
                    <a:pt x="76" y="23"/>
                  </a:cubicBezTo>
                  <a:cubicBezTo>
                    <a:pt x="69" y="23"/>
                    <a:pt x="67" y="27"/>
                    <a:pt x="62" y="42"/>
                  </a:cubicBezTo>
                  <a:cubicBezTo>
                    <a:pt x="58" y="53"/>
                    <a:pt x="53" y="68"/>
                    <a:pt x="40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1" name="Freeform 513"/>
            <p:cNvSpPr>
              <a:spLocks/>
            </p:cNvSpPr>
            <p:nvPr/>
          </p:nvSpPr>
          <p:spPr bwMode="auto">
            <a:xfrm>
              <a:off x="3687" y="1376"/>
              <a:ext cx="12" cy="17"/>
            </a:xfrm>
            <a:custGeom>
              <a:avLst/>
              <a:gdLst>
                <a:gd name="T0" fmla="*/ 38 w 38"/>
                <a:gd name="T1" fmla="*/ 21 h 56"/>
                <a:gd name="T2" fmla="*/ 22 w 38"/>
                <a:gd name="T3" fmla="*/ 0 h 56"/>
                <a:gd name="T4" fmla="*/ 20 w 38"/>
                <a:gd name="T5" fmla="*/ 56 h 56"/>
                <a:gd name="T6" fmla="*/ 38 w 38"/>
                <a:gd name="T7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6">
                  <a:moveTo>
                    <a:pt x="38" y="21"/>
                  </a:moveTo>
                  <a:cubicBezTo>
                    <a:pt x="35" y="13"/>
                    <a:pt x="27" y="7"/>
                    <a:pt x="22" y="0"/>
                  </a:cubicBezTo>
                  <a:cubicBezTo>
                    <a:pt x="4" y="14"/>
                    <a:pt x="0" y="42"/>
                    <a:pt x="20" y="56"/>
                  </a:cubicBezTo>
                  <a:cubicBezTo>
                    <a:pt x="26" y="44"/>
                    <a:pt x="32" y="33"/>
                    <a:pt x="38" y="21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2" name="Freeform 514"/>
            <p:cNvSpPr>
              <a:spLocks noEditPoints="1"/>
            </p:cNvSpPr>
            <p:nvPr/>
          </p:nvSpPr>
          <p:spPr bwMode="auto">
            <a:xfrm>
              <a:off x="3687" y="1372"/>
              <a:ext cx="15" cy="25"/>
            </a:xfrm>
            <a:custGeom>
              <a:avLst/>
              <a:gdLst>
                <a:gd name="T0" fmla="*/ 26 w 51"/>
                <a:gd name="T1" fmla="*/ 82 h 82"/>
                <a:gd name="T2" fmla="*/ 17 w 51"/>
                <a:gd name="T3" fmla="*/ 76 h 82"/>
                <a:gd name="T4" fmla="*/ 0 w 51"/>
                <a:gd name="T5" fmla="*/ 45 h 82"/>
                <a:gd name="T6" fmla="*/ 19 w 51"/>
                <a:gd name="T7" fmla="*/ 6 h 82"/>
                <a:gd name="T8" fmla="*/ 26 w 51"/>
                <a:gd name="T9" fmla="*/ 0 h 82"/>
                <a:gd name="T10" fmla="*/ 32 w 51"/>
                <a:gd name="T11" fmla="*/ 7 h 82"/>
                <a:gd name="T12" fmla="*/ 37 w 51"/>
                <a:gd name="T13" fmla="*/ 13 h 82"/>
                <a:gd name="T14" fmla="*/ 50 w 51"/>
                <a:gd name="T15" fmla="*/ 30 h 82"/>
                <a:gd name="T16" fmla="*/ 51 w 51"/>
                <a:gd name="T17" fmla="*/ 34 h 82"/>
                <a:gd name="T18" fmla="*/ 26 w 51"/>
                <a:gd name="T19" fmla="*/ 82 h 82"/>
                <a:gd name="T20" fmla="*/ 24 w 51"/>
                <a:gd name="T21" fmla="*/ 27 h 82"/>
                <a:gd name="T22" fmla="*/ 19 w 51"/>
                <a:gd name="T23" fmla="*/ 44 h 82"/>
                <a:gd name="T24" fmla="*/ 21 w 51"/>
                <a:gd name="T25" fmla="*/ 53 h 82"/>
                <a:gd name="T26" fmla="*/ 31 w 51"/>
                <a:gd name="T27" fmla="*/ 34 h 82"/>
                <a:gd name="T28" fmla="*/ 24 w 51"/>
                <a:gd name="T29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" h="82">
                  <a:moveTo>
                    <a:pt x="26" y="82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7" y="69"/>
                    <a:pt x="1" y="58"/>
                    <a:pt x="0" y="45"/>
                  </a:cubicBezTo>
                  <a:cubicBezTo>
                    <a:pt x="0" y="30"/>
                    <a:pt x="7" y="15"/>
                    <a:pt x="19" y="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3" y="9"/>
                    <a:pt x="35" y="11"/>
                    <a:pt x="37" y="13"/>
                  </a:cubicBezTo>
                  <a:cubicBezTo>
                    <a:pt x="41" y="18"/>
                    <a:pt x="47" y="23"/>
                    <a:pt x="50" y="30"/>
                  </a:cubicBezTo>
                  <a:cubicBezTo>
                    <a:pt x="51" y="34"/>
                    <a:pt x="51" y="34"/>
                    <a:pt x="51" y="34"/>
                  </a:cubicBezTo>
                  <a:lnTo>
                    <a:pt x="26" y="82"/>
                  </a:lnTo>
                  <a:close/>
                  <a:moveTo>
                    <a:pt x="24" y="27"/>
                  </a:moveTo>
                  <a:cubicBezTo>
                    <a:pt x="20" y="32"/>
                    <a:pt x="19" y="38"/>
                    <a:pt x="19" y="44"/>
                  </a:cubicBezTo>
                  <a:cubicBezTo>
                    <a:pt x="19" y="47"/>
                    <a:pt x="19" y="50"/>
                    <a:pt x="21" y="53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9" y="32"/>
                    <a:pt x="27" y="29"/>
                    <a:pt x="24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3" name="Freeform 515"/>
            <p:cNvSpPr>
              <a:spLocks/>
            </p:cNvSpPr>
            <p:nvPr/>
          </p:nvSpPr>
          <p:spPr bwMode="auto">
            <a:xfrm>
              <a:off x="3757" y="1323"/>
              <a:ext cx="53" cy="39"/>
            </a:xfrm>
            <a:custGeom>
              <a:avLst/>
              <a:gdLst>
                <a:gd name="T0" fmla="*/ 0 w 177"/>
                <a:gd name="T1" fmla="*/ 0 h 131"/>
                <a:gd name="T2" fmla="*/ 84 w 177"/>
                <a:gd name="T3" fmla="*/ 26 h 131"/>
                <a:gd name="T4" fmla="*/ 71 w 177"/>
                <a:gd name="T5" fmla="*/ 44 h 131"/>
                <a:gd name="T6" fmla="*/ 177 w 177"/>
                <a:gd name="T7" fmla="*/ 67 h 131"/>
                <a:gd name="T8" fmla="*/ 88 w 177"/>
                <a:gd name="T9" fmla="*/ 107 h 131"/>
                <a:gd name="T10" fmla="*/ 0 w 177"/>
                <a:gd name="T11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131">
                  <a:moveTo>
                    <a:pt x="0" y="0"/>
                  </a:moveTo>
                  <a:cubicBezTo>
                    <a:pt x="28" y="9"/>
                    <a:pt x="56" y="17"/>
                    <a:pt x="84" y="26"/>
                  </a:cubicBezTo>
                  <a:cubicBezTo>
                    <a:pt x="79" y="31"/>
                    <a:pt x="77" y="40"/>
                    <a:pt x="71" y="44"/>
                  </a:cubicBezTo>
                  <a:cubicBezTo>
                    <a:pt x="107" y="52"/>
                    <a:pt x="142" y="59"/>
                    <a:pt x="177" y="67"/>
                  </a:cubicBezTo>
                  <a:cubicBezTo>
                    <a:pt x="161" y="103"/>
                    <a:pt x="129" y="131"/>
                    <a:pt x="88" y="107"/>
                  </a:cubicBezTo>
                  <a:cubicBezTo>
                    <a:pt x="31" y="74"/>
                    <a:pt x="24" y="62"/>
                    <a:pt x="0" y="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4" name="Freeform 516"/>
            <p:cNvSpPr>
              <a:spLocks noEditPoints="1"/>
            </p:cNvSpPr>
            <p:nvPr/>
          </p:nvSpPr>
          <p:spPr bwMode="auto">
            <a:xfrm>
              <a:off x="3752" y="1319"/>
              <a:ext cx="62" cy="41"/>
            </a:xfrm>
            <a:custGeom>
              <a:avLst/>
              <a:gdLst>
                <a:gd name="T0" fmla="*/ 133 w 205"/>
                <a:gd name="T1" fmla="*/ 140 h 140"/>
                <a:gd name="T2" fmla="*/ 98 w 205"/>
                <a:gd name="T3" fmla="*/ 130 h 140"/>
                <a:gd name="T4" fmla="*/ 7 w 205"/>
                <a:gd name="T5" fmla="*/ 18 h 140"/>
                <a:gd name="T6" fmla="*/ 0 w 205"/>
                <a:gd name="T7" fmla="*/ 0 h 140"/>
                <a:gd name="T8" fmla="*/ 18 w 205"/>
                <a:gd name="T9" fmla="*/ 6 h 140"/>
                <a:gd name="T10" fmla="*/ 102 w 205"/>
                <a:gd name="T11" fmla="*/ 32 h 140"/>
                <a:gd name="T12" fmla="*/ 118 w 205"/>
                <a:gd name="T13" fmla="*/ 37 h 140"/>
                <a:gd name="T14" fmla="*/ 105 w 205"/>
                <a:gd name="T15" fmla="*/ 48 h 140"/>
                <a:gd name="T16" fmla="*/ 101 w 205"/>
                <a:gd name="T17" fmla="*/ 53 h 140"/>
                <a:gd name="T18" fmla="*/ 205 w 205"/>
                <a:gd name="T19" fmla="*/ 75 h 140"/>
                <a:gd name="T20" fmla="*/ 200 w 205"/>
                <a:gd name="T21" fmla="*/ 86 h 140"/>
                <a:gd name="T22" fmla="*/ 133 w 205"/>
                <a:gd name="T23" fmla="*/ 140 h 140"/>
                <a:gd name="T24" fmla="*/ 31 w 205"/>
                <a:gd name="T25" fmla="*/ 29 h 140"/>
                <a:gd name="T26" fmla="*/ 108 w 205"/>
                <a:gd name="T27" fmla="*/ 114 h 140"/>
                <a:gd name="T28" fmla="*/ 133 w 205"/>
                <a:gd name="T29" fmla="*/ 122 h 140"/>
                <a:gd name="T30" fmla="*/ 178 w 205"/>
                <a:gd name="T31" fmla="*/ 88 h 140"/>
                <a:gd name="T32" fmla="*/ 67 w 205"/>
                <a:gd name="T33" fmla="*/ 65 h 140"/>
                <a:gd name="T34" fmla="*/ 80 w 205"/>
                <a:gd name="T35" fmla="*/ 53 h 140"/>
                <a:gd name="T36" fmla="*/ 84 w 205"/>
                <a:gd name="T37" fmla="*/ 46 h 140"/>
                <a:gd name="T38" fmla="*/ 31 w 205"/>
                <a:gd name="T39" fmla="*/ 2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5" h="140">
                  <a:moveTo>
                    <a:pt x="133" y="140"/>
                  </a:moveTo>
                  <a:cubicBezTo>
                    <a:pt x="122" y="140"/>
                    <a:pt x="110" y="137"/>
                    <a:pt x="98" y="130"/>
                  </a:cubicBezTo>
                  <a:cubicBezTo>
                    <a:pt x="40" y="96"/>
                    <a:pt x="32" y="83"/>
                    <a:pt x="7" y="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46" y="15"/>
                    <a:pt x="74" y="23"/>
                    <a:pt x="102" y="32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4" y="49"/>
                    <a:pt x="103" y="51"/>
                    <a:pt x="101" y="53"/>
                  </a:cubicBezTo>
                  <a:cubicBezTo>
                    <a:pt x="205" y="75"/>
                    <a:pt x="205" y="75"/>
                    <a:pt x="205" y="75"/>
                  </a:cubicBezTo>
                  <a:cubicBezTo>
                    <a:pt x="200" y="86"/>
                    <a:pt x="200" y="86"/>
                    <a:pt x="200" y="86"/>
                  </a:cubicBezTo>
                  <a:cubicBezTo>
                    <a:pt x="184" y="120"/>
                    <a:pt x="160" y="140"/>
                    <a:pt x="133" y="140"/>
                  </a:cubicBezTo>
                  <a:close/>
                  <a:moveTo>
                    <a:pt x="31" y="29"/>
                  </a:moveTo>
                  <a:cubicBezTo>
                    <a:pt x="49" y="75"/>
                    <a:pt x="59" y="86"/>
                    <a:pt x="108" y="114"/>
                  </a:cubicBezTo>
                  <a:cubicBezTo>
                    <a:pt x="116" y="119"/>
                    <a:pt x="125" y="122"/>
                    <a:pt x="133" y="122"/>
                  </a:cubicBezTo>
                  <a:cubicBezTo>
                    <a:pt x="155" y="122"/>
                    <a:pt x="170" y="103"/>
                    <a:pt x="178" y="88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80" y="53"/>
                    <a:pt x="80" y="53"/>
                    <a:pt x="80" y="53"/>
                  </a:cubicBezTo>
                  <a:cubicBezTo>
                    <a:pt x="81" y="51"/>
                    <a:pt x="83" y="49"/>
                    <a:pt x="84" y="46"/>
                  </a:cubicBezTo>
                  <a:cubicBezTo>
                    <a:pt x="67" y="40"/>
                    <a:pt x="49" y="35"/>
                    <a:pt x="31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5" name="Freeform 517"/>
            <p:cNvSpPr>
              <a:spLocks/>
            </p:cNvSpPr>
            <p:nvPr/>
          </p:nvSpPr>
          <p:spPr bwMode="auto">
            <a:xfrm>
              <a:off x="3703" y="1297"/>
              <a:ext cx="45" cy="49"/>
            </a:xfrm>
            <a:custGeom>
              <a:avLst/>
              <a:gdLst>
                <a:gd name="T0" fmla="*/ 0 w 149"/>
                <a:gd name="T1" fmla="*/ 0 h 165"/>
                <a:gd name="T2" fmla="*/ 149 w 149"/>
                <a:gd name="T3" fmla="*/ 98 h 165"/>
                <a:gd name="T4" fmla="*/ 116 w 149"/>
                <a:gd name="T5" fmla="*/ 143 h 165"/>
                <a:gd name="T6" fmla="*/ 53 w 149"/>
                <a:gd name="T7" fmla="*/ 144 h 165"/>
                <a:gd name="T8" fmla="*/ 47 w 149"/>
                <a:gd name="T9" fmla="*/ 59 h 165"/>
                <a:gd name="T10" fmla="*/ 0 w 149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" h="165">
                  <a:moveTo>
                    <a:pt x="0" y="0"/>
                  </a:moveTo>
                  <a:cubicBezTo>
                    <a:pt x="50" y="32"/>
                    <a:pt x="99" y="65"/>
                    <a:pt x="149" y="98"/>
                  </a:cubicBezTo>
                  <a:cubicBezTo>
                    <a:pt x="109" y="96"/>
                    <a:pt x="131" y="120"/>
                    <a:pt x="116" y="143"/>
                  </a:cubicBezTo>
                  <a:cubicBezTo>
                    <a:pt x="104" y="162"/>
                    <a:pt x="65" y="165"/>
                    <a:pt x="53" y="144"/>
                  </a:cubicBezTo>
                  <a:cubicBezTo>
                    <a:pt x="32" y="107"/>
                    <a:pt x="36" y="100"/>
                    <a:pt x="47" y="59"/>
                  </a:cubicBezTo>
                  <a:cubicBezTo>
                    <a:pt x="51" y="46"/>
                    <a:pt x="10" y="11"/>
                    <a:pt x="0" y="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6" name="Freeform 518"/>
            <p:cNvSpPr>
              <a:spLocks noEditPoints="1"/>
            </p:cNvSpPr>
            <p:nvPr/>
          </p:nvSpPr>
          <p:spPr bwMode="auto">
            <a:xfrm>
              <a:off x="3688" y="1283"/>
              <a:ext cx="70" cy="64"/>
            </a:xfrm>
            <a:custGeom>
              <a:avLst/>
              <a:gdLst>
                <a:gd name="T0" fmla="*/ 134 w 234"/>
                <a:gd name="T1" fmla="*/ 214 h 214"/>
                <a:gd name="T2" fmla="*/ 97 w 234"/>
                <a:gd name="T3" fmla="*/ 194 h 214"/>
                <a:gd name="T4" fmla="*/ 89 w 234"/>
                <a:gd name="T5" fmla="*/ 110 h 214"/>
                <a:gd name="T6" fmla="*/ 90 w 234"/>
                <a:gd name="T7" fmla="*/ 103 h 214"/>
                <a:gd name="T8" fmla="*/ 57 w 234"/>
                <a:gd name="T9" fmla="*/ 63 h 214"/>
                <a:gd name="T10" fmla="*/ 45 w 234"/>
                <a:gd name="T11" fmla="*/ 52 h 214"/>
                <a:gd name="T12" fmla="*/ 0 w 234"/>
                <a:gd name="T13" fmla="*/ 0 h 214"/>
                <a:gd name="T14" fmla="*/ 234 w 234"/>
                <a:gd name="T15" fmla="*/ 155 h 214"/>
                <a:gd name="T16" fmla="*/ 196 w 234"/>
                <a:gd name="T17" fmla="*/ 153 h 214"/>
                <a:gd name="T18" fmla="*/ 184 w 234"/>
                <a:gd name="T19" fmla="*/ 165 h 214"/>
                <a:gd name="T20" fmla="*/ 176 w 234"/>
                <a:gd name="T21" fmla="*/ 194 h 214"/>
                <a:gd name="T22" fmla="*/ 134 w 234"/>
                <a:gd name="T23" fmla="*/ 214 h 214"/>
                <a:gd name="T24" fmla="*/ 106 w 234"/>
                <a:gd name="T25" fmla="*/ 92 h 214"/>
                <a:gd name="T26" fmla="*/ 108 w 234"/>
                <a:gd name="T27" fmla="*/ 108 h 214"/>
                <a:gd name="T28" fmla="*/ 106 w 234"/>
                <a:gd name="T29" fmla="*/ 115 h 214"/>
                <a:gd name="T30" fmla="*/ 113 w 234"/>
                <a:gd name="T31" fmla="*/ 185 h 214"/>
                <a:gd name="T32" fmla="*/ 134 w 234"/>
                <a:gd name="T33" fmla="*/ 195 h 214"/>
                <a:gd name="T34" fmla="*/ 160 w 234"/>
                <a:gd name="T35" fmla="*/ 184 h 214"/>
                <a:gd name="T36" fmla="*/ 165 w 234"/>
                <a:gd name="T37" fmla="*/ 164 h 214"/>
                <a:gd name="T38" fmla="*/ 177 w 234"/>
                <a:gd name="T39" fmla="*/ 139 h 214"/>
                <a:gd name="T40" fmla="*/ 106 w 234"/>
                <a:gd name="T41" fmla="*/ 92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4" h="214">
                  <a:moveTo>
                    <a:pt x="134" y="214"/>
                  </a:moveTo>
                  <a:cubicBezTo>
                    <a:pt x="118" y="214"/>
                    <a:pt x="104" y="207"/>
                    <a:pt x="97" y="194"/>
                  </a:cubicBezTo>
                  <a:cubicBezTo>
                    <a:pt x="76" y="158"/>
                    <a:pt x="78" y="147"/>
                    <a:pt x="89" y="110"/>
                  </a:cubicBezTo>
                  <a:cubicBezTo>
                    <a:pt x="90" y="103"/>
                    <a:pt x="90" y="103"/>
                    <a:pt x="90" y="103"/>
                  </a:cubicBezTo>
                  <a:cubicBezTo>
                    <a:pt x="90" y="96"/>
                    <a:pt x="66" y="72"/>
                    <a:pt x="57" y="63"/>
                  </a:cubicBezTo>
                  <a:cubicBezTo>
                    <a:pt x="52" y="58"/>
                    <a:pt x="47" y="54"/>
                    <a:pt x="45" y="5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84" y="153"/>
                    <a:pt x="184" y="154"/>
                    <a:pt x="184" y="165"/>
                  </a:cubicBezTo>
                  <a:cubicBezTo>
                    <a:pt x="183" y="173"/>
                    <a:pt x="182" y="183"/>
                    <a:pt x="176" y="194"/>
                  </a:cubicBezTo>
                  <a:cubicBezTo>
                    <a:pt x="168" y="206"/>
                    <a:pt x="152" y="214"/>
                    <a:pt x="134" y="214"/>
                  </a:cubicBezTo>
                  <a:close/>
                  <a:moveTo>
                    <a:pt x="106" y="92"/>
                  </a:moveTo>
                  <a:cubicBezTo>
                    <a:pt x="108" y="98"/>
                    <a:pt x="109" y="103"/>
                    <a:pt x="108" y="108"/>
                  </a:cubicBezTo>
                  <a:cubicBezTo>
                    <a:pt x="106" y="115"/>
                    <a:pt x="106" y="115"/>
                    <a:pt x="106" y="115"/>
                  </a:cubicBezTo>
                  <a:cubicBezTo>
                    <a:pt x="96" y="149"/>
                    <a:pt x="95" y="154"/>
                    <a:pt x="113" y="185"/>
                  </a:cubicBezTo>
                  <a:cubicBezTo>
                    <a:pt x="117" y="192"/>
                    <a:pt x="125" y="195"/>
                    <a:pt x="134" y="195"/>
                  </a:cubicBezTo>
                  <a:cubicBezTo>
                    <a:pt x="145" y="195"/>
                    <a:pt x="156" y="191"/>
                    <a:pt x="160" y="184"/>
                  </a:cubicBezTo>
                  <a:cubicBezTo>
                    <a:pt x="164" y="177"/>
                    <a:pt x="165" y="171"/>
                    <a:pt x="165" y="164"/>
                  </a:cubicBezTo>
                  <a:cubicBezTo>
                    <a:pt x="166" y="156"/>
                    <a:pt x="166" y="145"/>
                    <a:pt x="177" y="139"/>
                  </a:cubicBezTo>
                  <a:lnTo>
                    <a:pt x="106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7" name="Freeform 519"/>
            <p:cNvSpPr>
              <a:spLocks/>
            </p:cNvSpPr>
            <p:nvPr/>
          </p:nvSpPr>
          <p:spPr bwMode="auto">
            <a:xfrm>
              <a:off x="3652" y="1293"/>
              <a:ext cx="72" cy="67"/>
            </a:xfrm>
            <a:custGeom>
              <a:avLst/>
              <a:gdLst>
                <a:gd name="T0" fmla="*/ 119 w 244"/>
                <a:gd name="T1" fmla="*/ 58 h 222"/>
                <a:gd name="T2" fmla="*/ 132 w 244"/>
                <a:gd name="T3" fmla="*/ 91 h 222"/>
                <a:gd name="T4" fmla="*/ 151 w 244"/>
                <a:gd name="T5" fmla="*/ 32 h 222"/>
                <a:gd name="T6" fmla="*/ 205 w 244"/>
                <a:gd name="T7" fmla="*/ 106 h 222"/>
                <a:gd name="T8" fmla="*/ 244 w 244"/>
                <a:gd name="T9" fmla="*/ 188 h 222"/>
                <a:gd name="T10" fmla="*/ 188 w 244"/>
                <a:gd name="T11" fmla="*/ 170 h 222"/>
                <a:gd name="T12" fmla="*/ 112 w 244"/>
                <a:gd name="T13" fmla="*/ 203 h 222"/>
                <a:gd name="T14" fmla="*/ 110 w 244"/>
                <a:gd name="T15" fmla="*/ 171 h 222"/>
                <a:gd name="T16" fmla="*/ 99 w 244"/>
                <a:gd name="T17" fmla="*/ 192 h 222"/>
                <a:gd name="T18" fmla="*/ 104 w 244"/>
                <a:gd name="T19" fmla="*/ 190 h 222"/>
                <a:gd name="T20" fmla="*/ 95 w 244"/>
                <a:gd name="T21" fmla="*/ 222 h 222"/>
                <a:gd name="T22" fmla="*/ 0 w 244"/>
                <a:gd name="T23" fmla="*/ 132 h 222"/>
                <a:gd name="T24" fmla="*/ 24 w 244"/>
                <a:gd name="T25" fmla="*/ 129 h 222"/>
                <a:gd name="T26" fmla="*/ 6 w 244"/>
                <a:gd name="T27" fmla="*/ 95 h 222"/>
                <a:gd name="T28" fmla="*/ 27 w 244"/>
                <a:gd name="T29" fmla="*/ 59 h 222"/>
                <a:gd name="T30" fmla="*/ 82 w 244"/>
                <a:gd name="T31" fmla="*/ 0 h 222"/>
                <a:gd name="T32" fmla="*/ 119 w 244"/>
                <a:gd name="T33" fmla="*/ 58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4" h="222">
                  <a:moveTo>
                    <a:pt x="119" y="58"/>
                  </a:moveTo>
                  <a:cubicBezTo>
                    <a:pt x="139" y="59"/>
                    <a:pt x="139" y="74"/>
                    <a:pt x="132" y="91"/>
                  </a:cubicBezTo>
                  <a:cubicBezTo>
                    <a:pt x="168" y="104"/>
                    <a:pt x="154" y="50"/>
                    <a:pt x="151" y="32"/>
                  </a:cubicBezTo>
                  <a:cubicBezTo>
                    <a:pt x="195" y="19"/>
                    <a:pt x="213" y="74"/>
                    <a:pt x="205" y="106"/>
                  </a:cubicBezTo>
                  <a:cubicBezTo>
                    <a:pt x="195" y="147"/>
                    <a:pt x="215" y="162"/>
                    <a:pt x="244" y="188"/>
                  </a:cubicBezTo>
                  <a:cubicBezTo>
                    <a:pt x="205" y="203"/>
                    <a:pt x="207" y="207"/>
                    <a:pt x="188" y="170"/>
                  </a:cubicBezTo>
                  <a:cubicBezTo>
                    <a:pt x="168" y="180"/>
                    <a:pt x="130" y="212"/>
                    <a:pt x="112" y="203"/>
                  </a:cubicBezTo>
                  <a:cubicBezTo>
                    <a:pt x="124" y="195"/>
                    <a:pt x="120" y="183"/>
                    <a:pt x="110" y="171"/>
                  </a:cubicBezTo>
                  <a:cubicBezTo>
                    <a:pt x="100" y="179"/>
                    <a:pt x="101" y="179"/>
                    <a:pt x="99" y="192"/>
                  </a:cubicBezTo>
                  <a:cubicBezTo>
                    <a:pt x="101" y="191"/>
                    <a:pt x="102" y="191"/>
                    <a:pt x="104" y="190"/>
                  </a:cubicBezTo>
                  <a:cubicBezTo>
                    <a:pt x="103" y="200"/>
                    <a:pt x="99" y="212"/>
                    <a:pt x="95" y="222"/>
                  </a:cubicBezTo>
                  <a:cubicBezTo>
                    <a:pt x="41" y="203"/>
                    <a:pt x="32" y="182"/>
                    <a:pt x="0" y="132"/>
                  </a:cubicBezTo>
                  <a:cubicBezTo>
                    <a:pt x="8" y="133"/>
                    <a:pt x="17" y="128"/>
                    <a:pt x="24" y="129"/>
                  </a:cubicBezTo>
                  <a:cubicBezTo>
                    <a:pt x="20" y="121"/>
                    <a:pt x="5" y="103"/>
                    <a:pt x="6" y="95"/>
                  </a:cubicBezTo>
                  <a:cubicBezTo>
                    <a:pt x="7" y="81"/>
                    <a:pt x="35" y="76"/>
                    <a:pt x="27" y="59"/>
                  </a:cubicBezTo>
                  <a:cubicBezTo>
                    <a:pt x="13" y="28"/>
                    <a:pt x="56" y="17"/>
                    <a:pt x="82" y="0"/>
                  </a:cubicBezTo>
                  <a:cubicBezTo>
                    <a:pt x="95" y="20"/>
                    <a:pt x="107" y="39"/>
                    <a:pt x="119" y="58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8" name="Freeform 520"/>
            <p:cNvSpPr>
              <a:spLocks noEditPoints="1"/>
            </p:cNvSpPr>
            <p:nvPr/>
          </p:nvSpPr>
          <p:spPr bwMode="auto">
            <a:xfrm>
              <a:off x="3647" y="1290"/>
              <a:ext cx="83" cy="73"/>
            </a:xfrm>
            <a:custGeom>
              <a:avLst/>
              <a:gdLst>
                <a:gd name="T0" fmla="*/ 109 w 278"/>
                <a:gd name="T1" fmla="*/ 243 h 246"/>
                <a:gd name="T2" fmla="*/ 0 w 278"/>
                <a:gd name="T3" fmla="*/ 135 h 246"/>
                <a:gd name="T4" fmla="*/ 26 w 278"/>
                <a:gd name="T5" fmla="*/ 135 h 246"/>
                <a:gd name="T6" fmla="*/ 28 w 278"/>
                <a:gd name="T7" fmla="*/ 86 h 246"/>
                <a:gd name="T8" fmla="*/ 75 w 278"/>
                <a:gd name="T9" fmla="*/ 16 h 246"/>
                <a:gd name="T10" fmla="*/ 102 w 278"/>
                <a:gd name="T11" fmla="*/ 0 h 246"/>
                <a:gd name="T12" fmla="*/ 142 w 278"/>
                <a:gd name="T13" fmla="*/ 62 h 246"/>
                <a:gd name="T14" fmla="*/ 162 w 278"/>
                <a:gd name="T15" fmla="*/ 95 h 246"/>
                <a:gd name="T16" fmla="*/ 158 w 278"/>
                <a:gd name="T17" fmla="*/ 39 h 246"/>
                <a:gd name="T18" fmla="*/ 217 w 278"/>
                <a:gd name="T19" fmla="*/ 52 h 246"/>
                <a:gd name="T20" fmla="*/ 262 w 278"/>
                <a:gd name="T21" fmla="*/ 190 h 246"/>
                <a:gd name="T22" fmla="*/ 254 w 278"/>
                <a:gd name="T23" fmla="*/ 214 h 246"/>
                <a:gd name="T24" fmla="*/ 194 w 278"/>
                <a:gd name="T25" fmla="*/ 201 h 246"/>
                <a:gd name="T26" fmla="*/ 121 w 278"/>
                <a:gd name="T27" fmla="*/ 238 h 246"/>
                <a:gd name="T28" fmla="*/ 33 w 278"/>
                <a:gd name="T29" fmla="*/ 152 h 246"/>
                <a:gd name="T30" fmla="*/ 107 w 278"/>
                <a:gd name="T31" fmla="*/ 223 h 246"/>
                <a:gd name="T32" fmla="*/ 104 w 278"/>
                <a:gd name="T33" fmla="*/ 219 h 246"/>
                <a:gd name="T34" fmla="*/ 121 w 278"/>
                <a:gd name="T35" fmla="*/ 177 h 246"/>
                <a:gd name="T36" fmla="*/ 134 w 278"/>
                <a:gd name="T37" fmla="*/ 179 h 246"/>
                <a:gd name="T38" fmla="*/ 183 w 278"/>
                <a:gd name="T39" fmla="*/ 185 h 246"/>
                <a:gd name="T40" fmla="*/ 209 w 278"/>
                <a:gd name="T41" fmla="*/ 170 h 246"/>
                <a:gd name="T42" fmla="*/ 229 w 278"/>
                <a:gd name="T43" fmla="*/ 203 h 246"/>
                <a:gd name="T44" fmla="*/ 213 w 278"/>
                <a:gd name="T45" fmla="*/ 116 h 246"/>
                <a:gd name="T46" fmla="*/ 178 w 278"/>
                <a:gd name="T47" fmla="*/ 52 h 246"/>
                <a:gd name="T48" fmla="*/ 159 w 278"/>
                <a:gd name="T49" fmla="*/ 116 h 246"/>
                <a:gd name="T50" fmla="*/ 146 w 278"/>
                <a:gd name="T51" fmla="*/ 113 h 246"/>
                <a:gd name="T52" fmla="*/ 141 w 278"/>
                <a:gd name="T53" fmla="*/ 101 h 246"/>
                <a:gd name="T54" fmla="*/ 136 w 278"/>
                <a:gd name="T55" fmla="*/ 80 h 246"/>
                <a:gd name="T56" fmla="*/ 128 w 278"/>
                <a:gd name="T57" fmla="*/ 76 h 246"/>
                <a:gd name="T58" fmla="*/ 96 w 278"/>
                <a:gd name="T59" fmla="*/ 26 h 246"/>
                <a:gd name="T60" fmla="*/ 52 w 278"/>
                <a:gd name="T61" fmla="*/ 68 h 246"/>
                <a:gd name="T62" fmla="*/ 32 w 278"/>
                <a:gd name="T63" fmla="*/ 109 h 246"/>
                <a:gd name="T64" fmla="*/ 49 w 278"/>
                <a:gd name="T65" fmla="*/ 137 h 246"/>
                <a:gd name="T66" fmla="*/ 40 w 278"/>
                <a:gd name="T67" fmla="*/ 151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8" h="246">
                  <a:moveTo>
                    <a:pt x="117" y="246"/>
                  </a:moveTo>
                  <a:cubicBezTo>
                    <a:pt x="109" y="243"/>
                    <a:pt x="109" y="243"/>
                    <a:pt x="109" y="243"/>
                  </a:cubicBezTo>
                  <a:cubicBezTo>
                    <a:pt x="57" y="225"/>
                    <a:pt x="44" y="205"/>
                    <a:pt x="18" y="164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20" y="136"/>
                    <a:pt x="23" y="136"/>
                    <a:pt x="26" y="135"/>
                  </a:cubicBezTo>
                  <a:cubicBezTo>
                    <a:pt x="18" y="124"/>
                    <a:pt x="13" y="115"/>
                    <a:pt x="14" y="107"/>
                  </a:cubicBezTo>
                  <a:cubicBezTo>
                    <a:pt x="15" y="97"/>
                    <a:pt x="22" y="91"/>
                    <a:pt x="28" y="86"/>
                  </a:cubicBezTo>
                  <a:cubicBezTo>
                    <a:pt x="37" y="79"/>
                    <a:pt x="37" y="78"/>
                    <a:pt x="36" y="76"/>
                  </a:cubicBezTo>
                  <a:cubicBezTo>
                    <a:pt x="21" y="44"/>
                    <a:pt x="52" y="28"/>
                    <a:pt x="75" y="16"/>
                  </a:cubicBezTo>
                  <a:cubicBezTo>
                    <a:pt x="82" y="13"/>
                    <a:pt x="88" y="9"/>
                    <a:pt x="94" y="6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19" y="27"/>
                    <a:pt x="119" y="27"/>
                    <a:pt x="119" y="27"/>
                  </a:cubicBezTo>
                  <a:cubicBezTo>
                    <a:pt x="127" y="39"/>
                    <a:pt x="134" y="51"/>
                    <a:pt x="142" y="62"/>
                  </a:cubicBezTo>
                  <a:cubicBezTo>
                    <a:pt x="149" y="64"/>
                    <a:pt x="156" y="67"/>
                    <a:pt x="159" y="73"/>
                  </a:cubicBezTo>
                  <a:cubicBezTo>
                    <a:pt x="163" y="79"/>
                    <a:pt x="164" y="86"/>
                    <a:pt x="162" y="95"/>
                  </a:cubicBezTo>
                  <a:cubicBezTo>
                    <a:pt x="166" y="88"/>
                    <a:pt x="162" y="63"/>
                    <a:pt x="160" y="54"/>
                  </a:cubicBezTo>
                  <a:cubicBezTo>
                    <a:pt x="158" y="39"/>
                    <a:pt x="158" y="39"/>
                    <a:pt x="158" y="39"/>
                  </a:cubicBezTo>
                  <a:cubicBezTo>
                    <a:pt x="165" y="36"/>
                    <a:pt x="165" y="36"/>
                    <a:pt x="165" y="36"/>
                  </a:cubicBezTo>
                  <a:cubicBezTo>
                    <a:pt x="185" y="30"/>
                    <a:pt x="204" y="36"/>
                    <a:pt x="217" y="52"/>
                  </a:cubicBezTo>
                  <a:cubicBezTo>
                    <a:pt x="231" y="70"/>
                    <a:pt x="236" y="99"/>
                    <a:pt x="231" y="121"/>
                  </a:cubicBezTo>
                  <a:cubicBezTo>
                    <a:pt x="222" y="154"/>
                    <a:pt x="236" y="167"/>
                    <a:pt x="262" y="190"/>
                  </a:cubicBezTo>
                  <a:cubicBezTo>
                    <a:pt x="278" y="204"/>
                    <a:pt x="278" y="204"/>
                    <a:pt x="278" y="204"/>
                  </a:cubicBezTo>
                  <a:cubicBezTo>
                    <a:pt x="254" y="214"/>
                    <a:pt x="254" y="214"/>
                    <a:pt x="254" y="214"/>
                  </a:cubicBezTo>
                  <a:cubicBezTo>
                    <a:pt x="222" y="226"/>
                    <a:pt x="215" y="222"/>
                    <a:pt x="201" y="195"/>
                  </a:cubicBezTo>
                  <a:cubicBezTo>
                    <a:pt x="199" y="197"/>
                    <a:pt x="196" y="199"/>
                    <a:pt x="194" y="201"/>
                  </a:cubicBezTo>
                  <a:cubicBezTo>
                    <a:pt x="171" y="216"/>
                    <a:pt x="143" y="233"/>
                    <a:pt x="125" y="225"/>
                  </a:cubicBezTo>
                  <a:cubicBezTo>
                    <a:pt x="124" y="230"/>
                    <a:pt x="122" y="235"/>
                    <a:pt x="121" y="238"/>
                  </a:cubicBezTo>
                  <a:lnTo>
                    <a:pt x="117" y="246"/>
                  </a:lnTo>
                  <a:close/>
                  <a:moveTo>
                    <a:pt x="33" y="152"/>
                  </a:moveTo>
                  <a:cubicBezTo>
                    <a:pt x="34" y="154"/>
                    <a:pt x="34" y="154"/>
                    <a:pt x="34" y="154"/>
                  </a:cubicBezTo>
                  <a:cubicBezTo>
                    <a:pt x="57" y="191"/>
                    <a:pt x="67" y="208"/>
                    <a:pt x="107" y="223"/>
                  </a:cubicBezTo>
                  <a:cubicBezTo>
                    <a:pt x="107" y="221"/>
                    <a:pt x="108" y="219"/>
                    <a:pt x="109" y="217"/>
                  </a:cubicBezTo>
                  <a:cubicBezTo>
                    <a:pt x="104" y="219"/>
                    <a:pt x="104" y="219"/>
                    <a:pt x="104" y="219"/>
                  </a:cubicBezTo>
                  <a:cubicBezTo>
                    <a:pt x="107" y="201"/>
                    <a:pt x="107" y="201"/>
                    <a:pt x="107" y="201"/>
                  </a:cubicBezTo>
                  <a:cubicBezTo>
                    <a:pt x="109" y="188"/>
                    <a:pt x="111" y="186"/>
                    <a:pt x="121" y="177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34" y="179"/>
                    <a:pt x="134" y="179"/>
                    <a:pt x="134" y="179"/>
                  </a:cubicBezTo>
                  <a:cubicBezTo>
                    <a:pt x="143" y="189"/>
                    <a:pt x="146" y="198"/>
                    <a:pt x="145" y="207"/>
                  </a:cubicBezTo>
                  <a:cubicBezTo>
                    <a:pt x="157" y="203"/>
                    <a:pt x="172" y="193"/>
                    <a:pt x="183" y="185"/>
                  </a:cubicBezTo>
                  <a:cubicBezTo>
                    <a:pt x="190" y="181"/>
                    <a:pt x="196" y="177"/>
                    <a:pt x="200" y="174"/>
                  </a:cubicBezTo>
                  <a:cubicBezTo>
                    <a:pt x="209" y="170"/>
                    <a:pt x="209" y="170"/>
                    <a:pt x="209" y="170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21" y="193"/>
                    <a:pt x="225" y="203"/>
                    <a:pt x="229" y="203"/>
                  </a:cubicBezTo>
                  <a:cubicBezTo>
                    <a:pt x="232" y="203"/>
                    <a:pt x="237" y="201"/>
                    <a:pt x="244" y="198"/>
                  </a:cubicBezTo>
                  <a:cubicBezTo>
                    <a:pt x="220" y="177"/>
                    <a:pt x="203" y="157"/>
                    <a:pt x="213" y="116"/>
                  </a:cubicBezTo>
                  <a:cubicBezTo>
                    <a:pt x="217" y="99"/>
                    <a:pt x="213" y="77"/>
                    <a:pt x="203" y="64"/>
                  </a:cubicBezTo>
                  <a:cubicBezTo>
                    <a:pt x="196" y="55"/>
                    <a:pt x="188" y="52"/>
                    <a:pt x="178" y="52"/>
                  </a:cubicBezTo>
                  <a:cubicBezTo>
                    <a:pt x="183" y="75"/>
                    <a:pt x="185" y="97"/>
                    <a:pt x="175" y="108"/>
                  </a:cubicBezTo>
                  <a:cubicBezTo>
                    <a:pt x="171" y="113"/>
                    <a:pt x="165" y="116"/>
                    <a:pt x="159" y="116"/>
                  </a:cubicBezTo>
                  <a:cubicBezTo>
                    <a:pt x="159" y="116"/>
                    <a:pt x="159" y="116"/>
                    <a:pt x="159" y="116"/>
                  </a:cubicBezTo>
                  <a:cubicBezTo>
                    <a:pt x="155" y="116"/>
                    <a:pt x="151" y="115"/>
                    <a:pt x="146" y="113"/>
                  </a:cubicBezTo>
                  <a:cubicBezTo>
                    <a:pt x="137" y="110"/>
                    <a:pt x="137" y="110"/>
                    <a:pt x="137" y="110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46" y="88"/>
                    <a:pt x="144" y="84"/>
                    <a:pt x="144" y="83"/>
                  </a:cubicBezTo>
                  <a:cubicBezTo>
                    <a:pt x="143" y="81"/>
                    <a:pt x="140" y="80"/>
                    <a:pt x="136" y="80"/>
                  </a:cubicBezTo>
                  <a:cubicBezTo>
                    <a:pt x="131" y="80"/>
                    <a:pt x="131" y="80"/>
                    <a:pt x="131" y="80"/>
                  </a:cubicBezTo>
                  <a:cubicBezTo>
                    <a:pt x="128" y="76"/>
                    <a:pt x="128" y="76"/>
                    <a:pt x="128" y="76"/>
                  </a:cubicBezTo>
                  <a:cubicBezTo>
                    <a:pt x="120" y="63"/>
                    <a:pt x="112" y="50"/>
                    <a:pt x="104" y="37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2" y="28"/>
                    <a:pt x="88" y="30"/>
                    <a:pt x="83" y="33"/>
                  </a:cubicBezTo>
                  <a:cubicBezTo>
                    <a:pt x="55" y="47"/>
                    <a:pt x="46" y="55"/>
                    <a:pt x="52" y="68"/>
                  </a:cubicBezTo>
                  <a:cubicBezTo>
                    <a:pt x="60" y="84"/>
                    <a:pt x="48" y="94"/>
                    <a:pt x="40" y="100"/>
                  </a:cubicBezTo>
                  <a:cubicBezTo>
                    <a:pt x="37" y="103"/>
                    <a:pt x="32" y="107"/>
                    <a:pt x="32" y="109"/>
                  </a:cubicBezTo>
                  <a:cubicBezTo>
                    <a:pt x="33" y="112"/>
                    <a:pt x="39" y="122"/>
                    <a:pt x="43" y="127"/>
                  </a:cubicBezTo>
                  <a:cubicBezTo>
                    <a:pt x="46" y="131"/>
                    <a:pt x="48" y="135"/>
                    <a:pt x="49" y="137"/>
                  </a:cubicBezTo>
                  <a:cubicBezTo>
                    <a:pt x="58" y="153"/>
                    <a:pt x="58" y="153"/>
                    <a:pt x="58" y="153"/>
                  </a:cubicBezTo>
                  <a:cubicBezTo>
                    <a:pt x="40" y="151"/>
                    <a:pt x="40" y="151"/>
                    <a:pt x="40" y="151"/>
                  </a:cubicBezTo>
                  <a:cubicBezTo>
                    <a:pt x="38" y="150"/>
                    <a:pt x="35" y="151"/>
                    <a:pt x="33" y="1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9" name="Freeform 521"/>
            <p:cNvSpPr>
              <a:spLocks/>
            </p:cNvSpPr>
            <p:nvPr/>
          </p:nvSpPr>
          <p:spPr bwMode="auto">
            <a:xfrm>
              <a:off x="3635" y="1310"/>
              <a:ext cx="9" cy="23"/>
            </a:xfrm>
            <a:custGeom>
              <a:avLst/>
              <a:gdLst>
                <a:gd name="T0" fmla="*/ 26 w 30"/>
                <a:gd name="T1" fmla="*/ 43 h 75"/>
                <a:gd name="T2" fmla="*/ 20 w 30"/>
                <a:gd name="T3" fmla="*/ 75 h 75"/>
                <a:gd name="T4" fmla="*/ 14 w 30"/>
                <a:gd name="T5" fmla="*/ 0 h 75"/>
                <a:gd name="T6" fmla="*/ 26 w 30"/>
                <a:gd name="T7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75">
                  <a:moveTo>
                    <a:pt x="26" y="43"/>
                  </a:moveTo>
                  <a:cubicBezTo>
                    <a:pt x="25" y="53"/>
                    <a:pt x="22" y="64"/>
                    <a:pt x="20" y="75"/>
                  </a:cubicBezTo>
                  <a:cubicBezTo>
                    <a:pt x="0" y="57"/>
                    <a:pt x="12" y="24"/>
                    <a:pt x="14" y="0"/>
                  </a:cubicBezTo>
                  <a:cubicBezTo>
                    <a:pt x="21" y="15"/>
                    <a:pt x="30" y="28"/>
                    <a:pt x="26" y="43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0" name="Freeform 522"/>
            <p:cNvSpPr>
              <a:spLocks/>
            </p:cNvSpPr>
            <p:nvPr/>
          </p:nvSpPr>
          <p:spPr bwMode="auto">
            <a:xfrm>
              <a:off x="3634" y="1299"/>
              <a:ext cx="13" cy="39"/>
            </a:xfrm>
            <a:custGeom>
              <a:avLst/>
              <a:gdLst>
                <a:gd name="T0" fmla="*/ 33 w 45"/>
                <a:gd name="T1" fmla="*/ 129 h 129"/>
                <a:gd name="T2" fmla="*/ 20 w 45"/>
                <a:gd name="T3" fmla="*/ 119 h 129"/>
                <a:gd name="T4" fmla="*/ 9 w 45"/>
                <a:gd name="T5" fmla="*/ 53 h 129"/>
                <a:gd name="T6" fmla="*/ 11 w 45"/>
                <a:gd name="T7" fmla="*/ 36 h 129"/>
                <a:gd name="T8" fmla="*/ 14 w 45"/>
                <a:gd name="T9" fmla="*/ 0 h 129"/>
                <a:gd name="T10" fmla="*/ 29 w 45"/>
                <a:gd name="T11" fmla="*/ 33 h 129"/>
                <a:gd name="T12" fmla="*/ 33 w 45"/>
                <a:gd name="T13" fmla="*/ 42 h 129"/>
                <a:gd name="T14" fmla="*/ 41 w 45"/>
                <a:gd name="T15" fmla="*/ 81 h 129"/>
                <a:gd name="T16" fmla="*/ 37 w 45"/>
                <a:gd name="T17" fmla="*/ 102 h 129"/>
                <a:gd name="T18" fmla="*/ 35 w 45"/>
                <a:gd name="T19" fmla="*/ 113 h 129"/>
                <a:gd name="T20" fmla="*/ 33 w 45"/>
                <a:gd name="T21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29">
                  <a:moveTo>
                    <a:pt x="33" y="129"/>
                  </a:moveTo>
                  <a:cubicBezTo>
                    <a:pt x="20" y="119"/>
                    <a:pt x="20" y="119"/>
                    <a:pt x="20" y="119"/>
                  </a:cubicBezTo>
                  <a:cubicBezTo>
                    <a:pt x="0" y="102"/>
                    <a:pt x="5" y="74"/>
                    <a:pt x="9" y="53"/>
                  </a:cubicBezTo>
                  <a:cubicBezTo>
                    <a:pt x="10" y="47"/>
                    <a:pt x="10" y="41"/>
                    <a:pt x="11" y="3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7"/>
                    <a:pt x="32" y="40"/>
                    <a:pt x="33" y="42"/>
                  </a:cubicBezTo>
                  <a:cubicBezTo>
                    <a:pt x="39" y="54"/>
                    <a:pt x="45" y="66"/>
                    <a:pt x="41" y="81"/>
                  </a:cubicBezTo>
                  <a:cubicBezTo>
                    <a:pt x="40" y="88"/>
                    <a:pt x="39" y="96"/>
                    <a:pt x="37" y="102"/>
                  </a:cubicBezTo>
                  <a:cubicBezTo>
                    <a:pt x="36" y="106"/>
                    <a:pt x="36" y="110"/>
                    <a:pt x="35" y="113"/>
                  </a:cubicBezTo>
                  <a:lnTo>
                    <a:pt x="33" y="1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1" name="Freeform 523"/>
            <p:cNvSpPr>
              <a:spLocks/>
            </p:cNvSpPr>
            <p:nvPr/>
          </p:nvSpPr>
          <p:spPr bwMode="auto">
            <a:xfrm>
              <a:off x="3639" y="1378"/>
              <a:ext cx="10" cy="15"/>
            </a:xfrm>
            <a:custGeom>
              <a:avLst/>
              <a:gdLst>
                <a:gd name="T0" fmla="*/ 22 w 36"/>
                <a:gd name="T1" fmla="*/ 24 h 48"/>
                <a:gd name="T2" fmla="*/ 24 w 36"/>
                <a:gd name="T3" fmla="*/ 48 h 48"/>
                <a:gd name="T4" fmla="*/ 0 w 36"/>
                <a:gd name="T5" fmla="*/ 0 h 48"/>
                <a:gd name="T6" fmla="*/ 22 w 36"/>
                <a:gd name="T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8">
                  <a:moveTo>
                    <a:pt x="22" y="24"/>
                  </a:moveTo>
                  <a:cubicBezTo>
                    <a:pt x="27" y="35"/>
                    <a:pt x="36" y="37"/>
                    <a:pt x="24" y="48"/>
                  </a:cubicBezTo>
                  <a:cubicBezTo>
                    <a:pt x="16" y="32"/>
                    <a:pt x="8" y="16"/>
                    <a:pt x="0" y="0"/>
                  </a:cubicBezTo>
                  <a:cubicBezTo>
                    <a:pt x="7" y="8"/>
                    <a:pt x="15" y="16"/>
                    <a:pt x="22" y="24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2" name="Freeform 524"/>
            <p:cNvSpPr>
              <a:spLocks/>
            </p:cNvSpPr>
            <p:nvPr/>
          </p:nvSpPr>
          <p:spPr bwMode="auto">
            <a:xfrm>
              <a:off x="3627" y="1362"/>
              <a:ext cx="24" cy="35"/>
            </a:xfrm>
            <a:custGeom>
              <a:avLst/>
              <a:gdLst>
                <a:gd name="T0" fmla="*/ 59 w 81"/>
                <a:gd name="T1" fmla="*/ 118 h 118"/>
                <a:gd name="T2" fmla="*/ 54 w 81"/>
                <a:gd name="T3" fmla="*/ 107 h 118"/>
                <a:gd name="T4" fmla="*/ 62 w 81"/>
                <a:gd name="T5" fmla="*/ 103 h 118"/>
                <a:gd name="T6" fmla="*/ 53 w 81"/>
                <a:gd name="T7" fmla="*/ 106 h 118"/>
                <a:gd name="T8" fmla="*/ 0 w 81"/>
                <a:gd name="T9" fmla="*/ 0 h 118"/>
                <a:gd name="T10" fmla="*/ 53 w 81"/>
                <a:gd name="T11" fmla="*/ 57 h 118"/>
                <a:gd name="T12" fmla="*/ 67 w 81"/>
                <a:gd name="T13" fmla="*/ 73 h 118"/>
                <a:gd name="T14" fmla="*/ 68 w 81"/>
                <a:gd name="T15" fmla="*/ 75 h 118"/>
                <a:gd name="T16" fmla="*/ 72 w 81"/>
                <a:gd name="T17" fmla="*/ 81 h 118"/>
                <a:gd name="T18" fmla="*/ 68 w 81"/>
                <a:gd name="T19" fmla="*/ 110 h 118"/>
                <a:gd name="T20" fmla="*/ 59 w 81"/>
                <a:gd name="T21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18">
                  <a:moveTo>
                    <a:pt x="59" y="118"/>
                  </a:moveTo>
                  <a:cubicBezTo>
                    <a:pt x="54" y="107"/>
                    <a:pt x="54" y="107"/>
                    <a:pt x="54" y="107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53" y="106"/>
                    <a:pt x="53" y="106"/>
                    <a:pt x="53" y="10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57" y="62"/>
                    <a:pt x="62" y="68"/>
                    <a:pt x="67" y="73"/>
                  </a:cubicBezTo>
                  <a:cubicBezTo>
                    <a:pt x="68" y="75"/>
                    <a:pt x="68" y="75"/>
                    <a:pt x="68" y="75"/>
                  </a:cubicBezTo>
                  <a:cubicBezTo>
                    <a:pt x="69" y="78"/>
                    <a:pt x="71" y="80"/>
                    <a:pt x="72" y="81"/>
                  </a:cubicBezTo>
                  <a:cubicBezTo>
                    <a:pt x="77" y="88"/>
                    <a:pt x="81" y="97"/>
                    <a:pt x="68" y="110"/>
                  </a:cubicBezTo>
                  <a:lnTo>
                    <a:pt x="59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3" name="Freeform 525"/>
            <p:cNvSpPr>
              <a:spLocks/>
            </p:cNvSpPr>
            <p:nvPr/>
          </p:nvSpPr>
          <p:spPr bwMode="auto">
            <a:xfrm>
              <a:off x="3943" y="1810"/>
              <a:ext cx="17" cy="15"/>
            </a:xfrm>
            <a:custGeom>
              <a:avLst/>
              <a:gdLst>
                <a:gd name="T0" fmla="*/ 37 w 57"/>
                <a:gd name="T1" fmla="*/ 0 h 52"/>
                <a:gd name="T2" fmla="*/ 0 w 57"/>
                <a:gd name="T3" fmla="*/ 52 h 52"/>
                <a:gd name="T4" fmla="*/ 37 w 57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52">
                  <a:moveTo>
                    <a:pt x="37" y="0"/>
                  </a:moveTo>
                  <a:cubicBezTo>
                    <a:pt x="11" y="9"/>
                    <a:pt x="12" y="27"/>
                    <a:pt x="0" y="52"/>
                  </a:cubicBezTo>
                  <a:cubicBezTo>
                    <a:pt x="19" y="37"/>
                    <a:pt x="57" y="24"/>
                    <a:pt x="37" y="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4" name="Freeform 526"/>
            <p:cNvSpPr>
              <a:spLocks noEditPoints="1"/>
            </p:cNvSpPr>
            <p:nvPr/>
          </p:nvSpPr>
          <p:spPr bwMode="auto">
            <a:xfrm>
              <a:off x="3936" y="1806"/>
              <a:ext cx="23" cy="28"/>
            </a:xfrm>
            <a:custGeom>
              <a:avLst/>
              <a:gdLst>
                <a:gd name="T0" fmla="*/ 0 w 78"/>
                <a:gd name="T1" fmla="*/ 93 h 93"/>
                <a:gd name="T2" fmla="*/ 17 w 78"/>
                <a:gd name="T3" fmla="*/ 59 h 93"/>
                <a:gd name="T4" fmla="*/ 23 w 78"/>
                <a:gd name="T5" fmla="*/ 42 h 93"/>
                <a:gd name="T6" fmla="*/ 59 w 78"/>
                <a:gd name="T7" fmla="*/ 2 h 93"/>
                <a:gd name="T8" fmla="*/ 65 w 78"/>
                <a:gd name="T9" fmla="*/ 0 h 93"/>
                <a:gd name="T10" fmla="*/ 69 w 78"/>
                <a:gd name="T11" fmla="*/ 5 h 93"/>
                <a:gd name="T12" fmla="*/ 77 w 78"/>
                <a:gd name="T13" fmla="*/ 28 h 93"/>
                <a:gd name="T14" fmla="*/ 44 w 78"/>
                <a:gd name="T15" fmla="*/ 61 h 93"/>
                <a:gd name="T16" fmla="*/ 30 w 78"/>
                <a:gd name="T17" fmla="*/ 70 h 93"/>
                <a:gd name="T18" fmla="*/ 0 w 78"/>
                <a:gd name="T19" fmla="*/ 93 h 93"/>
                <a:gd name="T20" fmla="*/ 58 w 78"/>
                <a:gd name="T21" fmla="*/ 22 h 93"/>
                <a:gd name="T22" fmla="*/ 44 w 78"/>
                <a:gd name="T23" fmla="*/ 39 h 93"/>
                <a:gd name="T24" fmla="*/ 58 w 78"/>
                <a:gd name="T25" fmla="*/ 25 h 93"/>
                <a:gd name="T26" fmla="*/ 58 w 78"/>
                <a:gd name="T27" fmla="*/ 2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93">
                  <a:moveTo>
                    <a:pt x="0" y="93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9" y="53"/>
                    <a:pt x="21" y="48"/>
                    <a:pt x="23" y="42"/>
                  </a:cubicBezTo>
                  <a:cubicBezTo>
                    <a:pt x="30" y="26"/>
                    <a:pt x="35" y="10"/>
                    <a:pt x="59" y="2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5" y="12"/>
                    <a:pt x="78" y="20"/>
                    <a:pt x="77" y="28"/>
                  </a:cubicBezTo>
                  <a:cubicBezTo>
                    <a:pt x="74" y="43"/>
                    <a:pt x="59" y="52"/>
                    <a:pt x="44" y="61"/>
                  </a:cubicBezTo>
                  <a:cubicBezTo>
                    <a:pt x="39" y="64"/>
                    <a:pt x="34" y="67"/>
                    <a:pt x="30" y="70"/>
                  </a:cubicBezTo>
                  <a:lnTo>
                    <a:pt x="0" y="93"/>
                  </a:lnTo>
                  <a:close/>
                  <a:moveTo>
                    <a:pt x="58" y="22"/>
                  </a:moveTo>
                  <a:cubicBezTo>
                    <a:pt x="51" y="26"/>
                    <a:pt x="48" y="32"/>
                    <a:pt x="44" y="39"/>
                  </a:cubicBezTo>
                  <a:cubicBezTo>
                    <a:pt x="52" y="34"/>
                    <a:pt x="57" y="29"/>
                    <a:pt x="58" y="25"/>
                  </a:cubicBezTo>
                  <a:cubicBezTo>
                    <a:pt x="58" y="24"/>
                    <a:pt x="58" y="23"/>
                    <a:pt x="58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5" name="Freeform 527"/>
            <p:cNvSpPr>
              <a:spLocks/>
            </p:cNvSpPr>
            <p:nvPr/>
          </p:nvSpPr>
          <p:spPr bwMode="auto">
            <a:xfrm>
              <a:off x="3659" y="1890"/>
              <a:ext cx="9" cy="11"/>
            </a:xfrm>
            <a:custGeom>
              <a:avLst/>
              <a:gdLst>
                <a:gd name="T0" fmla="*/ 0 w 32"/>
                <a:gd name="T1" fmla="*/ 30 h 39"/>
                <a:gd name="T2" fmla="*/ 32 w 32"/>
                <a:gd name="T3" fmla="*/ 9 h 39"/>
                <a:gd name="T4" fmla="*/ 13 w 32"/>
                <a:gd name="T5" fmla="*/ 0 h 39"/>
                <a:gd name="T6" fmla="*/ 0 w 32"/>
                <a:gd name="T7" fmla="*/ 3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0" y="30"/>
                  </a:moveTo>
                  <a:cubicBezTo>
                    <a:pt x="17" y="39"/>
                    <a:pt x="26" y="27"/>
                    <a:pt x="32" y="9"/>
                  </a:cubicBezTo>
                  <a:cubicBezTo>
                    <a:pt x="28" y="6"/>
                    <a:pt x="19" y="1"/>
                    <a:pt x="13" y="0"/>
                  </a:cubicBezTo>
                  <a:cubicBezTo>
                    <a:pt x="9" y="9"/>
                    <a:pt x="2" y="20"/>
                    <a:pt x="0" y="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6" name="Freeform 528"/>
            <p:cNvSpPr>
              <a:spLocks/>
            </p:cNvSpPr>
            <p:nvPr/>
          </p:nvSpPr>
          <p:spPr bwMode="auto">
            <a:xfrm>
              <a:off x="3656" y="1887"/>
              <a:ext cx="16" cy="15"/>
            </a:xfrm>
            <a:custGeom>
              <a:avLst/>
              <a:gdLst>
                <a:gd name="T0" fmla="*/ 21 w 53"/>
                <a:gd name="T1" fmla="*/ 52 h 52"/>
                <a:gd name="T2" fmla="*/ 21 w 53"/>
                <a:gd name="T3" fmla="*/ 52 h 52"/>
                <a:gd name="T4" fmla="*/ 6 w 53"/>
                <a:gd name="T5" fmla="*/ 48 h 52"/>
                <a:gd name="T6" fmla="*/ 0 w 53"/>
                <a:gd name="T7" fmla="*/ 45 h 52"/>
                <a:gd name="T8" fmla="*/ 1 w 53"/>
                <a:gd name="T9" fmla="*/ 38 h 52"/>
                <a:gd name="T10" fmla="*/ 13 w 53"/>
                <a:gd name="T11" fmla="*/ 11 h 52"/>
                <a:gd name="T12" fmla="*/ 19 w 53"/>
                <a:gd name="T13" fmla="*/ 0 h 52"/>
                <a:gd name="T14" fmla="*/ 25 w 53"/>
                <a:gd name="T15" fmla="*/ 1 h 52"/>
                <a:gd name="T16" fmla="*/ 48 w 53"/>
                <a:gd name="T17" fmla="*/ 12 h 52"/>
                <a:gd name="T18" fmla="*/ 53 w 53"/>
                <a:gd name="T19" fmla="*/ 16 h 52"/>
                <a:gd name="T20" fmla="*/ 51 w 53"/>
                <a:gd name="T21" fmla="*/ 22 h 52"/>
                <a:gd name="T22" fmla="*/ 21 w 53"/>
                <a:gd name="T2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" h="52">
                  <a:moveTo>
                    <a:pt x="21" y="52"/>
                  </a:moveTo>
                  <a:cubicBezTo>
                    <a:pt x="21" y="52"/>
                    <a:pt x="21" y="52"/>
                    <a:pt x="21" y="52"/>
                  </a:cubicBezTo>
                  <a:cubicBezTo>
                    <a:pt x="16" y="52"/>
                    <a:pt x="11" y="51"/>
                    <a:pt x="6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" y="28"/>
                    <a:pt x="8" y="19"/>
                    <a:pt x="13" y="1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33" y="3"/>
                    <a:pt x="43" y="8"/>
                    <a:pt x="48" y="12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44" y="42"/>
                    <a:pt x="34" y="52"/>
                    <a:pt x="21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7" name="Freeform 529"/>
            <p:cNvSpPr>
              <a:spLocks/>
            </p:cNvSpPr>
            <p:nvPr/>
          </p:nvSpPr>
          <p:spPr bwMode="auto">
            <a:xfrm>
              <a:off x="3704" y="1906"/>
              <a:ext cx="37" cy="142"/>
            </a:xfrm>
            <a:custGeom>
              <a:avLst/>
              <a:gdLst>
                <a:gd name="T0" fmla="*/ 46 w 123"/>
                <a:gd name="T1" fmla="*/ 0 h 477"/>
                <a:gd name="T2" fmla="*/ 68 w 123"/>
                <a:gd name="T3" fmla="*/ 164 h 477"/>
                <a:gd name="T4" fmla="*/ 123 w 123"/>
                <a:gd name="T5" fmla="*/ 329 h 477"/>
                <a:gd name="T6" fmla="*/ 51 w 123"/>
                <a:gd name="T7" fmla="*/ 368 h 477"/>
                <a:gd name="T8" fmla="*/ 78 w 123"/>
                <a:gd name="T9" fmla="*/ 474 h 477"/>
                <a:gd name="T10" fmla="*/ 54 w 123"/>
                <a:gd name="T11" fmla="*/ 442 h 477"/>
                <a:gd name="T12" fmla="*/ 30 w 123"/>
                <a:gd name="T13" fmla="*/ 477 h 477"/>
                <a:gd name="T14" fmla="*/ 30 w 123"/>
                <a:gd name="T15" fmla="*/ 379 h 477"/>
                <a:gd name="T16" fmla="*/ 20 w 123"/>
                <a:gd name="T17" fmla="*/ 331 h 477"/>
                <a:gd name="T18" fmla="*/ 31 w 123"/>
                <a:gd name="T19" fmla="*/ 263 h 477"/>
                <a:gd name="T20" fmla="*/ 16 w 123"/>
                <a:gd name="T21" fmla="*/ 164 h 477"/>
                <a:gd name="T22" fmla="*/ 19 w 123"/>
                <a:gd name="T23" fmla="*/ 52 h 477"/>
                <a:gd name="T24" fmla="*/ 35 w 123"/>
                <a:gd name="T25" fmla="*/ 4 h 477"/>
                <a:gd name="T26" fmla="*/ 46 w 123"/>
                <a:gd name="T27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3" h="477">
                  <a:moveTo>
                    <a:pt x="46" y="0"/>
                  </a:moveTo>
                  <a:cubicBezTo>
                    <a:pt x="85" y="38"/>
                    <a:pt x="64" y="117"/>
                    <a:pt x="68" y="164"/>
                  </a:cubicBezTo>
                  <a:cubicBezTo>
                    <a:pt x="73" y="218"/>
                    <a:pt x="100" y="280"/>
                    <a:pt x="123" y="329"/>
                  </a:cubicBezTo>
                  <a:cubicBezTo>
                    <a:pt x="71" y="277"/>
                    <a:pt x="62" y="309"/>
                    <a:pt x="51" y="368"/>
                  </a:cubicBezTo>
                  <a:cubicBezTo>
                    <a:pt x="42" y="412"/>
                    <a:pt x="92" y="434"/>
                    <a:pt x="78" y="474"/>
                  </a:cubicBezTo>
                  <a:cubicBezTo>
                    <a:pt x="81" y="451"/>
                    <a:pt x="72" y="447"/>
                    <a:pt x="54" y="442"/>
                  </a:cubicBezTo>
                  <a:cubicBezTo>
                    <a:pt x="40" y="439"/>
                    <a:pt x="35" y="466"/>
                    <a:pt x="30" y="477"/>
                  </a:cubicBezTo>
                  <a:cubicBezTo>
                    <a:pt x="8" y="462"/>
                    <a:pt x="26" y="401"/>
                    <a:pt x="30" y="379"/>
                  </a:cubicBezTo>
                  <a:cubicBezTo>
                    <a:pt x="33" y="361"/>
                    <a:pt x="22" y="348"/>
                    <a:pt x="20" y="331"/>
                  </a:cubicBezTo>
                  <a:cubicBezTo>
                    <a:pt x="19" y="310"/>
                    <a:pt x="28" y="284"/>
                    <a:pt x="31" y="263"/>
                  </a:cubicBezTo>
                  <a:cubicBezTo>
                    <a:pt x="36" y="234"/>
                    <a:pt x="30" y="188"/>
                    <a:pt x="16" y="164"/>
                  </a:cubicBezTo>
                  <a:cubicBezTo>
                    <a:pt x="0" y="138"/>
                    <a:pt x="16" y="80"/>
                    <a:pt x="19" y="52"/>
                  </a:cubicBezTo>
                  <a:cubicBezTo>
                    <a:pt x="61" y="72"/>
                    <a:pt x="43" y="23"/>
                    <a:pt x="35" y="4"/>
                  </a:cubicBezTo>
                  <a:cubicBezTo>
                    <a:pt x="39" y="3"/>
                    <a:pt x="43" y="1"/>
                    <a:pt x="46" y="0"/>
                  </a:cubicBezTo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8" name="Freeform 530"/>
            <p:cNvSpPr>
              <a:spLocks noEditPoints="1"/>
            </p:cNvSpPr>
            <p:nvPr/>
          </p:nvSpPr>
          <p:spPr bwMode="auto">
            <a:xfrm>
              <a:off x="3702" y="1903"/>
              <a:ext cx="47" cy="169"/>
            </a:xfrm>
            <a:custGeom>
              <a:avLst/>
              <a:gdLst>
                <a:gd name="T0" fmla="*/ 63 w 159"/>
                <a:gd name="T1" fmla="*/ 569 h 569"/>
                <a:gd name="T2" fmla="*/ 75 w 159"/>
                <a:gd name="T3" fmla="*/ 484 h 569"/>
                <a:gd name="T4" fmla="*/ 57 w 159"/>
                <a:gd name="T5" fmla="*/ 462 h 569"/>
                <a:gd name="T6" fmla="*/ 48 w 159"/>
                <a:gd name="T7" fmla="*/ 482 h 569"/>
                <a:gd name="T8" fmla="*/ 44 w 159"/>
                <a:gd name="T9" fmla="*/ 492 h 569"/>
                <a:gd name="T10" fmla="*/ 40 w 159"/>
                <a:gd name="T11" fmla="*/ 502 h 569"/>
                <a:gd name="T12" fmla="*/ 31 w 159"/>
                <a:gd name="T13" fmla="*/ 496 h 569"/>
                <a:gd name="T14" fmla="*/ 24 w 159"/>
                <a:gd name="T15" fmla="*/ 404 h 569"/>
                <a:gd name="T16" fmla="*/ 27 w 159"/>
                <a:gd name="T17" fmla="*/ 389 h 569"/>
                <a:gd name="T18" fmla="*/ 23 w 159"/>
                <a:gd name="T19" fmla="*/ 365 h 569"/>
                <a:gd name="T20" fmla="*/ 17 w 159"/>
                <a:gd name="T21" fmla="*/ 343 h 569"/>
                <a:gd name="T22" fmla="*/ 23 w 159"/>
                <a:gd name="T23" fmla="*/ 294 h 569"/>
                <a:gd name="T24" fmla="*/ 28 w 159"/>
                <a:gd name="T25" fmla="*/ 273 h 569"/>
                <a:gd name="T26" fmla="*/ 14 w 159"/>
                <a:gd name="T27" fmla="*/ 180 h 569"/>
                <a:gd name="T28" fmla="*/ 12 w 159"/>
                <a:gd name="T29" fmla="*/ 85 h 569"/>
                <a:gd name="T30" fmla="*/ 16 w 159"/>
                <a:gd name="T31" fmla="*/ 62 h 569"/>
                <a:gd name="T32" fmla="*/ 17 w 159"/>
                <a:gd name="T33" fmla="*/ 49 h 569"/>
                <a:gd name="T34" fmla="*/ 28 w 159"/>
                <a:gd name="T35" fmla="*/ 55 h 569"/>
                <a:gd name="T36" fmla="*/ 41 w 159"/>
                <a:gd name="T37" fmla="*/ 58 h 569"/>
                <a:gd name="T38" fmla="*/ 33 w 159"/>
                <a:gd name="T39" fmla="*/ 18 h 569"/>
                <a:gd name="T40" fmla="*/ 29 w 159"/>
                <a:gd name="T41" fmla="*/ 9 h 569"/>
                <a:gd name="T42" fmla="*/ 39 w 159"/>
                <a:gd name="T43" fmla="*/ 6 h 569"/>
                <a:gd name="T44" fmla="*/ 47 w 159"/>
                <a:gd name="T45" fmla="*/ 3 h 569"/>
                <a:gd name="T46" fmla="*/ 55 w 159"/>
                <a:gd name="T47" fmla="*/ 0 h 569"/>
                <a:gd name="T48" fmla="*/ 59 w 159"/>
                <a:gd name="T49" fmla="*/ 4 h 569"/>
                <a:gd name="T50" fmla="*/ 84 w 159"/>
                <a:gd name="T51" fmla="*/ 129 h 569"/>
                <a:gd name="T52" fmla="*/ 84 w 159"/>
                <a:gd name="T53" fmla="*/ 175 h 569"/>
                <a:gd name="T54" fmla="*/ 137 w 159"/>
                <a:gd name="T55" fmla="*/ 336 h 569"/>
                <a:gd name="T56" fmla="*/ 159 w 159"/>
                <a:gd name="T57" fmla="*/ 384 h 569"/>
                <a:gd name="T58" fmla="*/ 122 w 159"/>
                <a:gd name="T59" fmla="*/ 346 h 569"/>
                <a:gd name="T60" fmla="*/ 88 w 159"/>
                <a:gd name="T61" fmla="*/ 323 h 569"/>
                <a:gd name="T62" fmla="*/ 66 w 159"/>
                <a:gd name="T63" fmla="*/ 381 h 569"/>
                <a:gd name="T64" fmla="*/ 80 w 159"/>
                <a:gd name="T65" fmla="*/ 428 h 569"/>
                <a:gd name="T66" fmla="*/ 93 w 159"/>
                <a:gd name="T67" fmla="*/ 488 h 569"/>
                <a:gd name="T68" fmla="*/ 63 w 159"/>
                <a:gd name="T69" fmla="*/ 569 h 569"/>
                <a:gd name="T70" fmla="*/ 32 w 159"/>
                <a:gd name="T71" fmla="*/ 76 h 569"/>
                <a:gd name="T72" fmla="*/ 30 w 159"/>
                <a:gd name="T73" fmla="*/ 88 h 569"/>
                <a:gd name="T74" fmla="*/ 29 w 159"/>
                <a:gd name="T75" fmla="*/ 171 h 569"/>
                <a:gd name="T76" fmla="*/ 46 w 159"/>
                <a:gd name="T77" fmla="*/ 276 h 569"/>
                <a:gd name="T78" fmla="*/ 42 w 159"/>
                <a:gd name="T79" fmla="*/ 298 h 569"/>
                <a:gd name="T80" fmla="*/ 35 w 159"/>
                <a:gd name="T81" fmla="*/ 341 h 569"/>
                <a:gd name="T82" fmla="*/ 40 w 159"/>
                <a:gd name="T83" fmla="*/ 359 h 569"/>
                <a:gd name="T84" fmla="*/ 45 w 159"/>
                <a:gd name="T85" fmla="*/ 392 h 569"/>
                <a:gd name="T86" fmla="*/ 42 w 159"/>
                <a:gd name="T87" fmla="*/ 408 h 569"/>
                <a:gd name="T88" fmla="*/ 35 w 159"/>
                <a:gd name="T89" fmla="*/ 465 h 569"/>
                <a:gd name="T90" fmla="*/ 62 w 159"/>
                <a:gd name="T91" fmla="*/ 444 h 569"/>
                <a:gd name="T92" fmla="*/ 70 w 159"/>
                <a:gd name="T93" fmla="*/ 446 h 569"/>
                <a:gd name="T94" fmla="*/ 64 w 159"/>
                <a:gd name="T95" fmla="*/ 438 h 569"/>
                <a:gd name="T96" fmla="*/ 48 w 159"/>
                <a:gd name="T97" fmla="*/ 377 h 569"/>
                <a:gd name="T98" fmla="*/ 88 w 159"/>
                <a:gd name="T99" fmla="*/ 304 h 569"/>
                <a:gd name="T100" fmla="*/ 104 w 159"/>
                <a:gd name="T101" fmla="*/ 309 h 569"/>
                <a:gd name="T102" fmla="*/ 65 w 159"/>
                <a:gd name="T103" fmla="*/ 176 h 569"/>
                <a:gd name="T104" fmla="*/ 66 w 159"/>
                <a:gd name="T105" fmla="*/ 128 h 569"/>
                <a:gd name="T106" fmla="*/ 58 w 159"/>
                <a:gd name="T107" fmla="*/ 36 h 569"/>
                <a:gd name="T108" fmla="*/ 57 w 159"/>
                <a:gd name="T109" fmla="*/ 68 h 569"/>
                <a:gd name="T110" fmla="*/ 41 w 159"/>
                <a:gd name="T111" fmla="*/ 77 h 569"/>
                <a:gd name="T112" fmla="*/ 41 w 159"/>
                <a:gd name="T113" fmla="*/ 77 h 569"/>
                <a:gd name="T114" fmla="*/ 32 w 159"/>
                <a:gd name="T115" fmla="*/ 76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9" h="569">
                  <a:moveTo>
                    <a:pt x="63" y="569"/>
                  </a:moveTo>
                  <a:cubicBezTo>
                    <a:pt x="75" y="484"/>
                    <a:pt x="75" y="484"/>
                    <a:pt x="75" y="484"/>
                  </a:cubicBezTo>
                  <a:cubicBezTo>
                    <a:pt x="77" y="468"/>
                    <a:pt x="75" y="467"/>
                    <a:pt x="57" y="462"/>
                  </a:cubicBezTo>
                  <a:cubicBezTo>
                    <a:pt x="54" y="464"/>
                    <a:pt x="50" y="476"/>
                    <a:pt x="48" y="482"/>
                  </a:cubicBezTo>
                  <a:cubicBezTo>
                    <a:pt x="47" y="486"/>
                    <a:pt x="46" y="489"/>
                    <a:pt x="44" y="492"/>
                  </a:cubicBezTo>
                  <a:cubicBezTo>
                    <a:pt x="40" y="502"/>
                    <a:pt x="40" y="502"/>
                    <a:pt x="40" y="502"/>
                  </a:cubicBezTo>
                  <a:cubicBezTo>
                    <a:pt x="31" y="496"/>
                    <a:pt x="31" y="496"/>
                    <a:pt x="31" y="496"/>
                  </a:cubicBezTo>
                  <a:cubicBezTo>
                    <a:pt x="8" y="480"/>
                    <a:pt x="17" y="436"/>
                    <a:pt x="24" y="404"/>
                  </a:cubicBezTo>
                  <a:cubicBezTo>
                    <a:pt x="25" y="398"/>
                    <a:pt x="26" y="393"/>
                    <a:pt x="27" y="389"/>
                  </a:cubicBezTo>
                  <a:cubicBezTo>
                    <a:pt x="28" y="381"/>
                    <a:pt x="25" y="374"/>
                    <a:pt x="23" y="365"/>
                  </a:cubicBezTo>
                  <a:cubicBezTo>
                    <a:pt x="20" y="359"/>
                    <a:pt x="18" y="351"/>
                    <a:pt x="17" y="343"/>
                  </a:cubicBezTo>
                  <a:cubicBezTo>
                    <a:pt x="16" y="327"/>
                    <a:pt x="20" y="310"/>
                    <a:pt x="23" y="294"/>
                  </a:cubicBezTo>
                  <a:cubicBezTo>
                    <a:pt x="25" y="287"/>
                    <a:pt x="27" y="280"/>
                    <a:pt x="28" y="273"/>
                  </a:cubicBezTo>
                  <a:cubicBezTo>
                    <a:pt x="32" y="247"/>
                    <a:pt x="27" y="202"/>
                    <a:pt x="14" y="180"/>
                  </a:cubicBezTo>
                  <a:cubicBezTo>
                    <a:pt x="0" y="157"/>
                    <a:pt x="7" y="117"/>
                    <a:pt x="12" y="85"/>
                  </a:cubicBezTo>
                  <a:cubicBezTo>
                    <a:pt x="13" y="76"/>
                    <a:pt x="15" y="68"/>
                    <a:pt x="16" y="62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35" y="58"/>
                    <a:pt x="39" y="58"/>
                    <a:pt x="41" y="58"/>
                  </a:cubicBezTo>
                  <a:cubicBezTo>
                    <a:pt x="43" y="56"/>
                    <a:pt x="44" y="44"/>
                    <a:pt x="33" y="1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1" y="5"/>
                    <a:pt x="44" y="4"/>
                    <a:pt x="47" y="3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90" y="35"/>
                    <a:pt x="87" y="85"/>
                    <a:pt x="84" y="129"/>
                  </a:cubicBezTo>
                  <a:cubicBezTo>
                    <a:pt x="84" y="146"/>
                    <a:pt x="82" y="162"/>
                    <a:pt x="84" y="175"/>
                  </a:cubicBezTo>
                  <a:cubicBezTo>
                    <a:pt x="88" y="227"/>
                    <a:pt x="114" y="288"/>
                    <a:pt x="137" y="336"/>
                  </a:cubicBezTo>
                  <a:cubicBezTo>
                    <a:pt x="159" y="384"/>
                    <a:pt x="159" y="384"/>
                    <a:pt x="159" y="384"/>
                  </a:cubicBezTo>
                  <a:cubicBezTo>
                    <a:pt x="122" y="346"/>
                    <a:pt x="122" y="346"/>
                    <a:pt x="122" y="346"/>
                  </a:cubicBezTo>
                  <a:cubicBezTo>
                    <a:pt x="103" y="327"/>
                    <a:pt x="93" y="323"/>
                    <a:pt x="88" y="323"/>
                  </a:cubicBezTo>
                  <a:cubicBezTo>
                    <a:pt x="77" y="323"/>
                    <a:pt x="71" y="355"/>
                    <a:pt x="66" y="381"/>
                  </a:cubicBezTo>
                  <a:cubicBezTo>
                    <a:pt x="62" y="399"/>
                    <a:pt x="71" y="413"/>
                    <a:pt x="80" y="428"/>
                  </a:cubicBezTo>
                  <a:cubicBezTo>
                    <a:pt x="90" y="445"/>
                    <a:pt x="102" y="464"/>
                    <a:pt x="93" y="488"/>
                  </a:cubicBezTo>
                  <a:lnTo>
                    <a:pt x="63" y="569"/>
                  </a:lnTo>
                  <a:close/>
                  <a:moveTo>
                    <a:pt x="32" y="76"/>
                  </a:moveTo>
                  <a:cubicBezTo>
                    <a:pt x="32" y="79"/>
                    <a:pt x="31" y="84"/>
                    <a:pt x="30" y="88"/>
                  </a:cubicBezTo>
                  <a:cubicBezTo>
                    <a:pt x="25" y="115"/>
                    <a:pt x="19" y="153"/>
                    <a:pt x="29" y="171"/>
                  </a:cubicBezTo>
                  <a:cubicBezTo>
                    <a:pt x="46" y="197"/>
                    <a:pt x="51" y="246"/>
                    <a:pt x="46" y="276"/>
                  </a:cubicBezTo>
                  <a:cubicBezTo>
                    <a:pt x="45" y="283"/>
                    <a:pt x="43" y="290"/>
                    <a:pt x="42" y="298"/>
                  </a:cubicBezTo>
                  <a:cubicBezTo>
                    <a:pt x="38" y="313"/>
                    <a:pt x="35" y="329"/>
                    <a:pt x="35" y="341"/>
                  </a:cubicBezTo>
                  <a:cubicBezTo>
                    <a:pt x="36" y="347"/>
                    <a:pt x="38" y="353"/>
                    <a:pt x="40" y="359"/>
                  </a:cubicBezTo>
                  <a:cubicBezTo>
                    <a:pt x="43" y="369"/>
                    <a:pt x="47" y="379"/>
                    <a:pt x="45" y="392"/>
                  </a:cubicBezTo>
                  <a:cubicBezTo>
                    <a:pt x="44" y="396"/>
                    <a:pt x="43" y="401"/>
                    <a:pt x="42" y="408"/>
                  </a:cubicBezTo>
                  <a:cubicBezTo>
                    <a:pt x="39" y="422"/>
                    <a:pt x="33" y="448"/>
                    <a:pt x="35" y="465"/>
                  </a:cubicBezTo>
                  <a:cubicBezTo>
                    <a:pt x="40" y="452"/>
                    <a:pt x="48" y="441"/>
                    <a:pt x="62" y="444"/>
                  </a:cubicBezTo>
                  <a:cubicBezTo>
                    <a:pt x="65" y="445"/>
                    <a:pt x="67" y="446"/>
                    <a:pt x="70" y="446"/>
                  </a:cubicBezTo>
                  <a:cubicBezTo>
                    <a:pt x="68" y="444"/>
                    <a:pt x="66" y="441"/>
                    <a:pt x="64" y="438"/>
                  </a:cubicBezTo>
                  <a:cubicBezTo>
                    <a:pt x="54" y="421"/>
                    <a:pt x="43" y="403"/>
                    <a:pt x="48" y="377"/>
                  </a:cubicBezTo>
                  <a:cubicBezTo>
                    <a:pt x="55" y="338"/>
                    <a:pt x="62" y="304"/>
                    <a:pt x="88" y="304"/>
                  </a:cubicBezTo>
                  <a:cubicBezTo>
                    <a:pt x="93" y="304"/>
                    <a:pt x="98" y="306"/>
                    <a:pt x="104" y="309"/>
                  </a:cubicBezTo>
                  <a:cubicBezTo>
                    <a:pt x="85" y="266"/>
                    <a:pt x="69" y="219"/>
                    <a:pt x="65" y="176"/>
                  </a:cubicBezTo>
                  <a:cubicBezTo>
                    <a:pt x="64" y="162"/>
                    <a:pt x="65" y="145"/>
                    <a:pt x="66" y="128"/>
                  </a:cubicBezTo>
                  <a:cubicBezTo>
                    <a:pt x="68" y="96"/>
                    <a:pt x="70" y="61"/>
                    <a:pt x="58" y="36"/>
                  </a:cubicBezTo>
                  <a:cubicBezTo>
                    <a:pt x="64" y="58"/>
                    <a:pt x="59" y="66"/>
                    <a:pt x="57" y="68"/>
                  </a:cubicBezTo>
                  <a:cubicBezTo>
                    <a:pt x="54" y="74"/>
                    <a:pt x="48" y="77"/>
                    <a:pt x="4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38" y="77"/>
                    <a:pt x="35" y="76"/>
                    <a:pt x="3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9" name="Freeform 531"/>
            <p:cNvSpPr>
              <a:spLocks/>
            </p:cNvSpPr>
            <p:nvPr/>
          </p:nvSpPr>
          <p:spPr bwMode="auto">
            <a:xfrm>
              <a:off x="3652" y="3027"/>
              <a:ext cx="17" cy="9"/>
            </a:xfrm>
            <a:custGeom>
              <a:avLst/>
              <a:gdLst>
                <a:gd name="T0" fmla="*/ 0 w 56"/>
                <a:gd name="T1" fmla="*/ 10 h 31"/>
                <a:gd name="T2" fmla="*/ 56 w 56"/>
                <a:gd name="T3" fmla="*/ 15 h 31"/>
                <a:gd name="T4" fmla="*/ 0 w 56"/>
                <a:gd name="T5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31">
                  <a:moveTo>
                    <a:pt x="0" y="10"/>
                  </a:moveTo>
                  <a:cubicBezTo>
                    <a:pt x="19" y="0"/>
                    <a:pt x="39" y="3"/>
                    <a:pt x="56" y="15"/>
                  </a:cubicBezTo>
                  <a:cubicBezTo>
                    <a:pt x="38" y="18"/>
                    <a:pt x="7" y="31"/>
                    <a:pt x="0" y="1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0" name="Freeform 532"/>
            <p:cNvSpPr>
              <a:spLocks/>
            </p:cNvSpPr>
            <p:nvPr/>
          </p:nvSpPr>
          <p:spPr bwMode="auto">
            <a:xfrm>
              <a:off x="3649" y="3024"/>
              <a:ext cx="27" cy="12"/>
            </a:xfrm>
            <a:custGeom>
              <a:avLst/>
              <a:gdLst>
                <a:gd name="T0" fmla="*/ 30 w 91"/>
                <a:gd name="T1" fmla="*/ 41 h 41"/>
                <a:gd name="T2" fmla="*/ 2 w 91"/>
                <a:gd name="T3" fmla="*/ 23 h 41"/>
                <a:gd name="T4" fmla="*/ 0 w 91"/>
                <a:gd name="T5" fmla="*/ 16 h 41"/>
                <a:gd name="T6" fmla="*/ 7 w 91"/>
                <a:gd name="T7" fmla="*/ 12 h 41"/>
                <a:gd name="T8" fmla="*/ 72 w 91"/>
                <a:gd name="T9" fmla="*/ 18 h 41"/>
                <a:gd name="T10" fmla="*/ 91 w 91"/>
                <a:gd name="T11" fmla="*/ 32 h 41"/>
                <a:gd name="T12" fmla="*/ 68 w 91"/>
                <a:gd name="T13" fmla="*/ 35 h 41"/>
                <a:gd name="T14" fmla="*/ 56 w 91"/>
                <a:gd name="T15" fmla="*/ 37 h 41"/>
                <a:gd name="T16" fmla="*/ 30 w 91"/>
                <a:gd name="T1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41">
                  <a:moveTo>
                    <a:pt x="30" y="41"/>
                  </a:moveTo>
                  <a:cubicBezTo>
                    <a:pt x="12" y="41"/>
                    <a:pt x="5" y="31"/>
                    <a:pt x="2" y="2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27" y="0"/>
                    <a:pt x="51" y="3"/>
                    <a:pt x="72" y="18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4" y="35"/>
                    <a:pt x="60" y="36"/>
                    <a:pt x="56" y="37"/>
                  </a:cubicBezTo>
                  <a:cubicBezTo>
                    <a:pt x="47" y="39"/>
                    <a:pt x="38" y="41"/>
                    <a:pt x="30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1" name="Freeform 533"/>
            <p:cNvSpPr>
              <a:spLocks/>
            </p:cNvSpPr>
            <p:nvPr/>
          </p:nvSpPr>
          <p:spPr bwMode="auto">
            <a:xfrm>
              <a:off x="3397" y="2730"/>
              <a:ext cx="442" cy="346"/>
            </a:xfrm>
            <a:custGeom>
              <a:avLst/>
              <a:gdLst>
                <a:gd name="T0" fmla="*/ 33 w 1482"/>
                <a:gd name="T1" fmla="*/ 451 h 1161"/>
                <a:gd name="T2" fmla="*/ 121 w 1482"/>
                <a:gd name="T3" fmla="*/ 376 h 1161"/>
                <a:gd name="T4" fmla="*/ 221 w 1482"/>
                <a:gd name="T5" fmla="*/ 352 h 1161"/>
                <a:gd name="T6" fmla="*/ 332 w 1482"/>
                <a:gd name="T7" fmla="*/ 277 h 1161"/>
                <a:gd name="T8" fmla="*/ 353 w 1482"/>
                <a:gd name="T9" fmla="*/ 215 h 1161"/>
                <a:gd name="T10" fmla="*/ 386 w 1482"/>
                <a:gd name="T11" fmla="*/ 241 h 1161"/>
                <a:gd name="T12" fmla="*/ 432 w 1482"/>
                <a:gd name="T13" fmla="*/ 178 h 1161"/>
                <a:gd name="T14" fmla="*/ 442 w 1482"/>
                <a:gd name="T15" fmla="*/ 167 h 1161"/>
                <a:gd name="T16" fmla="*/ 457 w 1482"/>
                <a:gd name="T17" fmla="*/ 150 h 1161"/>
                <a:gd name="T18" fmla="*/ 518 w 1482"/>
                <a:gd name="T19" fmla="*/ 127 h 1161"/>
                <a:gd name="T20" fmla="*/ 602 w 1482"/>
                <a:gd name="T21" fmla="*/ 169 h 1161"/>
                <a:gd name="T22" fmla="*/ 620 w 1482"/>
                <a:gd name="T23" fmla="*/ 94 h 1161"/>
                <a:gd name="T24" fmla="*/ 694 w 1482"/>
                <a:gd name="T25" fmla="*/ 60 h 1161"/>
                <a:gd name="T26" fmla="*/ 717 w 1482"/>
                <a:gd name="T27" fmla="*/ 27 h 1161"/>
                <a:gd name="T28" fmla="*/ 827 w 1482"/>
                <a:gd name="T29" fmla="*/ 55 h 1161"/>
                <a:gd name="T30" fmla="*/ 851 w 1482"/>
                <a:gd name="T31" fmla="*/ 48 h 1161"/>
                <a:gd name="T32" fmla="*/ 843 w 1482"/>
                <a:gd name="T33" fmla="*/ 93 h 1161"/>
                <a:gd name="T34" fmla="*/ 834 w 1482"/>
                <a:gd name="T35" fmla="*/ 98 h 1161"/>
                <a:gd name="T36" fmla="*/ 836 w 1482"/>
                <a:gd name="T37" fmla="*/ 113 h 1161"/>
                <a:gd name="T38" fmla="*/ 850 w 1482"/>
                <a:gd name="T39" fmla="*/ 194 h 1161"/>
                <a:gd name="T40" fmla="*/ 909 w 1482"/>
                <a:gd name="T41" fmla="*/ 222 h 1161"/>
                <a:gd name="T42" fmla="*/ 998 w 1482"/>
                <a:gd name="T43" fmla="*/ 263 h 1161"/>
                <a:gd name="T44" fmla="*/ 1094 w 1482"/>
                <a:gd name="T45" fmla="*/ 61 h 1161"/>
                <a:gd name="T46" fmla="*/ 1144 w 1482"/>
                <a:gd name="T47" fmla="*/ 137 h 1161"/>
                <a:gd name="T48" fmla="*/ 1182 w 1482"/>
                <a:gd name="T49" fmla="*/ 199 h 1161"/>
                <a:gd name="T50" fmla="*/ 1215 w 1482"/>
                <a:gd name="T51" fmla="*/ 299 h 1161"/>
                <a:gd name="T52" fmla="*/ 1261 w 1482"/>
                <a:gd name="T53" fmla="*/ 340 h 1161"/>
                <a:gd name="T54" fmla="*/ 1302 w 1482"/>
                <a:gd name="T55" fmla="*/ 379 h 1161"/>
                <a:gd name="T56" fmla="*/ 1352 w 1482"/>
                <a:gd name="T57" fmla="*/ 435 h 1161"/>
                <a:gd name="T58" fmla="*/ 1375 w 1482"/>
                <a:gd name="T59" fmla="*/ 446 h 1161"/>
                <a:gd name="T60" fmla="*/ 1450 w 1482"/>
                <a:gd name="T61" fmla="*/ 560 h 1161"/>
                <a:gd name="T62" fmla="*/ 1478 w 1482"/>
                <a:gd name="T63" fmla="*/ 706 h 1161"/>
                <a:gd name="T64" fmla="*/ 1395 w 1482"/>
                <a:gd name="T65" fmla="*/ 910 h 1161"/>
                <a:gd name="T66" fmla="*/ 1373 w 1482"/>
                <a:gd name="T67" fmla="*/ 977 h 1161"/>
                <a:gd name="T68" fmla="*/ 1263 w 1482"/>
                <a:gd name="T69" fmla="*/ 1118 h 1161"/>
                <a:gd name="T70" fmla="*/ 1224 w 1482"/>
                <a:gd name="T71" fmla="*/ 1148 h 1161"/>
                <a:gd name="T72" fmla="*/ 1161 w 1482"/>
                <a:gd name="T73" fmla="*/ 1124 h 1161"/>
                <a:gd name="T74" fmla="*/ 1144 w 1482"/>
                <a:gd name="T75" fmla="*/ 1111 h 1161"/>
                <a:gd name="T76" fmla="*/ 1090 w 1482"/>
                <a:gd name="T77" fmla="*/ 1135 h 1161"/>
                <a:gd name="T78" fmla="*/ 973 w 1482"/>
                <a:gd name="T79" fmla="*/ 1061 h 1161"/>
                <a:gd name="T80" fmla="*/ 916 w 1482"/>
                <a:gd name="T81" fmla="*/ 999 h 1161"/>
                <a:gd name="T82" fmla="*/ 869 w 1482"/>
                <a:gd name="T83" fmla="*/ 981 h 1161"/>
                <a:gd name="T84" fmla="*/ 892 w 1482"/>
                <a:gd name="T85" fmla="*/ 928 h 1161"/>
                <a:gd name="T86" fmla="*/ 834 w 1482"/>
                <a:gd name="T87" fmla="*/ 974 h 1161"/>
                <a:gd name="T88" fmla="*/ 815 w 1482"/>
                <a:gd name="T89" fmla="*/ 955 h 1161"/>
                <a:gd name="T90" fmla="*/ 769 w 1482"/>
                <a:gd name="T91" fmla="*/ 872 h 1161"/>
                <a:gd name="T92" fmla="*/ 741 w 1482"/>
                <a:gd name="T93" fmla="*/ 851 h 1161"/>
                <a:gd name="T94" fmla="*/ 625 w 1482"/>
                <a:gd name="T95" fmla="*/ 820 h 1161"/>
                <a:gd name="T96" fmla="*/ 408 w 1482"/>
                <a:gd name="T97" fmla="*/ 880 h 1161"/>
                <a:gd name="T98" fmla="*/ 277 w 1482"/>
                <a:gd name="T99" fmla="*/ 921 h 1161"/>
                <a:gd name="T100" fmla="*/ 107 w 1482"/>
                <a:gd name="T101" fmla="*/ 964 h 1161"/>
                <a:gd name="T102" fmla="*/ 92 w 1482"/>
                <a:gd name="T103" fmla="*/ 877 h 1161"/>
                <a:gd name="T104" fmla="*/ 0 w 1482"/>
                <a:gd name="T105" fmla="*/ 598 h 1161"/>
                <a:gd name="T106" fmla="*/ 25 w 1482"/>
                <a:gd name="T107" fmla="*/ 605 h 1161"/>
                <a:gd name="T108" fmla="*/ 17 w 1482"/>
                <a:gd name="T109" fmla="*/ 470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2" h="1161">
                  <a:moveTo>
                    <a:pt x="27" y="425"/>
                  </a:moveTo>
                  <a:cubicBezTo>
                    <a:pt x="34" y="419"/>
                    <a:pt x="32" y="439"/>
                    <a:pt x="33" y="451"/>
                  </a:cubicBezTo>
                  <a:cubicBezTo>
                    <a:pt x="38" y="426"/>
                    <a:pt x="53" y="423"/>
                    <a:pt x="74" y="416"/>
                  </a:cubicBezTo>
                  <a:cubicBezTo>
                    <a:pt x="88" y="411"/>
                    <a:pt x="106" y="385"/>
                    <a:pt x="121" y="376"/>
                  </a:cubicBezTo>
                  <a:cubicBezTo>
                    <a:pt x="134" y="368"/>
                    <a:pt x="150" y="383"/>
                    <a:pt x="163" y="377"/>
                  </a:cubicBezTo>
                  <a:cubicBezTo>
                    <a:pt x="178" y="371"/>
                    <a:pt x="208" y="350"/>
                    <a:pt x="221" y="352"/>
                  </a:cubicBezTo>
                  <a:cubicBezTo>
                    <a:pt x="263" y="356"/>
                    <a:pt x="297" y="328"/>
                    <a:pt x="314" y="295"/>
                  </a:cubicBezTo>
                  <a:cubicBezTo>
                    <a:pt x="317" y="288"/>
                    <a:pt x="329" y="284"/>
                    <a:pt x="332" y="277"/>
                  </a:cubicBezTo>
                  <a:cubicBezTo>
                    <a:pt x="334" y="272"/>
                    <a:pt x="322" y="261"/>
                    <a:pt x="325" y="256"/>
                  </a:cubicBezTo>
                  <a:cubicBezTo>
                    <a:pt x="333" y="239"/>
                    <a:pt x="345" y="232"/>
                    <a:pt x="353" y="215"/>
                  </a:cubicBezTo>
                  <a:cubicBezTo>
                    <a:pt x="361" y="230"/>
                    <a:pt x="369" y="244"/>
                    <a:pt x="377" y="258"/>
                  </a:cubicBezTo>
                  <a:cubicBezTo>
                    <a:pt x="380" y="253"/>
                    <a:pt x="385" y="243"/>
                    <a:pt x="386" y="241"/>
                  </a:cubicBezTo>
                  <a:cubicBezTo>
                    <a:pt x="361" y="210"/>
                    <a:pt x="389" y="203"/>
                    <a:pt x="410" y="221"/>
                  </a:cubicBezTo>
                  <a:cubicBezTo>
                    <a:pt x="407" y="203"/>
                    <a:pt x="412" y="177"/>
                    <a:pt x="432" y="178"/>
                  </a:cubicBezTo>
                  <a:cubicBezTo>
                    <a:pt x="431" y="173"/>
                    <a:pt x="430" y="168"/>
                    <a:pt x="429" y="163"/>
                  </a:cubicBezTo>
                  <a:cubicBezTo>
                    <a:pt x="433" y="164"/>
                    <a:pt x="437" y="166"/>
                    <a:pt x="442" y="167"/>
                  </a:cubicBezTo>
                  <a:cubicBezTo>
                    <a:pt x="440" y="161"/>
                    <a:pt x="438" y="154"/>
                    <a:pt x="436" y="149"/>
                  </a:cubicBezTo>
                  <a:cubicBezTo>
                    <a:pt x="450" y="148"/>
                    <a:pt x="450" y="145"/>
                    <a:pt x="457" y="150"/>
                  </a:cubicBezTo>
                  <a:cubicBezTo>
                    <a:pt x="464" y="140"/>
                    <a:pt x="469" y="140"/>
                    <a:pt x="466" y="122"/>
                  </a:cubicBezTo>
                  <a:cubicBezTo>
                    <a:pt x="474" y="136"/>
                    <a:pt x="499" y="118"/>
                    <a:pt x="518" y="127"/>
                  </a:cubicBezTo>
                  <a:cubicBezTo>
                    <a:pt x="550" y="140"/>
                    <a:pt x="544" y="158"/>
                    <a:pt x="536" y="185"/>
                  </a:cubicBezTo>
                  <a:cubicBezTo>
                    <a:pt x="548" y="156"/>
                    <a:pt x="578" y="143"/>
                    <a:pt x="602" y="169"/>
                  </a:cubicBezTo>
                  <a:cubicBezTo>
                    <a:pt x="606" y="140"/>
                    <a:pt x="588" y="143"/>
                    <a:pt x="609" y="107"/>
                  </a:cubicBezTo>
                  <a:cubicBezTo>
                    <a:pt x="607" y="111"/>
                    <a:pt x="628" y="86"/>
                    <a:pt x="620" y="94"/>
                  </a:cubicBezTo>
                  <a:cubicBezTo>
                    <a:pt x="630" y="84"/>
                    <a:pt x="627" y="59"/>
                    <a:pt x="648" y="80"/>
                  </a:cubicBezTo>
                  <a:cubicBezTo>
                    <a:pt x="640" y="47"/>
                    <a:pt x="676" y="69"/>
                    <a:pt x="694" y="60"/>
                  </a:cubicBezTo>
                  <a:cubicBezTo>
                    <a:pt x="721" y="47"/>
                    <a:pt x="702" y="27"/>
                    <a:pt x="678" y="24"/>
                  </a:cubicBezTo>
                  <a:cubicBezTo>
                    <a:pt x="696" y="14"/>
                    <a:pt x="703" y="35"/>
                    <a:pt x="717" y="27"/>
                  </a:cubicBezTo>
                  <a:cubicBezTo>
                    <a:pt x="734" y="52"/>
                    <a:pt x="809" y="67"/>
                    <a:pt x="832" y="48"/>
                  </a:cubicBezTo>
                  <a:cubicBezTo>
                    <a:pt x="830" y="51"/>
                    <a:pt x="828" y="53"/>
                    <a:pt x="827" y="55"/>
                  </a:cubicBezTo>
                  <a:cubicBezTo>
                    <a:pt x="828" y="59"/>
                    <a:pt x="832" y="59"/>
                    <a:pt x="834" y="72"/>
                  </a:cubicBezTo>
                  <a:cubicBezTo>
                    <a:pt x="838" y="63"/>
                    <a:pt x="846" y="57"/>
                    <a:pt x="851" y="48"/>
                  </a:cubicBezTo>
                  <a:cubicBezTo>
                    <a:pt x="855" y="52"/>
                    <a:pt x="862" y="59"/>
                    <a:pt x="865" y="63"/>
                  </a:cubicBezTo>
                  <a:cubicBezTo>
                    <a:pt x="852" y="79"/>
                    <a:pt x="861" y="92"/>
                    <a:pt x="843" y="93"/>
                  </a:cubicBezTo>
                  <a:cubicBezTo>
                    <a:pt x="842" y="96"/>
                    <a:pt x="842" y="100"/>
                    <a:pt x="841" y="104"/>
                  </a:cubicBezTo>
                  <a:cubicBezTo>
                    <a:pt x="839" y="102"/>
                    <a:pt x="836" y="100"/>
                    <a:pt x="834" y="98"/>
                  </a:cubicBezTo>
                  <a:cubicBezTo>
                    <a:pt x="832" y="104"/>
                    <a:pt x="830" y="111"/>
                    <a:pt x="828" y="117"/>
                  </a:cubicBezTo>
                  <a:cubicBezTo>
                    <a:pt x="831" y="115"/>
                    <a:pt x="833" y="114"/>
                    <a:pt x="836" y="113"/>
                  </a:cubicBezTo>
                  <a:cubicBezTo>
                    <a:pt x="828" y="136"/>
                    <a:pt x="809" y="159"/>
                    <a:pt x="833" y="170"/>
                  </a:cubicBezTo>
                  <a:cubicBezTo>
                    <a:pt x="848" y="177"/>
                    <a:pt x="847" y="177"/>
                    <a:pt x="850" y="194"/>
                  </a:cubicBezTo>
                  <a:cubicBezTo>
                    <a:pt x="852" y="209"/>
                    <a:pt x="870" y="192"/>
                    <a:pt x="880" y="197"/>
                  </a:cubicBezTo>
                  <a:cubicBezTo>
                    <a:pt x="890" y="201"/>
                    <a:pt x="901" y="214"/>
                    <a:pt x="909" y="222"/>
                  </a:cubicBezTo>
                  <a:cubicBezTo>
                    <a:pt x="918" y="230"/>
                    <a:pt x="933" y="226"/>
                    <a:pt x="943" y="232"/>
                  </a:cubicBezTo>
                  <a:cubicBezTo>
                    <a:pt x="964" y="244"/>
                    <a:pt x="968" y="273"/>
                    <a:pt x="998" y="263"/>
                  </a:cubicBezTo>
                  <a:cubicBezTo>
                    <a:pt x="1086" y="233"/>
                    <a:pt x="997" y="46"/>
                    <a:pt x="1079" y="0"/>
                  </a:cubicBezTo>
                  <a:cubicBezTo>
                    <a:pt x="1086" y="21"/>
                    <a:pt x="1087" y="41"/>
                    <a:pt x="1094" y="61"/>
                  </a:cubicBezTo>
                  <a:cubicBezTo>
                    <a:pt x="1098" y="73"/>
                    <a:pt x="1113" y="129"/>
                    <a:pt x="1120" y="135"/>
                  </a:cubicBezTo>
                  <a:cubicBezTo>
                    <a:pt x="1129" y="143"/>
                    <a:pt x="1134" y="139"/>
                    <a:pt x="1144" y="137"/>
                  </a:cubicBezTo>
                  <a:cubicBezTo>
                    <a:pt x="1156" y="134"/>
                    <a:pt x="1167" y="153"/>
                    <a:pt x="1175" y="160"/>
                  </a:cubicBezTo>
                  <a:cubicBezTo>
                    <a:pt x="1183" y="168"/>
                    <a:pt x="1181" y="189"/>
                    <a:pt x="1182" y="199"/>
                  </a:cubicBezTo>
                  <a:cubicBezTo>
                    <a:pt x="1185" y="219"/>
                    <a:pt x="1194" y="220"/>
                    <a:pt x="1198" y="234"/>
                  </a:cubicBezTo>
                  <a:cubicBezTo>
                    <a:pt x="1205" y="257"/>
                    <a:pt x="1204" y="279"/>
                    <a:pt x="1215" y="299"/>
                  </a:cubicBezTo>
                  <a:cubicBezTo>
                    <a:pt x="1224" y="316"/>
                    <a:pt x="1219" y="311"/>
                    <a:pt x="1235" y="325"/>
                  </a:cubicBezTo>
                  <a:cubicBezTo>
                    <a:pt x="1250" y="338"/>
                    <a:pt x="1252" y="314"/>
                    <a:pt x="1261" y="340"/>
                  </a:cubicBezTo>
                  <a:cubicBezTo>
                    <a:pt x="1265" y="350"/>
                    <a:pt x="1277" y="346"/>
                    <a:pt x="1286" y="352"/>
                  </a:cubicBezTo>
                  <a:cubicBezTo>
                    <a:pt x="1312" y="366"/>
                    <a:pt x="1293" y="367"/>
                    <a:pt x="1302" y="379"/>
                  </a:cubicBezTo>
                  <a:cubicBezTo>
                    <a:pt x="1322" y="406"/>
                    <a:pt x="1331" y="415"/>
                    <a:pt x="1338" y="451"/>
                  </a:cubicBezTo>
                  <a:cubicBezTo>
                    <a:pt x="1342" y="445"/>
                    <a:pt x="1348" y="445"/>
                    <a:pt x="1352" y="435"/>
                  </a:cubicBezTo>
                  <a:cubicBezTo>
                    <a:pt x="1358" y="441"/>
                    <a:pt x="1367" y="446"/>
                    <a:pt x="1371" y="453"/>
                  </a:cubicBezTo>
                  <a:cubicBezTo>
                    <a:pt x="1372" y="451"/>
                    <a:pt x="1374" y="448"/>
                    <a:pt x="1375" y="446"/>
                  </a:cubicBezTo>
                  <a:cubicBezTo>
                    <a:pt x="1379" y="474"/>
                    <a:pt x="1378" y="487"/>
                    <a:pt x="1399" y="505"/>
                  </a:cubicBezTo>
                  <a:cubicBezTo>
                    <a:pt x="1421" y="523"/>
                    <a:pt x="1435" y="536"/>
                    <a:pt x="1450" y="560"/>
                  </a:cubicBezTo>
                  <a:cubicBezTo>
                    <a:pt x="1466" y="587"/>
                    <a:pt x="1464" y="603"/>
                    <a:pt x="1464" y="635"/>
                  </a:cubicBezTo>
                  <a:cubicBezTo>
                    <a:pt x="1464" y="658"/>
                    <a:pt x="1482" y="684"/>
                    <a:pt x="1478" y="706"/>
                  </a:cubicBezTo>
                  <a:cubicBezTo>
                    <a:pt x="1469" y="756"/>
                    <a:pt x="1466" y="814"/>
                    <a:pt x="1440" y="858"/>
                  </a:cubicBezTo>
                  <a:cubicBezTo>
                    <a:pt x="1428" y="877"/>
                    <a:pt x="1404" y="890"/>
                    <a:pt x="1395" y="910"/>
                  </a:cubicBezTo>
                  <a:cubicBezTo>
                    <a:pt x="1388" y="927"/>
                    <a:pt x="1384" y="962"/>
                    <a:pt x="1376" y="983"/>
                  </a:cubicBezTo>
                  <a:cubicBezTo>
                    <a:pt x="1375" y="981"/>
                    <a:pt x="1374" y="979"/>
                    <a:pt x="1373" y="977"/>
                  </a:cubicBezTo>
                  <a:cubicBezTo>
                    <a:pt x="1351" y="1016"/>
                    <a:pt x="1367" y="1078"/>
                    <a:pt x="1326" y="1098"/>
                  </a:cubicBezTo>
                  <a:cubicBezTo>
                    <a:pt x="1302" y="1109"/>
                    <a:pt x="1285" y="1101"/>
                    <a:pt x="1263" y="1118"/>
                  </a:cubicBezTo>
                  <a:cubicBezTo>
                    <a:pt x="1247" y="1131"/>
                    <a:pt x="1220" y="1141"/>
                    <a:pt x="1215" y="1150"/>
                  </a:cubicBezTo>
                  <a:cubicBezTo>
                    <a:pt x="1218" y="1149"/>
                    <a:pt x="1221" y="1149"/>
                    <a:pt x="1224" y="1148"/>
                  </a:cubicBezTo>
                  <a:cubicBezTo>
                    <a:pt x="1222" y="1153"/>
                    <a:pt x="1220" y="1157"/>
                    <a:pt x="1218" y="1161"/>
                  </a:cubicBezTo>
                  <a:cubicBezTo>
                    <a:pt x="1201" y="1146"/>
                    <a:pt x="1183" y="1111"/>
                    <a:pt x="1161" y="1124"/>
                  </a:cubicBezTo>
                  <a:cubicBezTo>
                    <a:pt x="1168" y="1108"/>
                    <a:pt x="1161" y="1114"/>
                    <a:pt x="1161" y="1100"/>
                  </a:cubicBezTo>
                  <a:cubicBezTo>
                    <a:pt x="1156" y="1104"/>
                    <a:pt x="1149" y="1106"/>
                    <a:pt x="1144" y="1111"/>
                  </a:cubicBezTo>
                  <a:cubicBezTo>
                    <a:pt x="1147" y="1113"/>
                    <a:pt x="1150" y="1115"/>
                    <a:pt x="1154" y="1117"/>
                  </a:cubicBezTo>
                  <a:cubicBezTo>
                    <a:pt x="1130" y="1131"/>
                    <a:pt x="1116" y="1149"/>
                    <a:pt x="1090" y="1135"/>
                  </a:cubicBezTo>
                  <a:cubicBezTo>
                    <a:pt x="1066" y="1122"/>
                    <a:pt x="1045" y="1127"/>
                    <a:pt x="1024" y="1117"/>
                  </a:cubicBezTo>
                  <a:cubicBezTo>
                    <a:pt x="1000" y="1104"/>
                    <a:pt x="981" y="1089"/>
                    <a:pt x="973" y="1061"/>
                  </a:cubicBezTo>
                  <a:cubicBezTo>
                    <a:pt x="969" y="1046"/>
                    <a:pt x="954" y="999"/>
                    <a:pt x="958" y="988"/>
                  </a:cubicBezTo>
                  <a:cubicBezTo>
                    <a:pt x="944" y="992"/>
                    <a:pt x="930" y="996"/>
                    <a:pt x="916" y="999"/>
                  </a:cubicBezTo>
                  <a:cubicBezTo>
                    <a:pt x="935" y="980"/>
                    <a:pt x="927" y="956"/>
                    <a:pt x="912" y="936"/>
                  </a:cubicBezTo>
                  <a:cubicBezTo>
                    <a:pt x="904" y="962"/>
                    <a:pt x="903" y="987"/>
                    <a:pt x="869" y="981"/>
                  </a:cubicBezTo>
                  <a:cubicBezTo>
                    <a:pt x="872" y="969"/>
                    <a:pt x="888" y="967"/>
                    <a:pt x="888" y="966"/>
                  </a:cubicBezTo>
                  <a:cubicBezTo>
                    <a:pt x="890" y="954"/>
                    <a:pt x="885" y="939"/>
                    <a:pt x="892" y="928"/>
                  </a:cubicBezTo>
                  <a:cubicBezTo>
                    <a:pt x="907" y="905"/>
                    <a:pt x="915" y="889"/>
                    <a:pt x="901" y="862"/>
                  </a:cubicBezTo>
                  <a:cubicBezTo>
                    <a:pt x="902" y="918"/>
                    <a:pt x="827" y="922"/>
                    <a:pt x="834" y="974"/>
                  </a:cubicBezTo>
                  <a:cubicBezTo>
                    <a:pt x="821" y="966"/>
                    <a:pt x="807" y="962"/>
                    <a:pt x="804" y="948"/>
                  </a:cubicBezTo>
                  <a:cubicBezTo>
                    <a:pt x="808" y="950"/>
                    <a:pt x="812" y="952"/>
                    <a:pt x="815" y="955"/>
                  </a:cubicBezTo>
                  <a:cubicBezTo>
                    <a:pt x="814" y="933"/>
                    <a:pt x="800" y="911"/>
                    <a:pt x="789" y="892"/>
                  </a:cubicBezTo>
                  <a:cubicBezTo>
                    <a:pt x="782" y="879"/>
                    <a:pt x="765" y="890"/>
                    <a:pt x="769" y="872"/>
                  </a:cubicBezTo>
                  <a:cubicBezTo>
                    <a:pt x="772" y="857"/>
                    <a:pt x="751" y="853"/>
                    <a:pt x="739" y="845"/>
                  </a:cubicBezTo>
                  <a:cubicBezTo>
                    <a:pt x="740" y="847"/>
                    <a:pt x="740" y="849"/>
                    <a:pt x="741" y="851"/>
                  </a:cubicBezTo>
                  <a:cubicBezTo>
                    <a:pt x="721" y="836"/>
                    <a:pt x="706" y="847"/>
                    <a:pt x="690" y="834"/>
                  </a:cubicBezTo>
                  <a:cubicBezTo>
                    <a:pt x="670" y="819"/>
                    <a:pt x="649" y="819"/>
                    <a:pt x="625" y="820"/>
                  </a:cubicBezTo>
                  <a:cubicBezTo>
                    <a:pt x="573" y="821"/>
                    <a:pt x="530" y="845"/>
                    <a:pt x="476" y="851"/>
                  </a:cubicBezTo>
                  <a:cubicBezTo>
                    <a:pt x="454" y="853"/>
                    <a:pt x="428" y="871"/>
                    <a:pt x="408" y="880"/>
                  </a:cubicBezTo>
                  <a:cubicBezTo>
                    <a:pt x="391" y="888"/>
                    <a:pt x="393" y="917"/>
                    <a:pt x="375" y="918"/>
                  </a:cubicBezTo>
                  <a:cubicBezTo>
                    <a:pt x="342" y="919"/>
                    <a:pt x="309" y="920"/>
                    <a:pt x="277" y="921"/>
                  </a:cubicBezTo>
                  <a:cubicBezTo>
                    <a:pt x="247" y="922"/>
                    <a:pt x="243" y="944"/>
                    <a:pt x="219" y="947"/>
                  </a:cubicBezTo>
                  <a:cubicBezTo>
                    <a:pt x="171" y="951"/>
                    <a:pt x="169" y="993"/>
                    <a:pt x="107" y="964"/>
                  </a:cubicBezTo>
                  <a:cubicBezTo>
                    <a:pt x="88" y="955"/>
                    <a:pt x="70" y="933"/>
                    <a:pt x="70" y="915"/>
                  </a:cubicBezTo>
                  <a:cubicBezTo>
                    <a:pt x="70" y="907"/>
                    <a:pt x="92" y="899"/>
                    <a:pt x="92" y="877"/>
                  </a:cubicBezTo>
                  <a:cubicBezTo>
                    <a:pt x="92" y="821"/>
                    <a:pt x="67" y="782"/>
                    <a:pt x="63" y="727"/>
                  </a:cubicBezTo>
                  <a:cubicBezTo>
                    <a:pt x="60" y="691"/>
                    <a:pt x="21" y="627"/>
                    <a:pt x="0" y="598"/>
                  </a:cubicBezTo>
                  <a:cubicBezTo>
                    <a:pt x="12" y="614"/>
                    <a:pt x="28" y="622"/>
                    <a:pt x="18" y="592"/>
                  </a:cubicBezTo>
                  <a:cubicBezTo>
                    <a:pt x="21" y="597"/>
                    <a:pt x="23" y="601"/>
                    <a:pt x="25" y="605"/>
                  </a:cubicBezTo>
                  <a:cubicBezTo>
                    <a:pt x="49" y="583"/>
                    <a:pt x="5" y="546"/>
                    <a:pt x="5" y="518"/>
                  </a:cubicBezTo>
                  <a:cubicBezTo>
                    <a:pt x="5" y="500"/>
                    <a:pt x="18" y="489"/>
                    <a:pt x="17" y="470"/>
                  </a:cubicBezTo>
                  <a:cubicBezTo>
                    <a:pt x="16" y="452"/>
                    <a:pt x="14" y="440"/>
                    <a:pt x="27" y="42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2" name="Freeform 534"/>
            <p:cNvSpPr>
              <a:spLocks noEditPoints="1"/>
            </p:cNvSpPr>
            <p:nvPr/>
          </p:nvSpPr>
          <p:spPr bwMode="auto">
            <a:xfrm>
              <a:off x="3395" y="2725"/>
              <a:ext cx="446" cy="355"/>
            </a:xfrm>
            <a:custGeom>
              <a:avLst/>
              <a:gdLst>
                <a:gd name="T0" fmla="*/ 1174 w 1498"/>
                <a:gd name="T1" fmla="*/ 1146 h 1190"/>
                <a:gd name="T2" fmla="*/ 1028 w 1498"/>
                <a:gd name="T3" fmla="*/ 1139 h 1190"/>
                <a:gd name="T4" fmla="*/ 875 w 1498"/>
                <a:gd name="T5" fmla="*/ 1004 h 1190"/>
                <a:gd name="T6" fmla="*/ 879 w 1498"/>
                <a:gd name="T7" fmla="*/ 941 h 1190"/>
                <a:gd name="T8" fmla="*/ 809 w 1498"/>
                <a:gd name="T9" fmla="*/ 948 h 1190"/>
                <a:gd name="T10" fmla="*/ 766 w 1498"/>
                <a:gd name="T11" fmla="*/ 890 h 1190"/>
                <a:gd name="T12" fmla="*/ 441 w 1498"/>
                <a:gd name="T13" fmla="*/ 892 h 1190"/>
                <a:gd name="T14" fmla="*/ 228 w 1498"/>
                <a:gd name="T15" fmla="*/ 970 h 1190"/>
                <a:gd name="T16" fmla="*/ 77 w 1498"/>
                <a:gd name="T17" fmla="*/ 812 h 1190"/>
                <a:gd name="T18" fmla="*/ 4 w 1498"/>
                <a:gd name="T19" fmla="*/ 532 h 1190"/>
                <a:gd name="T20" fmla="*/ 76 w 1498"/>
                <a:gd name="T21" fmla="*/ 422 h 1190"/>
                <a:gd name="T22" fmla="*/ 228 w 1498"/>
                <a:gd name="T23" fmla="*/ 357 h 1190"/>
                <a:gd name="T24" fmla="*/ 339 w 1498"/>
                <a:gd name="T25" fmla="*/ 244 h 1190"/>
                <a:gd name="T26" fmla="*/ 429 w 1498"/>
                <a:gd name="T27" fmla="*/ 185 h 1190"/>
                <a:gd name="T28" fmla="*/ 465 w 1498"/>
                <a:gd name="T29" fmla="*/ 138 h 1190"/>
                <a:gd name="T30" fmla="*/ 600 w 1498"/>
                <a:gd name="T31" fmla="*/ 164 h 1190"/>
                <a:gd name="T32" fmla="*/ 621 w 1498"/>
                <a:gd name="T33" fmla="*/ 102 h 1190"/>
                <a:gd name="T34" fmla="*/ 698 w 1498"/>
                <a:gd name="T35" fmla="*/ 66 h 1190"/>
                <a:gd name="T36" fmla="*/ 726 w 1498"/>
                <a:gd name="T37" fmla="*/ 30 h 1190"/>
                <a:gd name="T38" fmla="*/ 880 w 1498"/>
                <a:gd name="T39" fmla="*/ 71 h 1190"/>
                <a:gd name="T40" fmla="*/ 852 w 1498"/>
                <a:gd name="T41" fmla="*/ 130 h 1190"/>
                <a:gd name="T42" fmla="*/ 915 w 1498"/>
                <a:gd name="T43" fmla="*/ 221 h 1190"/>
                <a:gd name="T44" fmla="*/ 1083 w 1498"/>
                <a:gd name="T45" fmla="*/ 5 h 1190"/>
                <a:gd name="T46" fmla="*/ 1139 w 1498"/>
                <a:gd name="T47" fmla="*/ 145 h 1190"/>
                <a:gd name="T48" fmla="*/ 1206 w 1498"/>
                <a:gd name="T49" fmla="*/ 229 h 1190"/>
                <a:gd name="T50" fmla="*/ 1252 w 1498"/>
                <a:gd name="T51" fmla="*/ 334 h 1190"/>
                <a:gd name="T52" fmla="*/ 1323 w 1498"/>
                <a:gd name="T53" fmla="*/ 394 h 1190"/>
                <a:gd name="T54" fmla="*/ 1387 w 1498"/>
                <a:gd name="T55" fmla="*/ 430 h 1190"/>
                <a:gd name="T56" fmla="*/ 1495 w 1498"/>
                <a:gd name="T57" fmla="*/ 722 h 1190"/>
                <a:gd name="T58" fmla="*/ 1387 w 1498"/>
                <a:gd name="T59" fmla="*/ 1016 h 1190"/>
                <a:gd name="T60" fmla="*/ 1243 w 1498"/>
                <a:gd name="T61" fmla="*/ 1160 h 1190"/>
                <a:gd name="T62" fmla="*/ 1265 w 1498"/>
                <a:gd name="T63" fmla="*/ 1125 h 1190"/>
                <a:gd name="T64" fmla="*/ 1384 w 1498"/>
                <a:gd name="T65" fmla="*/ 959 h 1190"/>
                <a:gd name="T66" fmla="*/ 1463 w 1498"/>
                <a:gd name="T67" fmla="*/ 649 h 1190"/>
                <a:gd name="T68" fmla="*/ 1357 w 1498"/>
                <a:gd name="T69" fmla="*/ 467 h 1190"/>
                <a:gd name="T70" fmla="*/ 1289 w 1498"/>
                <a:gd name="T71" fmla="*/ 373 h 1190"/>
                <a:gd name="T72" fmla="*/ 1215 w 1498"/>
                <a:gd name="T73" fmla="*/ 318 h 1190"/>
                <a:gd name="T74" fmla="*/ 1170 w 1498"/>
                <a:gd name="T75" fmla="*/ 173 h 1190"/>
                <a:gd name="T76" fmla="*/ 1082 w 1498"/>
                <a:gd name="T77" fmla="*/ 29 h 1190"/>
                <a:gd name="T78" fmla="*/ 910 w 1498"/>
                <a:gd name="T79" fmla="*/ 243 h 1190"/>
                <a:gd name="T80" fmla="*/ 837 w 1498"/>
                <a:gd name="T81" fmla="*/ 192 h 1190"/>
                <a:gd name="T82" fmla="*/ 830 w 1498"/>
                <a:gd name="T83" fmla="*/ 78 h 1190"/>
                <a:gd name="T84" fmla="*/ 664 w 1498"/>
                <a:gd name="T85" fmla="*/ 85 h 1190"/>
                <a:gd name="T86" fmla="*/ 636 w 1498"/>
                <a:gd name="T87" fmla="*/ 114 h 1190"/>
                <a:gd name="T88" fmla="*/ 603 w 1498"/>
                <a:gd name="T89" fmla="*/ 189 h 1190"/>
                <a:gd name="T90" fmla="*/ 476 w 1498"/>
                <a:gd name="T91" fmla="*/ 165 h 1190"/>
                <a:gd name="T92" fmla="*/ 440 w 1498"/>
                <a:gd name="T93" fmla="*/ 201 h 1190"/>
                <a:gd name="T94" fmla="*/ 401 w 1498"/>
                <a:gd name="T95" fmla="*/ 249 h 1190"/>
                <a:gd name="T96" fmla="*/ 342 w 1498"/>
                <a:gd name="T97" fmla="*/ 272 h 1190"/>
                <a:gd name="T98" fmla="*/ 193 w 1498"/>
                <a:gd name="T99" fmla="*/ 390 h 1190"/>
                <a:gd name="T100" fmla="*/ 50 w 1498"/>
                <a:gd name="T101" fmla="*/ 467 h 1190"/>
                <a:gd name="T102" fmla="*/ 36 w 1498"/>
                <a:gd name="T103" fmla="*/ 630 h 1190"/>
                <a:gd name="T104" fmla="*/ 87 w 1498"/>
                <a:gd name="T105" fmla="*/ 931 h 1190"/>
                <a:gd name="T106" fmla="*/ 358 w 1498"/>
                <a:gd name="T107" fmla="*/ 923 h 1190"/>
                <a:gd name="T108" fmla="*/ 633 w 1498"/>
                <a:gd name="T109" fmla="*/ 825 h 1190"/>
                <a:gd name="T110" fmla="*/ 786 w 1498"/>
                <a:gd name="T111" fmla="*/ 888 h 1190"/>
                <a:gd name="T112" fmla="*/ 833 w 1498"/>
                <a:gd name="T113" fmla="*/ 972 h 1190"/>
                <a:gd name="T114" fmla="*/ 943 w 1498"/>
                <a:gd name="T115" fmla="*/ 999 h 1190"/>
                <a:gd name="T116" fmla="*/ 1103 w 1498"/>
                <a:gd name="T117" fmla="*/ 1141 h 1190"/>
                <a:gd name="T118" fmla="*/ 1179 w 1498"/>
                <a:gd name="T119" fmla="*/ 1092 h 1190"/>
                <a:gd name="T120" fmla="*/ 906 w 1498"/>
                <a:gd name="T121" fmla="*/ 966 h 1190"/>
                <a:gd name="T122" fmla="*/ 847 w 1498"/>
                <a:gd name="T123" fmla="*/ 98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98" h="1190">
                  <a:moveTo>
                    <a:pt x="1230" y="1190"/>
                  </a:moveTo>
                  <a:cubicBezTo>
                    <a:pt x="1221" y="1182"/>
                    <a:pt x="1221" y="1182"/>
                    <a:pt x="1221" y="1182"/>
                  </a:cubicBezTo>
                  <a:cubicBezTo>
                    <a:pt x="1218" y="1180"/>
                    <a:pt x="1216" y="1178"/>
                    <a:pt x="1213" y="1175"/>
                  </a:cubicBezTo>
                  <a:cubicBezTo>
                    <a:pt x="1205" y="1176"/>
                    <a:pt x="1205" y="1176"/>
                    <a:pt x="1205" y="1176"/>
                  </a:cubicBezTo>
                  <a:cubicBezTo>
                    <a:pt x="1209" y="1170"/>
                    <a:pt x="1209" y="1170"/>
                    <a:pt x="1209" y="1170"/>
                  </a:cubicBezTo>
                  <a:cubicBezTo>
                    <a:pt x="1208" y="1169"/>
                    <a:pt x="1207" y="1167"/>
                    <a:pt x="1206" y="1166"/>
                  </a:cubicBezTo>
                  <a:cubicBezTo>
                    <a:pt x="1195" y="1154"/>
                    <a:pt x="1184" y="1140"/>
                    <a:pt x="1174" y="1146"/>
                  </a:cubicBezTo>
                  <a:cubicBezTo>
                    <a:pt x="1148" y="1162"/>
                    <a:pt x="1148" y="1162"/>
                    <a:pt x="1148" y="1162"/>
                  </a:cubicBezTo>
                  <a:cubicBezTo>
                    <a:pt x="1155" y="1146"/>
                    <a:pt x="1155" y="1146"/>
                    <a:pt x="1155" y="1146"/>
                  </a:cubicBezTo>
                  <a:cubicBezTo>
                    <a:pt x="1154" y="1147"/>
                    <a:pt x="1153" y="1147"/>
                    <a:pt x="1152" y="1147"/>
                  </a:cubicBezTo>
                  <a:cubicBezTo>
                    <a:pt x="1141" y="1156"/>
                    <a:pt x="1130" y="1163"/>
                    <a:pt x="1116" y="1163"/>
                  </a:cubicBezTo>
                  <a:cubicBezTo>
                    <a:pt x="1109" y="1163"/>
                    <a:pt x="1101" y="1161"/>
                    <a:pt x="1094" y="1157"/>
                  </a:cubicBezTo>
                  <a:cubicBezTo>
                    <a:pt x="1082" y="1151"/>
                    <a:pt x="1072" y="1149"/>
                    <a:pt x="1060" y="1148"/>
                  </a:cubicBezTo>
                  <a:cubicBezTo>
                    <a:pt x="1050" y="1146"/>
                    <a:pt x="1039" y="1145"/>
                    <a:pt x="1028" y="1139"/>
                  </a:cubicBezTo>
                  <a:cubicBezTo>
                    <a:pt x="1006" y="1127"/>
                    <a:pt x="982" y="1111"/>
                    <a:pt x="972" y="1077"/>
                  </a:cubicBezTo>
                  <a:cubicBezTo>
                    <a:pt x="970" y="1069"/>
                    <a:pt x="970" y="1069"/>
                    <a:pt x="970" y="1069"/>
                  </a:cubicBezTo>
                  <a:cubicBezTo>
                    <a:pt x="963" y="1045"/>
                    <a:pt x="958" y="1027"/>
                    <a:pt x="957" y="1014"/>
                  </a:cubicBezTo>
                  <a:cubicBezTo>
                    <a:pt x="893" y="1031"/>
                    <a:pt x="893" y="1031"/>
                    <a:pt x="893" y="1031"/>
                  </a:cubicBezTo>
                  <a:cubicBezTo>
                    <a:pt x="917" y="1007"/>
                    <a:pt x="917" y="1007"/>
                    <a:pt x="917" y="1007"/>
                  </a:cubicBezTo>
                  <a:cubicBezTo>
                    <a:pt x="927" y="997"/>
                    <a:pt x="927" y="985"/>
                    <a:pt x="923" y="973"/>
                  </a:cubicBezTo>
                  <a:cubicBezTo>
                    <a:pt x="917" y="992"/>
                    <a:pt x="908" y="1010"/>
                    <a:pt x="875" y="1004"/>
                  </a:cubicBezTo>
                  <a:cubicBezTo>
                    <a:pt x="866" y="1002"/>
                    <a:pt x="866" y="1002"/>
                    <a:pt x="866" y="1002"/>
                  </a:cubicBezTo>
                  <a:cubicBezTo>
                    <a:pt x="868" y="993"/>
                    <a:pt x="868" y="993"/>
                    <a:pt x="868" y="993"/>
                  </a:cubicBezTo>
                  <a:cubicBezTo>
                    <a:pt x="871" y="981"/>
                    <a:pt x="881" y="976"/>
                    <a:pt x="887" y="974"/>
                  </a:cubicBezTo>
                  <a:cubicBezTo>
                    <a:pt x="887" y="971"/>
                    <a:pt x="887" y="968"/>
                    <a:pt x="887" y="965"/>
                  </a:cubicBezTo>
                  <a:cubicBezTo>
                    <a:pt x="887" y="957"/>
                    <a:pt x="887" y="947"/>
                    <a:pt x="893" y="938"/>
                  </a:cubicBezTo>
                  <a:cubicBezTo>
                    <a:pt x="897" y="930"/>
                    <a:pt x="901" y="923"/>
                    <a:pt x="904" y="917"/>
                  </a:cubicBezTo>
                  <a:cubicBezTo>
                    <a:pt x="897" y="926"/>
                    <a:pt x="888" y="934"/>
                    <a:pt x="879" y="941"/>
                  </a:cubicBezTo>
                  <a:cubicBezTo>
                    <a:pt x="860" y="956"/>
                    <a:pt x="848" y="967"/>
                    <a:pt x="851" y="986"/>
                  </a:cubicBezTo>
                  <a:cubicBezTo>
                    <a:pt x="854" y="1006"/>
                    <a:pt x="854" y="1006"/>
                    <a:pt x="854" y="1006"/>
                  </a:cubicBezTo>
                  <a:cubicBezTo>
                    <a:pt x="837" y="995"/>
                    <a:pt x="837" y="995"/>
                    <a:pt x="837" y="995"/>
                  </a:cubicBezTo>
                  <a:cubicBezTo>
                    <a:pt x="835" y="994"/>
                    <a:pt x="832" y="992"/>
                    <a:pt x="829" y="991"/>
                  </a:cubicBezTo>
                  <a:cubicBezTo>
                    <a:pt x="818" y="985"/>
                    <a:pt x="806" y="978"/>
                    <a:pt x="803" y="964"/>
                  </a:cubicBezTo>
                  <a:cubicBezTo>
                    <a:pt x="798" y="941"/>
                    <a:pt x="798" y="941"/>
                    <a:pt x="798" y="941"/>
                  </a:cubicBezTo>
                  <a:cubicBezTo>
                    <a:pt x="809" y="948"/>
                    <a:pt x="809" y="948"/>
                    <a:pt x="809" y="948"/>
                  </a:cubicBezTo>
                  <a:cubicBezTo>
                    <a:pt x="804" y="936"/>
                    <a:pt x="797" y="924"/>
                    <a:pt x="791" y="913"/>
                  </a:cubicBezTo>
                  <a:cubicBezTo>
                    <a:pt x="789" y="910"/>
                    <a:pt x="789" y="910"/>
                    <a:pt x="789" y="910"/>
                  </a:cubicBezTo>
                  <a:cubicBezTo>
                    <a:pt x="788" y="909"/>
                    <a:pt x="787" y="909"/>
                    <a:pt x="783" y="908"/>
                  </a:cubicBezTo>
                  <a:cubicBezTo>
                    <a:pt x="779" y="907"/>
                    <a:pt x="773" y="906"/>
                    <a:pt x="769" y="900"/>
                  </a:cubicBezTo>
                  <a:cubicBezTo>
                    <a:pt x="766" y="895"/>
                    <a:pt x="767" y="889"/>
                    <a:pt x="768" y="884"/>
                  </a:cubicBezTo>
                  <a:cubicBezTo>
                    <a:pt x="768" y="882"/>
                    <a:pt x="767" y="880"/>
                    <a:pt x="763" y="877"/>
                  </a:cubicBezTo>
                  <a:cubicBezTo>
                    <a:pt x="766" y="890"/>
                    <a:pt x="766" y="890"/>
                    <a:pt x="766" y="890"/>
                  </a:cubicBezTo>
                  <a:cubicBezTo>
                    <a:pt x="743" y="872"/>
                    <a:pt x="743" y="872"/>
                    <a:pt x="743" y="872"/>
                  </a:cubicBezTo>
                  <a:cubicBezTo>
                    <a:pt x="735" y="866"/>
                    <a:pt x="728" y="865"/>
                    <a:pt x="720" y="865"/>
                  </a:cubicBezTo>
                  <a:cubicBezTo>
                    <a:pt x="712" y="864"/>
                    <a:pt x="702" y="863"/>
                    <a:pt x="692" y="855"/>
                  </a:cubicBezTo>
                  <a:cubicBezTo>
                    <a:pt x="676" y="843"/>
                    <a:pt x="657" y="843"/>
                    <a:pt x="633" y="843"/>
                  </a:cubicBezTo>
                  <a:cubicBezTo>
                    <a:pt x="606" y="844"/>
                    <a:pt x="582" y="851"/>
                    <a:pt x="557" y="858"/>
                  </a:cubicBezTo>
                  <a:cubicBezTo>
                    <a:pt x="534" y="865"/>
                    <a:pt x="511" y="871"/>
                    <a:pt x="485" y="874"/>
                  </a:cubicBezTo>
                  <a:cubicBezTo>
                    <a:pt x="472" y="875"/>
                    <a:pt x="455" y="884"/>
                    <a:pt x="441" y="892"/>
                  </a:cubicBezTo>
                  <a:cubicBezTo>
                    <a:pt x="434" y="896"/>
                    <a:pt x="427" y="900"/>
                    <a:pt x="420" y="902"/>
                  </a:cubicBezTo>
                  <a:cubicBezTo>
                    <a:pt x="415" y="905"/>
                    <a:pt x="412" y="911"/>
                    <a:pt x="409" y="918"/>
                  </a:cubicBezTo>
                  <a:cubicBezTo>
                    <a:pt x="404" y="928"/>
                    <a:pt x="398" y="941"/>
                    <a:pt x="383" y="941"/>
                  </a:cubicBezTo>
                  <a:cubicBezTo>
                    <a:pt x="359" y="942"/>
                    <a:pt x="359" y="942"/>
                    <a:pt x="359" y="942"/>
                  </a:cubicBezTo>
                  <a:cubicBezTo>
                    <a:pt x="334" y="942"/>
                    <a:pt x="309" y="943"/>
                    <a:pt x="285" y="944"/>
                  </a:cubicBezTo>
                  <a:cubicBezTo>
                    <a:pt x="272" y="944"/>
                    <a:pt x="265" y="950"/>
                    <a:pt x="258" y="955"/>
                  </a:cubicBezTo>
                  <a:cubicBezTo>
                    <a:pt x="250" y="962"/>
                    <a:pt x="242" y="968"/>
                    <a:pt x="228" y="970"/>
                  </a:cubicBezTo>
                  <a:cubicBezTo>
                    <a:pt x="212" y="971"/>
                    <a:pt x="202" y="977"/>
                    <a:pt x="191" y="984"/>
                  </a:cubicBezTo>
                  <a:cubicBezTo>
                    <a:pt x="180" y="991"/>
                    <a:pt x="169" y="998"/>
                    <a:pt x="153" y="998"/>
                  </a:cubicBezTo>
                  <a:cubicBezTo>
                    <a:pt x="141" y="998"/>
                    <a:pt x="127" y="994"/>
                    <a:pt x="111" y="987"/>
                  </a:cubicBezTo>
                  <a:cubicBezTo>
                    <a:pt x="91" y="977"/>
                    <a:pt x="69" y="952"/>
                    <a:pt x="69" y="929"/>
                  </a:cubicBezTo>
                  <a:cubicBezTo>
                    <a:pt x="69" y="923"/>
                    <a:pt x="74" y="918"/>
                    <a:pt x="79" y="913"/>
                  </a:cubicBezTo>
                  <a:cubicBezTo>
                    <a:pt x="85" y="907"/>
                    <a:pt x="91" y="901"/>
                    <a:pt x="91" y="891"/>
                  </a:cubicBezTo>
                  <a:cubicBezTo>
                    <a:pt x="91" y="862"/>
                    <a:pt x="84" y="838"/>
                    <a:pt x="77" y="812"/>
                  </a:cubicBezTo>
                  <a:cubicBezTo>
                    <a:pt x="70" y="791"/>
                    <a:pt x="64" y="768"/>
                    <a:pt x="62" y="742"/>
                  </a:cubicBezTo>
                  <a:cubicBezTo>
                    <a:pt x="59" y="710"/>
                    <a:pt x="24" y="650"/>
                    <a:pt x="0" y="618"/>
                  </a:cubicBezTo>
                  <a:cubicBezTo>
                    <a:pt x="15" y="606"/>
                    <a:pt x="15" y="606"/>
                    <a:pt x="15" y="606"/>
                  </a:cubicBezTo>
                  <a:cubicBezTo>
                    <a:pt x="15" y="607"/>
                    <a:pt x="17" y="609"/>
                    <a:pt x="17" y="610"/>
                  </a:cubicBezTo>
                  <a:cubicBezTo>
                    <a:pt x="31" y="603"/>
                    <a:pt x="31" y="603"/>
                    <a:pt x="31" y="603"/>
                  </a:cubicBezTo>
                  <a:cubicBezTo>
                    <a:pt x="31" y="596"/>
                    <a:pt x="26" y="586"/>
                    <a:pt x="19" y="573"/>
                  </a:cubicBezTo>
                  <a:cubicBezTo>
                    <a:pt x="11" y="559"/>
                    <a:pt x="4" y="546"/>
                    <a:pt x="4" y="532"/>
                  </a:cubicBezTo>
                  <a:cubicBezTo>
                    <a:pt x="4" y="521"/>
                    <a:pt x="8" y="513"/>
                    <a:pt x="11" y="506"/>
                  </a:cubicBezTo>
                  <a:cubicBezTo>
                    <a:pt x="14" y="499"/>
                    <a:pt x="17" y="492"/>
                    <a:pt x="16" y="485"/>
                  </a:cubicBezTo>
                  <a:cubicBezTo>
                    <a:pt x="16" y="479"/>
                    <a:pt x="16" y="479"/>
                    <a:pt x="16" y="479"/>
                  </a:cubicBezTo>
                  <a:cubicBezTo>
                    <a:pt x="15" y="464"/>
                    <a:pt x="14" y="449"/>
                    <a:pt x="29" y="433"/>
                  </a:cubicBezTo>
                  <a:cubicBezTo>
                    <a:pt x="32" y="430"/>
                    <a:pt x="35" y="429"/>
                    <a:pt x="38" y="429"/>
                  </a:cubicBezTo>
                  <a:cubicBezTo>
                    <a:pt x="40" y="429"/>
                    <a:pt x="45" y="430"/>
                    <a:pt x="47" y="435"/>
                  </a:cubicBezTo>
                  <a:cubicBezTo>
                    <a:pt x="56" y="429"/>
                    <a:pt x="65" y="426"/>
                    <a:pt x="76" y="422"/>
                  </a:cubicBezTo>
                  <a:cubicBezTo>
                    <a:pt x="79" y="421"/>
                    <a:pt x="79" y="421"/>
                    <a:pt x="79" y="421"/>
                  </a:cubicBezTo>
                  <a:cubicBezTo>
                    <a:pt x="85" y="419"/>
                    <a:pt x="94" y="410"/>
                    <a:pt x="102" y="402"/>
                  </a:cubicBezTo>
                  <a:cubicBezTo>
                    <a:pt x="109" y="395"/>
                    <a:pt x="117" y="387"/>
                    <a:pt x="124" y="382"/>
                  </a:cubicBezTo>
                  <a:cubicBezTo>
                    <a:pt x="132" y="377"/>
                    <a:pt x="144" y="379"/>
                    <a:pt x="154" y="381"/>
                  </a:cubicBezTo>
                  <a:cubicBezTo>
                    <a:pt x="159" y="383"/>
                    <a:pt x="165" y="384"/>
                    <a:pt x="168" y="382"/>
                  </a:cubicBezTo>
                  <a:cubicBezTo>
                    <a:pt x="172" y="381"/>
                    <a:pt x="178" y="377"/>
                    <a:pt x="185" y="374"/>
                  </a:cubicBezTo>
                  <a:cubicBezTo>
                    <a:pt x="200" y="365"/>
                    <a:pt x="216" y="357"/>
                    <a:pt x="228" y="357"/>
                  </a:cubicBezTo>
                  <a:cubicBezTo>
                    <a:pt x="230" y="357"/>
                    <a:pt x="230" y="357"/>
                    <a:pt x="230" y="357"/>
                  </a:cubicBezTo>
                  <a:cubicBezTo>
                    <a:pt x="271" y="362"/>
                    <a:pt x="300" y="331"/>
                    <a:pt x="313" y="305"/>
                  </a:cubicBezTo>
                  <a:cubicBezTo>
                    <a:pt x="316" y="300"/>
                    <a:pt x="321" y="296"/>
                    <a:pt x="325" y="293"/>
                  </a:cubicBezTo>
                  <a:cubicBezTo>
                    <a:pt x="327" y="292"/>
                    <a:pt x="329" y="290"/>
                    <a:pt x="330" y="289"/>
                  </a:cubicBezTo>
                  <a:cubicBezTo>
                    <a:pt x="330" y="288"/>
                    <a:pt x="329" y="286"/>
                    <a:pt x="328" y="285"/>
                  </a:cubicBezTo>
                  <a:cubicBezTo>
                    <a:pt x="325" y="280"/>
                    <a:pt x="321" y="273"/>
                    <a:pt x="325" y="266"/>
                  </a:cubicBezTo>
                  <a:cubicBezTo>
                    <a:pt x="329" y="257"/>
                    <a:pt x="335" y="250"/>
                    <a:pt x="339" y="244"/>
                  </a:cubicBezTo>
                  <a:cubicBezTo>
                    <a:pt x="344" y="238"/>
                    <a:pt x="349" y="233"/>
                    <a:pt x="352" y="225"/>
                  </a:cubicBezTo>
                  <a:cubicBezTo>
                    <a:pt x="360" y="209"/>
                    <a:pt x="360" y="209"/>
                    <a:pt x="360" y="209"/>
                  </a:cubicBezTo>
                  <a:cubicBezTo>
                    <a:pt x="375" y="236"/>
                    <a:pt x="375" y="236"/>
                    <a:pt x="375" y="236"/>
                  </a:cubicBezTo>
                  <a:cubicBezTo>
                    <a:pt x="374" y="232"/>
                    <a:pt x="375" y="229"/>
                    <a:pt x="376" y="226"/>
                  </a:cubicBezTo>
                  <a:cubicBezTo>
                    <a:pt x="381" y="216"/>
                    <a:pt x="395" y="213"/>
                    <a:pt x="408" y="218"/>
                  </a:cubicBezTo>
                  <a:cubicBezTo>
                    <a:pt x="409" y="210"/>
                    <a:pt x="412" y="200"/>
                    <a:pt x="417" y="193"/>
                  </a:cubicBezTo>
                  <a:cubicBezTo>
                    <a:pt x="421" y="189"/>
                    <a:pt x="425" y="187"/>
                    <a:pt x="429" y="185"/>
                  </a:cubicBezTo>
                  <a:cubicBezTo>
                    <a:pt x="423" y="164"/>
                    <a:pt x="423" y="164"/>
                    <a:pt x="423" y="164"/>
                  </a:cubicBezTo>
                  <a:cubicBezTo>
                    <a:pt x="436" y="167"/>
                    <a:pt x="436" y="167"/>
                    <a:pt x="436" y="167"/>
                  </a:cubicBezTo>
                  <a:cubicBezTo>
                    <a:pt x="432" y="153"/>
                    <a:pt x="432" y="153"/>
                    <a:pt x="432" y="153"/>
                  </a:cubicBezTo>
                  <a:cubicBezTo>
                    <a:pt x="444" y="153"/>
                    <a:pt x="444" y="153"/>
                    <a:pt x="444" y="153"/>
                  </a:cubicBezTo>
                  <a:cubicBezTo>
                    <a:pt x="448" y="153"/>
                    <a:pt x="451" y="153"/>
                    <a:pt x="453" y="152"/>
                  </a:cubicBezTo>
                  <a:cubicBezTo>
                    <a:pt x="457" y="152"/>
                    <a:pt x="460" y="152"/>
                    <a:pt x="462" y="152"/>
                  </a:cubicBezTo>
                  <a:cubicBezTo>
                    <a:pt x="466" y="148"/>
                    <a:pt x="466" y="147"/>
                    <a:pt x="465" y="138"/>
                  </a:cubicBezTo>
                  <a:cubicBezTo>
                    <a:pt x="457" y="89"/>
                    <a:pt x="457" y="89"/>
                    <a:pt x="457" y="89"/>
                  </a:cubicBezTo>
                  <a:cubicBezTo>
                    <a:pt x="482" y="132"/>
                    <a:pt x="482" y="132"/>
                    <a:pt x="482" y="132"/>
                  </a:cubicBezTo>
                  <a:cubicBezTo>
                    <a:pt x="482" y="132"/>
                    <a:pt x="482" y="133"/>
                    <a:pt x="485" y="133"/>
                  </a:cubicBezTo>
                  <a:cubicBezTo>
                    <a:pt x="488" y="133"/>
                    <a:pt x="492" y="132"/>
                    <a:pt x="496" y="131"/>
                  </a:cubicBezTo>
                  <a:cubicBezTo>
                    <a:pt x="507" y="129"/>
                    <a:pt x="520" y="128"/>
                    <a:pt x="530" y="133"/>
                  </a:cubicBezTo>
                  <a:cubicBezTo>
                    <a:pt x="551" y="141"/>
                    <a:pt x="559" y="153"/>
                    <a:pt x="560" y="166"/>
                  </a:cubicBezTo>
                  <a:cubicBezTo>
                    <a:pt x="572" y="159"/>
                    <a:pt x="587" y="158"/>
                    <a:pt x="600" y="164"/>
                  </a:cubicBezTo>
                  <a:cubicBezTo>
                    <a:pt x="600" y="163"/>
                    <a:pt x="600" y="163"/>
                    <a:pt x="600" y="162"/>
                  </a:cubicBezTo>
                  <a:cubicBezTo>
                    <a:pt x="597" y="150"/>
                    <a:pt x="596" y="140"/>
                    <a:pt x="609" y="117"/>
                  </a:cubicBezTo>
                  <a:cubicBezTo>
                    <a:pt x="609" y="117"/>
                    <a:pt x="609" y="117"/>
                    <a:pt x="609" y="117"/>
                  </a:cubicBezTo>
                  <a:cubicBezTo>
                    <a:pt x="616" y="121"/>
                    <a:pt x="616" y="121"/>
                    <a:pt x="616" y="121"/>
                  </a:cubicBezTo>
                  <a:cubicBezTo>
                    <a:pt x="611" y="115"/>
                    <a:pt x="611" y="115"/>
                    <a:pt x="611" y="115"/>
                  </a:cubicBezTo>
                  <a:cubicBezTo>
                    <a:pt x="612" y="114"/>
                    <a:pt x="619" y="105"/>
                    <a:pt x="621" y="102"/>
                  </a:cubicBezTo>
                  <a:cubicBezTo>
                    <a:pt x="621" y="102"/>
                    <a:pt x="621" y="102"/>
                    <a:pt x="621" y="102"/>
                  </a:cubicBezTo>
                  <a:cubicBezTo>
                    <a:pt x="621" y="102"/>
                    <a:pt x="621" y="102"/>
                    <a:pt x="621" y="102"/>
                  </a:cubicBezTo>
                  <a:cubicBezTo>
                    <a:pt x="623" y="100"/>
                    <a:pt x="624" y="97"/>
                    <a:pt x="626" y="93"/>
                  </a:cubicBezTo>
                  <a:cubicBezTo>
                    <a:pt x="629" y="86"/>
                    <a:pt x="635" y="74"/>
                    <a:pt x="647" y="77"/>
                  </a:cubicBezTo>
                  <a:cubicBezTo>
                    <a:pt x="648" y="76"/>
                    <a:pt x="649" y="74"/>
                    <a:pt x="650" y="73"/>
                  </a:cubicBezTo>
                  <a:cubicBezTo>
                    <a:pt x="655" y="66"/>
                    <a:pt x="665" y="66"/>
                    <a:pt x="668" y="66"/>
                  </a:cubicBezTo>
                  <a:cubicBezTo>
                    <a:pt x="671" y="66"/>
                    <a:pt x="675" y="66"/>
                    <a:pt x="679" y="67"/>
                  </a:cubicBezTo>
                  <a:cubicBezTo>
                    <a:pt x="686" y="67"/>
                    <a:pt x="694" y="68"/>
                    <a:pt x="698" y="66"/>
                  </a:cubicBezTo>
                  <a:cubicBezTo>
                    <a:pt x="704" y="63"/>
                    <a:pt x="706" y="60"/>
                    <a:pt x="706" y="58"/>
                  </a:cubicBezTo>
                  <a:cubicBezTo>
                    <a:pt x="705" y="55"/>
                    <a:pt x="698" y="49"/>
                    <a:pt x="685" y="47"/>
                  </a:cubicBezTo>
                  <a:cubicBezTo>
                    <a:pt x="656" y="43"/>
                    <a:pt x="656" y="43"/>
                    <a:pt x="656" y="43"/>
                  </a:cubicBezTo>
                  <a:cubicBezTo>
                    <a:pt x="681" y="30"/>
                    <a:pt x="681" y="30"/>
                    <a:pt x="681" y="30"/>
                  </a:cubicBezTo>
                  <a:cubicBezTo>
                    <a:pt x="694" y="23"/>
                    <a:pt x="706" y="27"/>
                    <a:pt x="713" y="31"/>
                  </a:cubicBezTo>
                  <a:cubicBezTo>
                    <a:pt x="715" y="33"/>
                    <a:pt x="717" y="34"/>
                    <a:pt x="719" y="34"/>
                  </a:cubicBezTo>
                  <a:cubicBezTo>
                    <a:pt x="726" y="30"/>
                    <a:pt x="726" y="30"/>
                    <a:pt x="726" y="30"/>
                  </a:cubicBezTo>
                  <a:cubicBezTo>
                    <a:pt x="732" y="36"/>
                    <a:pt x="732" y="36"/>
                    <a:pt x="732" y="36"/>
                  </a:cubicBezTo>
                  <a:cubicBezTo>
                    <a:pt x="741" y="50"/>
                    <a:pt x="776" y="62"/>
                    <a:pt x="805" y="62"/>
                  </a:cubicBezTo>
                  <a:cubicBezTo>
                    <a:pt x="818" y="62"/>
                    <a:pt x="829" y="59"/>
                    <a:pt x="834" y="55"/>
                  </a:cubicBezTo>
                  <a:cubicBezTo>
                    <a:pt x="890" y="8"/>
                    <a:pt x="890" y="8"/>
                    <a:pt x="890" y="8"/>
                  </a:cubicBezTo>
                  <a:cubicBezTo>
                    <a:pt x="860" y="50"/>
                    <a:pt x="860" y="50"/>
                    <a:pt x="860" y="50"/>
                  </a:cubicBezTo>
                  <a:cubicBezTo>
                    <a:pt x="865" y="55"/>
                    <a:pt x="865" y="55"/>
                    <a:pt x="865" y="55"/>
                  </a:cubicBezTo>
                  <a:cubicBezTo>
                    <a:pt x="870" y="60"/>
                    <a:pt x="877" y="67"/>
                    <a:pt x="880" y="71"/>
                  </a:cubicBezTo>
                  <a:cubicBezTo>
                    <a:pt x="886" y="77"/>
                    <a:pt x="886" y="77"/>
                    <a:pt x="886" y="77"/>
                  </a:cubicBezTo>
                  <a:cubicBezTo>
                    <a:pt x="881" y="83"/>
                    <a:pt x="881" y="83"/>
                    <a:pt x="881" y="83"/>
                  </a:cubicBezTo>
                  <a:cubicBezTo>
                    <a:pt x="876" y="88"/>
                    <a:pt x="875" y="93"/>
                    <a:pt x="873" y="97"/>
                  </a:cubicBezTo>
                  <a:cubicBezTo>
                    <a:pt x="872" y="103"/>
                    <a:pt x="870" y="112"/>
                    <a:pt x="859" y="114"/>
                  </a:cubicBezTo>
                  <a:cubicBezTo>
                    <a:pt x="859" y="116"/>
                    <a:pt x="859" y="117"/>
                    <a:pt x="859" y="118"/>
                  </a:cubicBezTo>
                  <a:cubicBezTo>
                    <a:pt x="856" y="133"/>
                    <a:pt x="856" y="133"/>
                    <a:pt x="856" y="133"/>
                  </a:cubicBezTo>
                  <a:cubicBezTo>
                    <a:pt x="852" y="130"/>
                    <a:pt x="852" y="130"/>
                    <a:pt x="852" y="130"/>
                  </a:cubicBezTo>
                  <a:cubicBezTo>
                    <a:pt x="850" y="136"/>
                    <a:pt x="848" y="141"/>
                    <a:pt x="846" y="146"/>
                  </a:cubicBezTo>
                  <a:cubicBezTo>
                    <a:pt x="836" y="168"/>
                    <a:pt x="837" y="172"/>
                    <a:pt x="845" y="175"/>
                  </a:cubicBezTo>
                  <a:cubicBezTo>
                    <a:pt x="861" y="183"/>
                    <a:pt x="864" y="186"/>
                    <a:pt x="866" y="203"/>
                  </a:cubicBezTo>
                  <a:cubicBezTo>
                    <a:pt x="866" y="205"/>
                    <a:pt x="866" y="205"/>
                    <a:pt x="866" y="205"/>
                  </a:cubicBezTo>
                  <a:cubicBezTo>
                    <a:pt x="868" y="205"/>
                    <a:pt x="869" y="204"/>
                    <a:pt x="870" y="204"/>
                  </a:cubicBezTo>
                  <a:cubicBezTo>
                    <a:pt x="877" y="201"/>
                    <a:pt x="885" y="199"/>
                    <a:pt x="892" y="202"/>
                  </a:cubicBezTo>
                  <a:cubicBezTo>
                    <a:pt x="900" y="206"/>
                    <a:pt x="908" y="214"/>
                    <a:pt x="915" y="221"/>
                  </a:cubicBezTo>
                  <a:cubicBezTo>
                    <a:pt x="918" y="224"/>
                    <a:pt x="920" y="226"/>
                    <a:pt x="923" y="229"/>
                  </a:cubicBezTo>
                  <a:cubicBezTo>
                    <a:pt x="926" y="231"/>
                    <a:pt x="931" y="232"/>
                    <a:pt x="937" y="233"/>
                  </a:cubicBezTo>
                  <a:cubicBezTo>
                    <a:pt x="943" y="233"/>
                    <a:pt x="950" y="234"/>
                    <a:pt x="956" y="238"/>
                  </a:cubicBezTo>
                  <a:cubicBezTo>
                    <a:pt x="964" y="243"/>
                    <a:pt x="970" y="250"/>
                    <a:pt x="975" y="256"/>
                  </a:cubicBezTo>
                  <a:cubicBezTo>
                    <a:pt x="985" y="268"/>
                    <a:pt x="990" y="272"/>
                    <a:pt x="1003" y="268"/>
                  </a:cubicBezTo>
                  <a:cubicBezTo>
                    <a:pt x="1042" y="255"/>
                    <a:pt x="1041" y="203"/>
                    <a:pt x="1040" y="149"/>
                  </a:cubicBezTo>
                  <a:cubicBezTo>
                    <a:pt x="1039" y="91"/>
                    <a:pt x="1037" y="31"/>
                    <a:pt x="1083" y="5"/>
                  </a:cubicBezTo>
                  <a:cubicBezTo>
                    <a:pt x="1092" y="0"/>
                    <a:pt x="1092" y="0"/>
                    <a:pt x="1092" y="0"/>
                  </a:cubicBezTo>
                  <a:cubicBezTo>
                    <a:pt x="1096" y="11"/>
                    <a:pt x="1096" y="11"/>
                    <a:pt x="1096" y="11"/>
                  </a:cubicBezTo>
                  <a:cubicBezTo>
                    <a:pt x="1100" y="22"/>
                    <a:pt x="1102" y="33"/>
                    <a:pt x="1104" y="43"/>
                  </a:cubicBezTo>
                  <a:cubicBezTo>
                    <a:pt x="1106" y="53"/>
                    <a:pt x="1107" y="63"/>
                    <a:pt x="1111" y="72"/>
                  </a:cubicBezTo>
                  <a:cubicBezTo>
                    <a:pt x="1112" y="76"/>
                    <a:pt x="1114" y="83"/>
                    <a:pt x="1116" y="91"/>
                  </a:cubicBezTo>
                  <a:cubicBezTo>
                    <a:pt x="1121" y="106"/>
                    <a:pt x="1130" y="138"/>
                    <a:pt x="1134" y="143"/>
                  </a:cubicBezTo>
                  <a:cubicBezTo>
                    <a:pt x="1137" y="145"/>
                    <a:pt x="1138" y="145"/>
                    <a:pt x="1139" y="145"/>
                  </a:cubicBezTo>
                  <a:cubicBezTo>
                    <a:pt x="1140" y="145"/>
                    <a:pt x="1143" y="144"/>
                    <a:pt x="1146" y="143"/>
                  </a:cubicBezTo>
                  <a:cubicBezTo>
                    <a:pt x="1150" y="142"/>
                    <a:pt x="1150" y="142"/>
                    <a:pt x="1150" y="142"/>
                  </a:cubicBezTo>
                  <a:cubicBezTo>
                    <a:pt x="1164" y="138"/>
                    <a:pt x="1175" y="151"/>
                    <a:pt x="1184" y="162"/>
                  </a:cubicBezTo>
                  <a:cubicBezTo>
                    <a:pt x="1186" y="164"/>
                    <a:pt x="1188" y="166"/>
                    <a:pt x="1189" y="168"/>
                  </a:cubicBezTo>
                  <a:cubicBezTo>
                    <a:pt x="1198" y="176"/>
                    <a:pt x="1198" y="191"/>
                    <a:pt x="1199" y="203"/>
                  </a:cubicBezTo>
                  <a:cubicBezTo>
                    <a:pt x="1199" y="207"/>
                    <a:pt x="1199" y="210"/>
                    <a:pt x="1200" y="212"/>
                  </a:cubicBezTo>
                  <a:cubicBezTo>
                    <a:pt x="1200" y="221"/>
                    <a:pt x="1203" y="225"/>
                    <a:pt x="1206" y="229"/>
                  </a:cubicBezTo>
                  <a:cubicBezTo>
                    <a:pt x="1209" y="233"/>
                    <a:pt x="1212" y="238"/>
                    <a:pt x="1215" y="245"/>
                  </a:cubicBezTo>
                  <a:cubicBezTo>
                    <a:pt x="1218" y="255"/>
                    <a:pt x="1219" y="264"/>
                    <a:pt x="1221" y="273"/>
                  </a:cubicBezTo>
                  <a:cubicBezTo>
                    <a:pt x="1223" y="286"/>
                    <a:pt x="1225" y="298"/>
                    <a:pt x="1231" y="309"/>
                  </a:cubicBezTo>
                  <a:cubicBezTo>
                    <a:pt x="1233" y="312"/>
                    <a:pt x="1235" y="315"/>
                    <a:pt x="1236" y="317"/>
                  </a:cubicBezTo>
                  <a:cubicBezTo>
                    <a:pt x="1238" y="322"/>
                    <a:pt x="1238" y="322"/>
                    <a:pt x="1246" y="329"/>
                  </a:cubicBezTo>
                  <a:cubicBezTo>
                    <a:pt x="1249" y="332"/>
                    <a:pt x="1249" y="332"/>
                    <a:pt x="1249" y="332"/>
                  </a:cubicBezTo>
                  <a:cubicBezTo>
                    <a:pt x="1251" y="333"/>
                    <a:pt x="1252" y="334"/>
                    <a:pt x="1252" y="334"/>
                  </a:cubicBezTo>
                  <a:cubicBezTo>
                    <a:pt x="1256" y="333"/>
                    <a:pt x="1258" y="332"/>
                    <a:pt x="1260" y="332"/>
                  </a:cubicBezTo>
                  <a:cubicBezTo>
                    <a:pt x="1271" y="332"/>
                    <a:pt x="1275" y="344"/>
                    <a:pt x="1278" y="351"/>
                  </a:cubicBezTo>
                  <a:cubicBezTo>
                    <a:pt x="1278" y="352"/>
                    <a:pt x="1279" y="352"/>
                    <a:pt x="1284" y="353"/>
                  </a:cubicBezTo>
                  <a:cubicBezTo>
                    <a:pt x="1288" y="354"/>
                    <a:pt x="1294" y="355"/>
                    <a:pt x="1298" y="357"/>
                  </a:cubicBezTo>
                  <a:cubicBezTo>
                    <a:pt x="1314" y="367"/>
                    <a:pt x="1319" y="373"/>
                    <a:pt x="1317" y="384"/>
                  </a:cubicBezTo>
                  <a:cubicBezTo>
                    <a:pt x="1318" y="387"/>
                    <a:pt x="1318" y="387"/>
                    <a:pt x="1318" y="387"/>
                  </a:cubicBezTo>
                  <a:cubicBezTo>
                    <a:pt x="1323" y="394"/>
                    <a:pt x="1323" y="394"/>
                    <a:pt x="1323" y="394"/>
                  </a:cubicBezTo>
                  <a:cubicBezTo>
                    <a:pt x="1337" y="413"/>
                    <a:pt x="1345" y="424"/>
                    <a:pt x="1351" y="447"/>
                  </a:cubicBezTo>
                  <a:cubicBezTo>
                    <a:pt x="1351" y="446"/>
                    <a:pt x="1352" y="446"/>
                    <a:pt x="1352" y="445"/>
                  </a:cubicBezTo>
                  <a:cubicBezTo>
                    <a:pt x="1358" y="432"/>
                    <a:pt x="1358" y="432"/>
                    <a:pt x="1358" y="432"/>
                  </a:cubicBezTo>
                  <a:cubicBezTo>
                    <a:pt x="1367" y="442"/>
                    <a:pt x="1367" y="442"/>
                    <a:pt x="1367" y="442"/>
                  </a:cubicBezTo>
                  <a:cubicBezTo>
                    <a:pt x="1369" y="444"/>
                    <a:pt x="1371" y="446"/>
                    <a:pt x="1374" y="448"/>
                  </a:cubicBezTo>
                  <a:cubicBezTo>
                    <a:pt x="1375" y="449"/>
                    <a:pt x="1376" y="450"/>
                    <a:pt x="1377" y="451"/>
                  </a:cubicBezTo>
                  <a:cubicBezTo>
                    <a:pt x="1387" y="430"/>
                    <a:pt x="1387" y="430"/>
                    <a:pt x="1387" y="430"/>
                  </a:cubicBezTo>
                  <a:cubicBezTo>
                    <a:pt x="1394" y="469"/>
                    <a:pt x="1394" y="469"/>
                    <a:pt x="1394" y="469"/>
                  </a:cubicBezTo>
                  <a:cubicBezTo>
                    <a:pt x="1396" y="490"/>
                    <a:pt x="1398" y="499"/>
                    <a:pt x="1413" y="512"/>
                  </a:cubicBezTo>
                  <a:cubicBezTo>
                    <a:pt x="1435" y="531"/>
                    <a:pt x="1451" y="545"/>
                    <a:pt x="1466" y="569"/>
                  </a:cubicBezTo>
                  <a:cubicBezTo>
                    <a:pt x="1481" y="595"/>
                    <a:pt x="1481" y="613"/>
                    <a:pt x="1481" y="639"/>
                  </a:cubicBezTo>
                  <a:cubicBezTo>
                    <a:pt x="1481" y="649"/>
                    <a:pt x="1481" y="649"/>
                    <a:pt x="1481" y="649"/>
                  </a:cubicBezTo>
                  <a:cubicBezTo>
                    <a:pt x="1481" y="658"/>
                    <a:pt x="1484" y="667"/>
                    <a:pt x="1488" y="678"/>
                  </a:cubicBezTo>
                  <a:cubicBezTo>
                    <a:pt x="1493" y="692"/>
                    <a:pt x="1498" y="707"/>
                    <a:pt x="1495" y="722"/>
                  </a:cubicBezTo>
                  <a:cubicBezTo>
                    <a:pt x="1493" y="733"/>
                    <a:pt x="1492" y="745"/>
                    <a:pt x="1490" y="757"/>
                  </a:cubicBezTo>
                  <a:cubicBezTo>
                    <a:pt x="1483" y="799"/>
                    <a:pt x="1477" y="842"/>
                    <a:pt x="1455" y="877"/>
                  </a:cubicBezTo>
                  <a:cubicBezTo>
                    <a:pt x="1450" y="887"/>
                    <a:pt x="1442" y="894"/>
                    <a:pt x="1433" y="902"/>
                  </a:cubicBezTo>
                  <a:cubicBezTo>
                    <a:pt x="1424" y="911"/>
                    <a:pt x="1416" y="919"/>
                    <a:pt x="1412" y="928"/>
                  </a:cubicBezTo>
                  <a:cubicBezTo>
                    <a:pt x="1408" y="936"/>
                    <a:pt x="1405" y="949"/>
                    <a:pt x="1403" y="963"/>
                  </a:cubicBezTo>
                  <a:cubicBezTo>
                    <a:pt x="1400" y="976"/>
                    <a:pt x="1397" y="989"/>
                    <a:pt x="1393" y="1000"/>
                  </a:cubicBezTo>
                  <a:cubicBezTo>
                    <a:pt x="1387" y="1016"/>
                    <a:pt x="1387" y="1016"/>
                    <a:pt x="1387" y="1016"/>
                  </a:cubicBezTo>
                  <a:cubicBezTo>
                    <a:pt x="1383" y="1010"/>
                    <a:pt x="1383" y="1010"/>
                    <a:pt x="1383" y="1010"/>
                  </a:cubicBezTo>
                  <a:cubicBezTo>
                    <a:pt x="1379" y="1021"/>
                    <a:pt x="1378" y="1034"/>
                    <a:pt x="1376" y="1046"/>
                  </a:cubicBezTo>
                  <a:cubicBezTo>
                    <a:pt x="1372" y="1075"/>
                    <a:pt x="1368" y="1106"/>
                    <a:pt x="1338" y="1120"/>
                  </a:cubicBezTo>
                  <a:cubicBezTo>
                    <a:pt x="1327" y="1126"/>
                    <a:pt x="1316" y="1127"/>
                    <a:pt x="1307" y="1129"/>
                  </a:cubicBezTo>
                  <a:cubicBezTo>
                    <a:pt x="1297" y="1130"/>
                    <a:pt x="1287" y="1131"/>
                    <a:pt x="1276" y="1140"/>
                  </a:cubicBezTo>
                  <a:cubicBezTo>
                    <a:pt x="1269" y="1145"/>
                    <a:pt x="1260" y="1150"/>
                    <a:pt x="1252" y="1155"/>
                  </a:cubicBezTo>
                  <a:cubicBezTo>
                    <a:pt x="1249" y="1156"/>
                    <a:pt x="1246" y="1158"/>
                    <a:pt x="1243" y="1160"/>
                  </a:cubicBezTo>
                  <a:cubicBezTo>
                    <a:pt x="1241" y="1166"/>
                    <a:pt x="1241" y="1166"/>
                    <a:pt x="1241" y="1166"/>
                  </a:cubicBezTo>
                  <a:cubicBezTo>
                    <a:pt x="1239" y="1170"/>
                    <a:pt x="1237" y="1175"/>
                    <a:pt x="1235" y="1179"/>
                  </a:cubicBezTo>
                  <a:lnTo>
                    <a:pt x="1230" y="1190"/>
                  </a:lnTo>
                  <a:close/>
                  <a:moveTo>
                    <a:pt x="1181" y="1126"/>
                  </a:moveTo>
                  <a:cubicBezTo>
                    <a:pt x="1196" y="1128"/>
                    <a:pt x="1208" y="1141"/>
                    <a:pt x="1219" y="1154"/>
                  </a:cubicBezTo>
                  <a:cubicBezTo>
                    <a:pt x="1225" y="1149"/>
                    <a:pt x="1233" y="1144"/>
                    <a:pt x="1243" y="1139"/>
                  </a:cubicBezTo>
                  <a:cubicBezTo>
                    <a:pt x="1251" y="1134"/>
                    <a:pt x="1259" y="1130"/>
                    <a:pt x="1265" y="1125"/>
                  </a:cubicBezTo>
                  <a:cubicBezTo>
                    <a:pt x="1280" y="1114"/>
                    <a:pt x="1293" y="1112"/>
                    <a:pt x="1305" y="1110"/>
                  </a:cubicBezTo>
                  <a:cubicBezTo>
                    <a:pt x="1313" y="1109"/>
                    <a:pt x="1322" y="1108"/>
                    <a:pt x="1331" y="1104"/>
                  </a:cubicBezTo>
                  <a:cubicBezTo>
                    <a:pt x="1351" y="1094"/>
                    <a:pt x="1354" y="1070"/>
                    <a:pt x="1358" y="1043"/>
                  </a:cubicBezTo>
                  <a:cubicBezTo>
                    <a:pt x="1360" y="1024"/>
                    <a:pt x="1363" y="1004"/>
                    <a:pt x="1373" y="987"/>
                  </a:cubicBezTo>
                  <a:cubicBezTo>
                    <a:pt x="1380" y="974"/>
                    <a:pt x="1380" y="974"/>
                    <a:pt x="1380" y="974"/>
                  </a:cubicBezTo>
                  <a:cubicBezTo>
                    <a:pt x="1381" y="975"/>
                    <a:pt x="1381" y="975"/>
                    <a:pt x="1381" y="975"/>
                  </a:cubicBezTo>
                  <a:cubicBezTo>
                    <a:pt x="1382" y="970"/>
                    <a:pt x="1383" y="964"/>
                    <a:pt x="1384" y="959"/>
                  </a:cubicBezTo>
                  <a:cubicBezTo>
                    <a:pt x="1388" y="944"/>
                    <a:pt x="1390" y="930"/>
                    <a:pt x="1395" y="921"/>
                  </a:cubicBezTo>
                  <a:cubicBezTo>
                    <a:pt x="1400" y="908"/>
                    <a:pt x="1411" y="898"/>
                    <a:pt x="1420" y="889"/>
                  </a:cubicBezTo>
                  <a:cubicBezTo>
                    <a:pt x="1428" y="882"/>
                    <a:pt x="1435" y="875"/>
                    <a:pt x="1440" y="868"/>
                  </a:cubicBezTo>
                  <a:cubicBezTo>
                    <a:pt x="1459" y="835"/>
                    <a:pt x="1466" y="794"/>
                    <a:pt x="1471" y="754"/>
                  </a:cubicBezTo>
                  <a:cubicBezTo>
                    <a:pt x="1473" y="742"/>
                    <a:pt x="1475" y="730"/>
                    <a:pt x="1477" y="719"/>
                  </a:cubicBezTo>
                  <a:cubicBezTo>
                    <a:pt x="1479" y="709"/>
                    <a:pt x="1475" y="697"/>
                    <a:pt x="1471" y="684"/>
                  </a:cubicBezTo>
                  <a:cubicBezTo>
                    <a:pt x="1467" y="673"/>
                    <a:pt x="1463" y="661"/>
                    <a:pt x="1463" y="649"/>
                  </a:cubicBezTo>
                  <a:cubicBezTo>
                    <a:pt x="1463" y="639"/>
                    <a:pt x="1463" y="639"/>
                    <a:pt x="1463" y="639"/>
                  </a:cubicBezTo>
                  <a:cubicBezTo>
                    <a:pt x="1463" y="614"/>
                    <a:pt x="1463" y="600"/>
                    <a:pt x="1450" y="579"/>
                  </a:cubicBezTo>
                  <a:cubicBezTo>
                    <a:pt x="1437" y="557"/>
                    <a:pt x="1422" y="544"/>
                    <a:pt x="1402" y="527"/>
                  </a:cubicBezTo>
                  <a:cubicBezTo>
                    <a:pt x="1384" y="511"/>
                    <a:pt x="1379" y="498"/>
                    <a:pt x="1377" y="481"/>
                  </a:cubicBezTo>
                  <a:cubicBezTo>
                    <a:pt x="1371" y="472"/>
                    <a:pt x="1371" y="472"/>
                    <a:pt x="1371" y="472"/>
                  </a:cubicBezTo>
                  <a:cubicBezTo>
                    <a:pt x="1369" y="469"/>
                    <a:pt x="1366" y="466"/>
                    <a:pt x="1362" y="463"/>
                  </a:cubicBezTo>
                  <a:cubicBezTo>
                    <a:pt x="1360" y="464"/>
                    <a:pt x="1358" y="466"/>
                    <a:pt x="1357" y="467"/>
                  </a:cubicBezTo>
                  <a:cubicBezTo>
                    <a:pt x="1355" y="468"/>
                    <a:pt x="1354" y="469"/>
                    <a:pt x="1353" y="470"/>
                  </a:cubicBezTo>
                  <a:cubicBezTo>
                    <a:pt x="1340" y="489"/>
                    <a:pt x="1340" y="489"/>
                    <a:pt x="1340" y="489"/>
                  </a:cubicBezTo>
                  <a:cubicBezTo>
                    <a:pt x="1336" y="467"/>
                    <a:pt x="1336" y="467"/>
                    <a:pt x="1336" y="467"/>
                  </a:cubicBezTo>
                  <a:cubicBezTo>
                    <a:pt x="1331" y="436"/>
                    <a:pt x="1324" y="427"/>
                    <a:pt x="1308" y="405"/>
                  </a:cubicBezTo>
                  <a:cubicBezTo>
                    <a:pt x="1303" y="398"/>
                    <a:pt x="1303" y="398"/>
                    <a:pt x="1303" y="398"/>
                  </a:cubicBezTo>
                  <a:cubicBezTo>
                    <a:pt x="1297" y="390"/>
                    <a:pt x="1298" y="384"/>
                    <a:pt x="1299" y="381"/>
                  </a:cubicBezTo>
                  <a:cubicBezTo>
                    <a:pt x="1299" y="381"/>
                    <a:pt x="1298" y="378"/>
                    <a:pt x="1289" y="373"/>
                  </a:cubicBezTo>
                  <a:cubicBezTo>
                    <a:pt x="1287" y="372"/>
                    <a:pt x="1284" y="372"/>
                    <a:pt x="1281" y="371"/>
                  </a:cubicBezTo>
                  <a:cubicBezTo>
                    <a:pt x="1275" y="370"/>
                    <a:pt x="1265" y="369"/>
                    <a:pt x="1261" y="357"/>
                  </a:cubicBezTo>
                  <a:cubicBezTo>
                    <a:pt x="1260" y="355"/>
                    <a:pt x="1259" y="353"/>
                    <a:pt x="1258" y="351"/>
                  </a:cubicBezTo>
                  <a:cubicBezTo>
                    <a:pt x="1253" y="353"/>
                    <a:pt x="1244" y="352"/>
                    <a:pt x="1237" y="346"/>
                  </a:cubicBezTo>
                  <a:cubicBezTo>
                    <a:pt x="1234" y="343"/>
                    <a:pt x="1234" y="343"/>
                    <a:pt x="1234" y="343"/>
                  </a:cubicBezTo>
                  <a:cubicBezTo>
                    <a:pt x="1224" y="334"/>
                    <a:pt x="1224" y="333"/>
                    <a:pt x="1219" y="326"/>
                  </a:cubicBezTo>
                  <a:cubicBezTo>
                    <a:pt x="1218" y="324"/>
                    <a:pt x="1217" y="321"/>
                    <a:pt x="1215" y="318"/>
                  </a:cubicBezTo>
                  <a:cubicBezTo>
                    <a:pt x="1207" y="304"/>
                    <a:pt x="1205" y="290"/>
                    <a:pt x="1203" y="276"/>
                  </a:cubicBezTo>
                  <a:cubicBezTo>
                    <a:pt x="1201" y="268"/>
                    <a:pt x="1200" y="259"/>
                    <a:pt x="1197" y="251"/>
                  </a:cubicBezTo>
                  <a:cubicBezTo>
                    <a:pt x="1196" y="246"/>
                    <a:pt x="1194" y="244"/>
                    <a:pt x="1192" y="240"/>
                  </a:cubicBezTo>
                  <a:cubicBezTo>
                    <a:pt x="1188" y="235"/>
                    <a:pt x="1183" y="228"/>
                    <a:pt x="1181" y="214"/>
                  </a:cubicBezTo>
                  <a:cubicBezTo>
                    <a:pt x="1181" y="211"/>
                    <a:pt x="1181" y="208"/>
                    <a:pt x="1180" y="204"/>
                  </a:cubicBezTo>
                  <a:cubicBezTo>
                    <a:pt x="1180" y="197"/>
                    <a:pt x="1180" y="184"/>
                    <a:pt x="1176" y="181"/>
                  </a:cubicBezTo>
                  <a:cubicBezTo>
                    <a:pt x="1175" y="179"/>
                    <a:pt x="1172" y="176"/>
                    <a:pt x="1170" y="173"/>
                  </a:cubicBezTo>
                  <a:cubicBezTo>
                    <a:pt x="1166" y="169"/>
                    <a:pt x="1158" y="160"/>
                    <a:pt x="1155" y="160"/>
                  </a:cubicBezTo>
                  <a:cubicBezTo>
                    <a:pt x="1151" y="161"/>
                    <a:pt x="1151" y="161"/>
                    <a:pt x="1151" y="161"/>
                  </a:cubicBezTo>
                  <a:cubicBezTo>
                    <a:pt x="1141" y="164"/>
                    <a:pt x="1131" y="164"/>
                    <a:pt x="1122" y="156"/>
                  </a:cubicBezTo>
                  <a:cubicBezTo>
                    <a:pt x="1115" y="151"/>
                    <a:pt x="1110" y="133"/>
                    <a:pt x="1099" y="96"/>
                  </a:cubicBezTo>
                  <a:cubicBezTo>
                    <a:pt x="1097" y="88"/>
                    <a:pt x="1094" y="81"/>
                    <a:pt x="1093" y="78"/>
                  </a:cubicBezTo>
                  <a:cubicBezTo>
                    <a:pt x="1090" y="68"/>
                    <a:pt x="1088" y="57"/>
                    <a:pt x="1086" y="47"/>
                  </a:cubicBezTo>
                  <a:cubicBezTo>
                    <a:pt x="1085" y="41"/>
                    <a:pt x="1083" y="35"/>
                    <a:pt x="1082" y="29"/>
                  </a:cubicBezTo>
                  <a:cubicBezTo>
                    <a:pt x="1056" y="53"/>
                    <a:pt x="1057" y="102"/>
                    <a:pt x="1058" y="149"/>
                  </a:cubicBezTo>
                  <a:cubicBezTo>
                    <a:pt x="1059" y="207"/>
                    <a:pt x="1060" y="268"/>
                    <a:pt x="1009" y="285"/>
                  </a:cubicBezTo>
                  <a:cubicBezTo>
                    <a:pt x="1004" y="287"/>
                    <a:pt x="999" y="288"/>
                    <a:pt x="994" y="288"/>
                  </a:cubicBezTo>
                  <a:cubicBezTo>
                    <a:pt x="978" y="288"/>
                    <a:pt x="969" y="277"/>
                    <a:pt x="961" y="268"/>
                  </a:cubicBezTo>
                  <a:cubicBezTo>
                    <a:pt x="957" y="262"/>
                    <a:pt x="952" y="257"/>
                    <a:pt x="947" y="254"/>
                  </a:cubicBezTo>
                  <a:cubicBezTo>
                    <a:pt x="944" y="252"/>
                    <a:pt x="939" y="251"/>
                    <a:pt x="934" y="251"/>
                  </a:cubicBezTo>
                  <a:cubicBezTo>
                    <a:pt x="927" y="250"/>
                    <a:pt x="918" y="249"/>
                    <a:pt x="910" y="243"/>
                  </a:cubicBezTo>
                  <a:cubicBezTo>
                    <a:pt x="908" y="240"/>
                    <a:pt x="905" y="237"/>
                    <a:pt x="902" y="234"/>
                  </a:cubicBezTo>
                  <a:cubicBezTo>
                    <a:pt x="896" y="228"/>
                    <a:pt x="890" y="221"/>
                    <a:pt x="884" y="219"/>
                  </a:cubicBezTo>
                  <a:cubicBezTo>
                    <a:pt x="882" y="219"/>
                    <a:pt x="879" y="220"/>
                    <a:pt x="876" y="221"/>
                  </a:cubicBezTo>
                  <a:cubicBezTo>
                    <a:pt x="872" y="223"/>
                    <a:pt x="868" y="224"/>
                    <a:pt x="864" y="224"/>
                  </a:cubicBezTo>
                  <a:cubicBezTo>
                    <a:pt x="856" y="224"/>
                    <a:pt x="850" y="218"/>
                    <a:pt x="848" y="210"/>
                  </a:cubicBezTo>
                  <a:cubicBezTo>
                    <a:pt x="848" y="205"/>
                    <a:pt x="848" y="205"/>
                    <a:pt x="848" y="205"/>
                  </a:cubicBezTo>
                  <a:cubicBezTo>
                    <a:pt x="847" y="197"/>
                    <a:pt x="847" y="197"/>
                    <a:pt x="837" y="192"/>
                  </a:cubicBezTo>
                  <a:cubicBezTo>
                    <a:pt x="814" y="181"/>
                    <a:pt x="819" y="161"/>
                    <a:pt x="826" y="145"/>
                  </a:cubicBezTo>
                  <a:cubicBezTo>
                    <a:pt x="821" y="148"/>
                    <a:pt x="821" y="148"/>
                    <a:pt x="821" y="148"/>
                  </a:cubicBezTo>
                  <a:cubicBezTo>
                    <a:pt x="827" y="128"/>
                    <a:pt x="827" y="128"/>
                    <a:pt x="827" y="128"/>
                  </a:cubicBezTo>
                  <a:cubicBezTo>
                    <a:pt x="829" y="124"/>
                    <a:pt x="830" y="119"/>
                    <a:pt x="831" y="115"/>
                  </a:cubicBezTo>
                  <a:cubicBezTo>
                    <a:pt x="835" y="105"/>
                    <a:pt x="835" y="105"/>
                    <a:pt x="835" y="105"/>
                  </a:cubicBezTo>
                  <a:cubicBezTo>
                    <a:pt x="833" y="87"/>
                    <a:pt x="833" y="87"/>
                    <a:pt x="833" y="87"/>
                  </a:cubicBezTo>
                  <a:cubicBezTo>
                    <a:pt x="832" y="81"/>
                    <a:pt x="831" y="80"/>
                    <a:pt x="830" y="78"/>
                  </a:cubicBezTo>
                  <a:cubicBezTo>
                    <a:pt x="829" y="78"/>
                    <a:pt x="829" y="78"/>
                    <a:pt x="829" y="77"/>
                  </a:cubicBezTo>
                  <a:cubicBezTo>
                    <a:pt x="821" y="79"/>
                    <a:pt x="812" y="80"/>
                    <a:pt x="805" y="80"/>
                  </a:cubicBezTo>
                  <a:cubicBezTo>
                    <a:pt x="777" y="80"/>
                    <a:pt x="742" y="71"/>
                    <a:pt x="724" y="54"/>
                  </a:cubicBezTo>
                  <a:cubicBezTo>
                    <a:pt x="724" y="55"/>
                    <a:pt x="724" y="55"/>
                    <a:pt x="724" y="55"/>
                  </a:cubicBezTo>
                  <a:cubicBezTo>
                    <a:pt x="725" y="62"/>
                    <a:pt x="724" y="73"/>
                    <a:pt x="706" y="83"/>
                  </a:cubicBezTo>
                  <a:cubicBezTo>
                    <a:pt x="699" y="86"/>
                    <a:pt x="688" y="86"/>
                    <a:pt x="677" y="85"/>
                  </a:cubicBezTo>
                  <a:cubicBezTo>
                    <a:pt x="671" y="84"/>
                    <a:pt x="665" y="84"/>
                    <a:pt x="664" y="85"/>
                  </a:cubicBezTo>
                  <a:cubicBezTo>
                    <a:pt x="664" y="85"/>
                    <a:pt x="664" y="87"/>
                    <a:pt x="665" y="91"/>
                  </a:cubicBezTo>
                  <a:cubicBezTo>
                    <a:pt x="672" y="121"/>
                    <a:pt x="672" y="121"/>
                    <a:pt x="672" y="121"/>
                  </a:cubicBezTo>
                  <a:cubicBezTo>
                    <a:pt x="650" y="101"/>
                    <a:pt x="650" y="101"/>
                    <a:pt x="650" y="101"/>
                  </a:cubicBezTo>
                  <a:cubicBezTo>
                    <a:pt x="647" y="98"/>
                    <a:pt x="646" y="97"/>
                    <a:pt x="644" y="96"/>
                  </a:cubicBezTo>
                  <a:cubicBezTo>
                    <a:pt x="644" y="97"/>
                    <a:pt x="643" y="99"/>
                    <a:pt x="643" y="100"/>
                  </a:cubicBezTo>
                  <a:cubicBezTo>
                    <a:pt x="641" y="104"/>
                    <a:pt x="639" y="109"/>
                    <a:pt x="636" y="114"/>
                  </a:cubicBezTo>
                  <a:cubicBezTo>
                    <a:pt x="636" y="114"/>
                    <a:pt x="636" y="114"/>
                    <a:pt x="636" y="114"/>
                  </a:cubicBezTo>
                  <a:cubicBezTo>
                    <a:pt x="636" y="114"/>
                    <a:pt x="636" y="114"/>
                    <a:pt x="636" y="114"/>
                  </a:cubicBezTo>
                  <a:cubicBezTo>
                    <a:pt x="636" y="114"/>
                    <a:pt x="636" y="114"/>
                    <a:pt x="636" y="114"/>
                  </a:cubicBezTo>
                  <a:cubicBezTo>
                    <a:pt x="633" y="118"/>
                    <a:pt x="629" y="123"/>
                    <a:pt x="625" y="127"/>
                  </a:cubicBezTo>
                  <a:cubicBezTo>
                    <a:pt x="614" y="145"/>
                    <a:pt x="616" y="150"/>
                    <a:pt x="617" y="157"/>
                  </a:cubicBezTo>
                  <a:cubicBezTo>
                    <a:pt x="619" y="164"/>
                    <a:pt x="621" y="171"/>
                    <a:pt x="619" y="184"/>
                  </a:cubicBezTo>
                  <a:cubicBezTo>
                    <a:pt x="616" y="202"/>
                    <a:pt x="616" y="202"/>
                    <a:pt x="616" y="202"/>
                  </a:cubicBezTo>
                  <a:cubicBezTo>
                    <a:pt x="603" y="189"/>
                    <a:pt x="603" y="189"/>
                    <a:pt x="603" y="189"/>
                  </a:cubicBezTo>
                  <a:cubicBezTo>
                    <a:pt x="586" y="171"/>
                    <a:pt x="562" y="179"/>
                    <a:pt x="553" y="203"/>
                  </a:cubicBezTo>
                  <a:cubicBezTo>
                    <a:pt x="536" y="197"/>
                    <a:pt x="536" y="197"/>
                    <a:pt x="536" y="197"/>
                  </a:cubicBezTo>
                  <a:cubicBezTo>
                    <a:pt x="537" y="193"/>
                    <a:pt x="537" y="193"/>
                    <a:pt x="537" y="193"/>
                  </a:cubicBezTo>
                  <a:cubicBezTo>
                    <a:pt x="544" y="168"/>
                    <a:pt x="546" y="159"/>
                    <a:pt x="523" y="150"/>
                  </a:cubicBezTo>
                  <a:cubicBezTo>
                    <a:pt x="517" y="147"/>
                    <a:pt x="507" y="148"/>
                    <a:pt x="499" y="149"/>
                  </a:cubicBezTo>
                  <a:cubicBezTo>
                    <a:pt x="493" y="150"/>
                    <a:pt x="488" y="151"/>
                    <a:pt x="483" y="151"/>
                  </a:cubicBezTo>
                  <a:cubicBezTo>
                    <a:pt x="482" y="156"/>
                    <a:pt x="480" y="160"/>
                    <a:pt x="476" y="165"/>
                  </a:cubicBezTo>
                  <a:cubicBezTo>
                    <a:pt x="475" y="166"/>
                    <a:pt x="473" y="168"/>
                    <a:pt x="472" y="170"/>
                  </a:cubicBezTo>
                  <a:cubicBezTo>
                    <a:pt x="466" y="178"/>
                    <a:pt x="466" y="178"/>
                    <a:pt x="466" y="178"/>
                  </a:cubicBezTo>
                  <a:cubicBezTo>
                    <a:pt x="456" y="171"/>
                    <a:pt x="456" y="171"/>
                    <a:pt x="456" y="171"/>
                  </a:cubicBezTo>
                  <a:cubicBezTo>
                    <a:pt x="463" y="194"/>
                    <a:pt x="463" y="194"/>
                    <a:pt x="463" y="194"/>
                  </a:cubicBezTo>
                  <a:cubicBezTo>
                    <a:pt x="450" y="190"/>
                    <a:pt x="450" y="190"/>
                    <a:pt x="450" y="190"/>
                  </a:cubicBezTo>
                  <a:cubicBezTo>
                    <a:pt x="452" y="202"/>
                    <a:pt x="452" y="202"/>
                    <a:pt x="452" y="202"/>
                  </a:cubicBezTo>
                  <a:cubicBezTo>
                    <a:pt x="440" y="201"/>
                    <a:pt x="440" y="201"/>
                    <a:pt x="440" y="201"/>
                  </a:cubicBezTo>
                  <a:cubicBezTo>
                    <a:pt x="440" y="201"/>
                    <a:pt x="440" y="201"/>
                    <a:pt x="440" y="201"/>
                  </a:cubicBezTo>
                  <a:cubicBezTo>
                    <a:pt x="436" y="201"/>
                    <a:pt x="434" y="202"/>
                    <a:pt x="432" y="205"/>
                  </a:cubicBezTo>
                  <a:cubicBezTo>
                    <a:pt x="426" y="211"/>
                    <a:pt x="425" y="224"/>
                    <a:pt x="427" y="233"/>
                  </a:cubicBezTo>
                  <a:cubicBezTo>
                    <a:pt x="432" y="258"/>
                    <a:pt x="432" y="258"/>
                    <a:pt x="432" y="258"/>
                  </a:cubicBezTo>
                  <a:cubicBezTo>
                    <a:pt x="412" y="242"/>
                    <a:pt x="412" y="242"/>
                    <a:pt x="412" y="242"/>
                  </a:cubicBezTo>
                  <a:cubicBezTo>
                    <a:pt x="403" y="234"/>
                    <a:pt x="393" y="234"/>
                    <a:pt x="393" y="235"/>
                  </a:cubicBezTo>
                  <a:cubicBezTo>
                    <a:pt x="393" y="235"/>
                    <a:pt x="394" y="240"/>
                    <a:pt x="401" y="249"/>
                  </a:cubicBezTo>
                  <a:cubicBezTo>
                    <a:pt x="405" y="254"/>
                    <a:pt x="405" y="254"/>
                    <a:pt x="405" y="254"/>
                  </a:cubicBezTo>
                  <a:cubicBezTo>
                    <a:pt x="402" y="260"/>
                    <a:pt x="402" y="260"/>
                    <a:pt x="402" y="260"/>
                  </a:cubicBezTo>
                  <a:cubicBezTo>
                    <a:pt x="399" y="264"/>
                    <a:pt x="395" y="272"/>
                    <a:pt x="393" y="277"/>
                  </a:cubicBezTo>
                  <a:cubicBezTo>
                    <a:pt x="385" y="290"/>
                    <a:pt x="385" y="290"/>
                    <a:pt x="385" y="290"/>
                  </a:cubicBezTo>
                  <a:cubicBezTo>
                    <a:pt x="360" y="248"/>
                    <a:pt x="360" y="248"/>
                    <a:pt x="360" y="248"/>
                  </a:cubicBezTo>
                  <a:cubicBezTo>
                    <a:pt x="358" y="250"/>
                    <a:pt x="356" y="253"/>
                    <a:pt x="354" y="256"/>
                  </a:cubicBezTo>
                  <a:cubicBezTo>
                    <a:pt x="349" y="261"/>
                    <a:pt x="346" y="266"/>
                    <a:pt x="342" y="272"/>
                  </a:cubicBezTo>
                  <a:cubicBezTo>
                    <a:pt x="343" y="273"/>
                    <a:pt x="343" y="275"/>
                    <a:pt x="344" y="276"/>
                  </a:cubicBezTo>
                  <a:cubicBezTo>
                    <a:pt x="347" y="281"/>
                    <a:pt x="351" y="287"/>
                    <a:pt x="349" y="294"/>
                  </a:cubicBezTo>
                  <a:cubicBezTo>
                    <a:pt x="347" y="300"/>
                    <a:pt x="341" y="304"/>
                    <a:pt x="336" y="308"/>
                  </a:cubicBezTo>
                  <a:cubicBezTo>
                    <a:pt x="334" y="310"/>
                    <a:pt x="330" y="312"/>
                    <a:pt x="330" y="314"/>
                  </a:cubicBezTo>
                  <a:cubicBezTo>
                    <a:pt x="313" y="346"/>
                    <a:pt x="277" y="381"/>
                    <a:pt x="228" y="375"/>
                  </a:cubicBezTo>
                  <a:cubicBezTo>
                    <a:pt x="228" y="375"/>
                    <a:pt x="228" y="375"/>
                    <a:pt x="228" y="375"/>
                  </a:cubicBezTo>
                  <a:cubicBezTo>
                    <a:pt x="221" y="375"/>
                    <a:pt x="204" y="384"/>
                    <a:pt x="193" y="390"/>
                  </a:cubicBezTo>
                  <a:cubicBezTo>
                    <a:pt x="186" y="394"/>
                    <a:pt x="180" y="398"/>
                    <a:pt x="175" y="400"/>
                  </a:cubicBezTo>
                  <a:cubicBezTo>
                    <a:pt x="167" y="403"/>
                    <a:pt x="157" y="401"/>
                    <a:pt x="149" y="399"/>
                  </a:cubicBezTo>
                  <a:cubicBezTo>
                    <a:pt x="143" y="397"/>
                    <a:pt x="137" y="396"/>
                    <a:pt x="134" y="398"/>
                  </a:cubicBezTo>
                  <a:cubicBezTo>
                    <a:pt x="128" y="401"/>
                    <a:pt x="121" y="408"/>
                    <a:pt x="115" y="415"/>
                  </a:cubicBezTo>
                  <a:cubicBezTo>
                    <a:pt x="104" y="426"/>
                    <a:pt x="95" y="435"/>
                    <a:pt x="85" y="439"/>
                  </a:cubicBezTo>
                  <a:cubicBezTo>
                    <a:pt x="81" y="440"/>
                    <a:pt x="81" y="440"/>
                    <a:pt x="81" y="440"/>
                  </a:cubicBezTo>
                  <a:cubicBezTo>
                    <a:pt x="63" y="446"/>
                    <a:pt x="54" y="449"/>
                    <a:pt x="50" y="467"/>
                  </a:cubicBezTo>
                  <a:cubicBezTo>
                    <a:pt x="35" y="542"/>
                    <a:pt x="35" y="542"/>
                    <a:pt x="35" y="542"/>
                  </a:cubicBezTo>
                  <a:cubicBezTo>
                    <a:pt x="33" y="498"/>
                    <a:pt x="33" y="498"/>
                    <a:pt x="33" y="498"/>
                  </a:cubicBezTo>
                  <a:cubicBezTo>
                    <a:pt x="32" y="504"/>
                    <a:pt x="30" y="509"/>
                    <a:pt x="28" y="513"/>
                  </a:cubicBezTo>
                  <a:cubicBezTo>
                    <a:pt x="25" y="520"/>
                    <a:pt x="22" y="525"/>
                    <a:pt x="22" y="532"/>
                  </a:cubicBezTo>
                  <a:cubicBezTo>
                    <a:pt x="22" y="541"/>
                    <a:pt x="29" y="552"/>
                    <a:pt x="35" y="564"/>
                  </a:cubicBezTo>
                  <a:cubicBezTo>
                    <a:pt x="45" y="583"/>
                    <a:pt x="59" y="607"/>
                    <a:pt x="40" y="626"/>
                  </a:cubicBezTo>
                  <a:cubicBezTo>
                    <a:pt x="36" y="630"/>
                    <a:pt x="36" y="630"/>
                    <a:pt x="36" y="630"/>
                  </a:cubicBezTo>
                  <a:cubicBezTo>
                    <a:pt x="36" y="630"/>
                    <a:pt x="36" y="630"/>
                    <a:pt x="36" y="630"/>
                  </a:cubicBezTo>
                  <a:cubicBezTo>
                    <a:pt x="35" y="631"/>
                    <a:pt x="34" y="632"/>
                    <a:pt x="33" y="633"/>
                  </a:cubicBezTo>
                  <a:cubicBezTo>
                    <a:pt x="54" y="667"/>
                    <a:pt x="78" y="712"/>
                    <a:pt x="80" y="741"/>
                  </a:cubicBezTo>
                  <a:cubicBezTo>
                    <a:pt x="82" y="765"/>
                    <a:pt x="88" y="786"/>
                    <a:pt x="94" y="807"/>
                  </a:cubicBezTo>
                  <a:cubicBezTo>
                    <a:pt x="102" y="833"/>
                    <a:pt x="109" y="859"/>
                    <a:pt x="109" y="891"/>
                  </a:cubicBezTo>
                  <a:cubicBezTo>
                    <a:pt x="109" y="908"/>
                    <a:pt x="99" y="919"/>
                    <a:pt x="92" y="926"/>
                  </a:cubicBezTo>
                  <a:cubicBezTo>
                    <a:pt x="90" y="928"/>
                    <a:pt x="87" y="930"/>
                    <a:pt x="87" y="931"/>
                  </a:cubicBezTo>
                  <a:cubicBezTo>
                    <a:pt x="87" y="942"/>
                    <a:pt x="103" y="963"/>
                    <a:pt x="119" y="970"/>
                  </a:cubicBezTo>
                  <a:cubicBezTo>
                    <a:pt x="132" y="976"/>
                    <a:pt x="143" y="979"/>
                    <a:pt x="153" y="979"/>
                  </a:cubicBezTo>
                  <a:cubicBezTo>
                    <a:pt x="164" y="979"/>
                    <a:pt x="172" y="975"/>
                    <a:pt x="182" y="968"/>
                  </a:cubicBezTo>
                  <a:cubicBezTo>
                    <a:pt x="193" y="961"/>
                    <a:pt x="206" y="953"/>
                    <a:pt x="226" y="952"/>
                  </a:cubicBezTo>
                  <a:cubicBezTo>
                    <a:pt x="234" y="951"/>
                    <a:pt x="240" y="947"/>
                    <a:pt x="246" y="941"/>
                  </a:cubicBezTo>
                  <a:cubicBezTo>
                    <a:pt x="255" y="934"/>
                    <a:pt x="265" y="926"/>
                    <a:pt x="284" y="926"/>
                  </a:cubicBezTo>
                  <a:cubicBezTo>
                    <a:pt x="309" y="925"/>
                    <a:pt x="334" y="924"/>
                    <a:pt x="358" y="923"/>
                  </a:cubicBezTo>
                  <a:cubicBezTo>
                    <a:pt x="383" y="923"/>
                    <a:pt x="383" y="923"/>
                    <a:pt x="383" y="923"/>
                  </a:cubicBezTo>
                  <a:cubicBezTo>
                    <a:pt x="386" y="923"/>
                    <a:pt x="388" y="920"/>
                    <a:pt x="392" y="910"/>
                  </a:cubicBezTo>
                  <a:cubicBezTo>
                    <a:pt x="396" y="902"/>
                    <a:pt x="401" y="891"/>
                    <a:pt x="412" y="886"/>
                  </a:cubicBezTo>
                  <a:cubicBezTo>
                    <a:pt x="419" y="883"/>
                    <a:pt x="425" y="879"/>
                    <a:pt x="432" y="876"/>
                  </a:cubicBezTo>
                  <a:cubicBezTo>
                    <a:pt x="448" y="867"/>
                    <a:pt x="466" y="857"/>
                    <a:pt x="483" y="855"/>
                  </a:cubicBezTo>
                  <a:cubicBezTo>
                    <a:pt x="507" y="853"/>
                    <a:pt x="530" y="846"/>
                    <a:pt x="552" y="840"/>
                  </a:cubicBezTo>
                  <a:cubicBezTo>
                    <a:pt x="577" y="833"/>
                    <a:pt x="604" y="826"/>
                    <a:pt x="633" y="825"/>
                  </a:cubicBezTo>
                  <a:cubicBezTo>
                    <a:pt x="657" y="824"/>
                    <a:pt x="680" y="823"/>
                    <a:pt x="703" y="841"/>
                  </a:cubicBezTo>
                  <a:cubicBezTo>
                    <a:pt x="709" y="845"/>
                    <a:pt x="714" y="846"/>
                    <a:pt x="722" y="846"/>
                  </a:cubicBezTo>
                  <a:cubicBezTo>
                    <a:pt x="726" y="847"/>
                    <a:pt x="730" y="847"/>
                    <a:pt x="734" y="848"/>
                  </a:cubicBezTo>
                  <a:cubicBezTo>
                    <a:pt x="731" y="839"/>
                    <a:pt x="731" y="839"/>
                    <a:pt x="731" y="839"/>
                  </a:cubicBezTo>
                  <a:cubicBezTo>
                    <a:pt x="752" y="851"/>
                    <a:pt x="752" y="851"/>
                    <a:pt x="752" y="851"/>
                  </a:cubicBezTo>
                  <a:cubicBezTo>
                    <a:pt x="754" y="853"/>
                    <a:pt x="757" y="854"/>
                    <a:pt x="760" y="856"/>
                  </a:cubicBezTo>
                  <a:cubicBezTo>
                    <a:pt x="772" y="861"/>
                    <a:pt x="790" y="869"/>
                    <a:pt x="786" y="888"/>
                  </a:cubicBezTo>
                  <a:cubicBezTo>
                    <a:pt x="786" y="889"/>
                    <a:pt x="786" y="889"/>
                    <a:pt x="786" y="889"/>
                  </a:cubicBezTo>
                  <a:cubicBezTo>
                    <a:pt x="786" y="890"/>
                    <a:pt x="786" y="890"/>
                    <a:pt x="787" y="890"/>
                  </a:cubicBezTo>
                  <a:cubicBezTo>
                    <a:pt x="792" y="891"/>
                    <a:pt x="800" y="892"/>
                    <a:pt x="805" y="901"/>
                  </a:cubicBezTo>
                  <a:cubicBezTo>
                    <a:pt x="806" y="904"/>
                    <a:pt x="806" y="904"/>
                    <a:pt x="806" y="904"/>
                  </a:cubicBezTo>
                  <a:cubicBezTo>
                    <a:pt x="818" y="923"/>
                    <a:pt x="830" y="945"/>
                    <a:pt x="833" y="968"/>
                  </a:cubicBezTo>
                  <a:cubicBezTo>
                    <a:pt x="833" y="972"/>
                    <a:pt x="833" y="972"/>
                    <a:pt x="833" y="972"/>
                  </a:cubicBezTo>
                  <a:cubicBezTo>
                    <a:pt x="833" y="972"/>
                    <a:pt x="833" y="972"/>
                    <a:pt x="833" y="972"/>
                  </a:cubicBezTo>
                  <a:cubicBezTo>
                    <a:pt x="837" y="951"/>
                    <a:pt x="853" y="938"/>
                    <a:pt x="868" y="926"/>
                  </a:cubicBezTo>
                  <a:cubicBezTo>
                    <a:pt x="884" y="913"/>
                    <a:pt x="900" y="900"/>
                    <a:pt x="900" y="876"/>
                  </a:cubicBezTo>
                  <a:cubicBezTo>
                    <a:pt x="899" y="838"/>
                    <a:pt x="899" y="838"/>
                    <a:pt x="899" y="838"/>
                  </a:cubicBezTo>
                  <a:cubicBezTo>
                    <a:pt x="917" y="872"/>
                    <a:pt x="917" y="872"/>
                    <a:pt x="917" y="872"/>
                  </a:cubicBezTo>
                  <a:cubicBezTo>
                    <a:pt x="930" y="896"/>
                    <a:pt x="926" y="914"/>
                    <a:pt x="917" y="932"/>
                  </a:cubicBezTo>
                  <a:cubicBezTo>
                    <a:pt x="927" y="945"/>
                    <a:pt x="927" y="945"/>
                    <a:pt x="927" y="945"/>
                  </a:cubicBezTo>
                  <a:cubicBezTo>
                    <a:pt x="942" y="964"/>
                    <a:pt x="947" y="983"/>
                    <a:pt x="943" y="999"/>
                  </a:cubicBezTo>
                  <a:cubicBezTo>
                    <a:pt x="981" y="989"/>
                    <a:pt x="981" y="989"/>
                    <a:pt x="981" y="989"/>
                  </a:cubicBezTo>
                  <a:cubicBezTo>
                    <a:pt x="975" y="1006"/>
                    <a:pt x="975" y="1006"/>
                    <a:pt x="975" y="1006"/>
                  </a:cubicBezTo>
                  <a:cubicBezTo>
                    <a:pt x="973" y="1013"/>
                    <a:pt x="984" y="1051"/>
                    <a:pt x="987" y="1064"/>
                  </a:cubicBezTo>
                  <a:cubicBezTo>
                    <a:pt x="990" y="1072"/>
                    <a:pt x="990" y="1072"/>
                    <a:pt x="990" y="1072"/>
                  </a:cubicBezTo>
                  <a:cubicBezTo>
                    <a:pt x="997" y="1098"/>
                    <a:pt x="1014" y="1111"/>
                    <a:pt x="1037" y="1123"/>
                  </a:cubicBezTo>
                  <a:cubicBezTo>
                    <a:pt x="1045" y="1127"/>
                    <a:pt x="1053" y="1128"/>
                    <a:pt x="1063" y="1130"/>
                  </a:cubicBezTo>
                  <a:cubicBezTo>
                    <a:pt x="1075" y="1131"/>
                    <a:pt x="1089" y="1133"/>
                    <a:pt x="1103" y="1141"/>
                  </a:cubicBezTo>
                  <a:cubicBezTo>
                    <a:pt x="1117" y="1149"/>
                    <a:pt x="1127" y="1143"/>
                    <a:pt x="1142" y="1133"/>
                  </a:cubicBezTo>
                  <a:cubicBezTo>
                    <a:pt x="1143" y="1132"/>
                    <a:pt x="1143" y="1132"/>
                    <a:pt x="1144" y="1131"/>
                  </a:cubicBezTo>
                  <a:cubicBezTo>
                    <a:pt x="1138" y="1127"/>
                    <a:pt x="1138" y="1127"/>
                    <a:pt x="1138" y="1127"/>
                  </a:cubicBezTo>
                  <a:cubicBezTo>
                    <a:pt x="1145" y="1119"/>
                    <a:pt x="1145" y="1119"/>
                    <a:pt x="1145" y="1119"/>
                  </a:cubicBezTo>
                  <a:cubicBezTo>
                    <a:pt x="1149" y="1115"/>
                    <a:pt x="1153" y="1113"/>
                    <a:pt x="1157" y="1111"/>
                  </a:cubicBezTo>
                  <a:cubicBezTo>
                    <a:pt x="1159" y="1110"/>
                    <a:pt x="1161" y="1108"/>
                    <a:pt x="1163" y="1107"/>
                  </a:cubicBezTo>
                  <a:cubicBezTo>
                    <a:pt x="1179" y="1092"/>
                    <a:pt x="1179" y="1092"/>
                    <a:pt x="1179" y="1092"/>
                  </a:cubicBezTo>
                  <a:cubicBezTo>
                    <a:pt x="1178" y="1114"/>
                    <a:pt x="1178" y="1114"/>
                    <a:pt x="1178" y="1114"/>
                  </a:cubicBezTo>
                  <a:cubicBezTo>
                    <a:pt x="1178" y="1118"/>
                    <a:pt x="1178" y="1119"/>
                    <a:pt x="1179" y="1120"/>
                  </a:cubicBezTo>
                  <a:cubicBezTo>
                    <a:pt x="1180" y="1122"/>
                    <a:pt x="1181" y="1124"/>
                    <a:pt x="1181" y="1126"/>
                  </a:cubicBezTo>
                  <a:close/>
                  <a:moveTo>
                    <a:pt x="915" y="937"/>
                  </a:moveTo>
                  <a:cubicBezTo>
                    <a:pt x="912" y="940"/>
                    <a:pt x="910" y="944"/>
                    <a:pt x="908" y="947"/>
                  </a:cubicBezTo>
                  <a:cubicBezTo>
                    <a:pt x="905" y="952"/>
                    <a:pt x="906" y="958"/>
                    <a:pt x="906" y="965"/>
                  </a:cubicBezTo>
                  <a:cubicBezTo>
                    <a:pt x="906" y="965"/>
                    <a:pt x="906" y="966"/>
                    <a:pt x="906" y="966"/>
                  </a:cubicBezTo>
                  <a:cubicBezTo>
                    <a:pt x="906" y="964"/>
                    <a:pt x="907" y="962"/>
                    <a:pt x="908" y="959"/>
                  </a:cubicBezTo>
                  <a:cubicBezTo>
                    <a:pt x="909" y="955"/>
                    <a:pt x="910" y="952"/>
                    <a:pt x="911" y="947"/>
                  </a:cubicBezTo>
                  <a:lnTo>
                    <a:pt x="915" y="937"/>
                  </a:lnTo>
                  <a:close/>
                  <a:moveTo>
                    <a:pt x="860" y="77"/>
                  </a:moveTo>
                  <a:cubicBezTo>
                    <a:pt x="859" y="77"/>
                    <a:pt x="858" y="78"/>
                    <a:pt x="858" y="79"/>
                  </a:cubicBezTo>
                  <a:cubicBezTo>
                    <a:pt x="855" y="83"/>
                    <a:pt x="852" y="87"/>
                    <a:pt x="850" y="90"/>
                  </a:cubicBezTo>
                  <a:cubicBezTo>
                    <a:pt x="847" y="98"/>
                    <a:pt x="847" y="98"/>
                    <a:pt x="847" y="98"/>
                  </a:cubicBezTo>
                  <a:cubicBezTo>
                    <a:pt x="851" y="97"/>
                    <a:pt x="851" y="97"/>
                    <a:pt x="851" y="97"/>
                  </a:cubicBezTo>
                  <a:cubicBezTo>
                    <a:pt x="854" y="97"/>
                    <a:pt x="854" y="97"/>
                    <a:pt x="854" y="97"/>
                  </a:cubicBezTo>
                  <a:cubicBezTo>
                    <a:pt x="855" y="96"/>
                    <a:pt x="855" y="94"/>
                    <a:pt x="856" y="93"/>
                  </a:cubicBezTo>
                  <a:cubicBezTo>
                    <a:pt x="857" y="89"/>
                    <a:pt x="858" y="84"/>
                    <a:pt x="861" y="78"/>
                  </a:cubicBezTo>
                  <a:cubicBezTo>
                    <a:pt x="861" y="77"/>
                    <a:pt x="860" y="77"/>
                    <a:pt x="860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3" name="Freeform 535"/>
            <p:cNvSpPr>
              <a:spLocks/>
            </p:cNvSpPr>
            <p:nvPr/>
          </p:nvSpPr>
          <p:spPr bwMode="auto">
            <a:xfrm>
              <a:off x="3779" y="3092"/>
              <a:ext cx="4" cy="3"/>
            </a:xfrm>
            <a:custGeom>
              <a:avLst/>
              <a:gdLst>
                <a:gd name="T0" fmla="*/ 0 w 11"/>
                <a:gd name="T1" fmla="*/ 6 h 8"/>
                <a:gd name="T2" fmla="*/ 7 w 11"/>
                <a:gd name="T3" fmla="*/ 0 h 8"/>
                <a:gd name="T4" fmla="*/ 11 w 11"/>
                <a:gd name="T5" fmla="*/ 8 h 8"/>
                <a:gd name="T6" fmla="*/ 0 w 11"/>
                <a:gd name="T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8">
                  <a:moveTo>
                    <a:pt x="0" y="6"/>
                  </a:moveTo>
                  <a:cubicBezTo>
                    <a:pt x="2" y="4"/>
                    <a:pt x="5" y="2"/>
                    <a:pt x="7" y="0"/>
                  </a:cubicBezTo>
                  <a:cubicBezTo>
                    <a:pt x="8" y="2"/>
                    <a:pt x="10" y="5"/>
                    <a:pt x="11" y="8"/>
                  </a:cubicBezTo>
                  <a:cubicBezTo>
                    <a:pt x="7" y="7"/>
                    <a:pt x="4" y="6"/>
                    <a:pt x="0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4" name="Freeform 536"/>
            <p:cNvSpPr>
              <a:spLocks/>
            </p:cNvSpPr>
            <p:nvPr/>
          </p:nvSpPr>
          <p:spPr bwMode="auto">
            <a:xfrm>
              <a:off x="3773" y="3088"/>
              <a:ext cx="15" cy="10"/>
            </a:xfrm>
            <a:custGeom>
              <a:avLst/>
              <a:gdLst>
                <a:gd name="T0" fmla="*/ 49 w 49"/>
                <a:gd name="T1" fmla="*/ 34 h 34"/>
                <a:gd name="T2" fmla="*/ 0 w 49"/>
                <a:gd name="T3" fmla="*/ 25 h 34"/>
                <a:gd name="T4" fmla="*/ 15 w 49"/>
                <a:gd name="T5" fmla="*/ 12 h 34"/>
                <a:gd name="T6" fmla="*/ 23 w 49"/>
                <a:gd name="T7" fmla="*/ 7 h 34"/>
                <a:gd name="T8" fmla="*/ 31 w 49"/>
                <a:gd name="T9" fmla="*/ 0 h 34"/>
                <a:gd name="T10" fmla="*/ 49 w 49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4">
                  <a:moveTo>
                    <a:pt x="49" y="34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8" y="10"/>
                    <a:pt x="20" y="8"/>
                    <a:pt x="23" y="7"/>
                  </a:cubicBezTo>
                  <a:cubicBezTo>
                    <a:pt x="31" y="0"/>
                    <a:pt x="31" y="0"/>
                    <a:pt x="31" y="0"/>
                  </a:cubicBezTo>
                  <a:lnTo>
                    <a:pt x="49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5" name="Freeform 537"/>
            <p:cNvSpPr>
              <a:spLocks/>
            </p:cNvSpPr>
            <p:nvPr/>
          </p:nvSpPr>
          <p:spPr bwMode="auto">
            <a:xfrm>
              <a:off x="3834" y="2890"/>
              <a:ext cx="3" cy="11"/>
            </a:xfrm>
            <a:custGeom>
              <a:avLst/>
              <a:gdLst>
                <a:gd name="T0" fmla="*/ 2 w 10"/>
                <a:gd name="T1" fmla="*/ 0 h 36"/>
                <a:gd name="T2" fmla="*/ 0 w 10"/>
                <a:gd name="T3" fmla="*/ 36 h 36"/>
                <a:gd name="T4" fmla="*/ 2 w 10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36">
                  <a:moveTo>
                    <a:pt x="2" y="0"/>
                  </a:moveTo>
                  <a:cubicBezTo>
                    <a:pt x="10" y="13"/>
                    <a:pt x="10" y="24"/>
                    <a:pt x="0" y="36"/>
                  </a:cubicBezTo>
                  <a:cubicBezTo>
                    <a:pt x="0" y="24"/>
                    <a:pt x="1" y="12"/>
                    <a:pt x="2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6" name="Freeform 538"/>
            <p:cNvSpPr>
              <a:spLocks/>
            </p:cNvSpPr>
            <p:nvPr/>
          </p:nvSpPr>
          <p:spPr bwMode="auto">
            <a:xfrm>
              <a:off x="3831" y="2882"/>
              <a:ext cx="9" cy="26"/>
            </a:xfrm>
            <a:custGeom>
              <a:avLst/>
              <a:gdLst>
                <a:gd name="T0" fmla="*/ 0 w 30"/>
                <a:gd name="T1" fmla="*/ 88 h 88"/>
                <a:gd name="T2" fmla="*/ 4 w 30"/>
                <a:gd name="T3" fmla="*/ 0 h 88"/>
                <a:gd name="T4" fmla="*/ 19 w 30"/>
                <a:gd name="T5" fmla="*/ 21 h 88"/>
                <a:gd name="T6" fmla="*/ 17 w 30"/>
                <a:gd name="T7" fmla="*/ 68 h 88"/>
                <a:gd name="T8" fmla="*/ 0 w 30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88">
                  <a:moveTo>
                    <a:pt x="0" y="88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30" y="37"/>
                    <a:pt x="30" y="53"/>
                    <a:pt x="17" y="68"/>
                  </a:cubicBez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7" name="Freeform 539"/>
            <p:cNvSpPr>
              <a:spLocks/>
            </p:cNvSpPr>
            <p:nvPr/>
          </p:nvSpPr>
          <p:spPr bwMode="auto">
            <a:xfrm>
              <a:off x="3776" y="3085"/>
              <a:ext cx="7" cy="7"/>
            </a:xfrm>
            <a:custGeom>
              <a:avLst/>
              <a:gdLst>
                <a:gd name="T0" fmla="*/ 0 w 22"/>
                <a:gd name="T1" fmla="*/ 0 h 24"/>
                <a:gd name="T2" fmla="*/ 10 w 22"/>
                <a:gd name="T3" fmla="*/ 24 h 24"/>
                <a:gd name="T4" fmla="*/ 0 w 22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4">
                  <a:moveTo>
                    <a:pt x="0" y="0"/>
                  </a:moveTo>
                  <a:cubicBezTo>
                    <a:pt x="15" y="6"/>
                    <a:pt x="22" y="15"/>
                    <a:pt x="10" y="24"/>
                  </a:cubicBezTo>
                  <a:cubicBezTo>
                    <a:pt x="7" y="16"/>
                    <a:pt x="3" y="8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8" name="Freeform 540"/>
            <p:cNvSpPr>
              <a:spLocks/>
            </p:cNvSpPr>
            <p:nvPr/>
          </p:nvSpPr>
          <p:spPr bwMode="auto">
            <a:xfrm>
              <a:off x="3772" y="3080"/>
              <a:ext cx="12" cy="16"/>
            </a:xfrm>
            <a:custGeom>
              <a:avLst/>
              <a:gdLst>
                <a:gd name="T0" fmla="*/ 19 w 39"/>
                <a:gd name="T1" fmla="*/ 55 h 55"/>
                <a:gd name="T2" fmla="*/ 14 w 39"/>
                <a:gd name="T3" fmla="*/ 43 h 55"/>
                <a:gd name="T4" fmla="*/ 11 w 39"/>
                <a:gd name="T5" fmla="*/ 36 h 55"/>
                <a:gd name="T6" fmla="*/ 5 w 39"/>
                <a:gd name="T7" fmla="*/ 19 h 55"/>
                <a:gd name="T8" fmla="*/ 0 w 39"/>
                <a:gd name="T9" fmla="*/ 0 h 55"/>
                <a:gd name="T10" fmla="*/ 17 w 39"/>
                <a:gd name="T11" fmla="*/ 7 h 55"/>
                <a:gd name="T12" fmla="*/ 38 w 39"/>
                <a:gd name="T13" fmla="*/ 28 h 55"/>
                <a:gd name="T14" fmla="*/ 29 w 39"/>
                <a:gd name="T15" fmla="*/ 47 h 55"/>
                <a:gd name="T16" fmla="*/ 19 w 39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55">
                  <a:moveTo>
                    <a:pt x="19" y="55"/>
                  </a:moveTo>
                  <a:cubicBezTo>
                    <a:pt x="14" y="43"/>
                    <a:pt x="14" y="43"/>
                    <a:pt x="14" y="43"/>
                  </a:cubicBezTo>
                  <a:cubicBezTo>
                    <a:pt x="13" y="41"/>
                    <a:pt x="12" y="39"/>
                    <a:pt x="11" y="36"/>
                  </a:cubicBezTo>
                  <a:cubicBezTo>
                    <a:pt x="9" y="30"/>
                    <a:pt x="6" y="24"/>
                    <a:pt x="5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30" y="13"/>
                    <a:pt x="37" y="20"/>
                    <a:pt x="38" y="28"/>
                  </a:cubicBezTo>
                  <a:cubicBezTo>
                    <a:pt x="39" y="33"/>
                    <a:pt x="38" y="40"/>
                    <a:pt x="29" y="47"/>
                  </a:cubicBezTo>
                  <a:lnTo>
                    <a:pt x="19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9" name="Freeform 541"/>
            <p:cNvSpPr>
              <a:spLocks/>
            </p:cNvSpPr>
            <p:nvPr/>
          </p:nvSpPr>
          <p:spPr bwMode="auto">
            <a:xfrm>
              <a:off x="3741" y="3097"/>
              <a:ext cx="41" cy="46"/>
            </a:xfrm>
            <a:custGeom>
              <a:avLst/>
              <a:gdLst>
                <a:gd name="T0" fmla="*/ 6 w 137"/>
                <a:gd name="T1" fmla="*/ 0 h 152"/>
                <a:gd name="T2" fmla="*/ 28 w 137"/>
                <a:gd name="T3" fmla="*/ 85 h 152"/>
                <a:gd name="T4" fmla="*/ 23 w 137"/>
                <a:gd name="T5" fmla="*/ 70 h 152"/>
                <a:gd name="T6" fmla="*/ 60 w 137"/>
                <a:gd name="T7" fmla="*/ 130 h 152"/>
                <a:gd name="T8" fmla="*/ 52 w 137"/>
                <a:gd name="T9" fmla="*/ 139 h 152"/>
                <a:gd name="T10" fmla="*/ 135 w 137"/>
                <a:gd name="T11" fmla="*/ 59 h 152"/>
                <a:gd name="T12" fmla="*/ 86 w 137"/>
                <a:gd name="T13" fmla="*/ 18 h 152"/>
                <a:gd name="T14" fmla="*/ 6 w 137"/>
                <a:gd name="T15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152">
                  <a:moveTo>
                    <a:pt x="6" y="0"/>
                  </a:moveTo>
                  <a:cubicBezTo>
                    <a:pt x="0" y="31"/>
                    <a:pt x="41" y="64"/>
                    <a:pt x="28" y="85"/>
                  </a:cubicBezTo>
                  <a:cubicBezTo>
                    <a:pt x="27" y="80"/>
                    <a:pt x="25" y="75"/>
                    <a:pt x="23" y="70"/>
                  </a:cubicBezTo>
                  <a:cubicBezTo>
                    <a:pt x="24" y="95"/>
                    <a:pt x="34" y="124"/>
                    <a:pt x="60" y="130"/>
                  </a:cubicBezTo>
                  <a:cubicBezTo>
                    <a:pt x="57" y="133"/>
                    <a:pt x="55" y="136"/>
                    <a:pt x="52" y="139"/>
                  </a:cubicBezTo>
                  <a:cubicBezTo>
                    <a:pt x="88" y="152"/>
                    <a:pt x="133" y="97"/>
                    <a:pt x="135" y="59"/>
                  </a:cubicBezTo>
                  <a:cubicBezTo>
                    <a:pt x="137" y="11"/>
                    <a:pt x="132" y="6"/>
                    <a:pt x="86" y="18"/>
                  </a:cubicBezTo>
                  <a:cubicBezTo>
                    <a:pt x="59" y="25"/>
                    <a:pt x="31" y="8"/>
                    <a:pt x="6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0" name="Freeform 542"/>
            <p:cNvSpPr>
              <a:spLocks noEditPoints="1"/>
            </p:cNvSpPr>
            <p:nvPr/>
          </p:nvSpPr>
          <p:spPr bwMode="auto">
            <a:xfrm>
              <a:off x="3739" y="3094"/>
              <a:ext cx="45" cy="48"/>
            </a:xfrm>
            <a:custGeom>
              <a:avLst/>
              <a:gdLst>
                <a:gd name="T0" fmla="*/ 70 w 152"/>
                <a:gd name="T1" fmla="*/ 162 h 162"/>
                <a:gd name="T2" fmla="*/ 57 w 152"/>
                <a:gd name="T3" fmla="*/ 160 h 162"/>
                <a:gd name="T4" fmla="*/ 45 w 152"/>
                <a:gd name="T5" fmla="*/ 155 h 162"/>
                <a:gd name="T6" fmla="*/ 52 w 152"/>
                <a:gd name="T7" fmla="*/ 146 h 162"/>
                <a:gd name="T8" fmla="*/ 21 w 152"/>
                <a:gd name="T9" fmla="*/ 82 h 162"/>
                <a:gd name="T10" fmla="*/ 20 w 152"/>
                <a:gd name="T11" fmla="*/ 65 h 162"/>
                <a:gd name="T12" fmla="*/ 18 w 152"/>
                <a:gd name="T13" fmla="*/ 62 h 162"/>
                <a:gd name="T14" fmla="*/ 4 w 152"/>
                <a:gd name="T15" fmla="*/ 10 h 162"/>
                <a:gd name="T16" fmla="*/ 6 w 152"/>
                <a:gd name="T17" fmla="*/ 0 h 162"/>
                <a:gd name="T18" fmla="*/ 16 w 152"/>
                <a:gd name="T19" fmla="*/ 3 h 162"/>
                <a:gd name="T20" fmla="*/ 35 w 152"/>
                <a:gd name="T21" fmla="*/ 10 h 162"/>
                <a:gd name="T22" fmla="*/ 90 w 152"/>
                <a:gd name="T23" fmla="*/ 21 h 162"/>
                <a:gd name="T24" fmla="*/ 123 w 152"/>
                <a:gd name="T25" fmla="*/ 15 h 162"/>
                <a:gd name="T26" fmla="*/ 143 w 152"/>
                <a:gd name="T27" fmla="*/ 22 h 162"/>
                <a:gd name="T28" fmla="*/ 151 w 152"/>
                <a:gd name="T29" fmla="*/ 72 h 162"/>
                <a:gd name="T30" fmla="*/ 70 w 152"/>
                <a:gd name="T31" fmla="*/ 162 h 162"/>
                <a:gd name="T32" fmla="*/ 42 w 152"/>
                <a:gd name="T33" fmla="*/ 103 h 162"/>
                <a:gd name="T34" fmla="*/ 69 w 152"/>
                <a:gd name="T35" fmla="*/ 133 h 162"/>
                <a:gd name="T36" fmla="*/ 83 w 152"/>
                <a:gd name="T37" fmla="*/ 136 h 162"/>
                <a:gd name="T38" fmla="*/ 78 w 152"/>
                <a:gd name="T39" fmla="*/ 143 h 162"/>
                <a:gd name="T40" fmla="*/ 132 w 152"/>
                <a:gd name="T41" fmla="*/ 71 h 162"/>
                <a:gd name="T42" fmla="*/ 130 w 152"/>
                <a:gd name="T43" fmla="*/ 35 h 162"/>
                <a:gd name="T44" fmla="*/ 95 w 152"/>
                <a:gd name="T45" fmla="*/ 39 h 162"/>
                <a:gd name="T46" fmla="*/ 28 w 152"/>
                <a:gd name="T47" fmla="*/ 27 h 162"/>
                <a:gd name="T48" fmla="*/ 22 w 152"/>
                <a:gd name="T49" fmla="*/ 25 h 162"/>
                <a:gd name="T50" fmla="*/ 34 w 152"/>
                <a:gd name="T51" fmla="*/ 53 h 162"/>
                <a:gd name="T52" fmla="*/ 43 w 152"/>
                <a:gd name="T53" fmla="*/ 102 h 162"/>
                <a:gd name="T54" fmla="*/ 42 w 152"/>
                <a:gd name="T55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2" h="162">
                  <a:moveTo>
                    <a:pt x="70" y="162"/>
                  </a:moveTo>
                  <a:cubicBezTo>
                    <a:pt x="66" y="162"/>
                    <a:pt x="61" y="161"/>
                    <a:pt x="57" y="160"/>
                  </a:cubicBezTo>
                  <a:cubicBezTo>
                    <a:pt x="45" y="155"/>
                    <a:pt x="45" y="155"/>
                    <a:pt x="45" y="155"/>
                  </a:cubicBezTo>
                  <a:cubicBezTo>
                    <a:pt x="52" y="146"/>
                    <a:pt x="52" y="146"/>
                    <a:pt x="52" y="146"/>
                  </a:cubicBezTo>
                  <a:cubicBezTo>
                    <a:pt x="30" y="134"/>
                    <a:pt x="22" y="106"/>
                    <a:pt x="21" y="82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19" y="64"/>
                    <a:pt x="19" y="63"/>
                    <a:pt x="18" y="62"/>
                  </a:cubicBezTo>
                  <a:cubicBezTo>
                    <a:pt x="10" y="46"/>
                    <a:pt x="0" y="28"/>
                    <a:pt x="4" y="1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22" y="5"/>
                    <a:pt x="28" y="8"/>
                    <a:pt x="35" y="10"/>
                  </a:cubicBezTo>
                  <a:cubicBezTo>
                    <a:pt x="54" y="18"/>
                    <a:pt x="74" y="26"/>
                    <a:pt x="90" y="21"/>
                  </a:cubicBezTo>
                  <a:cubicBezTo>
                    <a:pt x="106" y="17"/>
                    <a:pt x="116" y="15"/>
                    <a:pt x="123" y="15"/>
                  </a:cubicBezTo>
                  <a:cubicBezTo>
                    <a:pt x="132" y="15"/>
                    <a:pt x="138" y="18"/>
                    <a:pt x="143" y="22"/>
                  </a:cubicBezTo>
                  <a:cubicBezTo>
                    <a:pt x="151" y="31"/>
                    <a:pt x="152" y="46"/>
                    <a:pt x="151" y="72"/>
                  </a:cubicBezTo>
                  <a:cubicBezTo>
                    <a:pt x="149" y="111"/>
                    <a:pt x="109" y="162"/>
                    <a:pt x="70" y="162"/>
                  </a:cubicBezTo>
                  <a:close/>
                  <a:moveTo>
                    <a:pt x="42" y="103"/>
                  </a:moveTo>
                  <a:cubicBezTo>
                    <a:pt x="46" y="118"/>
                    <a:pt x="55" y="130"/>
                    <a:pt x="69" y="133"/>
                  </a:cubicBezTo>
                  <a:cubicBezTo>
                    <a:pt x="83" y="136"/>
                    <a:pt x="83" y="136"/>
                    <a:pt x="83" y="136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104" y="136"/>
                    <a:pt x="131" y="98"/>
                    <a:pt x="132" y="71"/>
                  </a:cubicBezTo>
                  <a:cubicBezTo>
                    <a:pt x="133" y="61"/>
                    <a:pt x="134" y="40"/>
                    <a:pt x="130" y="35"/>
                  </a:cubicBezTo>
                  <a:cubicBezTo>
                    <a:pt x="126" y="32"/>
                    <a:pt x="110" y="35"/>
                    <a:pt x="95" y="39"/>
                  </a:cubicBezTo>
                  <a:cubicBezTo>
                    <a:pt x="74" y="45"/>
                    <a:pt x="49" y="36"/>
                    <a:pt x="28" y="27"/>
                  </a:cubicBezTo>
                  <a:cubicBezTo>
                    <a:pt x="26" y="27"/>
                    <a:pt x="24" y="26"/>
                    <a:pt x="22" y="25"/>
                  </a:cubicBezTo>
                  <a:cubicBezTo>
                    <a:pt x="24" y="34"/>
                    <a:pt x="29" y="44"/>
                    <a:pt x="34" y="53"/>
                  </a:cubicBezTo>
                  <a:cubicBezTo>
                    <a:pt x="43" y="70"/>
                    <a:pt x="52" y="87"/>
                    <a:pt x="43" y="102"/>
                  </a:cubicBezTo>
                  <a:lnTo>
                    <a:pt x="42" y="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1" name="Freeform 543"/>
            <p:cNvSpPr>
              <a:spLocks/>
            </p:cNvSpPr>
            <p:nvPr/>
          </p:nvSpPr>
          <p:spPr bwMode="auto">
            <a:xfrm>
              <a:off x="3405" y="2554"/>
              <a:ext cx="15" cy="15"/>
            </a:xfrm>
            <a:custGeom>
              <a:avLst/>
              <a:gdLst>
                <a:gd name="T0" fmla="*/ 0 w 52"/>
                <a:gd name="T1" fmla="*/ 30 h 51"/>
                <a:gd name="T2" fmla="*/ 52 w 52"/>
                <a:gd name="T3" fmla="*/ 37 h 51"/>
                <a:gd name="T4" fmla="*/ 36 w 52"/>
                <a:gd name="T5" fmla="*/ 23 h 51"/>
                <a:gd name="T6" fmla="*/ 23 w 52"/>
                <a:gd name="T7" fmla="*/ 51 h 51"/>
                <a:gd name="T8" fmla="*/ 0 w 52"/>
                <a:gd name="T9" fmla="*/ 3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0" y="30"/>
                  </a:moveTo>
                  <a:cubicBezTo>
                    <a:pt x="23" y="18"/>
                    <a:pt x="46" y="0"/>
                    <a:pt x="52" y="37"/>
                  </a:cubicBezTo>
                  <a:cubicBezTo>
                    <a:pt x="49" y="32"/>
                    <a:pt x="41" y="28"/>
                    <a:pt x="36" y="23"/>
                  </a:cubicBezTo>
                  <a:cubicBezTo>
                    <a:pt x="33" y="32"/>
                    <a:pt x="25" y="41"/>
                    <a:pt x="23" y="51"/>
                  </a:cubicBezTo>
                  <a:cubicBezTo>
                    <a:pt x="16" y="44"/>
                    <a:pt x="6" y="38"/>
                    <a:pt x="0" y="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2" name="Freeform 544"/>
            <p:cNvSpPr>
              <a:spLocks/>
            </p:cNvSpPr>
            <p:nvPr/>
          </p:nvSpPr>
          <p:spPr bwMode="auto">
            <a:xfrm>
              <a:off x="3401" y="2555"/>
              <a:ext cx="24" cy="22"/>
            </a:xfrm>
            <a:custGeom>
              <a:avLst/>
              <a:gdLst>
                <a:gd name="T0" fmla="*/ 81 w 81"/>
                <a:gd name="T1" fmla="*/ 73 h 73"/>
                <a:gd name="T2" fmla="*/ 58 w 81"/>
                <a:gd name="T3" fmla="*/ 39 h 73"/>
                <a:gd name="T4" fmla="*/ 52 w 81"/>
                <a:gd name="T5" fmla="*/ 34 h 73"/>
                <a:gd name="T6" fmla="*/ 50 w 81"/>
                <a:gd name="T7" fmla="*/ 37 h 73"/>
                <a:gd name="T8" fmla="*/ 45 w 81"/>
                <a:gd name="T9" fmla="*/ 49 h 73"/>
                <a:gd name="T10" fmla="*/ 41 w 81"/>
                <a:gd name="T11" fmla="*/ 64 h 73"/>
                <a:gd name="T12" fmla="*/ 30 w 81"/>
                <a:gd name="T13" fmla="*/ 53 h 73"/>
                <a:gd name="T14" fmla="*/ 22 w 81"/>
                <a:gd name="T15" fmla="*/ 47 h 73"/>
                <a:gd name="T16" fmla="*/ 6 w 81"/>
                <a:gd name="T17" fmla="*/ 32 h 73"/>
                <a:gd name="T18" fmla="*/ 0 w 81"/>
                <a:gd name="T19" fmla="*/ 23 h 73"/>
                <a:gd name="T20" fmla="*/ 17 w 81"/>
                <a:gd name="T21" fmla="*/ 14 h 73"/>
                <a:gd name="T22" fmla="*/ 44 w 81"/>
                <a:gd name="T23" fmla="*/ 2 h 73"/>
                <a:gd name="T24" fmla="*/ 44 w 81"/>
                <a:gd name="T25" fmla="*/ 0 h 73"/>
                <a:gd name="T26" fmla="*/ 46 w 81"/>
                <a:gd name="T27" fmla="*/ 2 h 73"/>
                <a:gd name="T28" fmla="*/ 74 w 81"/>
                <a:gd name="T29" fmla="*/ 32 h 73"/>
                <a:gd name="T30" fmla="*/ 81 w 81"/>
                <a:gd name="T3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1" h="73">
                  <a:moveTo>
                    <a:pt x="81" y="73"/>
                  </a:moveTo>
                  <a:cubicBezTo>
                    <a:pt x="58" y="39"/>
                    <a:pt x="58" y="39"/>
                    <a:pt x="58" y="39"/>
                  </a:cubicBezTo>
                  <a:cubicBezTo>
                    <a:pt x="57" y="37"/>
                    <a:pt x="55" y="35"/>
                    <a:pt x="52" y="34"/>
                  </a:cubicBezTo>
                  <a:cubicBezTo>
                    <a:pt x="51" y="35"/>
                    <a:pt x="51" y="36"/>
                    <a:pt x="50" y="37"/>
                  </a:cubicBezTo>
                  <a:cubicBezTo>
                    <a:pt x="48" y="41"/>
                    <a:pt x="46" y="45"/>
                    <a:pt x="45" y="49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27" y="52"/>
                    <a:pt x="25" y="49"/>
                    <a:pt x="22" y="47"/>
                  </a:cubicBezTo>
                  <a:cubicBezTo>
                    <a:pt x="17" y="42"/>
                    <a:pt x="11" y="38"/>
                    <a:pt x="6" y="3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26" y="9"/>
                    <a:pt x="35" y="3"/>
                    <a:pt x="44" y="2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57" y="1"/>
                    <a:pt x="70" y="5"/>
                    <a:pt x="74" y="32"/>
                  </a:cubicBezTo>
                  <a:lnTo>
                    <a:pt x="81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3" name="Freeform 545"/>
            <p:cNvSpPr>
              <a:spLocks/>
            </p:cNvSpPr>
            <p:nvPr/>
          </p:nvSpPr>
          <p:spPr bwMode="auto">
            <a:xfrm>
              <a:off x="3701" y="2641"/>
              <a:ext cx="108" cy="89"/>
            </a:xfrm>
            <a:custGeom>
              <a:avLst/>
              <a:gdLst>
                <a:gd name="T0" fmla="*/ 3 w 361"/>
                <a:gd name="T1" fmla="*/ 91 h 300"/>
                <a:gd name="T2" fmla="*/ 1 w 361"/>
                <a:gd name="T3" fmla="*/ 0 h 300"/>
                <a:gd name="T4" fmla="*/ 145 w 361"/>
                <a:gd name="T5" fmla="*/ 60 h 300"/>
                <a:gd name="T6" fmla="*/ 189 w 361"/>
                <a:gd name="T7" fmla="*/ 112 h 300"/>
                <a:gd name="T8" fmla="*/ 252 w 361"/>
                <a:gd name="T9" fmla="*/ 155 h 300"/>
                <a:gd name="T10" fmla="*/ 222 w 361"/>
                <a:gd name="T11" fmla="*/ 158 h 300"/>
                <a:gd name="T12" fmla="*/ 271 w 361"/>
                <a:gd name="T13" fmla="*/ 223 h 300"/>
                <a:gd name="T14" fmla="*/ 300 w 361"/>
                <a:gd name="T15" fmla="*/ 238 h 300"/>
                <a:gd name="T16" fmla="*/ 330 w 361"/>
                <a:gd name="T17" fmla="*/ 262 h 300"/>
                <a:gd name="T18" fmla="*/ 324 w 361"/>
                <a:gd name="T19" fmla="*/ 270 h 300"/>
                <a:gd name="T20" fmla="*/ 361 w 361"/>
                <a:gd name="T21" fmla="*/ 281 h 300"/>
                <a:gd name="T22" fmla="*/ 343 w 361"/>
                <a:gd name="T23" fmla="*/ 287 h 300"/>
                <a:gd name="T24" fmla="*/ 354 w 361"/>
                <a:gd name="T25" fmla="*/ 290 h 300"/>
                <a:gd name="T26" fmla="*/ 218 w 361"/>
                <a:gd name="T27" fmla="*/ 244 h 300"/>
                <a:gd name="T28" fmla="*/ 180 w 361"/>
                <a:gd name="T29" fmla="*/ 206 h 300"/>
                <a:gd name="T30" fmla="*/ 103 w 361"/>
                <a:gd name="T31" fmla="*/ 184 h 300"/>
                <a:gd name="T32" fmla="*/ 73 w 361"/>
                <a:gd name="T33" fmla="*/ 214 h 300"/>
                <a:gd name="T34" fmla="*/ 7 w 361"/>
                <a:gd name="T35" fmla="*/ 231 h 300"/>
                <a:gd name="T36" fmla="*/ 3 w 361"/>
                <a:gd name="T37" fmla="*/ 91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1" h="300">
                  <a:moveTo>
                    <a:pt x="3" y="91"/>
                  </a:moveTo>
                  <a:cubicBezTo>
                    <a:pt x="2" y="61"/>
                    <a:pt x="1" y="31"/>
                    <a:pt x="1" y="0"/>
                  </a:cubicBezTo>
                  <a:cubicBezTo>
                    <a:pt x="49" y="18"/>
                    <a:pt x="102" y="30"/>
                    <a:pt x="145" y="60"/>
                  </a:cubicBezTo>
                  <a:cubicBezTo>
                    <a:pt x="165" y="74"/>
                    <a:pt x="170" y="105"/>
                    <a:pt x="189" y="112"/>
                  </a:cubicBezTo>
                  <a:cubicBezTo>
                    <a:pt x="214" y="120"/>
                    <a:pt x="252" y="121"/>
                    <a:pt x="252" y="155"/>
                  </a:cubicBezTo>
                  <a:cubicBezTo>
                    <a:pt x="242" y="154"/>
                    <a:pt x="232" y="159"/>
                    <a:pt x="222" y="158"/>
                  </a:cubicBezTo>
                  <a:cubicBezTo>
                    <a:pt x="230" y="184"/>
                    <a:pt x="255" y="202"/>
                    <a:pt x="271" y="223"/>
                  </a:cubicBezTo>
                  <a:cubicBezTo>
                    <a:pt x="282" y="238"/>
                    <a:pt x="287" y="229"/>
                    <a:pt x="300" y="238"/>
                  </a:cubicBezTo>
                  <a:cubicBezTo>
                    <a:pt x="311" y="246"/>
                    <a:pt x="304" y="260"/>
                    <a:pt x="330" y="262"/>
                  </a:cubicBezTo>
                  <a:cubicBezTo>
                    <a:pt x="328" y="265"/>
                    <a:pt x="326" y="267"/>
                    <a:pt x="324" y="270"/>
                  </a:cubicBezTo>
                  <a:cubicBezTo>
                    <a:pt x="336" y="273"/>
                    <a:pt x="349" y="277"/>
                    <a:pt x="361" y="281"/>
                  </a:cubicBezTo>
                  <a:cubicBezTo>
                    <a:pt x="355" y="283"/>
                    <a:pt x="349" y="285"/>
                    <a:pt x="343" y="287"/>
                  </a:cubicBezTo>
                  <a:cubicBezTo>
                    <a:pt x="346" y="288"/>
                    <a:pt x="350" y="289"/>
                    <a:pt x="354" y="290"/>
                  </a:cubicBezTo>
                  <a:cubicBezTo>
                    <a:pt x="337" y="300"/>
                    <a:pt x="218" y="281"/>
                    <a:pt x="218" y="244"/>
                  </a:cubicBezTo>
                  <a:cubicBezTo>
                    <a:pt x="218" y="241"/>
                    <a:pt x="189" y="210"/>
                    <a:pt x="180" y="206"/>
                  </a:cubicBezTo>
                  <a:cubicBezTo>
                    <a:pt x="151" y="193"/>
                    <a:pt x="131" y="184"/>
                    <a:pt x="103" y="184"/>
                  </a:cubicBezTo>
                  <a:cubicBezTo>
                    <a:pt x="105" y="203"/>
                    <a:pt x="89" y="206"/>
                    <a:pt x="73" y="214"/>
                  </a:cubicBezTo>
                  <a:cubicBezTo>
                    <a:pt x="115" y="249"/>
                    <a:pt x="10" y="263"/>
                    <a:pt x="7" y="231"/>
                  </a:cubicBezTo>
                  <a:cubicBezTo>
                    <a:pt x="2" y="183"/>
                    <a:pt x="0" y="140"/>
                    <a:pt x="3" y="9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4" name="Freeform 546"/>
            <p:cNvSpPr>
              <a:spLocks noEditPoints="1"/>
            </p:cNvSpPr>
            <p:nvPr/>
          </p:nvSpPr>
          <p:spPr bwMode="auto">
            <a:xfrm>
              <a:off x="3698" y="2637"/>
              <a:ext cx="120" cy="94"/>
            </a:xfrm>
            <a:custGeom>
              <a:avLst/>
              <a:gdLst>
                <a:gd name="T0" fmla="*/ 270 w 402"/>
                <a:gd name="T1" fmla="*/ 302 h 315"/>
                <a:gd name="T2" fmla="*/ 185 w 402"/>
                <a:gd name="T3" fmla="*/ 227 h 315"/>
                <a:gd name="T4" fmla="*/ 121 w 402"/>
                <a:gd name="T5" fmla="*/ 207 h 315"/>
                <a:gd name="T6" fmla="*/ 100 w 402"/>
                <a:gd name="T7" fmla="*/ 249 h 315"/>
                <a:gd name="T8" fmla="*/ 7 w 402"/>
                <a:gd name="T9" fmla="*/ 245 h 315"/>
                <a:gd name="T10" fmla="*/ 0 w 402"/>
                <a:gd name="T11" fmla="*/ 0 h 315"/>
                <a:gd name="T12" fmla="*/ 48 w 402"/>
                <a:gd name="T13" fmla="*/ 17 h 315"/>
                <a:gd name="T14" fmla="*/ 183 w 402"/>
                <a:gd name="T15" fmla="*/ 95 h 315"/>
                <a:gd name="T16" fmla="*/ 217 w 402"/>
                <a:gd name="T17" fmla="*/ 120 h 315"/>
                <a:gd name="T18" fmla="*/ 270 w 402"/>
                <a:gd name="T19" fmla="*/ 178 h 315"/>
                <a:gd name="T20" fmla="*/ 248 w 402"/>
                <a:gd name="T21" fmla="*/ 179 h 315"/>
                <a:gd name="T22" fmla="*/ 269 w 402"/>
                <a:gd name="T23" fmla="*/ 210 h 315"/>
                <a:gd name="T24" fmla="*/ 297 w 402"/>
                <a:gd name="T25" fmla="*/ 237 h 315"/>
                <a:gd name="T26" fmla="*/ 325 w 402"/>
                <a:gd name="T27" fmla="*/ 257 h 315"/>
                <a:gd name="T28" fmla="*/ 356 w 402"/>
                <a:gd name="T29" fmla="*/ 267 h 315"/>
                <a:gd name="T30" fmla="*/ 402 w 402"/>
                <a:gd name="T31" fmla="*/ 294 h 315"/>
                <a:gd name="T32" fmla="*/ 385 w 402"/>
                <a:gd name="T33" fmla="*/ 302 h 315"/>
                <a:gd name="T34" fmla="*/ 347 w 402"/>
                <a:gd name="T35" fmla="*/ 315 h 315"/>
                <a:gd name="T36" fmla="*/ 112 w 402"/>
                <a:gd name="T37" fmla="*/ 188 h 315"/>
                <a:gd name="T38" fmla="*/ 193 w 402"/>
                <a:gd name="T39" fmla="*/ 211 h 315"/>
                <a:gd name="T40" fmla="*/ 276 w 402"/>
                <a:gd name="T41" fmla="*/ 284 h 315"/>
                <a:gd name="T42" fmla="*/ 338 w 402"/>
                <a:gd name="T43" fmla="*/ 294 h 315"/>
                <a:gd name="T44" fmla="*/ 322 w 402"/>
                <a:gd name="T45" fmla="*/ 281 h 315"/>
                <a:gd name="T46" fmla="*/ 304 w 402"/>
                <a:gd name="T47" fmla="*/ 259 h 315"/>
                <a:gd name="T48" fmla="*/ 273 w 402"/>
                <a:gd name="T49" fmla="*/ 242 h 315"/>
                <a:gd name="T50" fmla="*/ 222 w 402"/>
                <a:gd name="T51" fmla="*/ 174 h 315"/>
                <a:gd name="T52" fmla="*/ 231 w 402"/>
                <a:gd name="T53" fmla="*/ 162 h 315"/>
                <a:gd name="T54" fmla="*/ 250 w 402"/>
                <a:gd name="T55" fmla="*/ 159 h 315"/>
                <a:gd name="T56" fmla="*/ 195 w 402"/>
                <a:gd name="T57" fmla="*/ 133 h 315"/>
                <a:gd name="T58" fmla="*/ 148 w 402"/>
                <a:gd name="T59" fmla="*/ 80 h 315"/>
                <a:gd name="T60" fmla="*/ 19 w 402"/>
                <a:gd name="T61" fmla="*/ 26 h 315"/>
                <a:gd name="T62" fmla="*/ 25 w 402"/>
                <a:gd name="T63" fmla="*/ 243 h 315"/>
                <a:gd name="T64" fmla="*/ 83 w 402"/>
                <a:gd name="T65" fmla="*/ 243 h 315"/>
                <a:gd name="T66" fmla="*/ 65 w 402"/>
                <a:gd name="T67" fmla="*/ 225 h 315"/>
                <a:gd name="T68" fmla="*/ 85 w 402"/>
                <a:gd name="T69" fmla="*/ 215 h 315"/>
                <a:gd name="T70" fmla="*/ 101 w 402"/>
                <a:gd name="T71" fmla="*/ 188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2" h="315">
                  <a:moveTo>
                    <a:pt x="347" y="315"/>
                  </a:moveTo>
                  <a:cubicBezTo>
                    <a:pt x="328" y="315"/>
                    <a:pt x="298" y="311"/>
                    <a:pt x="270" y="302"/>
                  </a:cubicBezTo>
                  <a:cubicBezTo>
                    <a:pt x="237" y="290"/>
                    <a:pt x="220" y="277"/>
                    <a:pt x="218" y="259"/>
                  </a:cubicBezTo>
                  <a:cubicBezTo>
                    <a:pt x="213" y="253"/>
                    <a:pt x="191" y="230"/>
                    <a:pt x="185" y="227"/>
                  </a:cubicBezTo>
                  <a:cubicBezTo>
                    <a:pt x="183" y="227"/>
                    <a:pt x="183" y="227"/>
                    <a:pt x="183" y="227"/>
                  </a:cubicBezTo>
                  <a:cubicBezTo>
                    <a:pt x="159" y="216"/>
                    <a:pt x="142" y="209"/>
                    <a:pt x="121" y="207"/>
                  </a:cubicBezTo>
                  <a:cubicBezTo>
                    <a:pt x="118" y="219"/>
                    <a:pt x="108" y="226"/>
                    <a:pt x="97" y="230"/>
                  </a:cubicBezTo>
                  <a:cubicBezTo>
                    <a:pt x="102" y="238"/>
                    <a:pt x="102" y="244"/>
                    <a:pt x="100" y="249"/>
                  </a:cubicBezTo>
                  <a:cubicBezTo>
                    <a:pt x="95" y="264"/>
                    <a:pt x="71" y="271"/>
                    <a:pt x="51" y="271"/>
                  </a:cubicBezTo>
                  <a:cubicBezTo>
                    <a:pt x="25" y="271"/>
                    <a:pt x="9" y="261"/>
                    <a:pt x="7" y="245"/>
                  </a:cubicBezTo>
                  <a:cubicBezTo>
                    <a:pt x="1" y="192"/>
                    <a:pt x="0" y="150"/>
                    <a:pt x="2" y="10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24" y="9"/>
                    <a:pt x="36" y="13"/>
                    <a:pt x="48" y="17"/>
                  </a:cubicBezTo>
                  <a:cubicBezTo>
                    <a:pt x="86" y="29"/>
                    <a:pt x="126" y="42"/>
                    <a:pt x="159" y="65"/>
                  </a:cubicBezTo>
                  <a:cubicBezTo>
                    <a:pt x="170" y="73"/>
                    <a:pt x="177" y="84"/>
                    <a:pt x="183" y="95"/>
                  </a:cubicBezTo>
                  <a:cubicBezTo>
                    <a:pt x="189" y="104"/>
                    <a:pt x="194" y="114"/>
                    <a:pt x="201" y="116"/>
                  </a:cubicBezTo>
                  <a:cubicBezTo>
                    <a:pt x="206" y="118"/>
                    <a:pt x="211" y="119"/>
                    <a:pt x="217" y="120"/>
                  </a:cubicBezTo>
                  <a:cubicBezTo>
                    <a:pt x="239" y="126"/>
                    <a:pt x="270" y="134"/>
                    <a:pt x="270" y="168"/>
                  </a:cubicBezTo>
                  <a:cubicBezTo>
                    <a:pt x="270" y="178"/>
                    <a:pt x="270" y="178"/>
                    <a:pt x="270" y="178"/>
                  </a:cubicBezTo>
                  <a:cubicBezTo>
                    <a:pt x="260" y="177"/>
                    <a:pt x="260" y="177"/>
                    <a:pt x="260" y="177"/>
                  </a:cubicBezTo>
                  <a:cubicBezTo>
                    <a:pt x="256" y="177"/>
                    <a:pt x="252" y="178"/>
                    <a:pt x="248" y="179"/>
                  </a:cubicBezTo>
                  <a:cubicBezTo>
                    <a:pt x="246" y="179"/>
                    <a:pt x="245" y="179"/>
                    <a:pt x="244" y="179"/>
                  </a:cubicBezTo>
                  <a:cubicBezTo>
                    <a:pt x="250" y="190"/>
                    <a:pt x="259" y="200"/>
                    <a:pt x="269" y="210"/>
                  </a:cubicBezTo>
                  <a:cubicBezTo>
                    <a:pt x="275" y="216"/>
                    <a:pt x="282" y="224"/>
                    <a:pt x="287" y="231"/>
                  </a:cubicBezTo>
                  <a:cubicBezTo>
                    <a:pt x="291" y="236"/>
                    <a:pt x="293" y="236"/>
                    <a:pt x="297" y="237"/>
                  </a:cubicBezTo>
                  <a:cubicBezTo>
                    <a:pt x="301" y="238"/>
                    <a:pt x="307" y="239"/>
                    <a:pt x="314" y="244"/>
                  </a:cubicBezTo>
                  <a:cubicBezTo>
                    <a:pt x="320" y="248"/>
                    <a:pt x="323" y="253"/>
                    <a:pt x="325" y="257"/>
                  </a:cubicBezTo>
                  <a:cubicBezTo>
                    <a:pt x="327" y="263"/>
                    <a:pt x="328" y="265"/>
                    <a:pt x="339" y="266"/>
                  </a:cubicBezTo>
                  <a:cubicBezTo>
                    <a:pt x="356" y="267"/>
                    <a:pt x="356" y="267"/>
                    <a:pt x="356" y="267"/>
                  </a:cubicBezTo>
                  <a:cubicBezTo>
                    <a:pt x="348" y="278"/>
                    <a:pt x="348" y="278"/>
                    <a:pt x="348" y="278"/>
                  </a:cubicBezTo>
                  <a:cubicBezTo>
                    <a:pt x="402" y="294"/>
                    <a:pt x="402" y="294"/>
                    <a:pt x="402" y="294"/>
                  </a:cubicBezTo>
                  <a:cubicBezTo>
                    <a:pt x="381" y="300"/>
                    <a:pt x="381" y="300"/>
                    <a:pt x="381" y="300"/>
                  </a:cubicBezTo>
                  <a:cubicBezTo>
                    <a:pt x="385" y="302"/>
                    <a:pt x="385" y="302"/>
                    <a:pt x="385" y="302"/>
                  </a:cubicBezTo>
                  <a:cubicBezTo>
                    <a:pt x="367" y="312"/>
                    <a:pt x="367" y="312"/>
                    <a:pt x="367" y="312"/>
                  </a:cubicBezTo>
                  <a:cubicBezTo>
                    <a:pt x="364" y="313"/>
                    <a:pt x="359" y="315"/>
                    <a:pt x="347" y="315"/>
                  </a:cubicBezTo>
                  <a:close/>
                  <a:moveTo>
                    <a:pt x="101" y="188"/>
                  </a:moveTo>
                  <a:cubicBezTo>
                    <a:pt x="112" y="188"/>
                    <a:pt x="112" y="188"/>
                    <a:pt x="112" y="188"/>
                  </a:cubicBezTo>
                  <a:cubicBezTo>
                    <a:pt x="141" y="188"/>
                    <a:pt x="162" y="197"/>
                    <a:pt x="190" y="210"/>
                  </a:cubicBezTo>
                  <a:cubicBezTo>
                    <a:pt x="193" y="211"/>
                    <a:pt x="193" y="211"/>
                    <a:pt x="193" y="211"/>
                  </a:cubicBezTo>
                  <a:cubicBezTo>
                    <a:pt x="199" y="213"/>
                    <a:pt x="236" y="247"/>
                    <a:pt x="236" y="257"/>
                  </a:cubicBezTo>
                  <a:cubicBezTo>
                    <a:pt x="236" y="264"/>
                    <a:pt x="247" y="274"/>
                    <a:pt x="276" y="284"/>
                  </a:cubicBezTo>
                  <a:cubicBezTo>
                    <a:pt x="295" y="290"/>
                    <a:pt x="316" y="294"/>
                    <a:pt x="333" y="296"/>
                  </a:cubicBezTo>
                  <a:cubicBezTo>
                    <a:pt x="338" y="294"/>
                    <a:pt x="338" y="294"/>
                    <a:pt x="338" y="294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22" y="281"/>
                    <a:pt x="322" y="281"/>
                    <a:pt x="322" y="281"/>
                  </a:cubicBezTo>
                  <a:cubicBezTo>
                    <a:pt x="314" y="277"/>
                    <a:pt x="310" y="271"/>
                    <a:pt x="308" y="265"/>
                  </a:cubicBezTo>
                  <a:cubicBezTo>
                    <a:pt x="306" y="262"/>
                    <a:pt x="305" y="260"/>
                    <a:pt x="304" y="259"/>
                  </a:cubicBezTo>
                  <a:cubicBezTo>
                    <a:pt x="300" y="256"/>
                    <a:pt x="298" y="255"/>
                    <a:pt x="294" y="255"/>
                  </a:cubicBezTo>
                  <a:cubicBezTo>
                    <a:pt x="287" y="254"/>
                    <a:pt x="280" y="252"/>
                    <a:pt x="273" y="242"/>
                  </a:cubicBezTo>
                  <a:cubicBezTo>
                    <a:pt x="267" y="235"/>
                    <a:pt x="261" y="229"/>
                    <a:pt x="255" y="223"/>
                  </a:cubicBezTo>
                  <a:cubicBezTo>
                    <a:pt x="242" y="208"/>
                    <a:pt x="228" y="193"/>
                    <a:pt x="222" y="174"/>
                  </a:cubicBezTo>
                  <a:cubicBezTo>
                    <a:pt x="218" y="161"/>
                    <a:pt x="218" y="161"/>
                    <a:pt x="218" y="161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6" y="162"/>
                    <a:pt x="240" y="161"/>
                    <a:pt x="243" y="160"/>
                  </a:cubicBezTo>
                  <a:cubicBezTo>
                    <a:pt x="246" y="160"/>
                    <a:pt x="248" y="159"/>
                    <a:pt x="250" y="159"/>
                  </a:cubicBezTo>
                  <a:cubicBezTo>
                    <a:pt x="246" y="148"/>
                    <a:pt x="232" y="144"/>
                    <a:pt x="212" y="138"/>
                  </a:cubicBezTo>
                  <a:cubicBezTo>
                    <a:pt x="206" y="137"/>
                    <a:pt x="200" y="135"/>
                    <a:pt x="195" y="133"/>
                  </a:cubicBezTo>
                  <a:cubicBezTo>
                    <a:pt x="182" y="129"/>
                    <a:pt x="174" y="116"/>
                    <a:pt x="167" y="104"/>
                  </a:cubicBezTo>
                  <a:cubicBezTo>
                    <a:pt x="162" y="95"/>
                    <a:pt x="156" y="85"/>
                    <a:pt x="148" y="80"/>
                  </a:cubicBezTo>
                  <a:cubicBezTo>
                    <a:pt x="117" y="59"/>
                    <a:pt x="79" y="47"/>
                    <a:pt x="43" y="34"/>
                  </a:cubicBezTo>
                  <a:cubicBezTo>
                    <a:pt x="35" y="32"/>
                    <a:pt x="27" y="29"/>
                    <a:pt x="19" y="26"/>
                  </a:cubicBezTo>
                  <a:cubicBezTo>
                    <a:pt x="21" y="104"/>
                    <a:pt x="21" y="104"/>
                    <a:pt x="21" y="104"/>
                  </a:cubicBezTo>
                  <a:cubicBezTo>
                    <a:pt x="18" y="150"/>
                    <a:pt x="19" y="192"/>
                    <a:pt x="25" y="243"/>
                  </a:cubicBezTo>
                  <a:cubicBezTo>
                    <a:pt x="26" y="248"/>
                    <a:pt x="37" y="253"/>
                    <a:pt x="51" y="253"/>
                  </a:cubicBezTo>
                  <a:cubicBezTo>
                    <a:pt x="68" y="253"/>
                    <a:pt x="81" y="247"/>
                    <a:pt x="83" y="243"/>
                  </a:cubicBezTo>
                  <a:cubicBezTo>
                    <a:pt x="83" y="242"/>
                    <a:pt x="82" y="239"/>
                    <a:pt x="76" y="234"/>
                  </a:cubicBezTo>
                  <a:cubicBezTo>
                    <a:pt x="65" y="225"/>
                    <a:pt x="65" y="225"/>
                    <a:pt x="65" y="225"/>
                  </a:cubicBezTo>
                  <a:cubicBezTo>
                    <a:pt x="78" y="219"/>
                    <a:pt x="78" y="219"/>
                    <a:pt x="78" y="219"/>
                  </a:cubicBezTo>
                  <a:cubicBezTo>
                    <a:pt x="81" y="217"/>
                    <a:pt x="83" y="216"/>
                    <a:pt x="85" y="215"/>
                  </a:cubicBezTo>
                  <a:cubicBezTo>
                    <a:pt x="100" y="209"/>
                    <a:pt x="104" y="206"/>
                    <a:pt x="103" y="198"/>
                  </a:cubicBezTo>
                  <a:lnTo>
                    <a:pt x="101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5" name="Freeform 547"/>
            <p:cNvSpPr>
              <a:spLocks/>
            </p:cNvSpPr>
            <p:nvPr/>
          </p:nvSpPr>
          <p:spPr bwMode="auto">
            <a:xfrm>
              <a:off x="3805" y="2715"/>
              <a:ext cx="5" cy="4"/>
            </a:xfrm>
            <a:custGeom>
              <a:avLst/>
              <a:gdLst>
                <a:gd name="T0" fmla="*/ 0 w 17"/>
                <a:gd name="T1" fmla="*/ 0 h 15"/>
                <a:gd name="T2" fmla="*/ 17 w 17"/>
                <a:gd name="T3" fmla="*/ 13 h 15"/>
                <a:gd name="T4" fmla="*/ 0 w 17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5">
                  <a:moveTo>
                    <a:pt x="0" y="0"/>
                  </a:moveTo>
                  <a:cubicBezTo>
                    <a:pt x="10" y="4"/>
                    <a:pt x="16" y="1"/>
                    <a:pt x="17" y="13"/>
                  </a:cubicBezTo>
                  <a:cubicBezTo>
                    <a:pt x="2" y="15"/>
                    <a:pt x="7" y="7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6" name="Freeform 548"/>
            <p:cNvSpPr>
              <a:spLocks/>
            </p:cNvSpPr>
            <p:nvPr/>
          </p:nvSpPr>
          <p:spPr bwMode="auto">
            <a:xfrm>
              <a:off x="3795" y="2709"/>
              <a:ext cx="18" cy="13"/>
            </a:xfrm>
            <a:custGeom>
              <a:avLst/>
              <a:gdLst>
                <a:gd name="T0" fmla="*/ 46 w 60"/>
                <a:gd name="T1" fmla="*/ 44 h 44"/>
                <a:gd name="T2" fmla="*/ 29 w 60"/>
                <a:gd name="T3" fmla="*/ 32 h 44"/>
                <a:gd name="T4" fmla="*/ 27 w 60"/>
                <a:gd name="T5" fmla="*/ 28 h 44"/>
                <a:gd name="T6" fmla="*/ 0 w 60"/>
                <a:gd name="T7" fmla="*/ 0 h 44"/>
                <a:gd name="T8" fmla="*/ 36 w 60"/>
                <a:gd name="T9" fmla="*/ 13 h 44"/>
                <a:gd name="T10" fmla="*/ 42 w 60"/>
                <a:gd name="T11" fmla="*/ 14 h 44"/>
                <a:gd name="T12" fmla="*/ 59 w 60"/>
                <a:gd name="T13" fmla="*/ 34 h 44"/>
                <a:gd name="T14" fmla="*/ 60 w 60"/>
                <a:gd name="T15" fmla="*/ 43 h 44"/>
                <a:gd name="T16" fmla="*/ 51 w 60"/>
                <a:gd name="T17" fmla="*/ 44 h 44"/>
                <a:gd name="T18" fmla="*/ 46 w 6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44">
                  <a:moveTo>
                    <a:pt x="46" y="44"/>
                  </a:moveTo>
                  <a:cubicBezTo>
                    <a:pt x="34" y="44"/>
                    <a:pt x="30" y="36"/>
                    <a:pt x="29" y="32"/>
                  </a:cubicBezTo>
                  <a:cubicBezTo>
                    <a:pt x="28" y="30"/>
                    <a:pt x="28" y="29"/>
                    <a:pt x="27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3"/>
                    <a:pt x="40" y="14"/>
                    <a:pt x="42" y="14"/>
                  </a:cubicBezTo>
                  <a:cubicBezTo>
                    <a:pt x="48" y="15"/>
                    <a:pt x="58" y="18"/>
                    <a:pt x="59" y="34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49" y="44"/>
                    <a:pt x="47" y="44"/>
                    <a:pt x="4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7" name="Freeform 549"/>
            <p:cNvSpPr>
              <a:spLocks/>
            </p:cNvSpPr>
            <p:nvPr/>
          </p:nvSpPr>
          <p:spPr bwMode="auto">
            <a:xfrm>
              <a:off x="3781" y="2656"/>
              <a:ext cx="46" cy="26"/>
            </a:xfrm>
            <a:custGeom>
              <a:avLst/>
              <a:gdLst>
                <a:gd name="T0" fmla="*/ 0 w 156"/>
                <a:gd name="T1" fmla="*/ 60 h 88"/>
                <a:gd name="T2" fmla="*/ 67 w 156"/>
                <a:gd name="T3" fmla="*/ 41 h 88"/>
                <a:gd name="T4" fmla="*/ 123 w 156"/>
                <a:gd name="T5" fmla="*/ 29 h 88"/>
                <a:gd name="T6" fmla="*/ 142 w 156"/>
                <a:gd name="T7" fmla="*/ 11 h 88"/>
                <a:gd name="T8" fmla="*/ 137 w 156"/>
                <a:gd name="T9" fmla="*/ 56 h 88"/>
                <a:gd name="T10" fmla="*/ 70 w 156"/>
                <a:gd name="T11" fmla="*/ 87 h 88"/>
                <a:gd name="T12" fmla="*/ 0 w 156"/>
                <a:gd name="T13" fmla="*/ 6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88">
                  <a:moveTo>
                    <a:pt x="0" y="60"/>
                  </a:moveTo>
                  <a:cubicBezTo>
                    <a:pt x="25" y="60"/>
                    <a:pt x="56" y="69"/>
                    <a:pt x="67" y="41"/>
                  </a:cubicBezTo>
                  <a:cubicBezTo>
                    <a:pt x="59" y="75"/>
                    <a:pt x="124" y="49"/>
                    <a:pt x="123" y="29"/>
                  </a:cubicBezTo>
                  <a:cubicBezTo>
                    <a:pt x="122" y="20"/>
                    <a:pt x="126" y="0"/>
                    <a:pt x="142" y="11"/>
                  </a:cubicBezTo>
                  <a:cubicBezTo>
                    <a:pt x="156" y="22"/>
                    <a:pt x="142" y="43"/>
                    <a:pt x="137" y="56"/>
                  </a:cubicBezTo>
                  <a:cubicBezTo>
                    <a:pt x="133" y="70"/>
                    <a:pt x="89" y="86"/>
                    <a:pt x="70" y="87"/>
                  </a:cubicBezTo>
                  <a:cubicBezTo>
                    <a:pt x="47" y="88"/>
                    <a:pt x="15" y="81"/>
                    <a:pt x="0" y="6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8" name="Freeform 550"/>
            <p:cNvSpPr>
              <a:spLocks noEditPoints="1"/>
            </p:cNvSpPr>
            <p:nvPr/>
          </p:nvSpPr>
          <p:spPr bwMode="auto">
            <a:xfrm>
              <a:off x="3775" y="2655"/>
              <a:ext cx="55" cy="29"/>
            </a:xfrm>
            <a:custGeom>
              <a:avLst/>
              <a:gdLst>
                <a:gd name="T0" fmla="*/ 83 w 182"/>
                <a:gd name="T1" fmla="*/ 99 h 99"/>
                <a:gd name="T2" fmla="*/ 11 w 182"/>
                <a:gd name="T3" fmla="*/ 68 h 99"/>
                <a:gd name="T4" fmla="*/ 0 w 182"/>
                <a:gd name="T5" fmla="*/ 54 h 99"/>
                <a:gd name="T6" fmla="*/ 18 w 182"/>
                <a:gd name="T7" fmla="*/ 54 h 99"/>
                <a:gd name="T8" fmla="*/ 34 w 182"/>
                <a:gd name="T9" fmla="*/ 54 h 99"/>
                <a:gd name="T10" fmla="*/ 49 w 182"/>
                <a:gd name="T11" fmla="*/ 55 h 99"/>
                <a:gd name="T12" fmla="*/ 77 w 182"/>
                <a:gd name="T13" fmla="*/ 41 h 99"/>
                <a:gd name="T14" fmla="*/ 94 w 182"/>
                <a:gd name="T15" fmla="*/ 47 h 99"/>
                <a:gd name="T16" fmla="*/ 94 w 182"/>
                <a:gd name="T17" fmla="*/ 51 h 99"/>
                <a:gd name="T18" fmla="*/ 94 w 182"/>
                <a:gd name="T19" fmla="*/ 51 h 99"/>
                <a:gd name="T20" fmla="*/ 97 w 182"/>
                <a:gd name="T21" fmla="*/ 52 h 99"/>
                <a:gd name="T22" fmla="*/ 128 w 182"/>
                <a:gd name="T23" fmla="*/ 37 h 99"/>
                <a:gd name="T24" fmla="*/ 131 w 182"/>
                <a:gd name="T25" fmla="*/ 32 h 99"/>
                <a:gd name="T26" fmla="*/ 138 w 182"/>
                <a:gd name="T27" fmla="*/ 7 h 99"/>
                <a:gd name="T28" fmla="*/ 165 w 182"/>
                <a:gd name="T29" fmla="*/ 7 h 99"/>
                <a:gd name="T30" fmla="*/ 167 w 182"/>
                <a:gd name="T31" fmla="*/ 53 h 99"/>
                <a:gd name="T32" fmla="*/ 164 w 182"/>
                <a:gd name="T33" fmla="*/ 62 h 99"/>
                <a:gd name="T34" fmla="*/ 88 w 182"/>
                <a:gd name="T35" fmla="*/ 99 h 99"/>
                <a:gd name="T36" fmla="*/ 83 w 182"/>
                <a:gd name="T37" fmla="*/ 99 h 99"/>
                <a:gd name="T38" fmla="*/ 47 w 182"/>
                <a:gd name="T39" fmla="*/ 73 h 99"/>
                <a:gd name="T40" fmla="*/ 83 w 182"/>
                <a:gd name="T41" fmla="*/ 81 h 99"/>
                <a:gd name="T42" fmla="*/ 87 w 182"/>
                <a:gd name="T43" fmla="*/ 81 h 99"/>
                <a:gd name="T44" fmla="*/ 147 w 182"/>
                <a:gd name="T45" fmla="*/ 56 h 99"/>
                <a:gd name="T46" fmla="*/ 151 w 182"/>
                <a:gd name="T47" fmla="*/ 46 h 99"/>
                <a:gd name="T48" fmla="*/ 154 w 182"/>
                <a:gd name="T49" fmla="*/ 22 h 99"/>
                <a:gd name="T50" fmla="*/ 151 w 182"/>
                <a:gd name="T51" fmla="*/ 20 h 99"/>
                <a:gd name="T52" fmla="*/ 150 w 182"/>
                <a:gd name="T53" fmla="*/ 31 h 99"/>
                <a:gd name="T54" fmla="*/ 142 w 182"/>
                <a:gd name="T55" fmla="*/ 49 h 99"/>
                <a:gd name="T56" fmla="*/ 97 w 182"/>
                <a:gd name="T57" fmla="*/ 70 h 99"/>
                <a:gd name="T58" fmla="*/ 81 w 182"/>
                <a:gd name="T59" fmla="*/ 65 h 99"/>
                <a:gd name="T60" fmla="*/ 47 w 182"/>
                <a:gd name="T61" fmla="*/ 7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2" h="99">
                  <a:moveTo>
                    <a:pt x="83" y="99"/>
                  </a:moveTo>
                  <a:cubicBezTo>
                    <a:pt x="59" y="99"/>
                    <a:pt x="28" y="91"/>
                    <a:pt x="11" y="6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9" y="54"/>
                    <a:pt x="34" y="54"/>
                  </a:cubicBezTo>
                  <a:cubicBezTo>
                    <a:pt x="39" y="55"/>
                    <a:pt x="44" y="55"/>
                    <a:pt x="49" y="55"/>
                  </a:cubicBezTo>
                  <a:cubicBezTo>
                    <a:pt x="65" y="55"/>
                    <a:pt x="72" y="51"/>
                    <a:pt x="77" y="41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50"/>
                    <a:pt x="93" y="51"/>
                    <a:pt x="94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5" y="52"/>
                    <a:pt x="97" y="52"/>
                  </a:cubicBezTo>
                  <a:cubicBezTo>
                    <a:pt x="106" y="52"/>
                    <a:pt x="121" y="45"/>
                    <a:pt x="128" y="37"/>
                  </a:cubicBezTo>
                  <a:cubicBezTo>
                    <a:pt x="131" y="35"/>
                    <a:pt x="131" y="33"/>
                    <a:pt x="131" y="32"/>
                  </a:cubicBezTo>
                  <a:cubicBezTo>
                    <a:pt x="131" y="27"/>
                    <a:pt x="132" y="15"/>
                    <a:pt x="138" y="7"/>
                  </a:cubicBezTo>
                  <a:cubicBezTo>
                    <a:pt x="145" y="0"/>
                    <a:pt x="155" y="0"/>
                    <a:pt x="165" y="7"/>
                  </a:cubicBezTo>
                  <a:cubicBezTo>
                    <a:pt x="182" y="20"/>
                    <a:pt x="173" y="41"/>
                    <a:pt x="167" y="53"/>
                  </a:cubicBezTo>
                  <a:cubicBezTo>
                    <a:pt x="166" y="56"/>
                    <a:pt x="165" y="59"/>
                    <a:pt x="164" y="62"/>
                  </a:cubicBezTo>
                  <a:cubicBezTo>
                    <a:pt x="157" y="82"/>
                    <a:pt x="107" y="98"/>
                    <a:pt x="88" y="99"/>
                  </a:cubicBezTo>
                  <a:cubicBezTo>
                    <a:pt x="87" y="99"/>
                    <a:pt x="85" y="99"/>
                    <a:pt x="83" y="99"/>
                  </a:cubicBezTo>
                  <a:close/>
                  <a:moveTo>
                    <a:pt x="47" y="73"/>
                  </a:moveTo>
                  <a:cubicBezTo>
                    <a:pt x="59" y="79"/>
                    <a:pt x="72" y="81"/>
                    <a:pt x="83" y="81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107" y="80"/>
                    <a:pt x="144" y="63"/>
                    <a:pt x="147" y="56"/>
                  </a:cubicBezTo>
                  <a:cubicBezTo>
                    <a:pt x="148" y="53"/>
                    <a:pt x="149" y="49"/>
                    <a:pt x="151" y="46"/>
                  </a:cubicBezTo>
                  <a:cubicBezTo>
                    <a:pt x="157" y="32"/>
                    <a:pt x="159" y="25"/>
                    <a:pt x="154" y="22"/>
                  </a:cubicBezTo>
                  <a:cubicBezTo>
                    <a:pt x="152" y="20"/>
                    <a:pt x="151" y="20"/>
                    <a:pt x="151" y="20"/>
                  </a:cubicBezTo>
                  <a:cubicBezTo>
                    <a:pt x="151" y="21"/>
                    <a:pt x="149" y="26"/>
                    <a:pt x="150" y="31"/>
                  </a:cubicBezTo>
                  <a:cubicBezTo>
                    <a:pt x="150" y="35"/>
                    <a:pt x="149" y="42"/>
                    <a:pt x="142" y="49"/>
                  </a:cubicBezTo>
                  <a:cubicBezTo>
                    <a:pt x="132" y="61"/>
                    <a:pt x="112" y="70"/>
                    <a:pt x="97" y="70"/>
                  </a:cubicBezTo>
                  <a:cubicBezTo>
                    <a:pt x="89" y="70"/>
                    <a:pt x="84" y="67"/>
                    <a:pt x="81" y="65"/>
                  </a:cubicBezTo>
                  <a:cubicBezTo>
                    <a:pt x="71" y="73"/>
                    <a:pt x="57" y="74"/>
                    <a:pt x="47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09" name="Freeform 551"/>
            <p:cNvSpPr>
              <a:spLocks/>
            </p:cNvSpPr>
            <p:nvPr/>
          </p:nvSpPr>
          <p:spPr bwMode="auto">
            <a:xfrm>
              <a:off x="3775" y="2673"/>
              <a:ext cx="3" cy="3"/>
            </a:xfrm>
            <a:custGeom>
              <a:avLst/>
              <a:gdLst>
                <a:gd name="T0" fmla="*/ 0 w 9"/>
                <a:gd name="T1" fmla="*/ 0 h 9"/>
                <a:gd name="T2" fmla="*/ 9 w 9"/>
                <a:gd name="T3" fmla="*/ 2 h 9"/>
                <a:gd name="T4" fmla="*/ 9 w 9"/>
                <a:gd name="T5" fmla="*/ 9 h 9"/>
                <a:gd name="T6" fmla="*/ 0 w 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3" y="0"/>
                    <a:pt x="6" y="1"/>
                    <a:pt x="9" y="2"/>
                  </a:cubicBezTo>
                  <a:cubicBezTo>
                    <a:pt x="9" y="4"/>
                    <a:pt x="9" y="7"/>
                    <a:pt x="9" y="9"/>
                  </a:cubicBezTo>
                  <a:cubicBezTo>
                    <a:pt x="6" y="6"/>
                    <a:pt x="3" y="3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0" name="Freeform 552"/>
            <p:cNvSpPr>
              <a:spLocks/>
            </p:cNvSpPr>
            <p:nvPr/>
          </p:nvSpPr>
          <p:spPr bwMode="auto">
            <a:xfrm>
              <a:off x="3767" y="2669"/>
              <a:ext cx="14" cy="14"/>
            </a:xfrm>
            <a:custGeom>
              <a:avLst/>
              <a:gdLst>
                <a:gd name="T0" fmla="*/ 45 w 45"/>
                <a:gd name="T1" fmla="*/ 46 h 46"/>
                <a:gd name="T2" fmla="*/ 29 w 45"/>
                <a:gd name="T3" fmla="*/ 30 h 46"/>
                <a:gd name="T4" fmla="*/ 24 w 45"/>
                <a:gd name="T5" fmla="*/ 24 h 46"/>
                <a:gd name="T6" fmla="*/ 0 w 45"/>
                <a:gd name="T7" fmla="*/ 0 h 46"/>
                <a:gd name="T8" fmla="*/ 28 w 45"/>
                <a:gd name="T9" fmla="*/ 5 h 46"/>
                <a:gd name="T10" fmla="*/ 35 w 45"/>
                <a:gd name="T11" fmla="*/ 6 h 46"/>
                <a:gd name="T12" fmla="*/ 45 w 45"/>
                <a:gd name="T13" fmla="*/ 8 h 46"/>
                <a:gd name="T14" fmla="*/ 45 w 45"/>
                <a:gd name="T1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46">
                  <a:moveTo>
                    <a:pt x="45" y="46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8" y="28"/>
                    <a:pt x="26" y="26"/>
                    <a:pt x="24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30" y="5"/>
                    <a:pt x="33" y="6"/>
                    <a:pt x="35" y="6"/>
                  </a:cubicBezTo>
                  <a:cubicBezTo>
                    <a:pt x="45" y="8"/>
                    <a:pt x="45" y="8"/>
                    <a:pt x="45" y="8"/>
                  </a:cubicBezTo>
                  <a:lnTo>
                    <a:pt x="45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1" name="Freeform 553"/>
            <p:cNvSpPr>
              <a:spLocks/>
            </p:cNvSpPr>
            <p:nvPr/>
          </p:nvSpPr>
          <p:spPr bwMode="auto">
            <a:xfrm>
              <a:off x="3826" y="2652"/>
              <a:ext cx="8" cy="13"/>
            </a:xfrm>
            <a:custGeom>
              <a:avLst/>
              <a:gdLst>
                <a:gd name="T0" fmla="*/ 20 w 29"/>
                <a:gd name="T1" fmla="*/ 15 h 45"/>
                <a:gd name="T2" fmla="*/ 20 w 29"/>
                <a:gd name="T3" fmla="*/ 45 h 45"/>
                <a:gd name="T4" fmla="*/ 0 w 29"/>
                <a:gd name="T5" fmla="*/ 0 h 45"/>
                <a:gd name="T6" fmla="*/ 20 w 29"/>
                <a:gd name="T7" fmla="*/ 1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45">
                  <a:moveTo>
                    <a:pt x="20" y="15"/>
                  </a:moveTo>
                  <a:cubicBezTo>
                    <a:pt x="28" y="26"/>
                    <a:pt x="29" y="34"/>
                    <a:pt x="20" y="45"/>
                  </a:cubicBezTo>
                  <a:cubicBezTo>
                    <a:pt x="11" y="35"/>
                    <a:pt x="6" y="16"/>
                    <a:pt x="0" y="0"/>
                  </a:cubicBezTo>
                  <a:cubicBezTo>
                    <a:pt x="7" y="5"/>
                    <a:pt x="14" y="10"/>
                    <a:pt x="20" y="1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2" name="Freeform 554"/>
            <p:cNvSpPr>
              <a:spLocks/>
            </p:cNvSpPr>
            <p:nvPr/>
          </p:nvSpPr>
          <p:spPr bwMode="auto">
            <a:xfrm>
              <a:off x="3820" y="2644"/>
              <a:ext cx="17" cy="25"/>
            </a:xfrm>
            <a:custGeom>
              <a:avLst/>
              <a:gdLst>
                <a:gd name="T0" fmla="*/ 41 w 58"/>
                <a:gd name="T1" fmla="*/ 84 h 84"/>
                <a:gd name="T2" fmla="*/ 33 w 58"/>
                <a:gd name="T3" fmla="*/ 76 h 84"/>
                <a:gd name="T4" fmla="*/ 15 w 58"/>
                <a:gd name="T5" fmla="*/ 37 h 84"/>
                <a:gd name="T6" fmla="*/ 0 w 58"/>
                <a:gd name="T7" fmla="*/ 0 h 84"/>
                <a:gd name="T8" fmla="*/ 25 w 58"/>
                <a:gd name="T9" fmla="*/ 18 h 84"/>
                <a:gd name="T10" fmla="*/ 32 w 58"/>
                <a:gd name="T11" fmla="*/ 22 h 84"/>
                <a:gd name="T12" fmla="*/ 47 w 58"/>
                <a:gd name="T13" fmla="*/ 34 h 84"/>
                <a:gd name="T14" fmla="*/ 48 w 58"/>
                <a:gd name="T15" fmla="*/ 76 h 84"/>
                <a:gd name="T16" fmla="*/ 41 w 58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84">
                  <a:moveTo>
                    <a:pt x="41" y="84"/>
                  </a:moveTo>
                  <a:cubicBezTo>
                    <a:pt x="33" y="76"/>
                    <a:pt x="33" y="76"/>
                    <a:pt x="33" y="76"/>
                  </a:cubicBezTo>
                  <a:cubicBezTo>
                    <a:pt x="25" y="67"/>
                    <a:pt x="20" y="52"/>
                    <a:pt x="15" y="3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7" y="20"/>
                    <a:pt x="29" y="21"/>
                    <a:pt x="32" y="22"/>
                  </a:cubicBezTo>
                  <a:cubicBezTo>
                    <a:pt x="37" y="26"/>
                    <a:pt x="42" y="29"/>
                    <a:pt x="47" y="34"/>
                  </a:cubicBezTo>
                  <a:cubicBezTo>
                    <a:pt x="58" y="49"/>
                    <a:pt x="58" y="62"/>
                    <a:pt x="48" y="76"/>
                  </a:cubicBezTo>
                  <a:lnTo>
                    <a:pt x="41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3" name="Freeform 555"/>
            <p:cNvSpPr>
              <a:spLocks/>
            </p:cNvSpPr>
            <p:nvPr/>
          </p:nvSpPr>
          <p:spPr bwMode="auto">
            <a:xfrm>
              <a:off x="3489" y="2507"/>
              <a:ext cx="54" cy="45"/>
            </a:xfrm>
            <a:custGeom>
              <a:avLst/>
              <a:gdLst>
                <a:gd name="T0" fmla="*/ 135 w 180"/>
                <a:gd name="T1" fmla="*/ 0 h 151"/>
                <a:gd name="T2" fmla="*/ 164 w 180"/>
                <a:gd name="T3" fmla="*/ 123 h 151"/>
                <a:gd name="T4" fmla="*/ 153 w 180"/>
                <a:gd name="T5" fmla="*/ 88 h 151"/>
                <a:gd name="T6" fmla="*/ 136 w 180"/>
                <a:gd name="T7" fmla="*/ 151 h 151"/>
                <a:gd name="T8" fmla="*/ 129 w 180"/>
                <a:gd name="T9" fmla="*/ 134 h 151"/>
                <a:gd name="T10" fmla="*/ 88 w 180"/>
                <a:gd name="T11" fmla="*/ 118 h 151"/>
                <a:gd name="T12" fmla="*/ 71 w 180"/>
                <a:gd name="T13" fmla="*/ 67 h 151"/>
                <a:gd name="T14" fmla="*/ 60 w 180"/>
                <a:gd name="T15" fmla="*/ 84 h 151"/>
                <a:gd name="T16" fmla="*/ 53 w 180"/>
                <a:gd name="T17" fmla="*/ 75 h 151"/>
                <a:gd name="T18" fmla="*/ 42 w 180"/>
                <a:gd name="T19" fmla="*/ 88 h 151"/>
                <a:gd name="T20" fmla="*/ 25 w 180"/>
                <a:gd name="T21" fmla="*/ 89 h 151"/>
                <a:gd name="T22" fmla="*/ 9 w 180"/>
                <a:gd name="T23" fmla="*/ 90 h 151"/>
                <a:gd name="T24" fmla="*/ 71 w 180"/>
                <a:gd name="T25" fmla="*/ 64 h 151"/>
                <a:gd name="T26" fmla="*/ 136 w 180"/>
                <a:gd name="T27" fmla="*/ 26 h 151"/>
                <a:gd name="T28" fmla="*/ 135 w 180"/>
                <a:gd name="T2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0" h="151">
                  <a:moveTo>
                    <a:pt x="135" y="0"/>
                  </a:moveTo>
                  <a:cubicBezTo>
                    <a:pt x="180" y="8"/>
                    <a:pt x="173" y="91"/>
                    <a:pt x="164" y="123"/>
                  </a:cubicBezTo>
                  <a:cubicBezTo>
                    <a:pt x="161" y="111"/>
                    <a:pt x="157" y="100"/>
                    <a:pt x="153" y="88"/>
                  </a:cubicBezTo>
                  <a:cubicBezTo>
                    <a:pt x="117" y="109"/>
                    <a:pt x="158" y="127"/>
                    <a:pt x="136" y="151"/>
                  </a:cubicBezTo>
                  <a:cubicBezTo>
                    <a:pt x="134" y="145"/>
                    <a:pt x="131" y="140"/>
                    <a:pt x="129" y="134"/>
                  </a:cubicBezTo>
                  <a:cubicBezTo>
                    <a:pt x="115" y="145"/>
                    <a:pt x="93" y="136"/>
                    <a:pt x="88" y="118"/>
                  </a:cubicBezTo>
                  <a:cubicBezTo>
                    <a:pt x="81" y="97"/>
                    <a:pt x="97" y="80"/>
                    <a:pt x="71" y="67"/>
                  </a:cubicBezTo>
                  <a:cubicBezTo>
                    <a:pt x="68" y="73"/>
                    <a:pt x="62" y="78"/>
                    <a:pt x="60" y="84"/>
                  </a:cubicBezTo>
                  <a:cubicBezTo>
                    <a:pt x="58" y="81"/>
                    <a:pt x="55" y="78"/>
                    <a:pt x="53" y="75"/>
                  </a:cubicBezTo>
                  <a:cubicBezTo>
                    <a:pt x="49" y="79"/>
                    <a:pt x="45" y="83"/>
                    <a:pt x="42" y="88"/>
                  </a:cubicBezTo>
                  <a:cubicBezTo>
                    <a:pt x="38" y="68"/>
                    <a:pt x="33" y="73"/>
                    <a:pt x="25" y="89"/>
                  </a:cubicBezTo>
                  <a:cubicBezTo>
                    <a:pt x="18" y="101"/>
                    <a:pt x="0" y="109"/>
                    <a:pt x="9" y="90"/>
                  </a:cubicBezTo>
                  <a:cubicBezTo>
                    <a:pt x="18" y="70"/>
                    <a:pt x="92" y="12"/>
                    <a:pt x="71" y="64"/>
                  </a:cubicBezTo>
                  <a:cubicBezTo>
                    <a:pt x="93" y="51"/>
                    <a:pt x="109" y="20"/>
                    <a:pt x="136" y="26"/>
                  </a:cubicBezTo>
                  <a:cubicBezTo>
                    <a:pt x="136" y="19"/>
                    <a:pt x="137" y="8"/>
                    <a:pt x="135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4" name="Freeform 556"/>
            <p:cNvSpPr>
              <a:spLocks noEditPoints="1"/>
            </p:cNvSpPr>
            <p:nvPr/>
          </p:nvSpPr>
          <p:spPr bwMode="auto">
            <a:xfrm>
              <a:off x="3488" y="2504"/>
              <a:ext cx="57" cy="53"/>
            </a:xfrm>
            <a:custGeom>
              <a:avLst/>
              <a:gdLst>
                <a:gd name="T0" fmla="*/ 139 w 191"/>
                <a:gd name="T1" fmla="*/ 178 h 178"/>
                <a:gd name="T2" fmla="*/ 133 w 191"/>
                <a:gd name="T3" fmla="*/ 166 h 178"/>
                <a:gd name="T4" fmla="*/ 129 w 191"/>
                <a:gd name="T5" fmla="*/ 158 h 178"/>
                <a:gd name="T6" fmla="*/ 84 w 191"/>
                <a:gd name="T7" fmla="*/ 132 h 178"/>
                <a:gd name="T8" fmla="*/ 82 w 191"/>
                <a:gd name="T9" fmla="*/ 107 h 178"/>
                <a:gd name="T10" fmla="*/ 79 w 191"/>
                <a:gd name="T11" fmla="*/ 91 h 178"/>
                <a:gd name="T12" fmla="*/ 74 w 191"/>
                <a:gd name="T13" fmla="*/ 98 h 178"/>
                <a:gd name="T14" fmla="*/ 68 w 191"/>
                <a:gd name="T15" fmla="*/ 114 h 178"/>
                <a:gd name="T16" fmla="*/ 58 w 191"/>
                <a:gd name="T17" fmla="*/ 100 h 178"/>
                <a:gd name="T18" fmla="*/ 41 w 191"/>
                <a:gd name="T19" fmla="*/ 119 h 178"/>
                <a:gd name="T20" fmla="*/ 38 w 191"/>
                <a:gd name="T21" fmla="*/ 103 h 178"/>
                <a:gd name="T22" fmla="*/ 38 w 191"/>
                <a:gd name="T23" fmla="*/ 104 h 178"/>
                <a:gd name="T24" fmla="*/ 14 w 191"/>
                <a:gd name="T25" fmla="*/ 121 h 178"/>
                <a:gd name="T26" fmla="*/ 4 w 191"/>
                <a:gd name="T27" fmla="*/ 116 h 178"/>
                <a:gd name="T28" fmla="*/ 5 w 191"/>
                <a:gd name="T29" fmla="*/ 97 h 178"/>
                <a:gd name="T30" fmla="*/ 74 w 191"/>
                <a:gd name="T31" fmla="*/ 45 h 178"/>
                <a:gd name="T32" fmla="*/ 86 w 191"/>
                <a:gd name="T33" fmla="*/ 51 h 178"/>
                <a:gd name="T34" fmla="*/ 88 w 191"/>
                <a:gd name="T35" fmla="*/ 54 h 178"/>
                <a:gd name="T36" fmla="*/ 91 w 191"/>
                <a:gd name="T37" fmla="*/ 52 h 178"/>
                <a:gd name="T38" fmla="*/ 132 w 191"/>
                <a:gd name="T39" fmla="*/ 28 h 178"/>
                <a:gd name="T40" fmla="*/ 131 w 191"/>
                <a:gd name="T41" fmla="*/ 14 h 178"/>
                <a:gd name="T42" fmla="*/ 126 w 191"/>
                <a:gd name="T43" fmla="*/ 0 h 178"/>
                <a:gd name="T44" fmla="*/ 141 w 191"/>
                <a:gd name="T45" fmla="*/ 2 h 178"/>
                <a:gd name="T46" fmla="*/ 171 w 191"/>
                <a:gd name="T47" fmla="*/ 23 h 178"/>
                <a:gd name="T48" fmla="*/ 178 w 191"/>
                <a:gd name="T49" fmla="*/ 137 h 178"/>
                <a:gd name="T50" fmla="*/ 170 w 191"/>
                <a:gd name="T51" fmla="*/ 167 h 178"/>
                <a:gd name="T52" fmla="*/ 153 w 191"/>
                <a:gd name="T53" fmla="*/ 114 h 178"/>
                <a:gd name="T54" fmla="*/ 154 w 191"/>
                <a:gd name="T55" fmla="*/ 129 h 178"/>
                <a:gd name="T56" fmla="*/ 148 w 191"/>
                <a:gd name="T57" fmla="*/ 168 h 178"/>
                <a:gd name="T58" fmla="*/ 139 w 191"/>
                <a:gd name="T59" fmla="*/ 178 h 178"/>
                <a:gd name="T60" fmla="*/ 90 w 191"/>
                <a:gd name="T61" fmla="*/ 76 h 178"/>
                <a:gd name="T62" fmla="*/ 101 w 191"/>
                <a:gd name="T63" fmla="*/ 109 h 178"/>
                <a:gd name="T64" fmla="*/ 102 w 191"/>
                <a:gd name="T65" fmla="*/ 127 h 178"/>
                <a:gd name="T66" fmla="*/ 129 w 191"/>
                <a:gd name="T67" fmla="*/ 138 h 178"/>
                <a:gd name="T68" fmla="*/ 136 w 191"/>
                <a:gd name="T69" fmla="*/ 133 h 178"/>
                <a:gd name="T70" fmla="*/ 154 w 191"/>
                <a:gd name="T71" fmla="*/ 91 h 178"/>
                <a:gd name="T72" fmla="*/ 163 w 191"/>
                <a:gd name="T73" fmla="*/ 85 h 178"/>
                <a:gd name="T74" fmla="*/ 166 w 191"/>
                <a:gd name="T75" fmla="*/ 94 h 178"/>
                <a:gd name="T76" fmla="*/ 156 w 191"/>
                <a:gd name="T77" fmla="*/ 33 h 178"/>
                <a:gd name="T78" fmla="*/ 150 w 191"/>
                <a:gd name="T79" fmla="*/ 26 h 178"/>
                <a:gd name="T80" fmla="*/ 150 w 191"/>
                <a:gd name="T81" fmla="*/ 29 h 178"/>
                <a:gd name="T82" fmla="*/ 151 w 191"/>
                <a:gd name="T83" fmla="*/ 37 h 178"/>
                <a:gd name="T84" fmla="*/ 151 w 191"/>
                <a:gd name="T85" fmla="*/ 49 h 178"/>
                <a:gd name="T86" fmla="*/ 139 w 191"/>
                <a:gd name="T87" fmla="*/ 46 h 178"/>
                <a:gd name="T88" fmla="*/ 103 w 191"/>
                <a:gd name="T89" fmla="*/ 65 h 178"/>
                <a:gd name="T90" fmla="*/ 90 w 191"/>
                <a:gd name="T91" fmla="*/ 76 h 178"/>
                <a:gd name="T92" fmla="*/ 47 w 191"/>
                <a:gd name="T93" fmla="*/ 79 h 178"/>
                <a:gd name="T94" fmla="*/ 50 w 191"/>
                <a:gd name="T95" fmla="*/ 81 h 178"/>
                <a:gd name="T96" fmla="*/ 58 w 191"/>
                <a:gd name="T97" fmla="*/ 71 h 178"/>
                <a:gd name="T98" fmla="*/ 64 w 191"/>
                <a:gd name="T99" fmla="*/ 79 h 178"/>
                <a:gd name="T100" fmla="*/ 64 w 191"/>
                <a:gd name="T101" fmla="*/ 79 h 178"/>
                <a:gd name="T102" fmla="*/ 65 w 191"/>
                <a:gd name="T103" fmla="*/ 79 h 178"/>
                <a:gd name="T104" fmla="*/ 68 w 191"/>
                <a:gd name="T105" fmla="*/ 71 h 178"/>
                <a:gd name="T106" fmla="*/ 70 w 191"/>
                <a:gd name="T107" fmla="*/ 64 h 178"/>
                <a:gd name="T108" fmla="*/ 47 w 191"/>
                <a:gd name="T109" fmla="*/ 7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1" h="178">
                  <a:moveTo>
                    <a:pt x="139" y="178"/>
                  </a:moveTo>
                  <a:cubicBezTo>
                    <a:pt x="133" y="166"/>
                    <a:pt x="133" y="166"/>
                    <a:pt x="133" y="166"/>
                  </a:cubicBezTo>
                  <a:cubicBezTo>
                    <a:pt x="132" y="163"/>
                    <a:pt x="131" y="160"/>
                    <a:pt x="129" y="158"/>
                  </a:cubicBezTo>
                  <a:cubicBezTo>
                    <a:pt x="111" y="163"/>
                    <a:pt x="90" y="151"/>
                    <a:pt x="84" y="132"/>
                  </a:cubicBezTo>
                  <a:cubicBezTo>
                    <a:pt x="81" y="123"/>
                    <a:pt x="82" y="114"/>
                    <a:pt x="82" y="107"/>
                  </a:cubicBezTo>
                  <a:cubicBezTo>
                    <a:pt x="83" y="99"/>
                    <a:pt x="83" y="95"/>
                    <a:pt x="79" y="91"/>
                  </a:cubicBezTo>
                  <a:cubicBezTo>
                    <a:pt x="77" y="93"/>
                    <a:pt x="75" y="96"/>
                    <a:pt x="74" y="98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33" y="113"/>
                    <a:pt x="23" y="121"/>
                    <a:pt x="14" y="121"/>
                  </a:cubicBezTo>
                  <a:cubicBezTo>
                    <a:pt x="10" y="121"/>
                    <a:pt x="6" y="119"/>
                    <a:pt x="4" y="116"/>
                  </a:cubicBezTo>
                  <a:cubicBezTo>
                    <a:pt x="0" y="110"/>
                    <a:pt x="3" y="103"/>
                    <a:pt x="5" y="97"/>
                  </a:cubicBezTo>
                  <a:cubicBezTo>
                    <a:pt x="13" y="82"/>
                    <a:pt x="54" y="45"/>
                    <a:pt x="74" y="45"/>
                  </a:cubicBezTo>
                  <a:cubicBezTo>
                    <a:pt x="79" y="45"/>
                    <a:pt x="84" y="47"/>
                    <a:pt x="86" y="51"/>
                  </a:cubicBezTo>
                  <a:cubicBezTo>
                    <a:pt x="87" y="52"/>
                    <a:pt x="87" y="53"/>
                    <a:pt x="88" y="54"/>
                  </a:cubicBezTo>
                  <a:cubicBezTo>
                    <a:pt x="89" y="53"/>
                    <a:pt x="90" y="52"/>
                    <a:pt x="91" y="52"/>
                  </a:cubicBezTo>
                  <a:cubicBezTo>
                    <a:pt x="102" y="41"/>
                    <a:pt x="115" y="29"/>
                    <a:pt x="132" y="28"/>
                  </a:cubicBezTo>
                  <a:cubicBezTo>
                    <a:pt x="132" y="23"/>
                    <a:pt x="132" y="18"/>
                    <a:pt x="131" y="14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41" y="2"/>
                    <a:pt x="141" y="2"/>
                    <a:pt x="141" y="2"/>
                  </a:cubicBezTo>
                  <a:cubicBezTo>
                    <a:pt x="154" y="5"/>
                    <a:pt x="164" y="11"/>
                    <a:pt x="171" y="23"/>
                  </a:cubicBezTo>
                  <a:cubicBezTo>
                    <a:pt x="191" y="53"/>
                    <a:pt x="186" y="108"/>
                    <a:pt x="178" y="137"/>
                  </a:cubicBezTo>
                  <a:cubicBezTo>
                    <a:pt x="170" y="167"/>
                    <a:pt x="170" y="167"/>
                    <a:pt x="170" y="167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0" y="118"/>
                    <a:pt x="152" y="122"/>
                    <a:pt x="154" y="129"/>
                  </a:cubicBezTo>
                  <a:cubicBezTo>
                    <a:pt x="157" y="139"/>
                    <a:pt x="162" y="153"/>
                    <a:pt x="148" y="168"/>
                  </a:cubicBezTo>
                  <a:lnTo>
                    <a:pt x="139" y="178"/>
                  </a:lnTo>
                  <a:close/>
                  <a:moveTo>
                    <a:pt x="90" y="76"/>
                  </a:moveTo>
                  <a:cubicBezTo>
                    <a:pt x="102" y="86"/>
                    <a:pt x="101" y="98"/>
                    <a:pt x="101" y="109"/>
                  </a:cubicBezTo>
                  <a:cubicBezTo>
                    <a:pt x="100" y="115"/>
                    <a:pt x="100" y="121"/>
                    <a:pt x="102" y="127"/>
                  </a:cubicBezTo>
                  <a:cubicBezTo>
                    <a:pt x="105" y="138"/>
                    <a:pt x="120" y="144"/>
                    <a:pt x="129" y="138"/>
                  </a:cubicBezTo>
                  <a:cubicBezTo>
                    <a:pt x="136" y="133"/>
                    <a:pt x="136" y="133"/>
                    <a:pt x="136" y="133"/>
                  </a:cubicBezTo>
                  <a:cubicBezTo>
                    <a:pt x="132" y="121"/>
                    <a:pt x="129" y="105"/>
                    <a:pt x="154" y="91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6" y="94"/>
                    <a:pt x="166" y="94"/>
                    <a:pt x="166" y="94"/>
                  </a:cubicBezTo>
                  <a:cubicBezTo>
                    <a:pt x="167" y="71"/>
                    <a:pt x="165" y="47"/>
                    <a:pt x="156" y="33"/>
                  </a:cubicBezTo>
                  <a:cubicBezTo>
                    <a:pt x="154" y="30"/>
                    <a:pt x="153" y="28"/>
                    <a:pt x="150" y="26"/>
                  </a:cubicBezTo>
                  <a:cubicBezTo>
                    <a:pt x="150" y="27"/>
                    <a:pt x="150" y="28"/>
                    <a:pt x="150" y="29"/>
                  </a:cubicBezTo>
                  <a:cubicBezTo>
                    <a:pt x="150" y="32"/>
                    <a:pt x="150" y="34"/>
                    <a:pt x="151" y="37"/>
                  </a:cubicBezTo>
                  <a:cubicBezTo>
                    <a:pt x="151" y="49"/>
                    <a:pt x="151" y="49"/>
                    <a:pt x="151" y="49"/>
                  </a:cubicBezTo>
                  <a:cubicBezTo>
                    <a:pt x="139" y="46"/>
                    <a:pt x="139" y="46"/>
                    <a:pt x="139" y="46"/>
                  </a:cubicBezTo>
                  <a:cubicBezTo>
                    <a:pt x="126" y="43"/>
                    <a:pt x="115" y="54"/>
                    <a:pt x="103" y="65"/>
                  </a:cubicBezTo>
                  <a:cubicBezTo>
                    <a:pt x="99" y="69"/>
                    <a:pt x="95" y="73"/>
                    <a:pt x="90" y="76"/>
                  </a:cubicBezTo>
                  <a:close/>
                  <a:moveTo>
                    <a:pt x="47" y="79"/>
                  </a:moveTo>
                  <a:cubicBezTo>
                    <a:pt x="48" y="79"/>
                    <a:pt x="49" y="80"/>
                    <a:pt x="50" y="8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8" y="71"/>
                    <a:pt x="68" y="71"/>
                    <a:pt x="68" y="71"/>
                  </a:cubicBezTo>
                  <a:cubicBezTo>
                    <a:pt x="69" y="68"/>
                    <a:pt x="70" y="66"/>
                    <a:pt x="70" y="64"/>
                  </a:cubicBezTo>
                  <a:cubicBezTo>
                    <a:pt x="64" y="66"/>
                    <a:pt x="56" y="72"/>
                    <a:pt x="47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5" name="Freeform 557"/>
            <p:cNvSpPr>
              <a:spLocks/>
            </p:cNvSpPr>
            <p:nvPr/>
          </p:nvSpPr>
          <p:spPr bwMode="auto">
            <a:xfrm>
              <a:off x="3512" y="2501"/>
              <a:ext cx="9" cy="9"/>
            </a:xfrm>
            <a:custGeom>
              <a:avLst/>
              <a:gdLst>
                <a:gd name="T0" fmla="*/ 0 w 28"/>
                <a:gd name="T1" fmla="*/ 14 h 28"/>
                <a:gd name="T2" fmla="*/ 28 w 28"/>
                <a:gd name="T3" fmla="*/ 5 h 28"/>
                <a:gd name="T4" fmla="*/ 0 w 28"/>
                <a:gd name="T5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8">
                  <a:moveTo>
                    <a:pt x="0" y="14"/>
                  </a:moveTo>
                  <a:cubicBezTo>
                    <a:pt x="9" y="5"/>
                    <a:pt x="15" y="0"/>
                    <a:pt x="28" y="5"/>
                  </a:cubicBezTo>
                  <a:cubicBezTo>
                    <a:pt x="28" y="26"/>
                    <a:pt x="10" y="28"/>
                    <a:pt x="0" y="1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6" name="Freeform 558"/>
            <p:cNvSpPr>
              <a:spLocks/>
            </p:cNvSpPr>
            <p:nvPr/>
          </p:nvSpPr>
          <p:spPr bwMode="auto">
            <a:xfrm>
              <a:off x="3509" y="2498"/>
              <a:ext cx="14" cy="13"/>
            </a:xfrm>
            <a:custGeom>
              <a:avLst/>
              <a:gdLst>
                <a:gd name="T0" fmla="*/ 27 w 49"/>
                <a:gd name="T1" fmla="*/ 42 h 42"/>
                <a:gd name="T2" fmla="*/ 4 w 49"/>
                <a:gd name="T3" fmla="*/ 29 h 42"/>
                <a:gd name="T4" fmla="*/ 0 w 49"/>
                <a:gd name="T5" fmla="*/ 23 h 42"/>
                <a:gd name="T6" fmla="*/ 5 w 49"/>
                <a:gd name="T7" fmla="*/ 17 h 42"/>
                <a:gd name="T8" fmla="*/ 43 w 49"/>
                <a:gd name="T9" fmla="*/ 6 h 42"/>
                <a:gd name="T10" fmla="*/ 49 w 49"/>
                <a:gd name="T11" fmla="*/ 8 h 42"/>
                <a:gd name="T12" fmla="*/ 49 w 49"/>
                <a:gd name="T13" fmla="*/ 15 h 42"/>
                <a:gd name="T14" fmla="*/ 27 w 49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42">
                  <a:moveTo>
                    <a:pt x="27" y="42"/>
                  </a:moveTo>
                  <a:cubicBezTo>
                    <a:pt x="18" y="42"/>
                    <a:pt x="10" y="37"/>
                    <a:pt x="4" y="29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14" y="9"/>
                    <a:pt x="25" y="0"/>
                    <a:pt x="43" y="6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49" y="34"/>
                    <a:pt x="37" y="42"/>
                    <a:pt x="27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7" name="Freeform 559"/>
            <p:cNvSpPr>
              <a:spLocks/>
            </p:cNvSpPr>
            <p:nvPr/>
          </p:nvSpPr>
          <p:spPr bwMode="auto">
            <a:xfrm>
              <a:off x="3507" y="2491"/>
              <a:ext cx="8" cy="19"/>
            </a:xfrm>
            <a:custGeom>
              <a:avLst/>
              <a:gdLst>
                <a:gd name="T0" fmla="*/ 23 w 29"/>
                <a:gd name="T1" fmla="*/ 0 h 65"/>
                <a:gd name="T2" fmla="*/ 1 w 29"/>
                <a:gd name="T3" fmla="*/ 65 h 65"/>
                <a:gd name="T4" fmla="*/ 23 w 29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65">
                  <a:moveTo>
                    <a:pt x="23" y="0"/>
                  </a:moveTo>
                  <a:cubicBezTo>
                    <a:pt x="29" y="27"/>
                    <a:pt x="15" y="43"/>
                    <a:pt x="1" y="65"/>
                  </a:cubicBezTo>
                  <a:cubicBezTo>
                    <a:pt x="0" y="41"/>
                    <a:pt x="14" y="20"/>
                    <a:pt x="23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8" name="Freeform 560"/>
            <p:cNvSpPr>
              <a:spLocks/>
            </p:cNvSpPr>
            <p:nvPr/>
          </p:nvSpPr>
          <p:spPr bwMode="auto">
            <a:xfrm>
              <a:off x="3504" y="2482"/>
              <a:ext cx="14" cy="37"/>
            </a:xfrm>
            <a:custGeom>
              <a:avLst/>
              <a:gdLst>
                <a:gd name="T0" fmla="*/ 3 w 47"/>
                <a:gd name="T1" fmla="*/ 124 h 124"/>
                <a:gd name="T2" fmla="*/ 1 w 47"/>
                <a:gd name="T3" fmla="*/ 95 h 124"/>
                <a:gd name="T4" fmla="*/ 18 w 47"/>
                <a:gd name="T5" fmla="*/ 40 h 124"/>
                <a:gd name="T6" fmla="*/ 24 w 47"/>
                <a:gd name="T7" fmla="*/ 26 h 124"/>
                <a:gd name="T8" fmla="*/ 36 w 47"/>
                <a:gd name="T9" fmla="*/ 0 h 124"/>
                <a:gd name="T10" fmla="*/ 42 w 47"/>
                <a:gd name="T11" fmla="*/ 28 h 124"/>
                <a:gd name="T12" fmla="*/ 23 w 47"/>
                <a:gd name="T13" fmla="*/ 91 h 124"/>
                <a:gd name="T14" fmla="*/ 3 w 47"/>
                <a:gd name="T1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124">
                  <a:moveTo>
                    <a:pt x="3" y="124"/>
                  </a:moveTo>
                  <a:cubicBezTo>
                    <a:pt x="1" y="95"/>
                    <a:pt x="1" y="95"/>
                    <a:pt x="1" y="95"/>
                  </a:cubicBezTo>
                  <a:cubicBezTo>
                    <a:pt x="0" y="75"/>
                    <a:pt x="9" y="57"/>
                    <a:pt x="18" y="40"/>
                  </a:cubicBezTo>
                  <a:cubicBezTo>
                    <a:pt x="20" y="35"/>
                    <a:pt x="22" y="31"/>
                    <a:pt x="24" y="2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7" y="55"/>
                    <a:pt x="35" y="73"/>
                    <a:pt x="23" y="91"/>
                  </a:cubicBezTo>
                  <a:lnTo>
                    <a:pt x="3" y="1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9" name="Freeform 561"/>
            <p:cNvSpPr>
              <a:spLocks/>
            </p:cNvSpPr>
            <p:nvPr/>
          </p:nvSpPr>
          <p:spPr bwMode="auto">
            <a:xfrm>
              <a:off x="3530" y="2499"/>
              <a:ext cx="2" cy="7"/>
            </a:xfrm>
            <a:custGeom>
              <a:avLst/>
              <a:gdLst>
                <a:gd name="T0" fmla="*/ 0 w 7"/>
                <a:gd name="T1" fmla="*/ 10 h 21"/>
                <a:gd name="T2" fmla="*/ 6 w 7"/>
                <a:gd name="T3" fmla="*/ 0 h 21"/>
                <a:gd name="T4" fmla="*/ 6 w 7"/>
                <a:gd name="T5" fmla="*/ 21 h 21"/>
                <a:gd name="T6" fmla="*/ 0 w 7"/>
                <a:gd name="T7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1">
                  <a:moveTo>
                    <a:pt x="0" y="10"/>
                  </a:moveTo>
                  <a:cubicBezTo>
                    <a:pt x="2" y="7"/>
                    <a:pt x="4" y="4"/>
                    <a:pt x="6" y="0"/>
                  </a:cubicBezTo>
                  <a:cubicBezTo>
                    <a:pt x="6" y="7"/>
                    <a:pt x="7" y="14"/>
                    <a:pt x="6" y="21"/>
                  </a:cubicBezTo>
                  <a:cubicBezTo>
                    <a:pt x="4" y="17"/>
                    <a:pt x="2" y="13"/>
                    <a:pt x="0" y="1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0" name="Freeform 562"/>
            <p:cNvSpPr>
              <a:spLocks/>
            </p:cNvSpPr>
            <p:nvPr/>
          </p:nvSpPr>
          <p:spPr bwMode="auto">
            <a:xfrm>
              <a:off x="3527" y="2491"/>
              <a:ext cx="8" cy="24"/>
            </a:xfrm>
            <a:custGeom>
              <a:avLst/>
              <a:gdLst>
                <a:gd name="T0" fmla="*/ 21 w 26"/>
                <a:gd name="T1" fmla="*/ 81 h 81"/>
                <a:gd name="T2" fmla="*/ 0 w 26"/>
                <a:gd name="T3" fmla="*/ 38 h 81"/>
                <a:gd name="T4" fmla="*/ 23 w 26"/>
                <a:gd name="T5" fmla="*/ 0 h 81"/>
                <a:gd name="T6" fmla="*/ 25 w 26"/>
                <a:gd name="T7" fmla="*/ 29 h 81"/>
                <a:gd name="T8" fmla="*/ 25 w 26"/>
                <a:gd name="T9" fmla="*/ 51 h 81"/>
                <a:gd name="T10" fmla="*/ 21 w 26"/>
                <a:gd name="T1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81">
                  <a:moveTo>
                    <a:pt x="21" y="81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6" y="33"/>
                    <a:pt x="26" y="42"/>
                    <a:pt x="25" y="51"/>
                  </a:cubicBezTo>
                  <a:lnTo>
                    <a:pt x="2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1" name="Freeform 563"/>
            <p:cNvSpPr>
              <a:spLocks/>
            </p:cNvSpPr>
            <p:nvPr/>
          </p:nvSpPr>
          <p:spPr bwMode="auto">
            <a:xfrm>
              <a:off x="3518" y="2488"/>
              <a:ext cx="9" cy="16"/>
            </a:xfrm>
            <a:custGeom>
              <a:avLst/>
              <a:gdLst>
                <a:gd name="T0" fmla="*/ 0 w 31"/>
                <a:gd name="T1" fmla="*/ 0 h 54"/>
                <a:gd name="T2" fmla="*/ 31 w 31"/>
                <a:gd name="T3" fmla="*/ 47 h 54"/>
                <a:gd name="T4" fmla="*/ 22 w 31"/>
                <a:gd name="T5" fmla="*/ 54 h 54"/>
                <a:gd name="T6" fmla="*/ 0 w 31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54">
                  <a:moveTo>
                    <a:pt x="0" y="0"/>
                  </a:moveTo>
                  <a:cubicBezTo>
                    <a:pt x="25" y="6"/>
                    <a:pt x="25" y="25"/>
                    <a:pt x="31" y="47"/>
                  </a:cubicBezTo>
                  <a:cubicBezTo>
                    <a:pt x="26" y="50"/>
                    <a:pt x="27" y="50"/>
                    <a:pt x="22" y="54"/>
                  </a:cubicBezTo>
                  <a:cubicBezTo>
                    <a:pt x="10" y="40"/>
                    <a:pt x="1" y="16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2" name="Freeform 564"/>
            <p:cNvSpPr>
              <a:spLocks/>
            </p:cNvSpPr>
            <p:nvPr/>
          </p:nvSpPr>
          <p:spPr bwMode="auto">
            <a:xfrm>
              <a:off x="3515" y="2484"/>
              <a:ext cx="15" cy="24"/>
            </a:xfrm>
            <a:custGeom>
              <a:avLst/>
              <a:gdLst>
                <a:gd name="T0" fmla="*/ 31 w 52"/>
                <a:gd name="T1" fmla="*/ 78 h 78"/>
                <a:gd name="T2" fmla="*/ 25 w 52"/>
                <a:gd name="T3" fmla="*/ 71 h 78"/>
                <a:gd name="T4" fmla="*/ 1 w 52"/>
                <a:gd name="T5" fmla="*/ 12 h 78"/>
                <a:gd name="T6" fmla="*/ 0 w 52"/>
                <a:gd name="T7" fmla="*/ 0 h 78"/>
                <a:gd name="T8" fmla="*/ 12 w 52"/>
                <a:gd name="T9" fmla="*/ 2 h 78"/>
                <a:gd name="T10" fmla="*/ 48 w 52"/>
                <a:gd name="T11" fmla="*/ 46 h 78"/>
                <a:gd name="T12" fmla="*/ 50 w 52"/>
                <a:gd name="T13" fmla="*/ 56 h 78"/>
                <a:gd name="T14" fmla="*/ 52 w 52"/>
                <a:gd name="T15" fmla="*/ 62 h 78"/>
                <a:gd name="T16" fmla="*/ 46 w 52"/>
                <a:gd name="T17" fmla="*/ 65 h 78"/>
                <a:gd name="T18" fmla="*/ 41 w 52"/>
                <a:gd name="T19" fmla="*/ 70 h 78"/>
                <a:gd name="T20" fmla="*/ 31 w 52"/>
                <a:gd name="T2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78">
                  <a:moveTo>
                    <a:pt x="31" y="78"/>
                  </a:moveTo>
                  <a:cubicBezTo>
                    <a:pt x="25" y="71"/>
                    <a:pt x="25" y="71"/>
                    <a:pt x="25" y="71"/>
                  </a:cubicBezTo>
                  <a:cubicBezTo>
                    <a:pt x="12" y="56"/>
                    <a:pt x="2" y="31"/>
                    <a:pt x="1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39" y="8"/>
                    <a:pt x="44" y="28"/>
                    <a:pt x="48" y="46"/>
                  </a:cubicBezTo>
                  <a:cubicBezTo>
                    <a:pt x="48" y="49"/>
                    <a:pt x="49" y="52"/>
                    <a:pt x="50" y="56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3" y="68"/>
                    <a:pt x="43" y="68"/>
                    <a:pt x="41" y="70"/>
                  </a:cubicBezTo>
                  <a:lnTo>
                    <a:pt x="31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3" name="Freeform 565"/>
            <p:cNvSpPr>
              <a:spLocks/>
            </p:cNvSpPr>
            <p:nvPr/>
          </p:nvSpPr>
          <p:spPr bwMode="auto">
            <a:xfrm>
              <a:off x="3492" y="2492"/>
              <a:ext cx="21" cy="23"/>
            </a:xfrm>
            <a:custGeom>
              <a:avLst/>
              <a:gdLst>
                <a:gd name="T0" fmla="*/ 33 w 68"/>
                <a:gd name="T1" fmla="*/ 10 h 78"/>
                <a:gd name="T2" fmla="*/ 38 w 68"/>
                <a:gd name="T3" fmla="*/ 78 h 78"/>
                <a:gd name="T4" fmla="*/ 33 w 68"/>
                <a:gd name="T5" fmla="*/ 1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78">
                  <a:moveTo>
                    <a:pt x="33" y="10"/>
                  </a:moveTo>
                  <a:cubicBezTo>
                    <a:pt x="68" y="0"/>
                    <a:pt x="45" y="58"/>
                    <a:pt x="38" y="78"/>
                  </a:cubicBezTo>
                  <a:cubicBezTo>
                    <a:pt x="0" y="38"/>
                    <a:pt x="31" y="55"/>
                    <a:pt x="33" y="1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4" name="Freeform 566"/>
            <p:cNvSpPr>
              <a:spLocks noEditPoints="1"/>
            </p:cNvSpPr>
            <p:nvPr/>
          </p:nvSpPr>
          <p:spPr bwMode="auto">
            <a:xfrm>
              <a:off x="3494" y="2491"/>
              <a:ext cx="18" cy="29"/>
            </a:xfrm>
            <a:custGeom>
              <a:avLst/>
              <a:gdLst>
                <a:gd name="T0" fmla="*/ 36 w 60"/>
                <a:gd name="T1" fmla="*/ 99 h 99"/>
                <a:gd name="T2" fmla="*/ 26 w 60"/>
                <a:gd name="T3" fmla="*/ 88 h 99"/>
                <a:gd name="T4" fmla="*/ 9 w 60"/>
                <a:gd name="T5" fmla="*/ 39 h 99"/>
                <a:gd name="T6" fmla="*/ 17 w 60"/>
                <a:gd name="T7" fmla="*/ 12 h 99"/>
                <a:gd name="T8" fmla="*/ 18 w 60"/>
                <a:gd name="T9" fmla="*/ 6 h 99"/>
                <a:gd name="T10" fmla="*/ 24 w 60"/>
                <a:gd name="T11" fmla="*/ 4 h 99"/>
                <a:gd name="T12" fmla="*/ 50 w 60"/>
                <a:gd name="T13" fmla="*/ 10 h 99"/>
                <a:gd name="T14" fmla="*/ 43 w 60"/>
                <a:gd name="T15" fmla="*/ 78 h 99"/>
                <a:gd name="T16" fmla="*/ 36 w 60"/>
                <a:gd name="T17" fmla="*/ 99 h 99"/>
                <a:gd name="T18" fmla="*/ 35 w 60"/>
                <a:gd name="T19" fmla="*/ 21 h 99"/>
                <a:gd name="T20" fmla="*/ 25 w 60"/>
                <a:gd name="T21" fmla="*/ 49 h 99"/>
                <a:gd name="T22" fmla="*/ 28 w 60"/>
                <a:gd name="T23" fmla="*/ 63 h 99"/>
                <a:gd name="T24" fmla="*/ 35 w 60"/>
                <a:gd name="T25" fmla="*/ 2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99">
                  <a:moveTo>
                    <a:pt x="36" y="99"/>
                  </a:moveTo>
                  <a:cubicBezTo>
                    <a:pt x="26" y="88"/>
                    <a:pt x="26" y="88"/>
                    <a:pt x="26" y="88"/>
                  </a:cubicBezTo>
                  <a:cubicBezTo>
                    <a:pt x="3" y="63"/>
                    <a:pt x="0" y="55"/>
                    <a:pt x="9" y="39"/>
                  </a:cubicBezTo>
                  <a:cubicBezTo>
                    <a:pt x="13" y="34"/>
                    <a:pt x="17" y="27"/>
                    <a:pt x="17" y="12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38" y="0"/>
                    <a:pt x="47" y="5"/>
                    <a:pt x="50" y="10"/>
                  </a:cubicBezTo>
                  <a:cubicBezTo>
                    <a:pt x="60" y="24"/>
                    <a:pt x="52" y="50"/>
                    <a:pt x="43" y="78"/>
                  </a:cubicBezTo>
                  <a:lnTo>
                    <a:pt x="36" y="99"/>
                  </a:lnTo>
                  <a:close/>
                  <a:moveTo>
                    <a:pt x="35" y="21"/>
                  </a:moveTo>
                  <a:cubicBezTo>
                    <a:pt x="33" y="36"/>
                    <a:pt x="28" y="44"/>
                    <a:pt x="25" y="49"/>
                  </a:cubicBezTo>
                  <a:cubicBezTo>
                    <a:pt x="22" y="53"/>
                    <a:pt x="21" y="55"/>
                    <a:pt x="28" y="63"/>
                  </a:cubicBezTo>
                  <a:cubicBezTo>
                    <a:pt x="39" y="31"/>
                    <a:pt x="37" y="23"/>
                    <a:pt x="35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5" name="Freeform 567"/>
            <p:cNvSpPr>
              <a:spLocks/>
            </p:cNvSpPr>
            <p:nvPr/>
          </p:nvSpPr>
          <p:spPr bwMode="auto">
            <a:xfrm>
              <a:off x="3491" y="2484"/>
              <a:ext cx="13" cy="15"/>
            </a:xfrm>
            <a:custGeom>
              <a:avLst/>
              <a:gdLst>
                <a:gd name="T0" fmla="*/ 0 w 43"/>
                <a:gd name="T1" fmla="*/ 0 h 53"/>
                <a:gd name="T2" fmla="*/ 43 w 43"/>
                <a:gd name="T3" fmla="*/ 13 h 53"/>
                <a:gd name="T4" fmla="*/ 2 w 43"/>
                <a:gd name="T5" fmla="*/ 53 h 53"/>
                <a:gd name="T6" fmla="*/ 0 w 43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3">
                  <a:moveTo>
                    <a:pt x="0" y="0"/>
                  </a:moveTo>
                  <a:cubicBezTo>
                    <a:pt x="13" y="8"/>
                    <a:pt x="28" y="12"/>
                    <a:pt x="43" y="13"/>
                  </a:cubicBezTo>
                  <a:cubicBezTo>
                    <a:pt x="39" y="34"/>
                    <a:pt x="20" y="41"/>
                    <a:pt x="2" y="53"/>
                  </a:cubicBezTo>
                  <a:cubicBezTo>
                    <a:pt x="2" y="36"/>
                    <a:pt x="1" y="17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6" name="Freeform 568"/>
            <p:cNvSpPr>
              <a:spLocks noEditPoints="1"/>
            </p:cNvSpPr>
            <p:nvPr/>
          </p:nvSpPr>
          <p:spPr bwMode="auto">
            <a:xfrm>
              <a:off x="3488" y="2478"/>
              <a:ext cx="19" cy="27"/>
            </a:xfrm>
            <a:custGeom>
              <a:avLst/>
              <a:gdLst>
                <a:gd name="T0" fmla="*/ 4 w 64"/>
                <a:gd name="T1" fmla="*/ 89 h 89"/>
                <a:gd name="T2" fmla="*/ 0 w 64"/>
                <a:gd name="T3" fmla="*/ 0 h 89"/>
                <a:gd name="T4" fmla="*/ 15 w 64"/>
                <a:gd name="T5" fmla="*/ 10 h 89"/>
                <a:gd name="T6" fmla="*/ 53 w 64"/>
                <a:gd name="T7" fmla="*/ 21 h 89"/>
                <a:gd name="T8" fmla="*/ 64 w 64"/>
                <a:gd name="T9" fmla="*/ 21 h 89"/>
                <a:gd name="T10" fmla="*/ 62 w 64"/>
                <a:gd name="T11" fmla="*/ 32 h 89"/>
                <a:gd name="T12" fmla="*/ 28 w 64"/>
                <a:gd name="T13" fmla="*/ 72 h 89"/>
                <a:gd name="T14" fmla="*/ 17 w 64"/>
                <a:gd name="T15" fmla="*/ 79 h 89"/>
                <a:gd name="T16" fmla="*/ 4 w 64"/>
                <a:gd name="T17" fmla="*/ 89 h 89"/>
                <a:gd name="T18" fmla="*/ 20 w 64"/>
                <a:gd name="T19" fmla="*/ 33 h 89"/>
                <a:gd name="T20" fmla="*/ 21 w 64"/>
                <a:gd name="T21" fmla="*/ 55 h 89"/>
                <a:gd name="T22" fmla="*/ 40 w 64"/>
                <a:gd name="T23" fmla="*/ 38 h 89"/>
                <a:gd name="T24" fmla="*/ 20 w 64"/>
                <a:gd name="T25" fmla="*/ 3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89">
                  <a:moveTo>
                    <a:pt x="4" y="8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6" y="17"/>
                    <a:pt x="40" y="21"/>
                    <a:pt x="53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59" y="53"/>
                    <a:pt x="42" y="63"/>
                    <a:pt x="28" y="72"/>
                  </a:cubicBezTo>
                  <a:cubicBezTo>
                    <a:pt x="24" y="74"/>
                    <a:pt x="21" y="77"/>
                    <a:pt x="17" y="79"/>
                  </a:cubicBezTo>
                  <a:lnTo>
                    <a:pt x="4" y="89"/>
                  </a:lnTo>
                  <a:close/>
                  <a:moveTo>
                    <a:pt x="20" y="33"/>
                  </a:moveTo>
                  <a:cubicBezTo>
                    <a:pt x="21" y="55"/>
                    <a:pt x="21" y="55"/>
                    <a:pt x="21" y="55"/>
                  </a:cubicBezTo>
                  <a:cubicBezTo>
                    <a:pt x="30" y="49"/>
                    <a:pt x="36" y="44"/>
                    <a:pt x="40" y="38"/>
                  </a:cubicBezTo>
                  <a:cubicBezTo>
                    <a:pt x="33" y="37"/>
                    <a:pt x="26" y="35"/>
                    <a:pt x="2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7" name="Freeform 569"/>
            <p:cNvSpPr>
              <a:spLocks/>
            </p:cNvSpPr>
            <p:nvPr/>
          </p:nvSpPr>
          <p:spPr bwMode="auto">
            <a:xfrm>
              <a:off x="3518" y="2474"/>
              <a:ext cx="15" cy="19"/>
            </a:xfrm>
            <a:custGeom>
              <a:avLst/>
              <a:gdLst>
                <a:gd name="T0" fmla="*/ 0 w 50"/>
                <a:gd name="T1" fmla="*/ 7 h 62"/>
                <a:gd name="T2" fmla="*/ 50 w 50"/>
                <a:gd name="T3" fmla="*/ 62 h 62"/>
                <a:gd name="T4" fmla="*/ 0 w 50"/>
                <a:gd name="T5" fmla="*/ 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62">
                  <a:moveTo>
                    <a:pt x="0" y="7"/>
                  </a:moveTo>
                  <a:cubicBezTo>
                    <a:pt x="50" y="0"/>
                    <a:pt x="31" y="32"/>
                    <a:pt x="50" y="62"/>
                  </a:cubicBezTo>
                  <a:cubicBezTo>
                    <a:pt x="22" y="62"/>
                    <a:pt x="12" y="27"/>
                    <a:pt x="0" y="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8" name="Freeform 570"/>
            <p:cNvSpPr>
              <a:spLocks noEditPoints="1"/>
            </p:cNvSpPr>
            <p:nvPr/>
          </p:nvSpPr>
          <p:spPr bwMode="auto">
            <a:xfrm>
              <a:off x="3513" y="2473"/>
              <a:ext cx="25" cy="22"/>
            </a:xfrm>
            <a:custGeom>
              <a:avLst/>
              <a:gdLst>
                <a:gd name="T0" fmla="*/ 81 w 81"/>
                <a:gd name="T1" fmla="*/ 75 h 75"/>
                <a:gd name="T2" fmla="*/ 65 w 81"/>
                <a:gd name="T3" fmla="*/ 75 h 75"/>
                <a:gd name="T4" fmla="*/ 14 w 81"/>
                <a:gd name="T5" fmla="*/ 29 h 75"/>
                <a:gd name="T6" fmla="*/ 7 w 81"/>
                <a:gd name="T7" fmla="*/ 15 h 75"/>
                <a:gd name="T8" fmla="*/ 0 w 81"/>
                <a:gd name="T9" fmla="*/ 3 h 75"/>
                <a:gd name="T10" fmla="*/ 13 w 81"/>
                <a:gd name="T11" fmla="*/ 1 h 75"/>
                <a:gd name="T12" fmla="*/ 27 w 81"/>
                <a:gd name="T13" fmla="*/ 0 h 75"/>
                <a:gd name="T14" fmla="*/ 64 w 81"/>
                <a:gd name="T15" fmla="*/ 35 h 75"/>
                <a:gd name="T16" fmla="*/ 73 w 81"/>
                <a:gd name="T17" fmla="*/ 61 h 75"/>
                <a:gd name="T18" fmla="*/ 81 w 81"/>
                <a:gd name="T19" fmla="*/ 75 h 75"/>
                <a:gd name="T20" fmla="*/ 30 w 81"/>
                <a:gd name="T21" fmla="*/ 19 h 75"/>
                <a:gd name="T22" fmla="*/ 31 w 81"/>
                <a:gd name="T23" fmla="*/ 21 h 75"/>
                <a:gd name="T24" fmla="*/ 48 w 81"/>
                <a:gd name="T25" fmla="*/ 49 h 75"/>
                <a:gd name="T26" fmla="*/ 46 w 81"/>
                <a:gd name="T27" fmla="*/ 39 h 75"/>
                <a:gd name="T28" fmla="*/ 30 w 81"/>
                <a:gd name="T29" fmla="*/ 1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75">
                  <a:moveTo>
                    <a:pt x="81" y="75"/>
                  </a:moveTo>
                  <a:cubicBezTo>
                    <a:pt x="65" y="75"/>
                    <a:pt x="65" y="75"/>
                    <a:pt x="65" y="75"/>
                  </a:cubicBezTo>
                  <a:cubicBezTo>
                    <a:pt x="37" y="75"/>
                    <a:pt x="24" y="49"/>
                    <a:pt x="14" y="29"/>
                  </a:cubicBezTo>
                  <a:cubicBezTo>
                    <a:pt x="12" y="24"/>
                    <a:pt x="9" y="19"/>
                    <a:pt x="7" y="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57" y="0"/>
                    <a:pt x="61" y="20"/>
                    <a:pt x="64" y="35"/>
                  </a:cubicBezTo>
                  <a:cubicBezTo>
                    <a:pt x="66" y="44"/>
                    <a:pt x="67" y="53"/>
                    <a:pt x="73" y="61"/>
                  </a:cubicBezTo>
                  <a:lnTo>
                    <a:pt x="81" y="75"/>
                  </a:lnTo>
                  <a:close/>
                  <a:moveTo>
                    <a:pt x="30" y="19"/>
                  </a:moveTo>
                  <a:cubicBezTo>
                    <a:pt x="30" y="20"/>
                    <a:pt x="30" y="20"/>
                    <a:pt x="31" y="21"/>
                  </a:cubicBezTo>
                  <a:cubicBezTo>
                    <a:pt x="37" y="33"/>
                    <a:pt x="42" y="42"/>
                    <a:pt x="48" y="49"/>
                  </a:cubicBezTo>
                  <a:cubicBezTo>
                    <a:pt x="47" y="45"/>
                    <a:pt x="47" y="42"/>
                    <a:pt x="46" y="39"/>
                  </a:cubicBezTo>
                  <a:cubicBezTo>
                    <a:pt x="43" y="24"/>
                    <a:pt x="42" y="19"/>
                    <a:pt x="3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9" name="Freeform 571"/>
            <p:cNvSpPr>
              <a:spLocks/>
            </p:cNvSpPr>
            <p:nvPr/>
          </p:nvSpPr>
          <p:spPr bwMode="auto">
            <a:xfrm>
              <a:off x="3505" y="2475"/>
              <a:ext cx="9" cy="9"/>
            </a:xfrm>
            <a:custGeom>
              <a:avLst/>
              <a:gdLst>
                <a:gd name="T0" fmla="*/ 2 w 29"/>
                <a:gd name="T1" fmla="*/ 0 h 32"/>
                <a:gd name="T2" fmla="*/ 29 w 29"/>
                <a:gd name="T3" fmla="*/ 32 h 32"/>
                <a:gd name="T4" fmla="*/ 0 w 29"/>
                <a:gd name="T5" fmla="*/ 23 h 32"/>
                <a:gd name="T6" fmla="*/ 2 w 29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2">
                  <a:moveTo>
                    <a:pt x="2" y="0"/>
                  </a:moveTo>
                  <a:cubicBezTo>
                    <a:pt x="14" y="9"/>
                    <a:pt x="26" y="18"/>
                    <a:pt x="29" y="32"/>
                  </a:cubicBezTo>
                  <a:cubicBezTo>
                    <a:pt x="21" y="20"/>
                    <a:pt x="11" y="16"/>
                    <a:pt x="0" y="23"/>
                  </a:cubicBezTo>
                  <a:cubicBezTo>
                    <a:pt x="0" y="16"/>
                    <a:pt x="0" y="7"/>
                    <a:pt x="2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0" name="Freeform 572"/>
            <p:cNvSpPr>
              <a:spLocks/>
            </p:cNvSpPr>
            <p:nvPr/>
          </p:nvSpPr>
          <p:spPr bwMode="auto">
            <a:xfrm>
              <a:off x="3502" y="2471"/>
              <a:ext cx="19" cy="28"/>
            </a:xfrm>
            <a:custGeom>
              <a:avLst/>
              <a:gdLst>
                <a:gd name="T0" fmla="*/ 63 w 63"/>
                <a:gd name="T1" fmla="*/ 95 h 95"/>
                <a:gd name="T2" fmla="*/ 33 w 63"/>
                <a:gd name="T3" fmla="*/ 51 h 95"/>
                <a:gd name="T4" fmla="*/ 16 w 63"/>
                <a:gd name="T5" fmla="*/ 45 h 95"/>
                <a:gd name="T6" fmla="*/ 0 w 63"/>
                <a:gd name="T7" fmla="*/ 54 h 95"/>
                <a:gd name="T8" fmla="*/ 2 w 63"/>
                <a:gd name="T9" fmla="*/ 36 h 95"/>
                <a:gd name="T10" fmla="*/ 2 w 63"/>
                <a:gd name="T11" fmla="*/ 30 h 95"/>
                <a:gd name="T12" fmla="*/ 4 w 63"/>
                <a:gd name="T13" fmla="*/ 12 h 95"/>
                <a:gd name="T14" fmla="*/ 8 w 63"/>
                <a:gd name="T15" fmla="*/ 0 h 95"/>
                <a:gd name="T16" fmla="*/ 18 w 63"/>
                <a:gd name="T17" fmla="*/ 7 h 95"/>
                <a:gd name="T18" fmla="*/ 50 w 63"/>
                <a:gd name="T19" fmla="*/ 44 h 95"/>
                <a:gd name="T20" fmla="*/ 63 w 63"/>
                <a:gd name="T2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95">
                  <a:moveTo>
                    <a:pt x="63" y="95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29" y="46"/>
                    <a:pt x="23" y="40"/>
                    <a:pt x="16" y="4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4"/>
                    <a:pt x="2" y="32"/>
                    <a:pt x="2" y="30"/>
                  </a:cubicBezTo>
                  <a:cubicBezTo>
                    <a:pt x="2" y="24"/>
                    <a:pt x="2" y="18"/>
                    <a:pt x="4" y="1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31" y="16"/>
                    <a:pt x="45" y="27"/>
                    <a:pt x="50" y="44"/>
                  </a:cubicBezTo>
                  <a:lnTo>
                    <a:pt x="63" y="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1" name="Freeform 573"/>
            <p:cNvSpPr>
              <a:spLocks/>
            </p:cNvSpPr>
            <p:nvPr/>
          </p:nvSpPr>
          <p:spPr bwMode="auto">
            <a:xfrm>
              <a:off x="3492" y="2475"/>
              <a:ext cx="2" cy="5"/>
            </a:xfrm>
            <a:custGeom>
              <a:avLst/>
              <a:gdLst>
                <a:gd name="T0" fmla="*/ 0 w 8"/>
                <a:gd name="T1" fmla="*/ 7 h 19"/>
                <a:gd name="T2" fmla="*/ 0 w 8"/>
                <a:gd name="T3" fmla="*/ 19 h 19"/>
                <a:gd name="T4" fmla="*/ 0 w 8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9">
                  <a:moveTo>
                    <a:pt x="0" y="7"/>
                  </a:moveTo>
                  <a:cubicBezTo>
                    <a:pt x="0" y="7"/>
                    <a:pt x="8" y="0"/>
                    <a:pt x="0" y="19"/>
                  </a:cubicBezTo>
                  <a:cubicBezTo>
                    <a:pt x="0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2" name="Freeform 574"/>
            <p:cNvSpPr>
              <a:spLocks/>
            </p:cNvSpPr>
            <p:nvPr/>
          </p:nvSpPr>
          <p:spPr bwMode="auto">
            <a:xfrm>
              <a:off x="3488" y="2473"/>
              <a:ext cx="8" cy="20"/>
            </a:xfrm>
            <a:custGeom>
              <a:avLst/>
              <a:gdLst>
                <a:gd name="T0" fmla="*/ 2 w 25"/>
                <a:gd name="T1" fmla="*/ 65 h 65"/>
                <a:gd name="T2" fmla="*/ 2 w 25"/>
                <a:gd name="T3" fmla="*/ 14 h 65"/>
                <a:gd name="T4" fmla="*/ 0 w 25"/>
                <a:gd name="T5" fmla="*/ 12 h 65"/>
                <a:gd name="T6" fmla="*/ 3 w 25"/>
                <a:gd name="T7" fmla="*/ 7 h 65"/>
                <a:gd name="T8" fmla="*/ 13 w 25"/>
                <a:gd name="T9" fmla="*/ 0 h 65"/>
                <a:gd name="T10" fmla="*/ 18 w 25"/>
                <a:gd name="T11" fmla="*/ 0 h 65"/>
                <a:gd name="T12" fmla="*/ 22 w 25"/>
                <a:gd name="T13" fmla="*/ 5 h 65"/>
                <a:gd name="T14" fmla="*/ 20 w 25"/>
                <a:gd name="T15" fmla="*/ 26 h 65"/>
                <a:gd name="T16" fmla="*/ 2 w 25"/>
                <a:gd name="T1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65">
                  <a:moveTo>
                    <a:pt x="2" y="65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5" y="3"/>
                    <a:pt x="9" y="0"/>
                    <a:pt x="13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5" y="11"/>
                    <a:pt x="24" y="17"/>
                    <a:pt x="20" y="26"/>
                  </a:cubicBezTo>
                  <a:lnTo>
                    <a:pt x="2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3" name="Freeform 575"/>
            <p:cNvSpPr>
              <a:spLocks/>
            </p:cNvSpPr>
            <p:nvPr/>
          </p:nvSpPr>
          <p:spPr bwMode="auto">
            <a:xfrm>
              <a:off x="3491" y="2464"/>
              <a:ext cx="2" cy="4"/>
            </a:xfrm>
            <a:custGeom>
              <a:avLst/>
              <a:gdLst>
                <a:gd name="T0" fmla="*/ 0 w 7"/>
                <a:gd name="T1" fmla="*/ 11 h 16"/>
                <a:gd name="T2" fmla="*/ 7 w 7"/>
                <a:gd name="T3" fmla="*/ 16 h 16"/>
                <a:gd name="T4" fmla="*/ 0 w 7"/>
                <a:gd name="T5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0" y="11"/>
                  </a:moveTo>
                  <a:cubicBezTo>
                    <a:pt x="1" y="10"/>
                    <a:pt x="3" y="0"/>
                    <a:pt x="7" y="16"/>
                  </a:cubicBezTo>
                  <a:cubicBezTo>
                    <a:pt x="4" y="14"/>
                    <a:pt x="2" y="13"/>
                    <a:pt x="0" y="1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4" name="Freeform 576"/>
            <p:cNvSpPr>
              <a:spLocks/>
            </p:cNvSpPr>
            <p:nvPr/>
          </p:nvSpPr>
          <p:spPr bwMode="auto">
            <a:xfrm>
              <a:off x="3484" y="2463"/>
              <a:ext cx="13" cy="12"/>
            </a:xfrm>
            <a:custGeom>
              <a:avLst/>
              <a:gdLst>
                <a:gd name="T0" fmla="*/ 42 w 42"/>
                <a:gd name="T1" fmla="*/ 42 h 42"/>
                <a:gd name="T2" fmla="*/ 22 w 42"/>
                <a:gd name="T3" fmla="*/ 25 h 42"/>
                <a:gd name="T4" fmla="*/ 18 w 42"/>
                <a:gd name="T5" fmla="*/ 22 h 42"/>
                <a:gd name="T6" fmla="*/ 0 w 42"/>
                <a:gd name="T7" fmla="*/ 9 h 42"/>
                <a:gd name="T8" fmla="*/ 15 w 42"/>
                <a:gd name="T9" fmla="*/ 5 h 42"/>
                <a:gd name="T10" fmla="*/ 24 w 42"/>
                <a:gd name="T11" fmla="*/ 0 h 42"/>
                <a:gd name="T12" fmla="*/ 37 w 42"/>
                <a:gd name="T13" fmla="*/ 16 h 42"/>
                <a:gd name="T14" fmla="*/ 42 w 42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42">
                  <a:moveTo>
                    <a:pt x="42" y="42"/>
                  </a:moveTo>
                  <a:cubicBezTo>
                    <a:pt x="22" y="25"/>
                    <a:pt x="22" y="25"/>
                    <a:pt x="22" y="25"/>
                  </a:cubicBezTo>
                  <a:cubicBezTo>
                    <a:pt x="21" y="24"/>
                    <a:pt x="19" y="23"/>
                    <a:pt x="18" y="2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7" y="2"/>
                    <a:pt x="20" y="0"/>
                    <a:pt x="24" y="0"/>
                  </a:cubicBezTo>
                  <a:cubicBezTo>
                    <a:pt x="33" y="0"/>
                    <a:pt x="36" y="10"/>
                    <a:pt x="37" y="16"/>
                  </a:cubicBezTo>
                  <a:lnTo>
                    <a:pt x="42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5" name="Freeform 577"/>
            <p:cNvSpPr>
              <a:spLocks/>
            </p:cNvSpPr>
            <p:nvPr/>
          </p:nvSpPr>
          <p:spPr bwMode="auto">
            <a:xfrm>
              <a:off x="3490" y="2448"/>
              <a:ext cx="2" cy="4"/>
            </a:xfrm>
            <a:custGeom>
              <a:avLst/>
              <a:gdLst>
                <a:gd name="T0" fmla="*/ 1 w 6"/>
                <a:gd name="T1" fmla="*/ 1 h 13"/>
                <a:gd name="T2" fmla="*/ 4 w 6"/>
                <a:gd name="T3" fmla="*/ 13 h 13"/>
                <a:gd name="T4" fmla="*/ 1 w 6"/>
                <a:gd name="T5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1" y="1"/>
                  </a:moveTo>
                  <a:cubicBezTo>
                    <a:pt x="0" y="0"/>
                    <a:pt x="6" y="0"/>
                    <a:pt x="4" y="13"/>
                  </a:cubicBezTo>
                  <a:cubicBezTo>
                    <a:pt x="3" y="9"/>
                    <a:pt x="2" y="5"/>
                    <a:pt x="1" y="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6" name="Freeform 578"/>
            <p:cNvSpPr>
              <a:spLocks/>
            </p:cNvSpPr>
            <p:nvPr/>
          </p:nvSpPr>
          <p:spPr bwMode="auto">
            <a:xfrm>
              <a:off x="3487" y="2446"/>
              <a:ext cx="8" cy="17"/>
            </a:xfrm>
            <a:custGeom>
              <a:avLst/>
              <a:gdLst>
                <a:gd name="T0" fmla="*/ 17 w 25"/>
                <a:gd name="T1" fmla="*/ 57 h 57"/>
                <a:gd name="T2" fmla="*/ 6 w 25"/>
                <a:gd name="T3" fmla="*/ 24 h 57"/>
                <a:gd name="T4" fmla="*/ 3 w 25"/>
                <a:gd name="T5" fmla="*/ 16 h 57"/>
                <a:gd name="T6" fmla="*/ 2 w 25"/>
                <a:gd name="T7" fmla="*/ 14 h 57"/>
                <a:gd name="T8" fmla="*/ 0 w 25"/>
                <a:gd name="T9" fmla="*/ 11 h 57"/>
                <a:gd name="T10" fmla="*/ 4 w 25"/>
                <a:gd name="T11" fmla="*/ 0 h 57"/>
                <a:gd name="T12" fmla="*/ 11 w 25"/>
                <a:gd name="T13" fmla="*/ 0 h 57"/>
                <a:gd name="T14" fmla="*/ 20 w 25"/>
                <a:gd name="T15" fmla="*/ 4 h 57"/>
                <a:gd name="T16" fmla="*/ 23 w 25"/>
                <a:gd name="T17" fmla="*/ 22 h 57"/>
                <a:gd name="T18" fmla="*/ 17 w 25"/>
                <a:gd name="T1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57">
                  <a:moveTo>
                    <a:pt x="17" y="57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4" y="21"/>
                    <a:pt x="4" y="19"/>
                    <a:pt x="3" y="1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4" y="0"/>
                    <a:pt x="17" y="1"/>
                    <a:pt x="20" y="4"/>
                  </a:cubicBezTo>
                  <a:cubicBezTo>
                    <a:pt x="24" y="8"/>
                    <a:pt x="25" y="15"/>
                    <a:pt x="23" y="22"/>
                  </a:cubicBezTo>
                  <a:lnTo>
                    <a:pt x="17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7" name="Freeform 579"/>
            <p:cNvSpPr>
              <a:spLocks/>
            </p:cNvSpPr>
            <p:nvPr/>
          </p:nvSpPr>
          <p:spPr bwMode="auto">
            <a:xfrm>
              <a:off x="3468" y="2408"/>
              <a:ext cx="47" cy="68"/>
            </a:xfrm>
            <a:custGeom>
              <a:avLst/>
              <a:gdLst>
                <a:gd name="T0" fmla="*/ 89 w 159"/>
                <a:gd name="T1" fmla="*/ 5 h 230"/>
                <a:gd name="T2" fmla="*/ 97 w 159"/>
                <a:gd name="T3" fmla="*/ 69 h 230"/>
                <a:gd name="T4" fmla="*/ 60 w 159"/>
                <a:gd name="T5" fmla="*/ 123 h 230"/>
                <a:gd name="T6" fmla="*/ 85 w 159"/>
                <a:gd name="T7" fmla="*/ 176 h 230"/>
                <a:gd name="T8" fmla="*/ 123 w 159"/>
                <a:gd name="T9" fmla="*/ 185 h 230"/>
                <a:gd name="T10" fmla="*/ 127 w 159"/>
                <a:gd name="T11" fmla="*/ 174 h 230"/>
                <a:gd name="T12" fmla="*/ 149 w 159"/>
                <a:gd name="T13" fmla="*/ 183 h 230"/>
                <a:gd name="T14" fmla="*/ 140 w 159"/>
                <a:gd name="T15" fmla="*/ 188 h 230"/>
                <a:gd name="T16" fmla="*/ 154 w 159"/>
                <a:gd name="T17" fmla="*/ 230 h 230"/>
                <a:gd name="T18" fmla="*/ 153 w 159"/>
                <a:gd name="T19" fmla="*/ 217 h 230"/>
                <a:gd name="T20" fmla="*/ 99 w 159"/>
                <a:gd name="T21" fmla="*/ 177 h 230"/>
                <a:gd name="T22" fmla="*/ 106 w 159"/>
                <a:gd name="T23" fmla="*/ 203 h 230"/>
                <a:gd name="T24" fmla="*/ 78 w 159"/>
                <a:gd name="T25" fmla="*/ 177 h 230"/>
                <a:gd name="T26" fmla="*/ 58 w 159"/>
                <a:gd name="T27" fmla="*/ 187 h 230"/>
                <a:gd name="T28" fmla="*/ 41 w 159"/>
                <a:gd name="T29" fmla="*/ 150 h 230"/>
                <a:gd name="T30" fmla="*/ 30 w 159"/>
                <a:gd name="T31" fmla="*/ 146 h 230"/>
                <a:gd name="T32" fmla="*/ 28 w 159"/>
                <a:gd name="T33" fmla="*/ 159 h 230"/>
                <a:gd name="T34" fmla="*/ 0 w 159"/>
                <a:gd name="T35" fmla="*/ 92 h 230"/>
                <a:gd name="T36" fmla="*/ 30 w 159"/>
                <a:gd name="T37" fmla="*/ 5 h 230"/>
                <a:gd name="T38" fmla="*/ 89 w 159"/>
                <a:gd name="T39" fmla="*/ 5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9" h="230">
                  <a:moveTo>
                    <a:pt x="89" y="5"/>
                  </a:moveTo>
                  <a:cubicBezTo>
                    <a:pt x="89" y="18"/>
                    <a:pt x="100" y="61"/>
                    <a:pt x="97" y="69"/>
                  </a:cubicBezTo>
                  <a:cubicBezTo>
                    <a:pt x="88" y="89"/>
                    <a:pt x="65" y="102"/>
                    <a:pt x="60" y="123"/>
                  </a:cubicBezTo>
                  <a:cubicBezTo>
                    <a:pt x="57" y="134"/>
                    <a:pt x="70" y="179"/>
                    <a:pt x="85" y="176"/>
                  </a:cubicBezTo>
                  <a:cubicBezTo>
                    <a:pt x="98" y="174"/>
                    <a:pt x="109" y="146"/>
                    <a:pt x="123" y="185"/>
                  </a:cubicBezTo>
                  <a:cubicBezTo>
                    <a:pt x="124" y="181"/>
                    <a:pt x="125" y="177"/>
                    <a:pt x="127" y="174"/>
                  </a:cubicBezTo>
                  <a:cubicBezTo>
                    <a:pt x="133" y="175"/>
                    <a:pt x="144" y="179"/>
                    <a:pt x="149" y="183"/>
                  </a:cubicBezTo>
                  <a:cubicBezTo>
                    <a:pt x="146" y="185"/>
                    <a:pt x="143" y="187"/>
                    <a:pt x="140" y="188"/>
                  </a:cubicBezTo>
                  <a:cubicBezTo>
                    <a:pt x="151" y="202"/>
                    <a:pt x="159" y="213"/>
                    <a:pt x="154" y="230"/>
                  </a:cubicBezTo>
                  <a:cubicBezTo>
                    <a:pt x="154" y="225"/>
                    <a:pt x="153" y="219"/>
                    <a:pt x="153" y="217"/>
                  </a:cubicBezTo>
                  <a:cubicBezTo>
                    <a:pt x="127" y="210"/>
                    <a:pt x="120" y="186"/>
                    <a:pt x="99" y="177"/>
                  </a:cubicBezTo>
                  <a:cubicBezTo>
                    <a:pt x="102" y="186"/>
                    <a:pt x="103" y="195"/>
                    <a:pt x="106" y="203"/>
                  </a:cubicBezTo>
                  <a:cubicBezTo>
                    <a:pt x="99" y="196"/>
                    <a:pt x="88" y="181"/>
                    <a:pt x="78" y="177"/>
                  </a:cubicBezTo>
                  <a:cubicBezTo>
                    <a:pt x="70" y="174"/>
                    <a:pt x="60" y="187"/>
                    <a:pt x="58" y="187"/>
                  </a:cubicBezTo>
                  <a:cubicBezTo>
                    <a:pt x="37" y="179"/>
                    <a:pt x="20" y="176"/>
                    <a:pt x="41" y="150"/>
                  </a:cubicBezTo>
                  <a:cubicBezTo>
                    <a:pt x="38" y="148"/>
                    <a:pt x="34" y="147"/>
                    <a:pt x="30" y="146"/>
                  </a:cubicBezTo>
                  <a:cubicBezTo>
                    <a:pt x="29" y="150"/>
                    <a:pt x="29" y="154"/>
                    <a:pt x="28" y="159"/>
                  </a:cubicBezTo>
                  <a:cubicBezTo>
                    <a:pt x="12" y="137"/>
                    <a:pt x="7" y="117"/>
                    <a:pt x="0" y="92"/>
                  </a:cubicBezTo>
                  <a:cubicBezTo>
                    <a:pt x="37" y="105"/>
                    <a:pt x="27" y="29"/>
                    <a:pt x="30" y="5"/>
                  </a:cubicBezTo>
                  <a:cubicBezTo>
                    <a:pt x="30" y="0"/>
                    <a:pt x="82" y="8"/>
                    <a:pt x="89" y="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8" name="Freeform 580"/>
            <p:cNvSpPr>
              <a:spLocks noEditPoints="1"/>
            </p:cNvSpPr>
            <p:nvPr/>
          </p:nvSpPr>
          <p:spPr bwMode="auto">
            <a:xfrm>
              <a:off x="3464" y="2405"/>
              <a:ext cx="54" cy="87"/>
            </a:xfrm>
            <a:custGeom>
              <a:avLst/>
              <a:gdLst>
                <a:gd name="T0" fmla="*/ 158 w 180"/>
                <a:gd name="T1" fmla="*/ 241 h 292"/>
                <a:gd name="T2" fmla="*/ 138 w 180"/>
                <a:gd name="T3" fmla="*/ 221 h 292"/>
                <a:gd name="T4" fmla="*/ 134 w 180"/>
                <a:gd name="T5" fmla="*/ 218 h 292"/>
                <a:gd name="T6" fmla="*/ 145 w 180"/>
                <a:gd name="T7" fmla="*/ 251 h 292"/>
                <a:gd name="T8" fmla="*/ 105 w 180"/>
                <a:gd name="T9" fmla="*/ 211 h 292"/>
                <a:gd name="T10" fmla="*/ 81 w 180"/>
                <a:gd name="T11" fmla="*/ 201 h 292"/>
                <a:gd name="T12" fmla="*/ 68 w 180"/>
                <a:gd name="T13" fmla="*/ 205 h 292"/>
                <a:gd name="T14" fmla="*/ 36 w 180"/>
                <a:gd name="T15" fmla="*/ 184 h 292"/>
                <a:gd name="T16" fmla="*/ 34 w 180"/>
                <a:gd name="T17" fmla="*/ 174 h 292"/>
                <a:gd name="T18" fmla="*/ 0 w 180"/>
                <a:gd name="T19" fmla="*/ 87 h 292"/>
                <a:gd name="T20" fmla="*/ 21 w 180"/>
                <a:gd name="T21" fmla="*/ 94 h 292"/>
                <a:gd name="T22" fmla="*/ 34 w 180"/>
                <a:gd name="T23" fmla="*/ 14 h 292"/>
                <a:gd name="T24" fmla="*/ 74 w 180"/>
                <a:gd name="T25" fmla="*/ 5 h 292"/>
                <a:gd name="T26" fmla="*/ 113 w 180"/>
                <a:gd name="T27" fmla="*/ 0 h 292"/>
                <a:gd name="T28" fmla="*/ 115 w 180"/>
                <a:gd name="T29" fmla="*/ 43 h 292"/>
                <a:gd name="T30" fmla="*/ 99 w 180"/>
                <a:gd name="T31" fmla="*/ 110 h 292"/>
                <a:gd name="T32" fmla="*/ 97 w 180"/>
                <a:gd name="T33" fmla="*/ 177 h 292"/>
                <a:gd name="T34" fmla="*/ 94 w 180"/>
                <a:gd name="T35" fmla="*/ 170 h 292"/>
                <a:gd name="T36" fmla="*/ 103 w 180"/>
                <a:gd name="T37" fmla="*/ 173 h 292"/>
                <a:gd name="T38" fmla="*/ 136 w 180"/>
                <a:gd name="T39" fmla="*/ 173 h 292"/>
                <a:gd name="T40" fmla="*/ 168 w 180"/>
                <a:gd name="T41" fmla="*/ 186 h 292"/>
                <a:gd name="T42" fmla="*/ 166 w 180"/>
                <a:gd name="T43" fmla="*/ 201 h 292"/>
                <a:gd name="T44" fmla="*/ 165 w 180"/>
                <a:gd name="T45" fmla="*/ 292 h 292"/>
                <a:gd name="T46" fmla="*/ 61 w 180"/>
                <a:gd name="T47" fmla="*/ 165 h 292"/>
                <a:gd name="T48" fmla="*/ 68 w 180"/>
                <a:gd name="T49" fmla="*/ 186 h 292"/>
                <a:gd name="T50" fmla="*/ 77 w 180"/>
                <a:gd name="T51" fmla="*/ 181 h 292"/>
                <a:gd name="T52" fmla="*/ 37 w 180"/>
                <a:gd name="T53" fmla="*/ 143 h 292"/>
                <a:gd name="T54" fmla="*/ 64 w 180"/>
                <a:gd name="T55" fmla="*/ 131 h 292"/>
                <a:gd name="T56" fmla="*/ 101 w 180"/>
                <a:gd name="T57" fmla="*/ 75 h 292"/>
                <a:gd name="T58" fmla="*/ 94 w 180"/>
                <a:gd name="T59" fmla="*/ 25 h 292"/>
                <a:gd name="T60" fmla="*/ 52 w 180"/>
                <a:gd name="T61" fmla="*/ 22 h 292"/>
                <a:gd name="T62" fmla="*/ 26 w 180"/>
                <a:gd name="T63" fmla="*/ 11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292">
                  <a:moveTo>
                    <a:pt x="165" y="292"/>
                  </a:moveTo>
                  <a:cubicBezTo>
                    <a:pt x="158" y="241"/>
                    <a:pt x="158" y="241"/>
                    <a:pt x="158" y="241"/>
                  </a:cubicBezTo>
                  <a:cubicBezTo>
                    <a:pt x="158" y="239"/>
                    <a:pt x="158" y="236"/>
                    <a:pt x="157" y="234"/>
                  </a:cubicBezTo>
                  <a:cubicBezTo>
                    <a:pt x="150" y="231"/>
                    <a:pt x="143" y="226"/>
                    <a:pt x="138" y="221"/>
                  </a:cubicBezTo>
                  <a:cubicBezTo>
                    <a:pt x="137" y="225"/>
                    <a:pt x="137" y="225"/>
                    <a:pt x="137" y="225"/>
                  </a:cubicBezTo>
                  <a:cubicBezTo>
                    <a:pt x="134" y="218"/>
                    <a:pt x="134" y="218"/>
                    <a:pt x="134" y="218"/>
                  </a:cubicBezTo>
                  <a:cubicBezTo>
                    <a:pt x="132" y="216"/>
                    <a:pt x="130" y="214"/>
                    <a:pt x="129" y="212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13" y="220"/>
                    <a:pt x="113" y="220"/>
                    <a:pt x="113" y="220"/>
                  </a:cubicBezTo>
                  <a:cubicBezTo>
                    <a:pt x="111" y="218"/>
                    <a:pt x="108" y="215"/>
                    <a:pt x="105" y="211"/>
                  </a:cubicBezTo>
                  <a:cubicBezTo>
                    <a:pt x="100" y="206"/>
                    <a:pt x="93" y="197"/>
                    <a:pt x="88" y="196"/>
                  </a:cubicBezTo>
                  <a:cubicBezTo>
                    <a:pt x="87" y="196"/>
                    <a:pt x="82" y="200"/>
                    <a:pt x="81" y="201"/>
                  </a:cubicBezTo>
                  <a:cubicBezTo>
                    <a:pt x="78" y="204"/>
                    <a:pt x="75" y="206"/>
                    <a:pt x="71" y="206"/>
                  </a:cubicBezTo>
                  <a:cubicBezTo>
                    <a:pt x="68" y="205"/>
                    <a:pt x="68" y="205"/>
                    <a:pt x="68" y="205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50" y="199"/>
                    <a:pt x="39" y="195"/>
                    <a:pt x="36" y="184"/>
                  </a:cubicBezTo>
                  <a:cubicBezTo>
                    <a:pt x="35" y="181"/>
                    <a:pt x="35" y="179"/>
                    <a:pt x="35" y="176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18" y="153"/>
                    <a:pt x="12" y="132"/>
                    <a:pt x="6" y="108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8" y="94"/>
                    <a:pt x="20" y="94"/>
                    <a:pt x="21" y="94"/>
                  </a:cubicBezTo>
                  <a:cubicBezTo>
                    <a:pt x="33" y="94"/>
                    <a:pt x="33" y="53"/>
                    <a:pt x="33" y="36"/>
                  </a:cubicBezTo>
                  <a:cubicBezTo>
                    <a:pt x="33" y="27"/>
                    <a:pt x="33" y="20"/>
                    <a:pt x="34" y="14"/>
                  </a:cubicBezTo>
                  <a:cubicBezTo>
                    <a:pt x="34" y="4"/>
                    <a:pt x="46" y="4"/>
                    <a:pt x="52" y="4"/>
                  </a:cubicBezTo>
                  <a:cubicBezTo>
                    <a:pt x="58" y="4"/>
                    <a:pt x="66" y="5"/>
                    <a:pt x="74" y="5"/>
                  </a:cubicBezTo>
                  <a:cubicBezTo>
                    <a:pt x="87" y="6"/>
                    <a:pt x="99" y="6"/>
                    <a:pt x="99" y="6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1" y="20"/>
                    <a:pt x="114" y="32"/>
                    <a:pt x="115" y="43"/>
                  </a:cubicBezTo>
                  <a:cubicBezTo>
                    <a:pt x="119" y="66"/>
                    <a:pt x="121" y="76"/>
                    <a:pt x="118" y="82"/>
                  </a:cubicBezTo>
                  <a:cubicBezTo>
                    <a:pt x="114" y="93"/>
                    <a:pt x="106" y="101"/>
                    <a:pt x="99" y="110"/>
                  </a:cubicBezTo>
                  <a:cubicBezTo>
                    <a:pt x="91" y="118"/>
                    <a:pt x="84" y="126"/>
                    <a:pt x="82" y="135"/>
                  </a:cubicBezTo>
                  <a:cubicBezTo>
                    <a:pt x="80" y="144"/>
                    <a:pt x="91" y="175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2" y="173"/>
                    <a:pt x="103" y="173"/>
                    <a:pt x="103" y="173"/>
                  </a:cubicBezTo>
                  <a:cubicBezTo>
                    <a:pt x="108" y="169"/>
                    <a:pt x="113" y="165"/>
                    <a:pt x="120" y="165"/>
                  </a:cubicBezTo>
                  <a:cubicBezTo>
                    <a:pt x="127" y="165"/>
                    <a:pt x="132" y="168"/>
                    <a:pt x="136" y="173"/>
                  </a:cubicBezTo>
                  <a:cubicBezTo>
                    <a:pt x="142" y="175"/>
                    <a:pt x="142" y="175"/>
                    <a:pt x="142" y="175"/>
                  </a:cubicBezTo>
                  <a:cubicBezTo>
                    <a:pt x="148" y="176"/>
                    <a:pt x="161" y="180"/>
                    <a:pt x="168" y="186"/>
                  </a:cubicBezTo>
                  <a:cubicBezTo>
                    <a:pt x="178" y="194"/>
                    <a:pt x="178" y="194"/>
                    <a:pt x="178" y="194"/>
                  </a:cubicBezTo>
                  <a:cubicBezTo>
                    <a:pt x="166" y="201"/>
                    <a:pt x="166" y="201"/>
                    <a:pt x="166" y="201"/>
                  </a:cubicBezTo>
                  <a:cubicBezTo>
                    <a:pt x="174" y="212"/>
                    <a:pt x="180" y="224"/>
                    <a:pt x="177" y="241"/>
                  </a:cubicBezTo>
                  <a:lnTo>
                    <a:pt x="165" y="292"/>
                  </a:lnTo>
                  <a:close/>
                  <a:moveTo>
                    <a:pt x="67" y="158"/>
                  </a:moveTo>
                  <a:cubicBezTo>
                    <a:pt x="61" y="165"/>
                    <a:pt x="61" y="165"/>
                    <a:pt x="61" y="165"/>
                  </a:cubicBezTo>
                  <a:cubicBezTo>
                    <a:pt x="53" y="176"/>
                    <a:pt x="54" y="179"/>
                    <a:pt x="54" y="179"/>
                  </a:cubicBezTo>
                  <a:cubicBezTo>
                    <a:pt x="55" y="181"/>
                    <a:pt x="63" y="184"/>
                    <a:pt x="68" y="186"/>
                  </a:cubicBezTo>
                  <a:cubicBezTo>
                    <a:pt x="70" y="186"/>
                    <a:pt x="70" y="186"/>
                    <a:pt x="70" y="186"/>
                  </a:cubicBezTo>
                  <a:cubicBezTo>
                    <a:pt x="72" y="185"/>
                    <a:pt x="74" y="183"/>
                    <a:pt x="77" y="181"/>
                  </a:cubicBezTo>
                  <a:cubicBezTo>
                    <a:pt x="73" y="175"/>
                    <a:pt x="69" y="167"/>
                    <a:pt x="67" y="158"/>
                  </a:cubicBezTo>
                  <a:close/>
                  <a:moveTo>
                    <a:pt x="37" y="143"/>
                  </a:moveTo>
                  <a:cubicBezTo>
                    <a:pt x="66" y="154"/>
                    <a:pt x="66" y="154"/>
                    <a:pt x="66" y="154"/>
                  </a:cubicBezTo>
                  <a:cubicBezTo>
                    <a:pt x="64" y="144"/>
                    <a:pt x="63" y="136"/>
                    <a:pt x="64" y="131"/>
                  </a:cubicBezTo>
                  <a:cubicBezTo>
                    <a:pt x="67" y="118"/>
                    <a:pt x="76" y="107"/>
                    <a:pt x="85" y="97"/>
                  </a:cubicBezTo>
                  <a:cubicBezTo>
                    <a:pt x="92" y="90"/>
                    <a:pt x="98" y="83"/>
                    <a:pt x="101" y="75"/>
                  </a:cubicBezTo>
                  <a:cubicBezTo>
                    <a:pt x="102" y="72"/>
                    <a:pt x="99" y="56"/>
                    <a:pt x="97" y="46"/>
                  </a:cubicBezTo>
                  <a:cubicBezTo>
                    <a:pt x="96" y="38"/>
                    <a:pt x="94" y="31"/>
                    <a:pt x="94" y="25"/>
                  </a:cubicBezTo>
                  <a:cubicBezTo>
                    <a:pt x="88" y="25"/>
                    <a:pt x="81" y="24"/>
                    <a:pt x="73" y="23"/>
                  </a:cubicBezTo>
                  <a:cubicBezTo>
                    <a:pt x="65" y="23"/>
                    <a:pt x="57" y="22"/>
                    <a:pt x="52" y="22"/>
                  </a:cubicBezTo>
                  <a:cubicBezTo>
                    <a:pt x="52" y="26"/>
                    <a:pt x="52" y="31"/>
                    <a:pt x="51" y="36"/>
                  </a:cubicBezTo>
                  <a:cubicBezTo>
                    <a:pt x="51" y="66"/>
                    <a:pt x="51" y="108"/>
                    <a:pt x="26" y="112"/>
                  </a:cubicBezTo>
                  <a:cubicBezTo>
                    <a:pt x="29" y="123"/>
                    <a:pt x="32" y="133"/>
                    <a:pt x="37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9" name="Freeform 581"/>
            <p:cNvSpPr>
              <a:spLocks/>
            </p:cNvSpPr>
            <p:nvPr/>
          </p:nvSpPr>
          <p:spPr bwMode="auto">
            <a:xfrm>
              <a:off x="3474" y="2463"/>
              <a:ext cx="18" cy="17"/>
            </a:xfrm>
            <a:custGeom>
              <a:avLst/>
              <a:gdLst>
                <a:gd name="T0" fmla="*/ 0 w 62"/>
                <a:gd name="T1" fmla="*/ 10 h 55"/>
                <a:gd name="T2" fmla="*/ 31 w 62"/>
                <a:gd name="T3" fmla="*/ 55 h 55"/>
                <a:gd name="T4" fmla="*/ 0 w 62"/>
                <a:gd name="T5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55">
                  <a:moveTo>
                    <a:pt x="0" y="10"/>
                  </a:moveTo>
                  <a:cubicBezTo>
                    <a:pt x="31" y="0"/>
                    <a:pt x="62" y="37"/>
                    <a:pt x="31" y="55"/>
                  </a:cubicBezTo>
                  <a:cubicBezTo>
                    <a:pt x="22" y="38"/>
                    <a:pt x="16" y="20"/>
                    <a:pt x="0" y="1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0" name="Freeform 582"/>
            <p:cNvSpPr>
              <a:spLocks noEditPoints="1"/>
            </p:cNvSpPr>
            <p:nvPr/>
          </p:nvSpPr>
          <p:spPr bwMode="auto">
            <a:xfrm>
              <a:off x="3467" y="2461"/>
              <a:ext cx="24" cy="22"/>
            </a:xfrm>
            <a:custGeom>
              <a:avLst/>
              <a:gdLst>
                <a:gd name="T0" fmla="*/ 50 w 78"/>
                <a:gd name="T1" fmla="*/ 73 h 73"/>
                <a:gd name="T2" fmla="*/ 45 w 78"/>
                <a:gd name="T3" fmla="*/ 65 h 73"/>
                <a:gd name="T4" fmla="*/ 40 w 78"/>
                <a:gd name="T5" fmla="*/ 54 h 73"/>
                <a:gd name="T6" fmla="*/ 17 w 78"/>
                <a:gd name="T7" fmla="*/ 24 h 73"/>
                <a:gd name="T8" fmla="*/ 0 w 78"/>
                <a:gd name="T9" fmla="*/ 13 h 73"/>
                <a:gd name="T10" fmla="*/ 19 w 78"/>
                <a:gd name="T11" fmla="*/ 7 h 73"/>
                <a:gd name="T12" fmla="*/ 74 w 78"/>
                <a:gd name="T13" fmla="*/ 35 h 73"/>
                <a:gd name="T14" fmla="*/ 58 w 78"/>
                <a:gd name="T15" fmla="*/ 69 h 73"/>
                <a:gd name="T16" fmla="*/ 50 w 78"/>
                <a:gd name="T17" fmla="*/ 73 h 73"/>
                <a:gd name="T18" fmla="*/ 46 w 78"/>
                <a:gd name="T19" fmla="*/ 27 h 73"/>
                <a:gd name="T20" fmla="*/ 56 w 78"/>
                <a:gd name="T21" fmla="*/ 45 h 73"/>
                <a:gd name="T22" fmla="*/ 56 w 78"/>
                <a:gd name="T23" fmla="*/ 39 h 73"/>
                <a:gd name="T24" fmla="*/ 46 w 78"/>
                <a:gd name="T25" fmla="*/ 2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73">
                  <a:moveTo>
                    <a:pt x="50" y="73"/>
                  </a:moveTo>
                  <a:cubicBezTo>
                    <a:pt x="45" y="65"/>
                    <a:pt x="45" y="65"/>
                    <a:pt x="45" y="65"/>
                  </a:cubicBezTo>
                  <a:cubicBezTo>
                    <a:pt x="43" y="61"/>
                    <a:pt x="42" y="58"/>
                    <a:pt x="40" y="54"/>
                  </a:cubicBezTo>
                  <a:cubicBezTo>
                    <a:pt x="33" y="41"/>
                    <a:pt x="28" y="30"/>
                    <a:pt x="17" y="2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2" y="0"/>
                    <a:pt x="69" y="14"/>
                    <a:pt x="74" y="35"/>
                  </a:cubicBezTo>
                  <a:cubicBezTo>
                    <a:pt x="78" y="48"/>
                    <a:pt x="71" y="61"/>
                    <a:pt x="58" y="69"/>
                  </a:cubicBezTo>
                  <a:lnTo>
                    <a:pt x="50" y="73"/>
                  </a:lnTo>
                  <a:close/>
                  <a:moveTo>
                    <a:pt x="46" y="27"/>
                  </a:moveTo>
                  <a:cubicBezTo>
                    <a:pt x="50" y="33"/>
                    <a:pt x="53" y="39"/>
                    <a:pt x="56" y="45"/>
                  </a:cubicBezTo>
                  <a:cubicBezTo>
                    <a:pt x="57" y="43"/>
                    <a:pt x="57" y="40"/>
                    <a:pt x="56" y="39"/>
                  </a:cubicBezTo>
                  <a:cubicBezTo>
                    <a:pt x="55" y="35"/>
                    <a:pt x="51" y="30"/>
                    <a:pt x="46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1" name="Freeform 583"/>
            <p:cNvSpPr>
              <a:spLocks/>
            </p:cNvSpPr>
            <p:nvPr/>
          </p:nvSpPr>
          <p:spPr bwMode="auto">
            <a:xfrm>
              <a:off x="3113" y="2314"/>
              <a:ext cx="60" cy="66"/>
            </a:xfrm>
            <a:custGeom>
              <a:avLst/>
              <a:gdLst>
                <a:gd name="T0" fmla="*/ 193 w 201"/>
                <a:gd name="T1" fmla="*/ 184 h 223"/>
                <a:gd name="T2" fmla="*/ 180 w 201"/>
                <a:gd name="T3" fmla="*/ 223 h 223"/>
                <a:gd name="T4" fmla="*/ 150 w 201"/>
                <a:gd name="T5" fmla="*/ 152 h 223"/>
                <a:gd name="T6" fmla="*/ 120 w 201"/>
                <a:gd name="T7" fmla="*/ 151 h 223"/>
                <a:gd name="T8" fmla="*/ 104 w 201"/>
                <a:gd name="T9" fmla="*/ 188 h 223"/>
                <a:gd name="T10" fmla="*/ 95 w 201"/>
                <a:gd name="T11" fmla="*/ 178 h 223"/>
                <a:gd name="T12" fmla="*/ 56 w 201"/>
                <a:gd name="T13" fmla="*/ 195 h 223"/>
                <a:gd name="T14" fmla="*/ 40 w 201"/>
                <a:gd name="T15" fmla="*/ 108 h 223"/>
                <a:gd name="T16" fmla="*/ 46 w 201"/>
                <a:gd name="T17" fmla="*/ 52 h 223"/>
                <a:gd name="T18" fmla="*/ 39 w 201"/>
                <a:gd name="T19" fmla="*/ 0 h 223"/>
                <a:gd name="T20" fmla="*/ 50 w 201"/>
                <a:gd name="T21" fmla="*/ 17 h 223"/>
                <a:gd name="T22" fmla="*/ 57 w 201"/>
                <a:gd name="T23" fmla="*/ 4 h 223"/>
                <a:gd name="T24" fmla="*/ 78 w 201"/>
                <a:gd name="T25" fmla="*/ 11 h 223"/>
                <a:gd name="T26" fmla="*/ 178 w 201"/>
                <a:gd name="T27" fmla="*/ 57 h 223"/>
                <a:gd name="T28" fmla="*/ 156 w 201"/>
                <a:gd name="T29" fmla="*/ 139 h 223"/>
                <a:gd name="T30" fmla="*/ 175 w 201"/>
                <a:gd name="T31" fmla="*/ 111 h 223"/>
                <a:gd name="T32" fmla="*/ 193 w 201"/>
                <a:gd name="T33" fmla="*/ 184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23">
                  <a:moveTo>
                    <a:pt x="193" y="184"/>
                  </a:moveTo>
                  <a:cubicBezTo>
                    <a:pt x="201" y="211"/>
                    <a:pt x="180" y="200"/>
                    <a:pt x="180" y="223"/>
                  </a:cubicBezTo>
                  <a:cubicBezTo>
                    <a:pt x="176" y="211"/>
                    <a:pt x="165" y="152"/>
                    <a:pt x="150" y="152"/>
                  </a:cubicBezTo>
                  <a:cubicBezTo>
                    <a:pt x="139" y="152"/>
                    <a:pt x="125" y="144"/>
                    <a:pt x="120" y="151"/>
                  </a:cubicBezTo>
                  <a:cubicBezTo>
                    <a:pt x="112" y="160"/>
                    <a:pt x="112" y="175"/>
                    <a:pt x="104" y="188"/>
                  </a:cubicBezTo>
                  <a:cubicBezTo>
                    <a:pt x="101" y="184"/>
                    <a:pt x="98" y="181"/>
                    <a:pt x="95" y="178"/>
                  </a:cubicBezTo>
                  <a:cubicBezTo>
                    <a:pt x="83" y="189"/>
                    <a:pt x="74" y="190"/>
                    <a:pt x="56" y="195"/>
                  </a:cubicBezTo>
                  <a:cubicBezTo>
                    <a:pt x="50" y="168"/>
                    <a:pt x="37" y="136"/>
                    <a:pt x="40" y="108"/>
                  </a:cubicBezTo>
                  <a:cubicBezTo>
                    <a:pt x="41" y="91"/>
                    <a:pt x="0" y="45"/>
                    <a:pt x="46" y="52"/>
                  </a:cubicBezTo>
                  <a:cubicBezTo>
                    <a:pt x="37" y="34"/>
                    <a:pt x="14" y="28"/>
                    <a:pt x="39" y="0"/>
                  </a:cubicBezTo>
                  <a:cubicBezTo>
                    <a:pt x="41" y="6"/>
                    <a:pt x="47" y="11"/>
                    <a:pt x="50" y="17"/>
                  </a:cubicBezTo>
                  <a:cubicBezTo>
                    <a:pt x="53" y="12"/>
                    <a:pt x="55" y="8"/>
                    <a:pt x="57" y="4"/>
                  </a:cubicBezTo>
                  <a:cubicBezTo>
                    <a:pt x="63" y="20"/>
                    <a:pt x="69" y="26"/>
                    <a:pt x="78" y="11"/>
                  </a:cubicBezTo>
                  <a:cubicBezTo>
                    <a:pt x="82" y="63"/>
                    <a:pt x="139" y="53"/>
                    <a:pt x="178" y="57"/>
                  </a:cubicBezTo>
                  <a:cubicBezTo>
                    <a:pt x="157" y="79"/>
                    <a:pt x="108" y="115"/>
                    <a:pt x="156" y="139"/>
                  </a:cubicBezTo>
                  <a:cubicBezTo>
                    <a:pt x="161" y="130"/>
                    <a:pt x="171" y="121"/>
                    <a:pt x="175" y="111"/>
                  </a:cubicBezTo>
                  <a:cubicBezTo>
                    <a:pt x="181" y="136"/>
                    <a:pt x="187" y="160"/>
                    <a:pt x="193" y="18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2" name="Freeform 584"/>
            <p:cNvSpPr>
              <a:spLocks noEditPoints="1"/>
            </p:cNvSpPr>
            <p:nvPr/>
          </p:nvSpPr>
          <p:spPr bwMode="auto">
            <a:xfrm>
              <a:off x="3117" y="2308"/>
              <a:ext cx="58" cy="91"/>
            </a:xfrm>
            <a:custGeom>
              <a:avLst/>
              <a:gdLst>
                <a:gd name="T0" fmla="*/ 160 w 197"/>
                <a:gd name="T1" fmla="*/ 247 h 306"/>
                <a:gd name="T2" fmla="*/ 138 w 197"/>
                <a:gd name="T3" fmla="*/ 182 h 306"/>
                <a:gd name="T4" fmla="*/ 115 w 197"/>
                <a:gd name="T5" fmla="*/ 178 h 306"/>
                <a:gd name="T6" fmla="*/ 101 w 197"/>
                <a:gd name="T7" fmla="*/ 214 h 306"/>
                <a:gd name="T8" fmla="*/ 86 w 197"/>
                <a:gd name="T9" fmla="*/ 215 h 306"/>
                <a:gd name="T10" fmla="*/ 57 w 197"/>
                <a:gd name="T11" fmla="*/ 222 h 306"/>
                <a:gd name="T12" fmla="*/ 38 w 197"/>
                <a:gd name="T13" fmla="*/ 227 h 306"/>
                <a:gd name="T14" fmla="*/ 30 w 197"/>
                <a:gd name="T15" fmla="*/ 193 h 306"/>
                <a:gd name="T16" fmla="*/ 13 w 197"/>
                <a:gd name="T17" fmla="*/ 111 h 306"/>
                <a:gd name="T18" fmla="*/ 17 w 197"/>
                <a:gd name="T19" fmla="*/ 64 h 306"/>
                <a:gd name="T20" fmla="*/ 31 w 197"/>
                <a:gd name="T21" fmla="*/ 3 h 306"/>
                <a:gd name="T22" fmla="*/ 38 w 197"/>
                <a:gd name="T23" fmla="*/ 20 h 306"/>
                <a:gd name="T24" fmla="*/ 49 w 197"/>
                <a:gd name="T25" fmla="*/ 2 h 306"/>
                <a:gd name="T26" fmla="*/ 58 w 197"/>
                <a:gd name="T27" fmla="*/ 29 h 306"/>
                <a:gd name="T28" fmla="*/ 74 w 197"/>
                <a:gd name="T29" fmla="*/ 0 h 306"/>
                <a:gd name="T30" fmla="*/ 143 w 197"/>
                <a:gd name="T31" fmla="*/ 68 h 306"/>
                <a:gd name="T32" fmla="*/ 187 w 197"/>
                <a:gd name="T33" fmla="*/ 72 h 306"/>
                <a:gd name="T34" fmla="*/ 163 w 197"/>
                <a:gd name="T35" fmla="*/ 95 h 306"/>
                <a:gd name="T36" fmla="*/ 142 w 197"/>
                <a:gd name="T37" fmla="*/ 148 h 306"/>
                <a:gd name="T38" fmla="*/ 155 w 197"/>
                <a:gd name="T39" fmla="*/ 129 h 306"/>
                <a:gd name="T40" fmla="*/ 172 w 197"/>
                <a:gd name="T41" fmla="*/ 130 h 306"/>
                <a:gd name="T42" fmla="*/ 191 w 197"/>
                <a:gd name="T43" fmla="*/ 202 h 306"/>
                <a:gd name="T44" fmla="*/ 178 w 197"/>
                <a:gd name="T45" fmla="*/ 244 h 306"/>
                <a:gd name="T46" fmla="*/ 151 w 197"/>
                <a:gd name="T47" fmla="*/ 169 h 306"/>
                <a:gd name="T48" fmla="*/ 173 w 197"/>
                <a:gd name="T49" fmla="*/ 208 h 306"/>
                <a:gd name="T50" fmla="*/ 160 w 197"/>
                <a:gd name="T51" fmla="*/ 155 h 306"/>
                <a:gd name="T52" fmla="*/ 151 w 197"/>
                <a:gd name="T53" fmla="*/ 169 h 306"/>
                <a:gd name="T54" fmla="*/ 22 w 197"/>
                <a:gd name="T55" fmla="*/ 82 h 306"/>
                <a:gd name="T56" fmla="*/ 38 w 197"/>
                <a:gd name="T57" fmla="*/ 130 h 306"/>
                <a:gd name="T58" fmla="*/ 52 w 197"/>
                <a:gd name="T59" fmla="*/ 204 h 306"/>
                <a:gd name="T60" fmla="*/ 77 w 197"/>
                <a:gd name="T61" fmla="*/ 193 h 306"/>
                <a:gd name="T62" fmla="*/ 90 w 197"/>
                <a:gd name="T63" fmla="*/ 193 h 306"/>
                <a:gd name="T64" fmla="*/ 102 w 197"/>
                <a:gd name="T65" fmla="*/ 166 h 306"/>
                <a:gd name="T66" fmla="*/ 128 w 197"/>
                <a:gd name="T67" fmla="*/ 162 h 306"/>
                <a:gd name="T68" fmla="*/ 116 w 197"/>
                <a:gd name="T69" fmla="*/ 140 h 306"/>
                <a:gd name="T70" fmla="*/ 142 w 197"/>
                <a:gd name="T71" fmla="*/ 86 h 306"/>
                <a:gd name="T72" fmla="*/ 46 w 197"/>
                <a:gd name="T73" fmla="*/ 44 h 306"/>
                <a:gd name="T74" fmla="*/ 30 w 197"/>
                <a:gd name="T75" fmla="*/ 41 h 306"/>
                <a:gd name="T76" fmla="*/ 33 w 197"/>
                <a:gd name="T77" fmla="*/ 54 h 306"/>
                <a:gd name="T78" fmla="*/ 52 w 197"/>
                <a:gd name="T79" fmla="*/ 84 h 306"/>
                <a:gd name="T80" fmla="*/ 27 w 197"/>
                <a:gd name="T81" fmla="*/ 81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306">
                  <a:moveTo>
                    <a:pt x="179" y="306"/>
                  </a:moveTo>
                  <a:cubicBezTo>
                    <a:pt x="160" y="247"/>
                    <a:pt x="160" y="247"/>
                    <a:pt x="160" y="247"/>
                  </a:cubicBezTo>
                  <a:cubicBezTo>
                    <a:pt x="160" y="244"/>
                    <a:pt x="158" y="240"/>
                    <a:pt x="157" y="235"/>
                  </a:cubicBezTo>
                  <a:cubicBezTo>
                    <a:pt x="149" y="203"/>
                    <a:pt x="143" y="185"/>
                    <a:pt x="138" y="182"/>
                  </a:cubicBezTo>
                  <a:cubicBezTo>
                    <a:pt x="134" y="183"/>
                    <a:pt x="128" y="181"/>
                    <a:pt x="124" y="180"/>
                  </a:cubicBezTo>
                  <a:cubicBezTo>
                    <a:pt x="120" y="179"/>
                    <a:pt x="117" y="178"/>
                    <a:pt x="115" y="178"/>
                  </a:cubicBezTo>
                  <a:cubicBezTo>
                    <a:pt x="113" y="181"/>
                    <a:pt x="111" y="186"/>
                    <a:pt x="109" y="192"/>
                  </a:cubicBezTo>
                  <a:cubicBezTo>
                    <a:pt x="108" y="199"/>
                    <a:pt x="105" y="206"/>
                    <a:pt x="101" y="214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86" y="215"/>
                    <a:pt x="86" y="215"/>
                    <a:pt x="86" y="215"/>
                  </a:cubicBezTo>
                  <a:cubicBezTo>
                    <a:pt x="85" y="214"/>
                    <a:pt x="84" y="213"/>
                    <a:pt x="83" y="212"/>
                  </a:cubicBezTo>
                  <a:cubicBezTo>
                    <a:pt x="75" y="218"/>
                    <a:pt x="67" y="220"/>
                    <a:pt x="57" y="222"/>
                  </a:cubicBezTo>
                  <a:cubicBezTo>
                    <a:pt x="54" y="223"/>
                    <a:pt x="51" y="224"/>
                    <a:pt x="47" y="225"/>
                  </a:cubicBezTo>
                  <a:cubicBezTo>
                    <a:pt x="38" y="227"/>
                    <a:pt x="38" y="227"/>
                    <a:pt x="38" y="227"/>
                  </a:cubicBezTo>
                  <a:cubicBezTo>
                    <a:pt x="36" y="218"/>
                    <a:pt x="36" y="218"/>
                    <a:pt x="36" y="218"/>
                  </a:cubicBezTo>
                  <a:cubicBezTo>
                    <a:pt x="34" y="210"/>
                    <a:pt x="32" y="202"/>
                    <a:pt x="30" y="193"/>
                  </a:cubicBezTo>
                  <a:cubicBezTo>
                    <a:pt x="24" y="172"/>
                    <a:pt x="18" y="150"/>
                    <a:pt x="19" y="129"/>
                  </a:cubicBezTo>
                  <a:cubicBezTo>
                    <a:pt x="19" y="125"/>
                    <a:pt x="16" y="117"/>
                    <a:pt x="13" y="111"/>
                  </a:cubicBezTo>
                  <a:cubicBezTo>
                    <a:pt x="6" y="97"/>
                    <a:pt x="0" y="83"/>
                    <a:pt x="6" y="72"/>
                  </a:cubicBezTo>
                  <a:cubicBezTo>
                    <a:pt x="9" y="68"/>
                    <a:pt x="13" y="66"/>
                    <a:pt x="17" y="64"/>
                  </a:cubicBezTo>
                  <a:cubicBezTo>
                    <a:pt x="7" y="52"/>
                    <a:pt x="0" y="38"/>
                    <a:pt x="21" y="1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9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6" y="25"/>
                    <a:pt x="57" y="27"/>
                    <a:pt x="58" y="29"/>
                  </a:cubicBezTo>
                  <a:cubicBezTo>
                    <a:pt x="58" y="29"/>
                    <a:pt x="58" y="28"/>
                    <a:pt x="59" y="28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8" y="63"/>
                    <a:pt x="103" y="66"/>
                    <a:pt x="143" y="68"/>
                  </a:cubicBezTo>
                  <a:cubicBezTo>
                    <a:pt x="152" y="68"/>
                    <a:pt x="160" y="68"/>
                    <a:pt x="168" y="69"/>
                  </a:cubicBezTo>
                  <a:cubicBezTo>
                    <a:pt x="187" y="72"/>
                    <a:pt x="187" y="72"/>
                    <a:pt x="187" y="72"/>
                  </a:cubicBezTo>
                  <a:cubicBezTo>
                    <a:pt x="174" y="85"/>
                    <a:pt x="174" y="85"/>
                    <a:pt x="174" y="85"/>
                  </a:cubicBezTo>
                  <a:cubicBezTo>
                    <a:pt x="171" y="88"/>
                    <a:pt x="167" y="92"/>
                    <a:pt x="163" y="95"/>
                  </a:cubicBezTo>
                  <a:cubicBezTo>
                    <a:pt x="150" y="108"/>
                    <a:pt x="132" y="125"/>
                    <a:pt x="134" y="137"/>
                  </a:cubicBezTo>
                  <a:cubicBezTo>
                    <a:pt x="134" y="141"/>
                    <a:pt x="137" y="144"/>
                    <a:pt x="142" y="148"/>
                  </a:cubicBezTo>
                  <a:cubicBezTo>
                    <a:pt x="143" y="146"/>
                    <a:pt x="145" y="144"/>
                    <a:pt x="146" y="143"/>
                  </a:cubicBezTo>
                  <a:cubicBezTo>
                    <a:pt x="150" y="138"/>
                    <a:pt x="153" y="133"/>
                    <a:pt x="155" y="129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176" y="145"/>
                    <a:pt x="180" y="160"/>
                    <a:pt x="184" y="175"/>
                  </a:cubicBezTo>
                  <a:cubicBezTo>
                    <a:pt x="191" y="202"/>
                    <a:pt x="191" y="202"/>
                    <a:pt x="191" y="202"/>
                  </a:cubicBezTo>
                  <a:cubicBezTo>
                    <a:pt x="197" y="221"/>
                    <a:pt x="190" y="228"/>
                    <a:pt x="183" y="234"/>
                  </a:cubicBezTo>
                  <a:cubicBezTo>
                    <a:pt x="180" y="237"/>
                    <a:pt x="178" y="238"/>
                    <a:pt x="178" y="244"/>
                  </a:cubicBezTo>
                  <a:lnTo>
                    <a:pt x="179" y="306"/>
                  </a:lnTo>
                  <a:close/>
                  <a:moveTo>
                    <a:pt x="151" y="169"/>
                  </a:moveTo>
                  <a:cubicBezTo>
                    <a:pt x="160" y="178"/>
                    <a:pt x="166" y="196"/>
                    <a:pt x="172" y="219"/>
                  </a:cubicBezTo>
                  <a:cubicBezTo>
                    <a:pt x="175" y="217"/>
                    <a:pt x="176" y="216"/>
                    <a:pt x="173" y="208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64" y="171"/>
                    <a:pt x="162" y="163"/>
                    <a:pt x="160" y="155"/>
                  </a:cubicBezTo>
                  <a:cubicBezTo>
                    <a:pt x="157" y="158"/>
                    <a:pt x="155" y="161"/>
                    <a:pt x="153" y="164"/>
                  </a:cubicBezTo>
                  <a:lnTo>
                    <a:pt x="151" y="169"/>
                  </a:lnTo>
                  <a:close/>
                  <a:moveTo>
                    <a:pt x="27" y="81"/>
                  </a:moveTo>
                  <a:cubicBezTo>
                    <a:pt x="23" y="81"/>
                    <a:pt x="22" y="82"/>
                    <a:pt x="22" y="82"/>
                  </a:cubicBezTo>
                  <a:cubicBezTo>
                    <a:pt x="21" y="85"/>
                    <a:pt x="27" y="97"/>
                    <a:pt x="30" y="103"/>
                  </a:cubicBezTo>
                  <a:cubicBezTo>
                    <a:pt x="34" y="113"/>
                    <a:pt x="38" y="122"/>
                    <a:pt x="38" y="130"/>
                  </a:cubicBezTo>
                  <a:cubicBezTo>
                    <a:pt x="36" y="148"/>
                    <a:pt x="42" y="168"/>
                    <a:pt x="47" y="188"/>
                  </a:cubicBezTo>
                  <a:cubicBezTo>
                    <a:pt x="49" y="194"/>
                    <a:pt x="50" y="199"/>
                    <a:pt x="52" y="204"/>
                  </a:cubicBezTo>
                  <a:cubicBezTo>
                    <a:pt x="52" y="204"/>
                    <a:pt x="52" y="204"/>
                    <a:pt x="53" y="204"/>
                  </a:cubicBezTo>
                  <a:cubicBezTo>
                    <a:pt x="64" y="201"/>
                    <a:pt x="70" y="200"/>
                    <a:pt x="77" y="193"/>
                  </a:cubicBezTo>
                  <a:cubicBezTo>
                    <a:pt x="84" y="186"/>
                    <a:pt x="84" y="186"/>
                    <a:pt x="84" y="186"/>
                  </a:cubicBezTo>
                  <a:cubicBezTo>
                    <a:pt x="90" y="193"/>
                    <a:pt x="90" y="193"/>
                    <a:pt x="90" y="193"/>
                  </a:cubicBezTo>
                  <a:cubicBezTo>
                    <a:pt x="91" y="191"/>
                    <a:pt x="91" y="189"/>
                    <a:pt x="92" y="187"/>
                  </a:cubicBezTo>
                  <a:cubicBezTo>
                    <a:pt x="94" y="179"/>
                    <a:pt x="96" y="172"/>
                    <a:pt x="102" y="166"/>
                  </a:cubicBezTo>
                  <a:cubicBezTo>
                    <a:pt x="104" y="163"/>
                    <a:pt x="108" y="160"/>
                    <a:pt x="115" y="160"/>
                  </a:cubicBezTo>
                  <a:cubicBezTo>
                    <a:pt x="119" y="160"/>
                    <a:pt x="124" y="161"/>
                    <a:pt x="128" y="162"/>
                  </a:cubicBezTo>
                  <a:cubicBezTo>
                    <a:pt x="129" y="162"/>
                    <a:pt x="130" y="163"/>
                    <a:pt x="131" y="163"/>
                  </a:cubicBezTo>
                  <a:cubicBezTo>
                    <a:pt x="122" y="156"/>
                    <a:pt x="117" y="149"/>
                    <a:pt x="116" y="140"/>
                  </a:cubicBezTo>
                  <a:cubicBezTo>
                    <a:pt x="113" y="120"/>
                    <a:pt x="130" y="102"/>
                    <a:pt x="146" y="86"/>
                  </a:cubicBezTo>
                  <a:cubicBezTo>
                    <a:pt x="145" y="86"/>
                    <a:pt x="144" y="86"/>
                    <a:pt x="142" y="86"/>
                  </a:cubicBezTo>
                  <a:cubicBezTo>
                    <a:pt x="113" y="85"/>
                    <a:pt x="73" y="83"/>
                    <a:pt x="61" y="50"/>
                  </a:cubicBezTo>
                  <a:cubicBezTo>
                    <a:pt x="55" y="51"/>
                    <a:pt x="50" y="48"/>
                    <a:pt x="46" y="44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0"/>
                    <a:pt x="29" y="38"/>
                    <a:pt x="28" y="37"/>
                  </a:cubicBezTo>
                  <a:cubicBezTo>
                    <a:pt x="24" y="44"/>
                    <a:pt x="27" y="47"/>
                    <a:pt x="33" y="54"/>
                  </a:cubicBezTo>
                  <a:cubicBezTo>
                    <a:pt x="36" y="58"/>
                    <a:pt x="41" y="63"/>
                    <a:pt x="43" y="69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31" y="81"/>
                    <a:pt x="29" y="81"/>
                    <a:pt x="27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3" name="Freeform 585"/>
            <p:cNvSpPr>
              <a:spLocks/>
            </p:cNvSpPr>
            <p:nvPr/>
          </p:nvSpPr>
          <p:spPr bwMode="auto">
            <a:xfrm>
              <a:off x="3148" y="2359"/>
              <a:ext cx="4" cy="5"/>
            </a:xfrm>
            <a:custGeom>
              <a:avLst/>
              <a:gdLst>
                <a:gd name="T0" fmla="*/ 3 w 11"/>
                <a:gd name="T1" fmla="*/ 0 h 17"/>
                <a:gd name="T2" fmla="*/ 6 w 11"/>
                <a:gd name="T3" fmla="*/ 17 h 17"/>
                <a:gd name="T4" fmla="*/ 3 w 1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7">
                  <a:moveTo>
                    <a:pt x="3" y="0"/>
                  </a:moveTo>
                  <a:cubicBezTo>
                    <a:pt x="5" y="8"/>
                    <a:pt x="0" y="12"/>
                    <a:pt x="6" y="17"/>
                  </a:cubicBezTo>
                  <a:cubicBezTo>
                    <a:pt x="11" y="7"/>
                    <a:pt x="4" y="7"/>
                    <a:pt x="3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4" name="Freeform 586"/>
            <p:cNvSpPr>
              <a:spLocks/>
            </p:cNvSpPr>
            <p:nvPr/>
          </p:nvSpPr>
          <p:spPr bwMode="auto">
            <a:xfrm>
              <a:off x="3146" y="2359"/>
              <a:ext cx="8" cy="9"/>
            </a:xfrm>
            <a:custGeom>
              <a:avLst/>
              <a:gdLst>
                <a:gd name="T0" fmla="*/ 17 w 26"/>
                <a:gd name="T1" fmla="*/ 33 h 33"/>
                <a:gd name="T2" fmla="*/ 8 w 26"/>
                <a:gd name="T3" fmla="*/ 26 h 33"/>
                <a:gd name="T4" fmla="*/ 1 w 26"/>
                <a:gd name="T5" fmla="*/ 9 h 33"/>
                <a:gd name="T6" fmla="*/ 1 w 26"/>
                <a:gd name="T7" fmla="*/ 4 h 33"/>
                <a:gd name="T8" fmla="*/ 19 w 26"/>
                <a:gd name="T9" fmla="*/ 0 h 33"/>
                <a:gd name="T10" fmla="*/ 22 w 26"/>
                <a:gd name="T11" fmla="*/ 23 h 33"/>
                <a:gd name="T12" fmla="*/ 17 w 26"/>
                <a:gd name="T1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3">
                  <a:moveTo>
                    <a:pt x="17" y="33"/>
                  </a:moveTo>
                  <a:cubicBezTo>
                    <a:pt x="8" y="26"/>
                    <a:pt x="8" y="26"/>
                    <a:pt x="8" y="26"/>
                  </a:cubicBezTo>
                  <a:cubicBezTo>
                    <a:pt x="0" y="20"/>
                    <a:pt x="0" y="13"/>
                    <a:pt x="1" y="9"/>
                  </a:cubicBezTo>
                  <a:cubicBezTo>
                    <a:pt x="1" y="7"/>
                    <a:pt x="1" y="6"/>
                    <a:pt x="1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7"/>
                    <a:pt x="26" y="13"/>
                    <a:pt x="22" y="23"/>
                  </a:cubicBezTo>
                  <a:lnTo>
                    <a:pt x="17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5" name="Freeform 587"/>
            <p:cNvSpPr>
              <a:spLocks/>
            </p:cNvSpPr>
            <p:nvPr/>
          </p:nvSpPr>
          <p:spPr bwMode="auto">
            <a:xfrm>
              <a:off x="3124" y="2291"/>
              <a:ext cx="42" cy="24"/>
            </a:xfrm>
            <a:custGeom>
              <a:avLst/>
              <a:gdLst>
                <a:gd name="T0" fmla="*/ 22 w 142"/>
                <a:gd name="T1" fmla="*/ 41 h 80"/>
                <a:gd name="T2" fmla="*/ 141 w 142"/>
                <a:gd name="T3" fmla="*/ 41 h 80"/>
                <a:gd name="T4" fmla="*/ 87 w 142"/>
                <a:gd name="T5" fmla="*/ 9 h 80"/>
                <a:gd name="T6" fmla="*/ 22 w 142"/>
                <a:gd name="T7" fmla="*/ 4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" h="80">
                  <a:moveTo>
                    <a:pt x="22" y="41"/>
                  </a:moveTo>
                  <a:cubicBezTo>
                    <a:pt x="0" y="74"/>
                    <a:pt x="139" y="80"/>
                    <a:pt x="141" y="41"/>
                  </a:cubicBezTo>
                  <a:cubicBezTo>
                    <a:pt x="142" y="28"/>
                    <a:pt x="100" y="12"/>
                    <a:pt x="87" y="9"/>
                  </a:cubicBezTo>
                  <a:cubicBezTo>
                    <a:pt x="51" y="0"/>
                    <a:pt x="48" y="15"/>
                    <a:pt x="22" y="4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6" name="Freeform 588"/>
            <p:cNvSpPr>
              <a:spLocks noEditPoints="1"/>
            </p:cNvSpPr>
            <p:nvPr/>
          </p:nvSpPr>
          <p:spPr bwMode="auto">
            <a:xfrm>
              <a:off x="3126" y="2289"/>
              <a:ext cx="43" cy="25"/>
            </a:xfrm>
            <a:custGeom>
              <a:avLst/>
              <a:gdLst>
                <a:gd name="T0" fmla="*/ 68 w 143"/>
                <a:gd name="T1" fmla="*/ 85 h 85"/>
                <a:gd name="T2" fmla="*/ 68 w 143"/>
                <a:gd name="T3" fmla="*/ 85 h 85"/>
                <a:gd name="T4" fmla="*/ 4 w 143"/>
                <a:gd name="T5" fmla="*/ 64 h 85"/>
                <a:gd name="T6" fmla="*/ 6 w 143"/>
                <a:gd name="T7" fmla="*/ 44 h 85"/>
                <a:gd name="T8" fmla="*/ 19 w 143"/>
                <a:gd name="T9" fmla="*/ 30 h 85"/>
                <a:gd name="T10" fmla="*/ 80 w 143"/>
                <a:gd name="T11" fmla="*/ 8 h 85"/>
                <a:gd name="T12" fmla="*/ 142 w 143"/>
                <a:gd name="T13" fmla="*/ 50 h 85"/>
                <a:gd name="T14" fmla="*/ 68 w 143"/>
                <a:gd name="T15" fmla="*/ 85 h 85"/>
                <a:gd name="T16" fmla="*/ 60 w 143"/>
                <a:gd name="T17" fmla="*/ 24 h 85"/>
                <a:gd name="T18" fmla="*/ 33 w 143"/>
                <a:gd name="T19" fmla="*/ 42 h 85"/>
                <a:gd name="T20" fmla="*/ 20 w 143"/>
                <a:gd name="T21" fmla="*/ 56 h 85"/>
                <a:gd name="T22" fmla="*/ 68 w 143"/>
                <a:gd name="T23" fmla="*/ 67 h 85"/>
                <a:gd name="T24" fmla="*/ 68 w 143"/>
                <a:gd name="T25" fmla="*/ 67 h 85"/>
                <a:gd name="T26" fmla="*/ 123 w 143"/>
                <a:gd name="T27" fmla="*/ 49 h 85"/>
                <a:gd name="T28" fmla="*/ 75 w 143"/>
                <a:gd name="T29" fmla="*/ 26 h 85"/>
                <a:gd name="T30" fmla="*/ 60 w 143"/>
                <a:gd name="T31" fmla="*/ 2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85">
                  <a:moveTo>
                    <a:pt x="68" y="85"/>
                  </a:moveTo>
                  <a:cubicBezTo>
                    <a:pt x="68" y="85"/>
                    <a:pt x="68" y="85"/>
                    <a:pt x="68" y="85"/>
                  </a:cubicBezTo>
                  <a:cubicBezTo>
                    <a:pt x="59" y="85"/>
                    <a:pt x="14" y="84"/>
                    <a:pt x="4" y="64"/>
                  </a:cubicBezTo>
                  <a:cubicBezTo>
                    <a:pt x="2" y="61"/>
                    <a:pt x="0" y="53"/>
                    <a:pt x="6" y="44"/>
                  </a:cubicBezTo>
                  <a:cubicBezTo>
                    <a:pt x="11" y="38"/>
                    <a:pt x="15" y="34"/>
                    <a:pt x="19" y="30"/>
                  </a:cubicBezTo>
                  <a:cubicBezTo>
                    <a:pt x="34" y="12"/>
                    <a:pt x="45" y="0"/>
                    <a:pt x="80" y="8"/>
                  </a:cubicBezTo>
                  <a:cubicBezTo>
                    <a:pt x="80" y="8"/>
                    <a:pt x="143" y="25"/>
                    <a:pt x="142" y="50"/>
                  </a:cubicBezTo>
                  <a:cubicBezTo>
                    <a:pt x="140" y="76"/>
                    <a:pt x="103" y="85"/>
                    <a:pt x="68" y="85"/>
                  </a:cubicBezTo>
                  <a:close/>
                  <a:moveTo>
                    <a:pt x="60" y="24"/>
                  </a:moveTo>
                  <a:cubicBezTo>
                    <a:pt x="49" y="24"/>
                    <a:pt x="45" y="28"/>
                    <a:pt x="33" y="42"/>
                  </a:cubicBezTo>
                  <a:cubicBezTo>
                    <a:pt x="29" y="46"/>
                    <a:pt x="25" y="51"/>
                    <a:pt x="20" y="56"/>
                  </a:cubicBezTo>
                  <a:cubicBezTo>
                    <a:pt x="22" y="60"/>
                    <a:pt x="40" y="67"/>
                    <a:pt x="68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98" y="67"/>
                    <a:pt x="123" y="59"/>
                    <a:pt x="123" y="49"/>
                  </a:cubicBezTo>
                  <a:cubicBezTo>
                    <a:pt x="121" y="44"/>
                    <a:pt x="92" y="30"/>
                    <a:pt x="75" y="26"/>
                  </a:cubicBezTo>
                  <a:cubicBezTo>
                    <a:pt x="69" y="24"/>
                    <a:pt x="64" y="24"/>
                    <a:pt x="60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7" name="Freeform 589"/>
            <p:cNvSpPr>
              <a:spLocks/>
            </p:cNvSpPr>
            <p:nvPr/>
          </p:nvSpPr>
          <p:spPr bwMode="auto">
            <a:xfrm>
              <a:off x="3166" y="2284"/>
              <a:ext cx="98" cy="218"/>
            </a:xfrm>
            <a:custGeom>
              <a:avLst/>
              <a:gdLst>
                <a:gd name="T0" fmla="*/ 328 w 328"/>
                <a:gd name="T1" fmla="*/ 292 h 729"/>
                <a:gd name="T2" fmla="*/ 230 w 328"/>
                <a:gd name="T3" fmla="*/ 372 h 729"/>
                <a:gd name="T4" fmla="*/ 233 w 328"/>
                <a:gd name="T5" fmla="*/ 494 h 729"/>
                <a:gd name="T6" fmla="*/ 241 w 328"/>
                <a:gd name="T7" fmla="*/ 509 h 729"/>
                <a:gd name="T8" fmla="*/ 224 w 328"/>
                <a:gd name="T9" fmla="*/ 550 h 729"/>
                <a:gd name="T10" fmla="*/ 253 w 328"/>
                <a:gd name="T11" fmla="*/ 592 h 729"/>
                <a:gd name="T12" fmla="*/ 271 w 328"/>
                <a:gd name="T13" fmla="*/ 662 h 729"/>
                <a:gd name="T14" fmla="*/ 241 w 328"/>
                <a:gd name="T15" fmla="*/ 729 h 729"/>
                <a:gd name="T16" fmla="*/ 234 w 328"/>
                <a:gd name="T17" fmla="*/ 664 h 729"/>
                <a:gd name="T18" fmla="*/ 226 w 328"/>
                <a:gd name="T19" fmla="*/ 597 h 729"/>
                <a:gd name="T20" fmla="*/ 222 w 328"/>
                <a:gd name="T21" fmla="*/ 601 h 729"/>
                <a:gd name="T22" fmla="*/ 205 w 328"/>
                <a:gd name="T23" fmla="*/ 514 h 729"/>
                <a:gd name="T24" fmla="*/ 167 w 328"/>
                <a:gd name="T25" fmla="*/ 456 h 729"/>
                <a:gd name="T26" fmla="*/ 87 w 328"/>
                <a:gd name="T27" fmla="*/ 506 h 729"/>
                <a:gd name="T28" fmla="*/ 76 w 328"/>
                <a:gd name="T29" fmla="*/ 510 h 729"/>
                <a:gd name="T30" fmla="*/ 65 w 328"/>
                <a:gd name="T31" fmla="*/ 392 h 729"/>
                <a:gd name="T32" fmla="*/ 53 w 328"/>
                <a:gd name="T33" fmla="*/ 379 h 729"/>
                <a:gd name="T34" fmla="*/ 59 w 328"/>
                <a:gd name="T35" fmla="*/ 385 h 729"/>
                <a:gd name="T36" fmla="*/ 3 w 328"/>
                <a:gd name="T37" fmla="*/ 322 h 729"/>
                <a:gd name="T38" fmla="*/ 31 w 328"/>
                <a:gd name="T39" fmla="*/ 257 h 729"/>
                <a:gd name="T40" fmla="*/ 41 w 328"/>
                <a:gd name="T41" fmla="*/ 238 h 729"/>
                <a:gd name="T42" fmla="*/ 69 w 328"/>
                <a:gd name="T43" fmla="*/ 202 h 729"/>
                <a:gd name="T44" fmla="*/ 111 w 328"/>
                <a:gd name="T45" fmla="*/ 121 h 729"/>
                <a:gd name="T46" fmla="*/ 134 w 328"/>
                <a:gd name="T47" fmla="*/ 83 h 729"/>
                <a:gd name="T48" fmla="*/ 176 w 328"/>
                <a:gd name="T49" fmla="*/ 71 h 729"/>
                <a:gd name="T50" fmla="*/ 212 w 328"/>
                <a:gd name="T51" fmla="*/ 36 h 729"/>
                <a:gd name="T52" fmla="*/ 239 w 328"/>
                <a:gd name="T53" fmla="*/ 117 h 729"/>
                <a:gd name="T54" fmla="*/ 209 w 328"/>
                <a:gd name="T55" fmla="*/ 158 h 729"/>
                <a:gd name="T56" fmla="*/ 198 w 328"/>
                <a:gd name="T57" fmla="*/ 208 h 729"/>
                <a:gd name="T58" fmla="*/ 246 w 328"/>
                <a:gd name="T59" fmla="*/ 201 h 729"/>
                <a:gd name="T60" fmla="*/ 268 w 328"/>
                <a:gd name="T61" fmla="*/ 245 h 729"/>
                <a:gd name="T62" fmla="*/ 287 w 328"/>
                <a:gd name="T63" fmla="*/ 282 h 729"/>
                <a:gd name="T64" fmla="*/ 328 w 328"/>
                <a:gd name="T65" fmla="*/ 292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8" h="729">
                  <a:moveTo>
                    <a:pt x="328" y="292"/>
                  </a:moveTo>
                  <a:cubicBezTo>
                    <a:pt x="302" y="323"/>
                    <a:pt x="273" y="366"/>
                    <a:pt x="230" y="372"/>
                  </a:cubicBezTo>
                  <a:cubicBezTo>
                    <a:pt x="168" y="380"/>
                    <a:pt x="231" y="467"/>
                    <a:pt x="233" y="494"/>
                  </a:cubicBezTo>
                  <a:cubicBezTo>
                    <a:pt x="234" y="502"/>
                    <a:pt x="244" y="502"/>
                    <a:pt x="241" y="509"/>
                  </a:cubicBezTo>
                  <a:cubicBezTo>
                    <a:pt x="236" y="523"/>
                    <a:pt x="229" y="537"/>
                    <a:pt x="224" y="550"/>
                  </a:cubicBezTo>
                  <a:cubicBezTo>
                    <a:pt x="216" y="570"/>
                    <a:pt x="252" y="576"/>
                    <a:pt x="253" y="592"/>
                  </a:cubicBezTo>
                  <a:cubicBezTo>
                    <a:pt x="254" y="619"/>
                    <a:pt x="261" y="637"/>
                    <a:pt x="271" y="662"/>
                  </a:cubicBezTo>
                  <a:cubicBezTo>
                    <a:pt x="275" y="672"/>
                    <a:pt x="242" y="710"/>
                    <a:pt x="241" y="729"/>
                  </a:cubicBezTo>
                  <a:cubicBezTo>
                    <a:pt x="220" y="711"/>
                    <a:pt x="261" y="679"/>
                    <a:pt x="234" y="664"/>
                  </a:cubicBezTo>
                  <a:cubicBezTo>
                    <a:pt x="245" y="646"/>
                    <a:pt x="233" y="616"/>
                    <a:pt x="226" y="597"/>
                  </a:cubicBezTo>
                  <a:cubicBezTo>
                    <a:pt x="225" y="598"/>
                    <a:pt x="224" y="599"/>
                    <a:pt x="222" y="601"/>
                  </a:cubicBezTo>
                  <a:cubicBezTo>
                    <a:pt x="213" y="571"/>
                    <a:pt x="207" y="546"/>
                    <a:pt x="205" y="514"/>
                  </a:cubicBezTo>
                  <a:cubicBezTo>
                    <a:pt x="203" y="478"/>
                    <a:pt x="166" y="491"/>
                    <a:pt x="167" y="456"/>
                  </a:cubicBezTo>
                  <a:cubicBezTo>
                    <a:pt x="176" y="499"/>
                    <a:pt x="90" y="537"/>
                    <a:pt x="87" y="506"/>
                  </a:cubicBezTo>
                  <a:cubicBezTo>
                    <a:pt x="83" y="507"/>
                    <a:pt x="79" y="508"/>
                    <a:pt x="76" y="510"/>
                  </a:cubicBezTo>
                  <a:cubicBezTo>
                    <a:pt x="87" y="466"/>
                    <a:pt x="88" y="433"/>
                    <a:pt x="65" y="392"/>
                  </a:cubicBezTo>
                  <a:cubicBezTo>
                    <a:pt x="58" y="391"/>
                    <a:pt x="52" y="396"/>
                    <a:pt x="53" y="379"/>
                  </a:cubicBezTo>
                  <a:cubicBezTo>
                    <a:pt x="55" y="381"/>
                    <a:pt x="57" y="383"/>
                    <a:pt x="59" y="385"/>
                  </a:cubicBezTo>
                  <a:cubicBezTo>
                    <a:pt x="57" y="354"/>
                    <a:pt x="8" y="356"/>
                    <a:pt x="3" y="322"/>
                  </a:cubicBezTo>
                  <a:cubicBezTo>
                    <a:pt x="0" y="297"/>
                    <a:pt x="38" y="285"/>
                    <a:pt x="31" y="257"/>
                  </a:cubicBezTo>
                  <a:cubicBezTo>
                    <a:pt x="27" y="241"/>
                    <a:pt x="40" y="250"/>
                    <a:pt x="41" y="238"/>
                  </a:cubicBezTo>
                  <a:cubicBezTo>
                    <a:pt x="42" y="209"/>
                    <a:pt x="41" y="211"/>
                    <a:pt x="69" y="202"/>
                  </a:cubicBezTo>
                  <a:cubicBezTo>
                    <a:pt x="74" y="201"/>
                    <a:pt x="111" y="131"/>
                    <a:pt x="111" y="121"/>
                  </a:cubicBezTo>
                  <a:cubicBezTo>
                    <a:pt x="113" y="98"/>
                    <a:pt x="116" y="98"/>
                    <a:pt x="134" y="83"/>
                  </a:cubicBezTo>
                  <a:cubicBezTo>
                    <a:pt x="147" y="72"/>
                    <a:pt x="167" y="79"/>
                    <a:pt x="176" y="71"/>
                  </a:cubicBezTo>
                  <a:cubicBezTo>
                    <a:pt x="180" y="67"/>
                    <a:pt x="191" y="0"/>
                    <a:pt x="212" y="36"/>
                  </a:cubicBezTo>
                  <a:cubicBezTo>
                    <a:pt x="227" y="62"/>
                    <a:pt x="252" y="79"/>
                    <a:pt x="239" y="117"/>
                  </a:cubicBezTo>
                  <a:cubicBezTo>
                    <a:pt x="234" y="133"/>
                    <a:pt x="216" y="144"/>
                    <a:pt x="209" y="158"/>
                  </a:cubicBezTo>
                  <a:cubicBezTo>
                    <a:pt x="203" y="173"/>
                    <a:pt x="202" y="193"/>
                    <a:pt x="198" y="208"/>
                  </a:cubicBezTo>
                  <a:cubicBezTo>
                    <a:pt x="206" y="204"/>
                    <a:pt x="243" y="185"/>
                    <a:pt x="246" y="201"/>
                  </a:cubicBezTo>
                  <a:cubicBezTo>
                    <a:pt x="247" y="211"/>
                    <a:pt x="268" y="243"/>
                    <a:pt x="268" y="245"/>
                  </a:cubicBezTo>
                  <a:cubicBezTo>
                    <a:pt x="258" y="282"/>
                    <a:pt x="271" y="258"/>
                    <a:pt x="287" y="282"/>
                  </a:cubicBezTo>
                  <a:cubicBezTo>
                    <a:pt x="303" y="305"/>
                    <a:pt x="309" y="279"/>
                    <a:pt x="328" y="29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8" name="Freeform 590"/>
            <p:cNvSpPr>
              <a:spLocks noEditPoints="1"/>
            </p:cNvSpPr>
            <p:nvPr/>
          </p:nvSpPr>
          <p:spPr bwMode="auto">
            <a:xfrm>
              <a:off x="3164" y="2289"/>
              <a:ext cx="104" cy="218"/>
            </a:xfrm>
            <a:custGeom>
              <a:avLst/>
              <a:gdLst>
                <a:gd name="T0" fmla="*/ 238 w 350"/>
                <a:gd name="T1" fmla="*/ 678 h 732"/>
                <a:gd name="T2" fmla="*/ 234 w 350"/>
                <a:gd name="T3" fmla="*/ 643 h 732"/>
                <a:gd name="T4" fmla="*/ 222 w 350"/>
                <a:gd name="T5" fmla="*/ 587 h 732"/>
                <a:gd name="T6" fmla="*/ 178 w 350"/>
                <a:gd name="T7" fmla="*/ 470 h 732"/>
                <a:gd name="T8" fmla="*/ 70 w 350"/>
                <a:gd name="T9" fmla="*/ 508 h 732"/>
                <a:gd name="T10" fmla="*/ 56 w 350"/>
                <a:gd name="T11" fmla="*/ 381 h 732"/>
                <a:gd name="T12" fmla="*/ 36 w 350"/>
                <a:gd name="T13" fmla="*/ 347 h 732"/>
                <a:gd name="T14" fmla="*/ 30 w 350"/>
                <a:gd name="T15" fmla="*/ 243 h 732"/>
                <a:gd name="T16" fmla="*/ 72 w 350"/>
                <a:gd name="T17" fmla="*/ 178 h 732"/>
                <a:gd name="T18" fmla="*/ 132 w 350"/>
                <a:gd name="T19" fmla="*/ 63 h 732"/>
                <a:gd name="T20" fmla="*/ 178 w 350"/>
                <a:gd name="T21" fmla="*/ 48 h 732"/>
                <a:gd name="T22" fmla="*/ 228 w 350"/>
                <a:gd name="T23" fmla="*/ 15 h 732"/>
                <a:gd name="T24" fmla="*/ 238 w 350"/>
                <a:gd name="T25" fmla="*/ 130 h 732"/>
                <a:gd name="T26" fmla="*/ 245 w 350"/>
                <a:gd name="T27" fmla="*/ 169 h 732"/>
                <a:gd name="T28" fmla="*/ 285 w 350"/>
                <a:gd name="T29" fmla="*/ 230 h 732"/>
                <a:gd name="T30" fmla="*/ 309 w 350"/>
                <a:gd name="T31" fmla="*/ 267 h 732"/>
                <a:gd name="T32" fmla="*/ 350 w 350"/>
                <a:gd name="T33" fmla="*/ 274 h 732"/>
                <a:gd name="T34" fmla="*/ 239 w 350"/>
                <a:gd name="T35" fmla="*/ 365 h 732"/>
                <a:gd name="T36" fmla="*/ 250 w 350"/>
                <a:gd name="T37" fmla="*/ 477 h 732"/>
                <a:gd name="T38" fmla="*/ 258 w 350"/>
                <a:gd name="T39" fmla="*/ 497 h 732"/>
                <a:gd name="T40" fmla="*/ 270 w 350"/>
                <a:gd name="T41" fmla="*/ 576 h 732"/>
                <a:gd name="T42" fmla="*/ 258 w 350"/>
                <a:gd name="T43" fmla="*/ 714 h 732"/>
                <a:gd name="T44" fmla="*/ 260 w 350"/>
                <a:gd name="T45" fmla="*/ 668 h 732"/>
                <a:gd name="T46" fmla="*/ 240 w 350"/>
                <a:gd name="T47" fmla="*/ 567 h 732"/>
                <a:gd name="T48" fmla="*/ 253 w 350"/>
                <a:gd name="T49" fmla="*/ 645 h 732"/>
                <a:gd name="T50" fmla="*/ 223 w 350"/>
                <a:gd name="T51" fmla="*/ 498 h 732"/>
                <a:gd name="T52" fmla="*/ 232 w 350"/>
                <a:gd name="T53" fmla="*/ 478 h 732"/>
                <a:gd name="T54" fmla="*/ 237 w 350"/>
                <a:gd name="T55" fmla="*/ 347 h 732"/>
                <a:gd name="T56" fmla="*/ 309 w 350"/>
                <a:gd name="T57" fmla="*/ 285 h 732"/>
                <a:gd name="T58" fmla="*/ 275 w 350"/>
                <a:gd name="T59" fmla="*/ 262 h 732"/>
                <a:gd name="T60" fmla="*/ 245 w 350"/>
                <a:gd name="T61" fmla="*/ 188 h 732"/>
                <a:gd name="T62" fmla="*/ 197 w 350"/>
                <a:gd name="T63" fmla="*/ 191 h 732"/>
                <a:gd name="T64" fmla="*/ 225 w 350"/>
                <a:gd name="T65" fmla="*/ 117 h 732"/>
                <a:gd name="T66" fmla="*/ 212 w 350"/>
                <a:gd name="T67" fmla="*/ 24 h 732"/>
                <a:gd name="T68" fmla="*/ 190 w 350"/>
                <a:gd name="T69" fmla="*/ 62 h 732"/>
                <a:gd name="T70" fmla="*/ 144 w 350"/>
                <a:gd name="T71" fmla="*/ 77 h 732"/>
                <a:gd name="T72" fmla="*/ 77 w 350"/>
                <a:gd name="T73" fmla="*/ 196 h 732"/>
                <a:gd name="T74" fmla="*/ 47 w 350"/>
                <a:gd name="T75" fmla="*/ 238 h 732"/>
                <a:gd name="T76" fmla="*/ 20 w 350"/>
                <a:gd name="T77" fmla="*/ 305 h 732"/>
                <a:gd name="T78" fmla="*/ 78 w 350"/>
                <a:gd name="T79" fmla="*/ 368 h 732"/>
                <a:gd name="T80" fmla="*/ 103 w 350"/>
                <a:gd name="T81" fmla="*/ 477 h 732"/>
                <a:gd name="T82" fmla="*/ 166 w 350"/>
                <a:gd name="T83" fmla="*/ 449 h 732"/>
                <a:gd name="T84" fmla="*/ 184 w 350"/>
                <a:gd name="T85" fmla="*/ 438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0" h="732">
                  <a:moveTo>
                    <a:pt x="257" y="732"/>
                  </a:moveTo>
                  <a:cubicBezTo>
                    <a:pt x="243" y="720"/>
                    <a:pt x="243" y="720"/>
                    <a:pt x="243" y="720"/>
                  </a:cubicBezTo>
                  <a:cubicBezTo>
                    <a:pt x="228" y="708"/>
                    <a:pt x="234" y="690"/>
                    <a:pt x="238" y="678"/>
                  </a:cubicBezTo>
                  <a:cubicBezTo>
                    <a:pt x="244" y="663"/>
                    <a:pt x="244" y="659"/>
                    <a:pt x="237" y="656"/>
                  </a:cubicBezTo>
                  <a:cubicBezTo>
                    <a:pt x="228" y="651"/>
                    <a:pt x="228" y="651"/>
                    <a:pt x="228" y="651"/>
                  </a:cubicBezTo>
                  <a:cubicBezTo>
                    <a:pt x="234" y="643"/>
                    <a:pt x="234" y="643"/>
                    <a:pt x="234" y="643"/>
                  </a:cubicBezTo>
                  <a:cubicBezTo>
                    <a:pt x="241" y="632"/>
                    <a:pt x="236" y="613"/>
                    <a:pt x="230" y="597"/>
                  </a:cubicBezTo>
                  <a:cubicBezTo>
                    <a:pt x="225" y="601"/>
                    <a:pt x="225" y="601"/>
                    <a:pt x="225" y="601"/>
                  </a:cubicBezTo>
                  <a:cubicBezTo>
                    <a:pt x="222" y="587"/>
                    <a:pt x="222" y="587"/>
                    <a:pt x="222" y="587"/>
                  </a:cubicBezTo>
                  <a:cubicBezTo>
                    <a:pt x="212" y="555"/>
                    <a:pt x="206" y="530"/>
                    <a:pt x="204" y="499"/>
                  </a:cubicBezTo>
                  <a:cubicBezTo>
                    <a:pt x="203" y="486"/>
                    <a:pt x="197" y="482"/>
                    <a:pt x="188" y="477"/>
                  </a:cubicBezTo>
                  <a:cubicBezTo>
                    <a:pt x="185" y="475"/>
                    <a:pt x="181" y="472"/>
                    <a:pt x="178" y="470"/>
                  </a:cubicBezTo>
                  <a:cubicBezTo>
                    <a:pt x="164" y="494"/>
                    <a:pt x="132" y="511"/>
                    <a:pt x="110" y="511"/>
                  </a:cubicBezTo>
                  <a:cubicBezTo>
                    <a:pt x="101" y="511"/>
                    <a:pt x="94" y="507"/>
                    <a:pt x="90" y="501"/>
                  </a:cubicBezTo>
                  <a:cubicBezTo>
                    <a:pt x="70" y="508"/>
                    <a:pt x="70" y="508"/>
                    <a:pt x="70" y="508"/>
                  </a:cubicBezTo>
                  <a:cubicBezTo>
                    <a:pt x="75" y="491"/>
                    <a:pt x="75" y="491"/>
                    <a:pt x="75" y="491"/>
                  </a:cubicBezTo>
                  <a:cubicBezTo>
                    <a:pt x="85" y="452"/>
                    <a:pt x="87" y="422"/>
                    <a:pt x="67" y="385"/>
                  </a:cubicBezTo>
                  <a:cubicBezTo>
                    <a:pt x="64" y="385"/>
                    <a:pt x="60" y="385"/>
                    <a:pt x="56" y="381"/>
                  </a:cubicBezTo>
                  <a:cubicBezTo>
                    <a:pt x="52" y="376"/>
                    <a:pt x="52" y="370"/>
                    <a:pt x="52" y="363"/>
                  </a:cubicBezTo>
                  <a:cubicBezTo>
                    <a:pt x="52" y="359"/>
                    <a:pt x="52" y="359"/>
                    <a:pt x="52" y="359"/>
                  </a:cubicBezTo>
                  <a:cubicBezTo>
                    <a:pt x="49" y="355"/>
                    <a:pt x="43" y="351"/>
                    <a:pt x="36" y="347"/>
                  </a:cubicBezTo>
                  <a:cubicBezTo>
                    <a:pt x="22" y="339"/>
                    <a:pt x="5" y="329"/>
                    <a:pt x="2" y="307"/>
                  </a:cubicBezTo>
                  <a:cubicBezTo>
                    <a:pt x="0" y="291"/>
                    <a:pt x="9" y="280"/>
                    <a:pt x="18" y="270"/>
                  </a:cubicBezTo>
                  <a:cubicBezTo>
                    <a:pt x="27" y="260"/>
                    <a:pt x="32" y="253"/>
                    <a:pt x="30" y="243"/>
                  </a:cubicBezTo>
                  <a:cubicBezTo>
                    <a:pt x="26" y="227"/>
                    <a:pt x="36" y="222"/>
                    <a:pt x="40" y="221"/>
                  </a:cubicBezTo>
                  <a:cubicBezTo>
                    <a:pt x="40" y="218"/>
                    <a:pt x="40" y="218"/>
                    <a:pt x="40" y="218"/>
                  </a:cubicBezTo>
                  <a:cubicBezTo>
                    <a:pt x="41" y="190"/>
                    <a:pt x="43" y="187"/>
                    <a:pt x="72" y="178"/>
                  </a:cubicBezTo>
                  <a:cubicBezTo>
                    <a:pt x="72" y="178"/>
                    <a:pt x="72" y="178"/>
                    <a:pt x="72" y="178"/>
                  </a:cubicBezTo>
                  <a:cubicBezTo>
                    <a:pt x="80" y="168"/>
                    <a:pt x="109" y="113"/>
                    <a:pt x="110" y="104"/>
                  </a:cubicBezTo>
                  <a:cubicBezTo>
                    <a:pt x="112" y="81"/>
                    <a:pt x="116" y="76"/>
                    <a:pt x="132" y="63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45" y="52"/>
                    <a:pt x="156" y="51"/>
                    <a:pt x="165" y="50"/>
                  </a:cubicBezTo>
                  <a:cubicBezTo>
                    <a:pt x="170" y="50"/>
                    <a:pt x="176" y="50"/>
                    <a:pt x="178" y="48"/>
                  </a:cubicBezTo>
                  <a:cubicBezTo>
                    <a:pt x="177" y="48"/>
                    <a:pt x="178" y="44"/>
                    <a:pt x="180" y="40"/>
                  </a:cubicBezTo>
                  <a:cubicBezTo>
                    <a:pt x="185" y="22"/>
                    <a:pt x="192" y="0"/>
                    <a:pt x="208" y="0"/>
                  </a:cubicBezTo>
                  <a:cubicBezTo>
                    <a:pt x="219" y="0"/>
                    <a:pt x="225" y="12"/>
                    <a:pt x="228" y="15"/>
                  </a:cubicBezTo>
                  <a:cubicBezTo>
                    <a:pt x="231" y="21"/>
                    <a:pt x="235" y="27"/>
                    <a:pt x="239" y="32"/>
                  </a:cubicBezTo>
                  <a:cubicBezTo>
                    <a:pt x="252" y="50"/>
                    <a:pt x="267" y="70"/>
                    <a:pt x="256" y="104"/>
                  </a:cubicBezTo>
                  <a:cubicBezTo>
                    <a:pt x="253" y="114"/>
                    <a:pt x="245" y="122"/>
                    <a:pt x="238" y="130"/>
                  </a:cubicBezTo>
                  <a:cubicBezTo>
                    <a:pt x="233" y="135"/>
                    <a:pt x="228" y="141"/>
                    <a:pt x="226" y="146"/>
                  </a:cubicBezTo>
                  <a:cubicBezTo>
                    <a:pt x="222" y="155"/>
                    <a:pt x="220" y="165"/>
                    <a:pt x="218" y="176"/>
                  </a:cubicBezTo>
                  <a:cubicBezTo>
                    <a:pt x="227" y="173"/>
                    <a:pt x="237" y="169"/>
                    <a:pt x="245" y="169"/>
                  </a:cubicBezTo>
                  <a:cubicBezTo>
                    <a:pt x="259" y="169"/>
                    <a:pt x="262" y="180"/>
                    <a:pt x="263" y="183"/>
                  </a:cubicBezTo>
                  <a:cubicBezTo>
                    <a:pt x="263" y="188"/>
                    <a:pt x="274" y="207"/>
                    <a:pt x="279" y="214"/>
                  </a:cubicBezTo>
                  <a:cubicBezTo>
                    <a:pt x="285" y="226"/>
                    <a:pt x="286" y="227"/>
                    <a:pt x="285" y="230"/>
                  </a:cubicBezTo>
                  <a:cubicBezTo>
                    <a:pt x="283" y="238"/>
                    <a:pt x="282" y="243"/>
                    <a:pt x="282" y="245"/>
                  </a:cubicBezTo>
                  <a:cubicBezTo>
                    <a:pt x="288" y="247"/>
                    <a:pt x="295" y="250"/>
                    <a:pt x="303" y="261"/>
                  </a:cubicBezTo>
                  <a:cubicBezTo>
                    <a:pt x="306" y="266"/>
                    <a:pt x="308" y="267"/>
                    <a:pt x="309" y="267"/>
                  </a:cubicBezTo>
                  <a:cubicBezTo>
                    <a:pt x="310" y="267"/>
                    <a:pt x="311" y="266"/>
                    <a:pt x="313" y="266"/>
                  </a:cubicBezTo>
                  <a:cubicBezTo>
                    <a:pt x="320" y="263"/>
                    <a:pt x="331" y="262"/>
                    <a:pt x="342" y="269"/>
                  </a:cubicBezTo>
                  <a:cubicBezTo>
                    <a:pt x="350" y="274"/>
                    <a:pt x="350" y="274"/>
                    <a:pt x="350" y="274"/>
                  </a:cubicBezTo>
                  <a:cubicBezTo>
                    <a:pt x="343" y="282"/>
                    <a:pt x="343" y="282"/>
                    <a:pt x="343" y="282"/>
                  </a:cubicBezTo>
                  <a:cubicBezTo>
                    <a:pt x="340" y="287"/>
                    <a:pt x="335" y="291"/>
                    <a:pt x="332" y="296"/>
                  </a:cubicBezTo>
                  <a:cubicBezTo>
                    <a:pt x="307" y="326"/>
                    <a:pt x="280" y="360"/>
                    <a:pt x="239" y="365"/>
                  </a:cubicBezTo>
                  <a:cubicBezTo>
                    <a:pt x="226" y="367"/>
                    <a:pt x="223" y="372"/>
                    <a:pt x="222" y="374"/>
                  </a:cubicBezTo>
                  <a:cubicBezTo>
                    <a:pt x="214" y="387"/>
                    <a:pt x="228" y="418"/>
                    <a:pt x="238" y="440"/>
                  </a:cubicBezTo>
                  <a:cubicBezTo>
                    <a:pt x="244" y="456"/>
                    <a:pt x="250" y="468"/>
                    <a:pt x="250" y="477"/>
                  </a:cubicBezTo>
                  <a:cubicBezTo>
                    <a:pt x="250" y="477"/>
                    <a:pt x="250" y="477"/>
                    <a:pt x="250" y="477"/>
                  </a:cubicBezTo>
                  <a:cubicBezTo>
                    <a:pt x="250" y="477"/>
                    <a:pt x="251" y="478"/>
                    <a:pt x="252" y="478"/>
                  </a:cubicBezTo>
                  <a:cubicBezTo>
                    <a:pt x="255" y="481"/>
                    <a:pt x="262" y="487"/>
                    <a:pt x="258" y="497"/>
                  </a:cubicBezTo>
                  <a:cubicBezTo>
                    <a:pt x="240" y="538"/>
                    <a:pt x="240" y="538"/>
                    <a:pt x="240" y="538"/>
                  </a:cubicBezTo>
                  <a:cubicBezTo>
                    <a:pt x="239" y="541"/>
                    <a:pt x="240" y="544"/>
                    <a:pt x="251" y="552"/>
                  </a:cubicBezTo>
                  <a:cubicBezTo>
                    <a:pt x="260" y="557"/>
                    <a:pt x="269" y="564"/>
                    <a:pt x="270" y="576"/>
                  </a:cubicBezTo>
                  <a:cubicBezTo>
                    <a:pt x="271" y="601"/>
                    <a:pt x="278" y="619"/>
                    <a:pt x="288" y="643"/>
                  </a:cubicBezTo>
                  <a:cubicBezTo>
                    <a:pt x="291" y="652"/>
                    <a:pt x="286" y="662"/>
                    <a:pt x="274" y="681"/>
                  </a:cubicBezTo>
                  <a:cubicBezTo>
                    <a:pt x="267" y="692"/>
                    <a:pt x="259" y="706"/>
                    <a:pt x="258" y="714"/>
                  </a:cubicBezTo>
                  <a:lnTo>
                    <a:pt x="257" y="732"/>
                  </a:lnTo>
                  <a:close/>
                  <a:moveTo>
                    <a:pt x="253" y="645"/>
                  </a:moveTo>
                  <a:cubicBezTo>
                    <a:pt x="260" y="652"/>
                    <a:pt x="261" y="660"/>
                    <a:pt x="260" y="668"/>
                  </a:cubicBezTo>
                  <a:cubicBezTo>
                    <a:pt x="265" y="661"/>
                    <a:pt x="270" y="651"/>
                    <a:pt x="270" y="648"/>
                  </a:cubicBezTo>
                  <a:cubicBezTo>
                    <a:pt x="261" y="625"/>
                    <a:pt x="253" y="605"/>
                    <a:pt x="251" y="577"/>
                  </a:cubicBezTo>
                  <a:cubicBezTo>
                    <a:pt x="251" y="574"/>
                    <a:pt x="245" y="570"/>
                    <a:pt x="240" y="567"/>
                  </a:cubicBezTo>
                  <a:cubicBezTo>
                    <a:pt x="240" y="566"/>
                    <a:pt x="239" y="565"/>
                    <a:pt x="238" y="565"/>
                  </a:cubicBezTo>
                  <a:cubicBezTo>
                    <a:pt x="243" y="578"/>
                    <a:pt x="243" y="578"/>
                    <a:pt x="243" y="578"/>
                  </a:cubicBezTo>
                  <a:cubicBezTo>
                    <a:pt x="250" y="598"/>
                    <a:pt x="260" y="625"/>
                    <a:pt x="253" y="645"/>
                  </a:cubicBezTo>
                  <a:close/>
                  <a:moveTo>
                    <a:pt x="185" y="447"/>
                  </a:moveTo>
                  <a:cubicBezTo>
                    <a:pt x="186" y="453"/>
                    <a:pt x="190" y="456"/>
                    <a:pt x="198" y="461"/>
                  </a:cubicBezTo>
                  <a:cubicBezTo>
                    <a:pt x="208" y="467"/>
                    <a:pt x="221" y="475"/>
                    <a:pt x="223" y="498"/>
                  </a:cubicBezTo>
                  <a:cubicBezTo>
                    <a:pt x="223" y="508"/>
                    <a:pt x="224" y="517"/>
                    <a:pt x="225" y="526"/>
                  </a:cubicBezTo>
                  <a:cubicBezTo>
                    <a:pt x="240" y="492"/>
                    <a:pt x="240" y="492"/>
                    <a:pt x="240" y="492"/>
                  </a:cubicBezTo>
                  <a:cubicBezTo>
                    <a:pt x="236" y="489"/>
                    <a:pt x="233" y="485"/>
                    <a:pt x="232" y="478"/>
                  </a:cubicBezTo>
                  <a:cubicBezTo>
                    <a:pt x="232" y="472"/>
                    <a:pt x="226" y="460"/>
                    <a:pt x="221" y="448"/>
                  </a:cubicBezTo>
                  <a:cubicBezTo>
                    <a:pt x="208" y="419"/>
                    <a:pt x="194" y="386"/>
                    <a:pt x="206" y="364"/>
                  </a:cubicBezTo>
                  <a:cubicBezTo>
                    <a:pt x="212" y="355"/>
                    <a:pt x="222" y="349"/>
                    <a:pt x="237" y="347"/>
                  </a:cubicBezTo>
                  <a:cubicBezTo>
                    <a:pt x="270" y="343"/>
                    <a:pt x="295" y="312"/>
                    <a:pt x="317" y="285"/>
                  </a:cubicBezTo>
                  <a:cubicBezTo>
                    <a:pt x="318" y="284"/>
                    <a:pt x="318" y="284"/>
                    <a:pt x="318" y="283"/>
                  </a:cubicBezTo>
                  <a:cubicBezTo>
                    <a:pt x="316" y="284"/>
                    <a:pt x="312" y="285"/>
                    <a:pt x="309" y="285"/>
                  </a:cubicBezTo>
                  <a:cubicBezTo>
                    <a:pt x="309" y="285"/>
                    <a:pt x="309" y="285"/>
                    <a:pt x="309" y="285"/>
                  </a:cubicBezTo>
                  <a:cubicBezTo>
                    <a:pt x="298" y="285"/>
                    <a:pt x="292" y="277"/>
                    <a:pt x="287" y="271"/>
                  </a:cubicBezTo>
                  <a:cubicBezTo>
                    <a:pt x="283" y="264"/>
                    <a:pt x="279" y="263"/>
                    <a:pt x="275" y="262"/>
                  </a:cubicBezTo>
                  <a:cubicBezTo>
                    <a:pt x="261" y="258"/>
                    <a:pt x="262" y="247"/>
                    <a:pt x="266" y="230"/>
                  </a:cubicBezTo>
                  <a:cubicBezTo>
                    <a:pt x="265" y="228"/>
                    <a:pt x="264" y="226"/>
                    <a:pt x="263" y="224"/>
                  </a:cubicBezTo>
                  <a:cubicBezTo>
                    <a:pt x="254" y="209"/>
                    <a:pt x="247" y="196"/>
                    <a:pt x="245" y="188"/>
                  </a:cubicBezTo>
                  <a:cubicBezTo>
                    <a:pt x="234" y="188"/>
                    <a:pt x="217" y="197"/>
                    <a:pt x="211" y="200"/>
                  </a:cubicBezTo>
                  <a:cubicBezTo>
                    <a:pt x="193" y="211"/>
                    <a:pt x="193" y="211"/>
                    <a:pt x="193" y="211"/>
                  </a:cubicBezTo>
                  <a:cubicBezTo>
                    <a:pt x="197" y="191"/>
                    <a:pt x="197" y="191"/>
                    <a:pt x="197" y="191"/>
                  </a:cubicBezTo>
                  <a:cubicBezTo>
                    <a:pt x="198" y="186"/>
                    <a:pt x="199" y="180"/>
                    <a:pt x="200" y="175"/>
                  </a:cubicBezTo>
                  <a:cubicBezTo>
                    <a:pt x="202" y="163"/>
                    <a:pt x="204" y="150"/>
                    <a:pt x="209" y="138"/>
                  </a:cubicBezTo>
                  <a:cubicBezTo>
                    <a:pt x="213" y="130"/>
                    <a:pt x="219" y="124"/>
                    <a:pt x="225" y="117"/>
                  </a:cubicBezTo>
                  <a:cubicBezTo>
                    <a:pt x="231" y="111"/>
                    <a:pt x="236" y="105"/>
                    <a:pt x="238" y="99"/>
                  </a:cubicBezTo>
                  <a:cubicBezTo>
                    <a:pt x="246" y="74"/>
                    <a:pt x="237" y="60"/>
                    <a:pt x="224" y="43"/>
                  </a:cubicBezTo>
                  <a:cubicBezTo>
                    <a:pt x="220" y="37"/>
                    <a:pt x="215" y="31"/>
                    <a:pt x="212" y="24"/>
                  </a:cubicBezTo>
                  <a:cubicBezTo>
                    <a:pt x="209" y="19"/>
                    <a:pt x="207" y="18"/>
                    <a:pt x="207" y="18"/>
                  </a:cubicBezTo>
                  <a:cubicBezTo>
                    <a:pt x="205" y="21"/>
                    <a:pt x="200" y="39"/>
                    <a:pt x="197" y="46"/>
                  </a:cubicBezTo>
                  <a:cubicBezTo>
                    <a:pt x="194" y="55"/>
                    <a:pt x="193" y="59"/>
                    <a:pt x="190" y="62"/>
                  </a:cubicBezTo>
                  <a:cubicBezTo>
                    <a:pt x="183" y="67"/>
                    <a:pt x="175" y="68"/>
                    <a:pt x="167" y="69"/>
                  </a:cubicBezTo>
                  <a:cubicBezTo>
                    <a:pt x="160" y="69"/>
                    <a:pt x="153" y="70"/>
                    <a:pt x="148" y="74"/>
                  </a:cubicBezTo>
                  <a:cubicBezTo>
                    <a:pt x="144" y="77"/>
                    <a:pt x="144" y="77"/>
                    <a:pt x="144" y="77"/>
                  </a:cubicBezTo>
                  <a:cubicBezTo>
                    <a:pt x="130" y="88"/>
                    <a:pt x="130" y="89"/>
                    <a:pt x="128" y="106"/>
                  </a:cubicBezTo>
                  <a:cubicBezTo>
                    <a:pt x="128" y="114"/>
                    <a:pt x="91" y="192"/>
                    <a:pt x="79" y="195"/>
                  </a:cubicBezTo>
                  <a:cubicBezTo>
                    <a:pt x="77" y="196"/>
                    <a:pt x="77" y="196"/>
                    <a:pt x="77" y="196"/>
                  </a:cubicBezTo>
                  <a:cubicBezTo>
                    <a:pt x="59" y="201"/>
                    <a:pt x="59" y="201"/>
                    <a:pt x="58" y="219"/>
                  </a:cubicBezTo>
                  <a:cubicBezTo>
                    <a:pt x="58" y="223"/>
                    <a:pt x="58" y="223"/>
                    <a:pt x="58" y="223"/>
                  </a:cubicBezTo>
                  <a:cubicBezTo>
                    <a:pt x="57" y="233"/>
                    <a:pt x="51" y="236"/>
                    <a:pt x="47" y="238"/>
                  </a:cubicBezTo>
                  <a:cubicBezTo>
                    <a:pt x="47" y="238"/>
                    <a:pt x="48" y="238"/>
                    <a:pt x="48" y="239"/>
                  </a:cubicBezTo>
                  <a:cubicBezTo>
                    <a:pt x="52" y="258"/>
                    <a:pt x="41" y="272"/>
                    <a:pt x="32" y="282"/>
                  </a:cubicBezTo>
                  <a:cubicBezTo>
                    <a:pt x="24" y="291"/>
                    <a:pt x="19" y="298"/>
                    <a:pt x="20" y="305"/>
                  </a:cubicBezTo>
                  <a:cubicBezTo>
                    <a:pt x="22" y="318"/>
                    <a:pt x="33" y="324"/>
                    <a:pt x="45" y="331"/>
                  </a:cubicBezTo>
                  <a:cubicBezTo>
                    <a:pt x="59" y="339"/>
                    <a:pt x="74" y="349"/>
                    <a:pt x="76" y="368"/>
                  </a:cubicBezTo>
                  <a:cubicBezTo>
                    <a:pt x="78" y="368"/>
                    <a:pt x="78" y="368"/>
                    <a:pt x="78" y="368"/>
                  </a:cubicBezTo>
                  <a:cubicBezTo>
                    <a:pt x="80" y="372"/>
                    <a:pt x="80" y="372"/>
                    <a:pt x="80" y="372"/>
                  </a:cubicBezTo>
                  <a:cubicBezTo>
                    <a:pt x="103" y="410"/>
                    <a:pt x="104" y="442"/>
                    <a:pt x="96" y="480"/>
                  </a:cubicBezTo>
                  <a:cubicBezTo>
                    <a:pt x="103" y="477"/>
                    <a:pt x="103" y="477"/>
                    <a:pt x="103" y="477"/>
                  </a:cubicBezTo>
                  <a:cubicBezTo>
                    <a:pt x="104" y="489"/>
                    <a:pt x="104" y="489"/>
                    <a:pt x="104" y="489"/>
                  </a:cubicBezTo>
                  <a:cubicBezTo>
                    <a:pt x="104" y="490"/>
                    <a:pt x="104" y="492"/>
                    <a:pt x="110" y="492"/>
                  </a:cubicBezTo>
                  <a:cubicBezTo>
                    <a:pt x="130" y="492"/>
                    <a:pt x="164" y="471"/>
                    <a:pt x="166" y="449"/>
                  </a:cubicBezTo>
                  <a:cubicBezTo>
                    <a:pt x="165" y="446"/>
                    <a:pt x="165" y="443"/>
                    <a:pt x="165" y="439"/>
                  </a:cubicBezTo>
                  <a:cubicBezTo>
                    <a:pt x="167" y="363"/>
                    <a:pt x="167" y="363"/>
                    <a:pt x="167" y="363"/>
                  </a:cubicBezTo>
                  <a:cubicBezTo>
                    <a:pt x="184" y="438"/>
                    <a:pt x="184" y="438"/>
                    <a:pt x="184" y="438"/>
                  </a:cubicBezTo>
                  <a:cubicBezTo>
                    <a:pt x="184" y="441"/>
                    <a:pt x="185" y="444"/>
                    <a:pt x="185" y="4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9" name="Freeform 591"/>
            <p:cNvSpPr>
              <a:spLocks/>
            </p:cNvSpPr>
            <p:nvPr/>
          </p:nvSpPr>
          <p:spPr bwMode="auto">
            <a:xfrm>
              <a:off x="3233" y="2484"/>
              <a:ext cx="3" cy="2"/>
            </a:xfrm>
            <a:custGeom>
              <a:avLst/>
              <a:gdLst>
                <a:gd name="T0" fmla="*/ 8 w 10"/>
                <a:gd name="T1" fmla="*/ 0 h 9"/>
                <a:gd name="T2" fmla="*/ 0 w 10"/>
                <a:gd name="T3" fmla="*/ 7 h 9"/>
                <a:gd name="T4" fmla="*/ 10 w 10"/>
                <a:gd name="T5" fmla="*/ 9 h 9"/>
                <a:gd name="T6" fmla="*/ 8 w 1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8" y="0"/>
                  </a:moveTo>
                  <a:cubicBezTo>
                    <a:pt x="5" y="2"/>
                    <a:pt x="3" y="4"/>
                    <a:pt x="0" y="7"/>
                  </a:cubicBezTo>
                  <a:cubicBezTo>
                    <a:pt x="4" y="7"/>
                    <a:pt x="6" y="8"/>
                    <a:pt x="10" y="9"/>
                  </a:cubicBezTo>
                  <a:cubicBezTo>
                    <a:pt x="9" y="6"/>
                    <a:pt x="8" y="3"/>
                    <a:pt x="8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0" name="Freeform 592"/>
            <p:cNvSpPr>
              <a:spLocks/>
            </p:cNvSpPr>
            <p:nvPr/>
          </p:nvSpPr>
          <p:spPr bwMode="auto">
            <a:xfrm>
              <a:off x="3227" y="2478"/>
              <a:ext cx="12" cy="11"/>
            </a:xfrm>
            <a:custGeom>
              <a:avLst/>
              <a:gdLst>
                <a:gd name="T0" fmla="*/ 41 w 41"/>
                <a:gd name="T1" fmla="*/ 38 h 38"/>
                <a:gd name="T2" fmla="*/ 0 w 41"/>
                <a:gd name="T3" fmla="*/ 31 h 38"/>
                <a:gd name="T4" fmla="*/ 13 w 41"/>
                <a:gd name="T5" fmla="*/ 19 h 38"/>
                <a:gd name="T6" fmla="*/ 20 w 41"/>
                <a:gd name="T7" fmla="*/ 11 h 38"/>
                <a:gd name="T8" fmla="*/ 32 w 41"/>
                <a:gd name="T9" fmla="*/ 0 h 38"/>
                <a:gd name="T10" fmla="*/ 41 w 41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8">
                  <a:moveTo>
                    <a:pt x="41" y="38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5" y="16"/>
                    <a:pt x="18" y="13"/>
                    <a:pt x="20" y="11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41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1" name="Freeform 593"/>
            <p:cNvSpPr>
              <a:spLocks/>
            </p:cNvSpPr>
            <p:nvPr/>
          </p:nvSpPr>
          <p:spPr bwMode="auto">
            <a:xfrm>
              <a:off x="3277" y="2451"/>
              <a:ext cx="60" cy="50"/>
            </a:xfrm>
            <a:custGeom>
              <a:avLst/>
              <a:gdLst>
                <a:gd name="T0" fmla="*/ 188 w 202"/>
                <a:gd name="T1" fmla="*/ 0 h 167"/>
                <a:gd name="T2" fmla="*/ 141 w 202"/>
                <a:gd name="T3" fmla="*/ 112 h 167"/>
                <a:gd name="T4" fmla="*/ 132 w 202"/>
                <a:gd name="T5" fmla="*/ 133 h 167"/>
                <a:gd name="T6" fmla="*/ 97 w 202"/>
                <a:gd name="T7" fmla="*/ 147 h 167"/>
                <a:gd name="T8" fmla="*/ 48 w 202"/>
                <a:gd name="T9" fmla="*/ 135 h 167"/>
                <a:gd name="T10" fmla="*/ 32 w 202"/>
                <a:gd name="T11" fmla="*/ 143 h 167"/>
                <a:gd name="T12" fmla="*/ 22 w 202"/>
                <a:gd name="T13" fmla="*/ 109 h 167"/>
                <a:gd name="T14" fmla="*/ 6 w 202"/>
                <a:gd name="T15" fmla="*/ 78 h 167"/>
                <a:gd name="T16" fmla="*/ 35 w 202"/>
                <a:gd name="T17" fmla="*/ 11 h 167"/>
                <a:gd name="T18" fmla="*/ 126 w 202"/>
                <a:gd name="T19" fmla="*/ 24 h 167"/>
                <a:gd name="T20" fmla="*/ 188 w 202"/>
                <a:gd name="T2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2" h="167">
                  <a:moveTo>
                    <a:pt x="188" y="0"/>
                  </a:moveTo>
                  <a:cubicBezTo>
                    <a:pt x="190" y="48"/>
                    <a:pt x="202" y="106"/>
                    <a:pt x="141" y="112"/>
                  </a:cubicBezTo>
                  <a:cubicBezTo>
                    <a:pt x="119" y="114"/>
                    <a:pt x="144" y="126"/>
                    <a:pt x="132" y="133"/>
                  </a:cubicBezTo>
                  <a:cubicBezTo>
                    <a:pt x="122" y="140"/>
                    <a:pt x="101" y="135"/>
                    <a:pt x="97" y="147"/>
                  </a:cubicBezTo>
                  <a:cubicBezTo>
                    <a:pt x="89" y="167"/>
                    <a:pt x="44" y="163"/>
                    <a:pt x="48" y="135"/>
                  </a:cubicBezTo>
                  <a:cubicBezTo>
                    <a:pt x="43" y="138"/>
                    <a:pt x="37" y="140"/>
                    <a:pt x="32" y="143"/>
                  </a:cubicBezTo>
                  <a:cubicBezTo>
                    <a:pt x="27" y="133"/>
                    <a:pt x="23" y="121"/>
                    <a:pt x="22" y="109"/>
                  </a:cubicBezTo>
                  <a:cubicBezTo>
                    <a:pt x="20" y="93"/>
                    <a:pt x="9" y="91"/>
                    <a:pt x="6" y="78"/>
                  </a:cubicBezTo>
                  <a:cubicBezTo>
                    <a:pt x="0" y="52"/>
                    <a:pt x="6" y="22"/>
                    <a:pt x="35" y="11"/>
                  </a:cubicBezTo>
                  <a:cubicBezTo>
                    <a:pt x="59" y="2"/>
                    <a:pt x="103" y="13"/>
                    <a:pt x="126" y="24"/>
                  </a:cubicBezTo>
                  <a:cubicBezTo>
                    <a:pt x="127" y="25"/>
                    <a:pt x="181" y="8"/>
                    <a:pt x="188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2" name="Freeform 594"/>
            <p:cNvSpPr>
              <a:spLocks noEditPoints="1"/>
            </p:cNvSpPr>
            <p:nvPr/>
          </p:nvSpPr>
          <p:spPr bwMode="auto">
            <a:xfrm>
              <a:off x="3274" y="2443"/>
              <a:ext cx="63" cy="59"/>
            </a:xfrm>
            <a:custGeom>
              <a:avLst/>
              <a:gdLst>
                <a:gd name="T0" fmla="*/ 84 w 214"/>
                <a:gd name="T1" fmla="*/ 196 h 196"/>
                <a:gd name="T2" fmla="*/ 55 w 214"/>
                <a:gd name="T3" fmla="*/ 184 h 196"/>
                <a:gd name="T4" fmla="*/ 51 w 214"/>
                <a:gd name="T5" fmla="*/ 176 h 196"/>
                <a:gd name="T6" fmla="*/ 37 w 214"/>
                <a:gd name="T7" fmla="*/ 182 h 196"/>
                <a:gd name="T8" fmla="*/ 33 w 214"/>
                <a:gd name="T9" fmla="*/ 173 h 196"/>
                <a:gd name="T10" fmla="*/ 23 w 214"/>
                <a:gd name="T11" fmla="*/ 137 h 196"/>
                <a:gd name="T12" fmla="*/ 16 w 214"/>
                <a:gd name="T13" fmla="*/ 124 h 196"/>
                <a:gd name="T14" fmla="*/ 7 w 214"/>
                <a:gd name="T15" fmla="*/ 107 h 196"/>
                <a:gd name="T16" fmla="*/ 42 w 214"/>
                <a:gd name="T17" fmla="*/ 29 h 196"/>
                <a:gd name="T18" fmla="*/ 137 w 214"/>
                <a:gd name="T19" fmla="*/ 42 h 196"/>
                <a:gd name="T20" fmla="*/ 191 w 214"/>
                <a:gd name="T21" fmla="*/ 21 h 196"/>
                <a:gd name="T22" fmla="*/ 206 w 214"/>
                <a:gd name="T23" fmla="*/ 0 h 196"/>
                <a:gd name="T24" fmla="*/ 207 w 214"/>
                <a:gd name="T25" fmla="*/ 26 h 196"/>
                <a:gd name="T26" fmla="*/ 208 w 214"/>
                <a:gd name="T27" fmla="*/ 44 h 196"/>
                <a:gd name="T28" fmla="*/ 153 w 214"/>
                <a:gd name="T29" fmla="*/ 148 h 196"/>
                <a:gd name="T30" fmla="*/ 147 w 214"/>
                <a:gd name="T31" fmla="*/ 168 h 196"/>
                <a:gd name="T32" fmla="*/ 128 w 214"/>
                <a:gd name="T33" fmla="*/ 174 h 196"/>
                <a:gd name="T34" fmla="*/ 115 w 214"/>
                <a:gd name="T35" fmla="*/ 178 h 196"/>
                <a:gd name="T36" fmla="*/ 84 w 214"/>
                <a:gd name="T37" fmla="*/ 196 h 196"/>
                <a:gd name="T38" fmla="*/ 70 w 214"/>
                <a:gd name="T39" fmla="*/ 147 h 196"/>
                <a:gd name="T40" fmla="*/ 67 w 214"/>
                <a:gd name="T41" fmla="*/ 164 h 196"/>
                <a:gd name="T42" fmla="*/ 69 w 214"/>
                <a:gd name="T43" fmla="*/ 172 h 196"/>
                <a:gd name="T44" fmla="*/ 98 w 214"/>
                <a:gd name="T45" fmla="*/ 171 h 196"/>
                <a:gd name="T46" fmla="*/ 125 w 214"/>
                <a:gd name="T47" fmla="*/ 156 h 196"/>
                <a:gd name="T48" fmla="*/ 136 w 214"/>
                <a:gd name="T49" fmla="*/ 154 h 196"/>
                <a:gd name="T50" fmla="*/ 135 w 214"/>
                <a:gd name="T51" fmla="*/ 153 h 196"/>
                <a:gd name="T52" fmla="*/ 134 w 214"/>
                <a:gd name="T53" fmla="*/ 138 h 196"/>
                <a:gd name="T54" fmla="*/ 150 w 214"/>
                <a:gd name="T55" fmla="*/ 130 h 196"/>
                <a:gd name="T56" fmla="*/ 190 w 214"/>
                <a:gd name="T57" fmla="*/ 45 h 196"/>
                <a:gd name="T58" fmla="*/ 189 w 214"/>
                <a:gd name="T59" fmla="*/ 42 h 196"/>
                <a:gd name="T60" fmla="*/ 136 w 214"/>
                <a:gd name="T61" fmla="*/ 60 h 196"/>
                <a:gd name="T62" fmla="*/ 136 w 214"/>
                <a:gd name="T63" fmla="*/ 60 h 196"/>
                <a:gd name="T64" fmla="*/ 131 w 214"/>
                <a:gd name="T65" fmla="*/ 59 h 196"/>
                <a:gd name="T66" fmla="*/ 66 w 214"/>
                <a:gd name="T67" fmla="*/ 44 h 196"/>
                <a:gd name="T68" fmla="*/ 49 w 214"/>
                <a:gd name="T69" fmla="*/ 47 h 196"/>
                <a:gd name="T70" fmla="*/ 25 w 214"/>
                <a:gd name="T71" fmla="*/ 103 h 196"/>
                <a:gd name="T72" fmla="*/ 30 w 214"/>
                <a:gd name="T73" fmla="*/ 112 h 196"/>
                <a:gd name="T74" fmla="*/ 41 w 214"/>
                <a:gd name="T75" fmla="*/ 136 h 196"/>
                <a:gd name="T76" fmla="*/ 47 w 214"/>
                <a:gd name="T77" fmla="*/ 158 h 196"/>
                <a:gd name="T78" fmla="*/ 70 w 214"/>
                <a:gd name="T79" fmla="*/ 147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4" h="196">
                  <a:moveTo>
                    <a:pt x="84" y="196"/>
                  </a:moveTo>
                  <a:cubicBezTo>
                    <a:pt x="72" y="196"/>
                    <a:pt x="62" y="191"/>
                    <a:pt x="55" y="184"/>
                  </a:cubicBezTo>
                  <a:cubicBezTo>
                    <a:pt x="53" y="181"/>
                    <a:pt x="51" y="179"/>
                    <a:pt x="51" y="176"/>
                  </a:cubicBezTo>
                  <a:cubicBezTo>
                    <a:pt x="37" y="182"/>
                    <a:pt x="37" y="182"/>
                    <a:pt x="37" y="182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27" y="160"/>
                    <a:pt x="24" y="148"/>
                    <a:pt x="23" y="137"/>
                  </a:cubicBezTo>
                  <a:cubicBezTo>
                    <a:pt x="22" y="131"/>
                    <a:pt x="20" y="128"/>
                    <a:pt x="16" y="124"/>
                  </a:cubicBezTo>
                  <a:cubicBezTo>
                    <a:pt x="13" y="120"/>
                    <a:pt x="9" y="115"/>
                    <a:pt x="7" y="107"/>
                  </a:cubicBezTo>
                  <a:cubicBezTo>
                    <a:pt x="0" y="77"/>
                    <a:pt x="8" y="41"/>
                    <a:pt x="42" y="29"/>
                  </a:cubicBezTo>
                  <a:cubicBezTo>
                    <a:pt x="66" y="21"/>
                    <a:pt x="112" y="30"/>
                    <a:pt x="137" y="42"/>
                  </a:cubicBezTo>
                  <a:cubicBezTo>
                    <a:pt x="147" y="39"/>
                    <a:pt x="185" y="26"/>
                    <a:pt x="191" y="21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07" y="26"/>
                    <a:pt x="207" y="26"/>
                    <a:pt x="207" y="26"/>
                  </a:cubicBezTo>
                  <a:cubicBezTo>
                    <a:pt x="207" y="32"/>
                    <a:pt x="208" y="38"/>
                    <a:pt x="208" y="44"/>
                  </a:cubicBezTo>
                  <a:cubicBezTo>
                    <a:pt x="211" y="88"/>
                    <a:pt x="214" y="142"/>
                    <a:pt x="153" y="148"/>
                  </a:cubicBezTo>
                  <a:cubicBezTo>
                    <a:pt x="156" y="157"/>
                    <a:pt x="154" y="164"/>
                    <a:pt x="147" y="168"/>
                  </a:cubicBezTo>
                  <a:cubicBezTo>
                    <a:pt x="141" y="172"/>
                    <a:pt x="134" y="173"/>
                    <a:pt x="128" y="174"/>
                  </a:cubicBezTo>
                  <a:cubicBezTo>
                    <a:pt x="122" y="175"/>
                    <a:pt x="116" y="176"/>
                    <a:pt x="115" y="178"/>
                  </a:cubicBezTo>
                  <a:cubicBezTo>
                    <a:pt x="111" y="189"/>
                    <a:pt x="99" y="196"/>
                    <a:pt x="84" y="196"/>
                  </a:cubicBezTo>
                  <a:close/>
                  <a:moveTo>
                    <a:pt x="70" y="147"/>
                  </a:moveTo>
                  <a:cubicBezTo>
                    <a:pt x="67" y="164"/>
                    <a:pt x="67" y="164"/>
                    <a:pt x="67" y="164"/>
                  </a:cubicBezTo>
                  <a:cubicBezTo>
                    <a:pt x="67" y="167"/>
                    <a:pt x="67" y="170"/>
                    <a:pt x="69" y="172"/>
                  </a:cubicBezTo>
                  <a:cubicBezTo>
                    <a:pt x="75" y="179"/>
                    <a:pt x="96" y="178"/>
                    <a:pt x="98" y="171"/>
                  </a:cubicBezTo>
                  <a:cubicBezTo>
                    <a:pt x="103" y="159"/>
                    <a:pt x="116" y="157"/>
                    <a:pt x="125" y="156"/>
                  </a:cubicBezTo>
                  <a:cubicBezTo>
                    <a:pt x="129" y="155"/>
                    <a:pt x="133" y="155"/>
                    <a:pt x="136" y="154"/>
                  </a:cubicBezTo>
                  <a:cubicBezTo>
                    <a:pt x="135" y="154"/>
                    <a:pt x="135" y="153"/>
                    <a:pt x="135" y="153"/>
                  </a:cubicBezTo>
                  <a:cubicBezTo>
                    <a:pt x="134" y="150"/>
                    <a:pt x="131" y="144"/>
                    <a:pt x="134" y="138"/>
                  </a:cubicBezTo>
                  <a:cubicBezTo>
                    <a:pt x="137" y="132"/>
                    <a:pt x="144" y="131"/>
                    <a:pt x="150" y="130"/>
                  </a:cubicBezTo>
                  <a:cubicBezTo>
                    <a:pt x="193" y="126"/>
                    <a:pt x="193" y="95"/>
                    <a:pt x="190" y="45"/>
                  </a:cubicBezTo>
                  <a:cubicBezTo>
                    <a:pt x="190" y="44"/>
                    <a:pt x="190" y="43"/>
                    <a:pt x="189" y="42"/>
                  </a:cubicBezTo>
                  <a:cubicBezTo>
                    <a:pt x="170" y="52"/>
                    <a:pt x="140" y="60"/>
                    <a:pt x="136" y="60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16" y="52"/>
                    <a:pt x="88" y="44"/>
                    <a:pt x="66" y="44"/>
                  </a:cubicBezTo>
                  <a:cubicBezTo>
                    <a:pt x="59" y="44"/>
                    <a:pt x="53" y="45"/>
                    <a:pt x="49" y="47"/>
                  </a:cubicBezTo>
                  <a:cubicBezTo>
                    <a:pt x="24" y="56"/>
                    <a:pt x="20" y="82"/>
                    <a:pt x="25" y="103"/>
                  </a:cubicBezTo>
                  <a:cubicBezTo>
                    <a:pt x="26" y="106"/>
                    <a:pt x="28" y="109"/>
                    <a:pt x="30" y="112"/>
                  </a:cubicBezTo>
                  <a:cubicBezTo>
                    <a:pt x="35" y="118"/>
                    <a:pt x="40" y="124"/>
                    <a:pt x="41" y="136"/>
                  </a:cubicBezTo>
                  <a:cubicBezTo>
                    <a:pt x="42" y="142"/>
                    <a:pt x="44" y="149"/>
                    <a:pt x="47" y="158"/>
                  </a:cubicBezTo>
                  <a:lnTo>
                    <a:pt x="70" y="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3" name="Freeform 595"/>
            <p:cNvSpPr>
              <a:spLocks/>
            </p:cNvSpPr>
            <p:nvPr/>
          </p:nvSpPr>
          <p:spPr bwMode="auto">
            <a:xfrm>
              <a:off x="2962" y="1922"/>
              <a:ext cx="671" cy="468"/>
            </a:xfrm>
            <a:custGeom>
              <a:avLst/>
              <a:gdLst>
                <a:gd name="T0" fmla="*/ 123 w 2248"/>
                <a:gd name="T1" fmla="*/ 679 h 1570"/>
                <a:gd name="T2" fmla="*/ 234 w 2248"/>
                <a:gd name="T3" fmla="*/ 480 h 1570"/>
                <a:gd name="T4" fmla="*/ 338 w 2248"/>
                <a:gd name="T5" fmla="*/ 378 h 1570"/>
                <a:gd name="T6" fmla="*/ 442 w 2248"/>
                <a:gd name="T7" fmla="*/ 319 h 1570"/>
                <a:gd name="T8" fmla="*/ 571 w 2248"/>
                <a:gd name="T9" fmla="*/ 319 h 1570"/>
                <a:gd name="T10" fmla="*/ 719 w 2248"/>
                <a:gd name="T11" fmla="*/ 477 h 1570"/>
                <a:gd name="T12" fmla="*/ 984 w 2248"/>
                <a:gd name="T13" fmla="*/ 585 h 1570"/>
                <a:gd name="T14" fmla="*/ 1249 w 2248"/>
                <a:gd name="T15" fmla="*/ 605 h 1570"/>
                <a:gd name="T16" fmla="*/ 1420 w 2248"/>
                <a:gd name="T17" fmla="*/ 469 h 1570"/>
                <a:gd name="T18" fmla="*/ 1541 w 2248"/>
                <a:gd name="T19" fmla="*/ 437 h 1570"/>
                <a:gd name="T20" fmla="*/ 1648 w 2248"/>
                <a:gd name="T21" fmla="*/ 324 h 1570"/>
                <a:gd name="T22" fmla="*/ 1562 w 2248"/>
                <a:gd name="T23" fmla="*/ 217 h 1570"/>
                <a:gd name="T24" fmla="*/ 1709 w 2248"/>
                <a:gd name="T25" fmla="*/ 105 h 1570"/>
                <a:gd name="T26" fmla="*/ 1826 w 2248"/>
                <a:gd name="T27" fmla="*/ 2 h 1570"/>
                <a:gd name="T28" fmla="*/ 1967 w 2248"/>
                <a:gd name="T29" fmla="*/ 164 h 1570"/>
                <a:gd name="T30" fmla="*/ 2147 w 2248"/>
                <a:gd name="T31" fmla="*/ 331 h 1570"/>
                <a:gd name="T32" fmla="*/ 2220 w 2248"/>
                <a:gd name="T33" fmla="*/ 379 h 1570"/>
                <a:gd name="T34" fmla="*/ 2113 w 2248"/>
                <a:gd name="T35" fmla="*/ 511 h 1570"/>
                <a:gd name="T36" fmla="*/ 2004 w 2248"/>
                <a:gd name="T37" fmla="*/ 627 h 1570"/>
                <a:gd name="T38" fmla="*/ 1859 w 2248"/>
                <a:gd name="T39" fmla="*/ 729 h 1570"/>
                <a:gd name="T40" fmla="*/ 1751 w 2248"/>
                <a:gd name="T41" fmla="*/ 746 h 1570"/>
                <a:gd name="T42" fmla="*/ 1682 w 2248"/>
                <a:gd name="T43" fmla="*/ 741 h 1570"/>
                <a:gd name="T44" fmla="*/ 1681 w 2248"/>
                <a:gd name="T45" fmla="*/ 857 h 1570"/>
                <a:gd name="T46" fmla="*/ 1788 w 2248"/>
                <a:gd name="T47" fmla="*/ 874 h 1570"/>
                <a:gd name="T48" fmla="*/ 1773 w 2248"/>
                <a:gd name="T49" fmla="*/ 1097 h 1570"/>
                <a:gd name="T50" fmla="*/ 1710 w 2248"/>
                <a:gd name="T51" fmla="*/ 1164 h 1570"/>
                <a:gd name="T52" fmla="*/ 1770 w 2248"/>
                <a:gd name="T53" fmla="*/ 1185 h 1570"/>
                <a:gd name="T54" fmla="*/ 1699 w 2248"/>
                <a:gd name="T55" fmla="*/ 1313 h 1570"/>
                <a:gd name="T56" fmla="*/ 1614 w 2248"/>
                <a:gd name="T57" fmla="*/ 1421 h 1570"/>
                <a:gd name="T58" fmla="*/ 1493 w 2248"/>
                <a:gd name="T59" fmla="*/ 1471 h 1570"/>
                <a:gd name="T60" fmla="*/ 1491 w 2248"/>
                <a:gd name="T61" fmla="*/ 1471 h 1570"/>
                <a:gd name="T62" fmla="*/ 1448 w 2248"/>
                <a:gd name="T63" fmla="*/ 1469 h 1570"/>
                <a:gd name="T64" fmla="*/ 1272 w 2248"/>
                <a:gd name="T65" fmla="*/ 1515 h 1570"/>
                <a:gd name="T66" fmla="*/ 1123 w 2248"/>
                <a:gd name="T67" fmla="*/ 1464 h 1570"/>
                <a:gd name="T68" fmla="*/ 1052 w 2248"/>
                <a:gd name="T69" fmla="*/ 1478 h 1570"/>
                <a:gd name="T70" fmla="*/ 980 w 2248"/>
                <a:gd name="T71" fmla="*/ 1510 h 1570"/>
                <a:gd name="T72" fmla="*/ 881 w 2248"/>
                <a:gd name="T73" fmla="*/ 1422 h 1570"/>
                <a:gd name="T74" fmla="*/ 836 w 2248"/>
                <a:gd name="T75" fmla="*/ 1222 h 1570"/>
                <a:gd name="T76" fmla="*/ 669 w 2248"/>
                <a:gd name="T77" fmla="*/ 1259 h 1570"/>
                <a:gd name="T78" fmla="*/ 449 w 2248"/>
                <a:gd name="T79" fmla="*/ 1251 h 1570"/>
                <a:gd name="T80" fmla="*/ 286 w 2248"/>
                <a:gd name="T81" fmla="*/ 1157 h 1570"/>
                <a:gd name="T82" fmla="*/ 199 w 2248"/>
                <a:gd name="T83" fmla="*/ 1127 h 1570"/>
                <a:gd name="T84" fmla="*/ 203 w 2248"/>
                <a:gd name="T85" fmla="*/ 996 h 1570"/>
                <a:gd name="T86" fmla="*/ 114 w 2248"/>
                <a:gd name="T87" fmla="*/ 916 h 1570"/>
                <a:gd name="T88" fmla="*/ 34 w 2248"/>
                <a:gd name="T89" fmla="*/ 856 h 1570"/>
                <a:gd name="T90" fmla="*/ 12 w 2248"/>
                <a:gd name="T91" fmla="*/ 742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48" h="1570">
                  <a:moveTo>
                    <a:pt x="12" y="742"/>
                  </a:moveTo>
                  <a:cubicBezTo>
                    <a:pt x="7" y="703"/>
                    <a:pt x="62" y="699"/>
                    <a:pt x="88" y="702"/>
                  </a:cubicBezTo>
                  <a:cubicBezTo>
                    <a:pt x="110" y="704"/>
                    <a:pt x="105" y="688"/>
                    <a:pt x="123" y="679"/>
                  </a:cubicBezTo>
                  <a:cubicBezTo>
                    <a:pt x="138" y="672"/>
                    <a:pt x="164" y="679"/>
                    <a:pt x="175" y="665"/>
                  </a:cubicBezTo>
                  <a:cubicBezTo>
                    <a:pt x="200" y="634"/>
                    <a:pt x="240" y="641"/>
                    <a:pt x="250" y="598"/>
                  </a:cubicBezTo>
                  <a:cubicBezTo>
                    <a:pt x="260" y="560"/>
                    <a:pt x="264" y="512"/>
                    <a:pt x="234" y="480"/>
                  </a:cubicBezTo>
                  <a:cubicBezTo>
                    <a:pt x="253" y="476"/>
                    <a:pt x="272" y="471"/>
                    <a:pt x="291" y="467"/>
                  </a:cubicBezTo>
                  <a:cubicBezTo>
                    <a:pt x="324" y="459"/>
                    <a:pt x="322" y="462"/>
                    <a:pt x="320" y="428"/>
                  </a:cubicBezTo>
                  <a:cubicBezTo>
                    <a:pt x="319" y="412"/>
                    <a:pt x="332" y="393"/>
                    <a:pt x="338" y="378"/>
                  </a:cubicBezTo>
                  <a:cubicBezTo>
                    <a:pt x="349" y="349"/>
                    <a:pt x="358" y="359"/>
                    <a:pt x="389" y="363"/>
                  </a:cubicBezTo>
                  <a:cubicBezTo>
                    <a:pt x="413" y="366"/>
                    <a:pt x="410" y="379"/>
                    <a:pt x="434" y="367"/>
                  </a:cubicBezTo>
                  <a:cubicBezTo>
                    <a:pt x="449" y="359"/>
                    <a:pt x="438" y="334"/>
                    <a:pt x="442" y="319"/>
                  </a:cubicBezTo>
                  <a:cubicBezTo>
                    <a:pt x="452" y="285"/>
                    <a:pt x="467" y="306"/>
                    <a:pt x="478" y="287"/>
                  </a:cubicBezTo>
                  <a:cubicBezTo>
                    <a:pt x="494" y="259"/>
                    <a:pt x="497" y="276"/>
                    <a:pt x="521" y="261"/>
                  </a:cubicBezTo>
                  <a:cubicBezTo>
                    <a:pt x="527" y="284"/>
                    <a:pt x="546" y="314"/>
                    <a:pt x="571" y="319"/>
                  </a:cubicBezTo>
                  <a:cubicBezTo>
                    <a:pt x="617" y="328"/>
                    <a:pt x="614" y="342"/>
                    <a:pt x="629" y="387"/>
                  </a:cubicBezTo>
                  <a:cubicBezTo>
                    <a:pt x="632" y="396"/>
                    <a:pt x="629" y="457"/>
                    <a:pt x="630" y="457"/>
                  </a:cubicBezTo>
                  <a:cubicBezTo>
                    <a:pt x="657" y="466"/>
                    <a:pt x="695" y="466"/>
                    <a:pt x="719" y="477"/>
                  </a:cubicBezTo>
                  <a:cubicBezTo>
                    <a:pt x="746" y="488"/>
                    <a:pt x="787" y="496"/>
                    <a:pt x="803" y="521"/>
                  </a:cubicBezTo>
                  <a:cubicBezTo>
                    <a:pt x="812" y="536"/>
                    <a:pt x="843" y="591"/>
                    <a:pt x="863" y="590"/>
                  </a:cubicBezTo>
                  <a:cubicBezTo>
                    <a:pt x="903" y="588"/>
                    <a:pt x="944" y="586"/>
                    <a:pt x="984" y="585"/>
                  </a:cubicBezTo>
                  <a:cubicBezTo>
                    <a:pt x="1014" y="584"/>
                    <a:pt x="1033" y="608"/>
                    <a:pt x="1060" y="617"/>
                  </a:cubicBezTo>
                  <a:cubicBezTo>
                    <a:pt x="1079" y="623"/>
                    <a:pt x="1131" y="650"/>
                    <a:pt x="1149" y="643"/>
                  </a:cubicBezTo>
                  <a:cubicBezTo>
                    <a:pt x="1180" y="631"/>
                    <a:pt x="1216" y="610"/>
                    <a:pt x="1249" y="605"/>
                  </a:cubicBezTo>
                  <a:cubicBezTo>
                    <a:pt x="1280" y="599"/>
                    <a:pt x="1308" y="611"/>
                    <a:pt x="1338" y="595"/>
                  </a:cubicBezTo>
                  <a:cubicBezTo>
                    <a:pt x="1350" y="589"/>
                    <a:pt x="1410" y="540"/>
                    <a:pt x="1404" y="532"/>
                  </a:cubicBezTo>
                  <a:cubicBezTo>
                    <a:pt x="1391" y="511"/>
                    <a:pt x="1388" y="477"/>
                    <a:pt x="1420" y="469"/>
                  </a:cubicBezTo>
                  <a:cubicBezTo>
                    <a:pt x="1433" y="466"/>
                    <a:pt x="1452" y="488"/>
                    <a:pt x="1465" y="486"/>
                  </a:cubicBezTo>
                  <a:cubicBezTo>
                    <a:pt x="1478" y="483"/>
                    <a:pt x="1498" y="458"/>
                    <a:pt x="1509" y="449"/>
                  </a:cubicBezTo>
                  <a:cubicBezTo>
                    <a:pt x="1518" y="441"/>
                    <a:pt x="1532" y="444"/>
                    <a:pt x="1541" y="437"/>
                  </a:cubicBezTo>
                  <a:cubicBezTo>
                    <a:pt x="1556" y="426"/>
                    <a:pt x="1570" y="407"/>
                    <a:pt x="1583" y="394"/>
                  </a:cubicBezTo>
                  <a:cubicBezTo>
                    <a:pt x="1597" y="379"/>
                    <a:pt x="1661" y="385"/>
                    <a:pt x="1682" y="384"/>
                  </a:cubicBezTo>
                  <a:cubicBezTo>
                    <a:pt x="1665" y="367"/>
                    <a:pt x="1666" y="343"/>
                    <a:pt x="1648" y="324"/>
                  </a:cubicBezTo>
                  <a:cubicBezTo>
                    <a:pt x="1623" y="297"/>
                    <a:pt x="1615" y="340"/>
                    <a:pt x="1586" y="336"/>
                  </a:cubicBezTo>
                  <a:cubicBezTo>
                    <a:pt x="1552" y="333"/>
                    <a:pt x="1536" y="336"/>
                    <a:pt x="1538" y="297"/>
                  </a:cubicBezTo>
                  <a:cubicBezTo>
                    <a:pt x="1540" y="261"/>
                    <a:pt x="1543" y="248"/>
                    <a:pt x="1562" y="217"/>
                  </a:cubicBezTo>
                  <a:cubicBezTo>
                    <a:pt x="1578" y="190"/>
                    <a:pt x="1599" y="229"/>
                    <a:pt x="1623" y="227"/>
                  </a:cubicBezTo>
                  <a:cubicBezTo>
                    <a:pt x="1653" y="225"/>
                    <a:pt x="1667" y="197"/>
                    <a:pt x="1677" y="177"/>
                  </a:cubicBezTo>
                  <a:cubicBezTo>
                    <a:pt x="1688" y="153"/>
                    <a:pt x="1689" y="123"/>
                    <a:pt x="1709" y="105"/>
                  </a:cubicBezTo>
                  <a:cubicBezTo>
                    <a:pt x="1728" y="89"/>
                    <a:pt x="1743" y="48"/>
                    <a:pt x="1701" y="60"/>
                  </a:cubicBezTo>
                  <a:cubicBezTo>
                    <a:pt x="1712" y="28"/>
                    <a:pt x="1734" y="16"/>
                    <a:pt x="1764" y="11"/>
                  </a:cubicBezTo>
                  <a:cubicBezTo>
                    <a:pt x="1785" y="8"/>
                    <a:pt x="1805" y="5"/>
                    <a:pt x="1826" y="2"/>
                  </a:cubicBezTo>
                  <a:cubicBezTo>
                    <a:pt x="1843" y="0"/>
                    <a:pt x="1850" y="15"/>
                    <a:pt x="1864" y="21"/>
                  </a:cubicBezTo>
                  <a:cubicBezTo>
                    <a:pt x="1895" y="35"/>
                    <a:pt x="1930" y="30"/>
                    <a:pt x="1938" y="75"/>
                  </a:cubicBezTo>
                  <a:cubicBezTo>
                    <a:pt x="1943" y="107"/>
                    <a:pt x="1961" y="133"/>
                    <a:pt x="1967" y="164"/>
                  </a:cubicBezTo>
                  <a:cubicBezTo>
                    <a:pt x="1977" y="220"/>
                    <a:pt x="1971" y="222"/>
                    <a:pt x="2027" y="233"/>
                  </a:cubicBezTo>
                  <a:cubicBezTo>
                    <a:pt x="2062" y="239"/>
                    <a:pt x="2085" y="258"/>
                    <a:pt x="2098" y="289"/>
                  </a:cubicBezTo>
                  <a:cubicBezTo>
                    <a:pt x="2108" y="311"/>
                    <a:pt x="2103" y="349"/>
                    <a:pt x="2147" y="331"/>
                  </a:cubicBezTo>
                  <a:cubicBezTo>
                    <a:pt x="2180" y="317"/>
                    <a:pt x="2213" y="303"/>
                    <a:pt x="2245" y="289"/>
                  </a:cubicBezTo>
                  <a:cubicBezTo>
                    <a:pt x="2237" y="306"/>
                    <a:pt x="2248" y="320"/>
                    <a:pt x="2243" y="337"/>
                  </a:cubicBezTo>
                  <a:cubicBezTo>
                    <a:pt x="2241" y="349"/>
                    <a:pt x="2224" y="364"/>
                    <a:pt x="2220" y="379"/>
                  </a:cubicBezTo>
                  <a:cubicBezTo>
                    <a:pt x="2213" y="401"/>
                    <a:pt x="2200" y="467"/>
                    <a:pt x="2175" y="475"/>
                  </a:cubicBezTo>
                  <a:cubicBezTo>
                    <a:pt x="2163" y="478"/>
                    <a:pt x="2145" y="455"/>
                    <a:pt x="2134" y="465"/>
                  </a:cubicBezTo>
                  <a:cubicBezTo>
                    <a:pt x="2115" y="483"/>
                    <a:pt x="2104" y="485"/>
                    <a:pt x="2113" y="511"/>
                  </a:cubicBezTo>
                  <a:cubicBezTo>
                    <a:pt x="2128" y="553"/>
                    <a:pt x="2092" y="563"/>
                    <a:pt x="2091" y="597"/>
                  </a:cubicBezTo>
                  <a:cubicBezTo>
                    <a:pt x="2087" y="590"/>
                    <a:pt x="2078" y="586"/>
                    <a:pt x="2073" y="579"/>
                  </a:cubicBezTo>
                  <a:cubicBezTo>
                    <a:pt x="2055" y="607"/>
                    <a:pt x="2041" y="631"/>
                    <a:pt x="2004" y="627"/>
                  </a:cubicBezTo>
                  <a:cubicBezTo>
                    <a:pt x="2023" y="684"/>
                    <a:pt x="1964" y="640"/>
                    <a:pt x="1953" y="650"/>
                  </a:cubicBezTo>
                  <a:cubicBezTo>
                    <a:pt x="1930" y="672"/>
                    <a:pt x="1907" y="683"/>
                    <a:pt x="1883" y="701"/>
                  </a:cubicBezTo>
                  <a:cubicBezTo>
                    <a:pt x="1873" y="709"/>
                    <a:pt x="1872" y="726"/>
                    <a:pt x="1859" y="729"/>
                  </a:cubicBezTo>
                  <a:cubicBezTo>
                    <a:pt x="1845" y="731"/>
                    <a:pt x="1831" y="732"/>
                    <a:pt x="1819" y="740"/>
                  </a:cubicBezTo>
                  <a:cubicBezTo>
                    <a:pt x="1799" y="753"/>
                    <a:pt x="1769" y="782"/>
                    <a:pt x="1746" y="781"/>
                  </a:cubicBezTo>
                  <a:cubicBezTo>
                    <a:pt x="1765" y="774"/>
                    <a:pt x="1773" y="755"/>
                    <a:pt x="1751" y="746"/>
                  </a:cubicBezTo>
                  <a:cubicBezTo>
                    <a:pt x="1759" y="736"/>
                    <a:pt x="1788" y="708"/>
                    <a:pt x="1782" y="697"/>
                  </a:cubicBezTo>
                  <a:cubicBezTo>
                    <a:pt x="1770" y="671"/>
                    <a:pt x="1755" y="668"/>
                    <a:pt x="1736" y="693"/>
                  </a:cubicBezTo>
                  <a:cubicBezTo>
                    <a:pt x="1721" y="714"/>
                    <a:pt x="1695" y="722"/>
                    <a:pt x="1682" y="741"/>
                  </a:cubicBezTo>
                  <a:cubicBezTo>
                    <a:pt x="1667" y="762"/>
                    <a:pt x="1634" y="757"/>
                    <a:pt x="1627" y="768"/>
                  </a:cubicBezTo>
                  <a:cubicBezTo>
                    <a:pt x="1614" y="788"/>
                    <a:pt x="1612" y="802"/>
                    <a:pt x="1636" y="815"/>
                  </a:cubicBezTo>
                  <a:cubicBezTo>
                    <a:pt x="1658" y="828"/>
                    <a:pt x="1660" y="849"/>
                    <a:pt x="1681" y="857"/>
                  </a:cubicBezTo>
                  <a:cubicBezTo>
                    <a:pt x="1699" y="865"/>
                    <a:pt x="1723" y="820"/>
                    <a:pt x="1738" y="830"/>
                  </a:cubicBezTo>
                  <a:cubicBezTo>
                    <a:pt x="1760" y="844"/>
                    <a:pt x="1773" y="846"/>
                    <a:pt x="1799" y="848"/>
                  </a:cubicBezTo>
                  <a:cubicBezTo>
                    <a:pt x="1798" y="856"/>
                    <a:pt x="1793" y="868"/>
                    <a:pt x="1788" y="874"/>
                  </a:cubicBezTo>
                  <a:cubicBezTo>
                    <a:pt x="1768" y="844"/>
                    <a:pt x="1727" y="911"/>
                    <a:pt x="1710" y="900"/>
                  </a:cubicBezTo>
                  <a:cubicBezTo>
                    <a:pt x="1710" y="920"/>
                    <a:pt x="1684" y="943"/>
                    <a:pt x="1673" y="960"/>
                  </a:cubicBezTo>
                  <a:cubicBezTo>
                    <a:pt x="1726" y="991"/>
                    <a:pt x="1732" y="1050"/>
                    <a:pt x="1773" y="1097"/>
                  </a:cubicBezTo>
                  <a:cubicBezTo>
                    <a:pt x="1752" y="1091"/>
                    <a:pt x="1731" y="1079"/>
                    <a:pt x="1708" y="1086"/>
                  </a:cubicBezTo>
                  <a:cubicBezTo>
                    <a:pt x="1737" y="1087"/>
                    <a:pt x="1754" y="1110"/>
                    <a:pt x="1773" y="1129"/>
                  </a:cubicBezTo>
                  <a:cubicBezTo>
                    <a:pt x="1752" y="1141"/>
                    <a:pt x="1731" y="1152"/>
                    <a:pt x="1710" y="1164"/>
                  </a:cubicBezTo>
                  <a:cubicBezTo>
                    <a:pt x="1738" y="1158"/>
                    <a:pt x="1751" y="1154"/>
                    <a:pt x="1775" y="1173"/>
                  </a:cubicBezTo>
                  <a:cubicBezTo>
                    <a:pt x="1769" y="1178"/>
                    <a:pt x="1763" y="1187"/>
                    <a:pt x="1757" y="1190"/>
                  </a:cubicBezTo>
                  <a:cubicBezTo>
                    <a:pt x="1761" y="1188"/>
                    <a:pt x="1765" y="1187"/>
                    <a:pt x="1770" y="1185"/>
                  </a:cubicBezTo>
                  <a:cubicBezTo>
                    <a:pt x="1766" y="1201"/>
                    <a:pt x="1774" y="1197"/>
                    <a:pt x="1757" y="1203"/>
                  </a:cubicBezTo>
                  <a:cubicBezTo>
                    <a:pt x="1761" y="1217"/>
                    <a:pt x="1757" y="1232"/>
                    <a:pt x="1751" y="1246"/>
                  </a:cubicBezTo>
                  <a:cubicBezTo>
                    <a:pt x="1730" y="1241"/>
                    <a:pt x="1711" y="1293"/>
                    <a:pt x="1699" y="1313"/>
                  </a:cubicBezTo>
                  <a:cubicBezTo>
                    <a:pt x="1698" y="1309"/>
                    <a:pt x="1698" y="1305"/>
                    <a:pt x="1697" y="1302"/>
                  </a:cubicBezTo>
                  <a:cubicBezTo>
                    <a:pt x="1686" y="1315"/>
                    <a:pt x="1688" y="1335"/>
                    <a:pt x="1680" y="1357"/>
                  </a:cubicBezTo>
                  <a:cubicBezTo>
                    <a:pt x="1670" y="1354"/>
                    <a:pt x="1618" y="1416"/>
                    <a:pt x="1614" y="1421"/>
                  </a:cubicBezTo>
                  <a:cubicBezTo>
                    <a:pt x="1583" y="1450"/>
                    <a:pt x="1544" y="1455"/>
                    <a:pt x="1511" y="1469"/>
                  </a:cubicBezTo>
                  <a:cubicBezTo>
                    <a:pt x="1511" y="1467"/>
                    <a:pt x="1510" y="1465"/>
                    <a:pt x="1509" y="1464"/>
                  </a:cubicBezTo>
                  <a:cubicBezTo>
                    <a:pt x="1501" y="1469"/>
                    <a:pt x="1504" y="1470"/>
                    <a:pt x="1493" y="1471"/>
                  </a:cubicBezTo>
                  <a:cubicBezTo>
                    <a:pt x="1495" y="1473"/>
                    <a:pt x="1498" y="1475"/>
                    <a:pt x="1500" y="1476"/>
                  </a:cubicBezTo>
                  <a:cubicBezTo>
                    <a:pt x="1501" y="1475"/>
                    <a:pt x="1503" y="1473"/>
                    <a:pt x="1504" y="1471"/>
                  </a:cubicBezTo>
                  <a:cubicBezTo>
                    <a:pt x="1500" y="1471"/>
                    <a:pt x="1495" y="1471"/>
                    <a:pt x="1491" y="1471"/>
                  </a:cubicBezTo>
                  <a:cubicBezTo>
                    <a:pt x="1487" y="1488"/>
                    <a:pt x="1471" y="1476"/>
                    <a:pt x="1465" y="1460"/>
                  </a:cubicBezTo>
                  <a:cubicBezTo>
                    <a:pt x="1466" y="1467"/>
                    <a:pt x="1464" y="1475"/>
                    <a:pt x="1465" y="1482"/>
                  </a:cubicBezTo>
                  <a:cubicBezTo>
                    <a:pt x="1460" y="1477"/>
                    <a:pt x="1453" y="1474"/>
                    <a:pt x="1448" y="1469"/>
                  </a:cubicBezTo>
                  <a:cubicBezTo>
                    <a:pt x="1454" y="1524"/>
                    <a:pt x="1303" y="1498"/>
                    <a:pt x="1351" y="1556"/>
                  </a:cubicBezTo>
                  <a:cubicBezTo>
                    <a:pt x="1327" y="1570"/>
                    <a:pt x="1320" y="1528"/>
                    <a:pt x="1324" y="1510"/>
                  </a:cubicBezTo>
                  <a:cubicBezTo>
                    <a:pt x="1300" y="1526"/>
                    <a:pt x="1285" y="1489"/>
                    <a:pt x="1272" y="1515"/>
                  </a:cubicBezTo>
                  <a:cubicBezTo>
                    <a:pt x="1271" y="1513"/>
                    <a:pt x="1270" y="1510"/>
                    <a:pt x="1270" y="1508"/>
                  </a:cubicBezTo>
                  <a:cubicBezTo>
                    <a:pt x="1241" y="1531"/>
                    <a:pt x="1218" y="1492"/>
                    <a:pt x="1210" y="1469"/>
                  </a:cubicBezTo>
                  <a:cubicBezTo>
                    <a:pt x="1198" y="1431"/>
                    <a:pt x="1143" y="1453"/>
                    <a:pt x="1123" y="1464"/>
                  </a:cubicBezTo>
                  <a:cubicBezTo>
                    <a:pt x="1108" y="1471"/>
                    <a:pt x="1101" y="1462"/>
                    <a:pt x="1088" y="1469"/>
                  </a:cubicBezTo>
                  <a:cubicBezTo>
                    <a:pt x="1079" y="1474"/>
                    <a:pt x="1076" y="1470"/>
                    <a:pt x="1066" y="1466"/>
                  </a:cubicBezTo>
                  <a:cubicBezTo>
                    <a:pt x="1051" y="1460"/>
                    <a:pt x="1062" y="1475"/>
                    <a:pt x="1052" y="1478"/>
                  </a:cubicBezTo>
                  <a:cubicBezTo>
                    <a:pt x="1046" y="1481"/>
                    <a:pt x="1027" y="1465"/>
                    <a:pt x="1028" y="1482"/>
                  </a:cubicBezTo>
                  <a:cubicBezTo>
                    <a:pt x="1029" y="1501"/>
                    <a:pt x="1037" y="1519"/>
                    <a:pt x="1017" y="1524"/>
                  </a:cubicBezTo>
                  <a:cubicBezTo>
                    <a:pt x="1015" y="1485"/>
                    <a:pt x="997" y="1515"/>
                    <a:pt x="980" y="1510"/>
                  </a:cubicBezTo>
                  <a:cubicBezTo>
                    <a:pt x="966" y="1506"/>
                    <a:pt x="946" y="1480"/>
                    <a:pt x="948" y="1469"/>
                  </a:cubicBezTo>
                  <a:cubicBezTo>
                    <a:pt x="954" y="1446"/>
                    <a:pt x="935" y="1448"/>
                    <a:pt x="930" y="1425"/>
                  </a:cubicBezTo>
                  <a:cubicBezTo>
                    <a:pt x="926" y="1398"/>
                    <a:pt x="901" y="1411"/>
                    <a:pt x="881" y="1422"/>
                  </a:cubicBezTo>
                  <a:cubicBezTo>
                    <a:pt x="885" y="1406"/>
                    <a:pt x="949" y="1272"/>
                    <a:pt x="912" y="1272"/>
                  </a:cubicBezTo>
                  <a:cubicBezTo>
                    <a:pt x="919" y="1272"/>
                    <a:pt x="863" y="1237"/>
                    <a:pt x="867" y="1241"/>
                  </a:cubicBezTo>
                  <a:cubicBezTo>
                    <a:pt x="856" y="1230"/>
                    <a:pt x="834" y="1240"/>
                    <a:pt x="836" y="1222"/>
                  </a:cubicBezTo>
                  <a:cubicBezTo>
                    <a:pt x="837" y="1213"/>
                    <a:pt x="829" y="1200"/>
                    <a:pt x="824" y="1190"/>
                  </a:cubicBezTo>
                  <a:cubicBezTo>
                    <a:pt x="797" y="1205"/>
                    <a:pt x="776" y="1195"/>
                    <a:pt x="752" y="1213"/>
                  </a:cubicBezTo>
                  <a:cubicBezTo>
                    <a:pt x="724" y="1235"/>
                    <a:pt x="703" y="1246"/>
                    <a:pt x="669" y="1259"/>
                  </a:cubicBezTo>
                  <a:cubicBezTo>
                    <a:pt x="655" y="1265"/>
                    <a:pt x="613" y="1228"/>
                    <a:pt x="598" y="1243"/>
                  </a:cubicBezTo>
                  <a:cubicBezTo>
                    <a:pt x="584" y="1258"/>
                    <a:pt x="543" y="1305"/>
                    <a:pt x="556" y="1250"/>
                  </a:cubicBezTo>
                  <a:cubicBezTo>
                    <a:pt x="535" y="1258"/>
                    <a:pt x="463" y="1268"/>
                    <a:pt x="449" y="1251"/>
                  </a:cubicBezTo>
                  <a:cubicBezTo>
                    <a:pt x="433" y="1233"/>
                    <a:pt x="381" y="1227"/>
                    <a:pt x="390" y="1200"/>
                  </a:cubicBezTo>
                  <a:cubicBezTo>
                    <a:pt x="363" y="1220"/>
                    <a:pt x="366" y="1196"/>
                    <a:pt x="349" y="1183"/>
                  </a:cubicBezTo>
                  <a:cubicBezTo>
                    <a:pt x="327" y="1166"/>
                    <a:pt x="314" y="1162"/>
                    <a:pt x="286" y="1157"/>
                  </a:cubicBezTo>
                  <a:cubicBezTo>
                    <a:pt x="286" y="1160"/>
                    <a:pt x="285" y="1164"/>
                    <a:pt x="285" y="1168"/>
                  </a:cubicBezTo>
                  <a:cubicBezTo>
                    <a:pt x="275" y="1160"/>
                    <a:pt x="264" y="1153"/>
                    <a:pt x="253" y="1146"/>
                  </a:cubicBezTo>
                  <a:cubicBezTo>
                    <a:pt x="247" y="1143"/>
                    <a:pt x="199" y="1127"/>
                    <a:pt x="199" y="1127"/>
                  </a:cubicBezTo>
                  <a:cubicBezTo>
                    <a:pt x="188" y="1114"/>
                    <a:pt x="181" y="1061"/>
                    <a:pt x="190" y="1054"/>
                  </a:cubicBezTo>
                  <a:cubicBezTo>
                    <a:pt x="193" y="1059"/>
                    <a:pt x="196" y="1064"/>
                    <a:pt x="199" y="1069"/>
                  </a:cubicBezTo>
                  <a:cubicBezTo>
                    <a:pt x="248" y="1051"/>
                    <a:pt x="177" y="1000"/>
                    <a:pt x="203" y="996"/>
                  </a:cubicBezTo>
                  <a:cubicBezTo>
                    <a:pt x="227" y="992"/>
                    <a:pt x="241" y="955"/>
                    <a:pt x="250" y="930"/>
                  </a:cubicBezTo>
                  <a:cubicBezTo>
                    <a:pt x="246" y="931"/>
                    <a:pt x="242" y="932"/>
                    <a:pt x="238" y="934"/>
                  </a:cubicBezTo>
                  <a:cubicBezTo>
                    <a:pt x="223" y="872"/>
                    <a:pt x="148" y="959"/>
                    <a:pt x="114" y="916"/>
                  </a:cubicBezTo>
                  <a:cubicBezTo>
                    <a:pt x="107" y="907"/>
                    <a:pt x="101" y="917"/>
                    <a:pt x="92" y="909"/>
                  </a:cubicBezTo>
                  <a:cubicBezTo>
                    <a:pt x="83" y="899"/>
                    <a:pt x="91" y="887"/>
                    <a:pt x="82" y="876"/>
                  </a:cubicBezTo>
                  <a:cubicBezTo>
                    <a:pt x="76" y="869"/>
                    <a:pt x="49" y="859"/>
                    <a:pt x="34" y="856"/>
                  </a:cubicBezTo>
                  <a:cubicBezTo>
                    <a:pt x="40" y="855"/>
                    <a:pt x="46" y="851"/>
                    <a:pt x="52" y="850"/>
                  </a:cubicBezTo>
                  <a:cubicBezTo>
                    <a:pt x="50" y="836"/>
                    <a:pt x="53" y="790"/>
                    <a:pt x="35" y="791"/>
                  </a:cubicBezTo>
                  <a:cubicBezTo>
                    <a:pt x="2" y="793"/>
                    <a:pt x="0" y="770"/>
                    <a:pt x="12" y="742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4" name="Freeform 596"/>
            <p:cNvSpPr>
              <a:spLocks noEditPoints="1"/>
            </p:cNvSpPr>
            <p:nvPr/>
          </p:nvSpPr>
          <p:spPr bwMode="auto">
            <a:xfrm>
              <a:off x="2956" y="1920"/>
              <a:ext cx="682" cy="470"/>
            </a:xfrm>
            <a:custGeom>
              <a:avLst/>
              <a:gdLst>
                <a:gd name="T0" fmla="*/ 1223 w 2287"/>
                <a:gd name="T1" fmla="*/ 1480 h 1577"/>
                <a:gd name="T2" fmla="*/ 1060 w 2287"/>
                <a:gd name="T3" fmla="*/ 1493 h 1577"/>
                <a:gd name="T4" fmla="*/ 944 w 2287"/>
                <a:gd name="T5" fmla="*/ 1436 h 1577"/>
                <a:gd name="T6" fmla="*/ 927 w 2287"/>
                <a:gd name="T7" fmla="*/ 1285 h 1577"/>
                <a:gd name="T8" fmla="*/ 658 w 2287"/>
                <a:gd name="T9" fmla="*/ 1268 h 1577"/>
                <a:gd name="T10" fmla="*/ 404 w 2287"/>
                <a:gd name="T11" fmla="*/ 1224 h 1577"/>
                <a:gd name="T12" fmla="*/ 214 w 2287"/>
                <a:gd name="T13" fmla="*/ 1142 h 1577"/>
                <a:gd name="T14" fmla="*/ 253 w 2287"/>
                <a:gd name="T15" fmla="*/ 954 h 1577"/>
                <a:gd name="T16" fmla="*/ 54 w 2287"/>
                <a:gd name="T17" fmla="*/ 874 h 1577"/>
                <a:gd name="T18" fmla="*/ 34 w 2287"/>
                <a:gd name="T19" fmla="*/ 721 h 1577"/>
                <a:gd name="T20" fmla="*/ 239 w 2287"/>
                <a:gd name="T21" fmla="*/ 484 h 1577"/>
                <a:gd name="T22" fmla="*/ 433 w 2287"/>
                <a:gd name="T23" fmla="*/ 369 h 1577"/>
                <a:gd name="T24" fmla="*/ 552 w 2287"/>
                <a:gd name="T25" fmla="*/ 267 h 1577"/>
                <a:gd name="T26" fmla="*/ 837 w 2287"/>
                <a:gd name="T27" fmla="*/ 532 h 1577"/>
                <a:gd name="T28" fmla="*/ 1270 w 2287"/>
                <a:gd name="T29" fmla="*/ 605 h 1577"/>
                <a:gd name="T30" fmla="*/ 1546 w 2287"/>
                <a:gd name="T31" fmla="*/ 443 h 1577"/>
                <a:gd name="T32" fmla="*/ 1643 w 2287"/>
                <a:gd name="T33" fmla="*/ 340 h 1577"/>
                <a:gd name="T34" fmla="*/ 1725 w 2287"/>
                <a:gd name="T35" fmla="*/ 107 h 1577"/>
                <a:gd name="T36" fmla="*/ 1913 w 2287"/>
                <a:gd name="T37" fmla="*/ 29 h 1577"/>
                <a:gd name="T38" fmla="*/ 2182 w 2287"/>
                <a:gd name="T39" fmla="*/ 324 h 1577"/>
                <a:gd name="T40" fmla="*/ 2174 w 2287"/>
                <a:gd name="T41" fmla="*/ 486 h 1577"/>
                <a:gd name="T42" fmla="*/ 2038 w 2287"/>
                <a:gd name="T43" fmla="*/ 646 h 1577"/>
                <a:gd name="T44" fmla="*/ 1846 w 2287"/>
                <a:gd name="T45" fmla="*/ 756 h 1577"/>
                <a:gd name="T46" fmla="*/ 1796 w 2287"/>
                <a:gd name="T47" fmla="*/ 709 h 1577"/>
                <a:gd name="T48" fmla="*/ 1707 w 2287"/>
                <a:gd name="T49" fmla="*/ 858 h 1577"/>
                <a:gd name="T50" fmla="*/ 1797 w 2287"/>
                <a:gd name="T51" fmla="*/ 884 h 1577"/>
                <a:gd name="T52" fmla="*/ 1794 w 2287"/>
                <a:gd name="T53" fmla="*/ 1123 h 1577"/>
                <a:gd name="T54" fmla="*/ 1789 w 2287"/>
                <a:gd name="T55" fmla="*/ 1218 h 1577"/>
                <a:gd name="T56" fmla="*/ 1701 w 2287"/>
                <a:gd name="T57" fmla="*/ 1376 h 1577"/>
                <a:gd name="T58" fmla="*/ 1497 w 2287"/>
                <a:gd name="T59" fmla="*/ 1495 h 1577"/>
                <a:gd name="T60" fmla="*/ 1359 w 2287"/>
                <a:gd name="T61" fmla="*/ 1498 h 1577"/>
                <a:gd name="T62" fmla="*/ 1495 w 2287"/>
                <a:gd name="T63" fmla="*/ 1465 h 1577"/>
                <a:gd name="T64" fmla="*/ 1695 w 2287"/>
                <a:gd name="T65" fmla="*/ 1358 h 1577"/>
                <a:gd name="T66" fmla="*/ 1774 w 2287"/>
                <a:gd name="T67" fmla="*/ 1191 h 1577"/>
                <a:gd name="T68" fmla="*/ 1749 w 2287"/>
                <a:gd name="T69" fmla="*/ 1051 h 1577"/>
                <a:gd name="T70" fmla="*/ 1808 w 2287"/>
                <a:gd name="T71" fmla="*/ 869 h 1577"/>
                <a:gd name="T72" fmla="*/ 1696 w 2287"/>
                <a:gd name="T73" fmla="*/ 744 h 1577"/>
                <a:gd name="T74" fmla="*/ 1870 w 2287"/>
                <a:gd name="T75" fmla="*/ 730 h 1577"/>
                <a:gd name="T76" fmla="*/ 2027 w 2287"/>
                <a:gd name="T77" fmla="*/ 627 h 1577"/>
                <a:gd name="T78" fmla="*/ 2194 w 2287"/>
                <a:gd name="T79" fmla="*/ 475 h 1577"/>
                <a:gd name="T80" fmla="*/ 2116 w 2287"/>
                <a:gd name="T81" fmla="*/ 317 h 1577"/>
                <a:gd name="T82" fmla="*/ 1851 w 2287"/>
                <a:gd name="T83" fmla="*/ 20 h 1577"/>
                <a:gd name="T84" fmla="*/ 1597 w 2287"/>
                <a:gd name="T85" fmla="*/ 226 h 1577"/>
                <a:gd name="T86" fmla="*/ 1726 w 2287"/>
                <a:gd name="T87" fmla="*/ 400 h 1577"/>
                <a:gd name="T88" fmla="*/ 1525 w 2287"/>
                <a:gd name="T89" fmla="*/ 476 h 1577"/>
                <a:gd name="T90" fmla="*/ 1321 w 2287"/>
                <a:gd name="T91" fmla="*/ 622 h 1577"/>
                <a:gd name="T92" fmla="*/ 885 w 2287"/>
                <a:gd name="T93" fmla="*/ 608 h 1577"/>
                <a:gd name="T94" fmla="*/ 591 w 2287"/>
                <a:gd name="T95" fmla="*/ 337 h 1577"/>
                <a:gd name="T96" fmla="*/ 392 w 2287"/>
                <a:gd name="T97" fmla="*/ 378 h 1577"/>
                <a:gd name="T98" fmla="*/ 205 w 2287"/>
                <a:gd name="T99" fmla="*/ 680 h 1577"/>
                <a:gd name="T100" fmla="*/ 38 w 2287"/>
                <a:gd name="T101" fmla="*/ 786 h 1577"/>
                <a:gd name="T102" fmla="*/ 143 w 2287"/>
                <a:gd name="T103" fmla="*/ 919 h 1577"/>
                <a:gd name="T104" fmla="*/ 224 w 2287"/>
                <a:gd name="T105" fmla="*/ 1087 h 1577"/>
                <a:gd name="T106" fmla="*/ 390 w 2287"/>
                <a:gd name="T107" fmla="*/ 1201 h 1577"/>
                <a:gd name="T108" fmla="*/ 587 w 2287"/>
                <a:gd name="T109" fmla="*/ 1261 h 1577"/>
                <a:gd name="T110" fmla="*/ 849 w 2287"/>
                <a:gd name="T111" fmla="*/ 1187 h 1577"/>
                <a:gd name="T112" fmla="*/ 962 w 2287"/>
                <a:gd name="T113" fmla="*/ 1433 h 1577"/>
                <a:gd name="T114" fmla="*/ 1056 w 2287"/>
                <a:gd name="T115" fmla="*/ 1474 h 1577"/>
                <a:gd name="T116" fmla="*/ 1200 w 2287"/>
                <a:gd name="T117" fmla="*/ 144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7" h="1577">
                  <a:moveTo>
                    <a:pt x="1365" y="1577"/>
                  </a:moveTo>
                  <a:cubicBezTo>
                    <a:pt x="1360" y="1577"/>
                    <a:pt x="1353" y="1576"/>
                    <a:pt x="1347" y="1568"/>
                  </a:cubicBezTo>
                  <a:cubicBezTo>
                    <a:pt x="1339" y="1559"/>
                    <a:pt x="1336" y="1545"/>
                    <a:pt x="1335" y="1532"/>
                  </a:cubicBezTo>
                  <a:cubicBezTo>
                    <a:pt x="1327" y="1533"/>
                    <a:pt x="1319" y="1529"/>
                    <a:pt x="1313" y="1527"/>
                  </a:cubicBezTo>
                  <a:cubicBezTo>
                    <a:pt x="1310" y="1525"/>
                    <a:pt x="1307" y="1524"/>
                    <a:pt x="1305" y="1524"/>
                  </a:cubicBezTo>
                  <a:cubicBezTo>
                    <a:pt x="1305" y="1524"/>
                    <a:pt x="1304" y="1524"/>
                    <a:pt x="1302" y="1528"/>
                  </a:cubicBezTo>
                  <a:cubicBezTo>
                    <a:pt x="1291" y="1549"/>
                    <a:pt x="1291" y="1549"/>
                    <a:pt x="1291" y="1549"/>
                  </a:cubicBezTo>
                  <a:cubicBezTo>
                    <a:pt x="1286" y="1531"/>
                    <a:pt x="1286" y="1531"/>
                    <a:pt x="1286" y="1531"/>
                  </a:cubicBezTo>
                  <a:cubicBezTo>
                    <a:pt x="1282" y="1533"/>
                    <a:pt x="1278" y="1533"/>
                    <a:pt x="1274" y="1533"/>
                  </a:cubicBezTo>
                  <a:cubicBezTo>
                    <a:pt x="1242" y="1533"/>
                    <a:pt x="1225" y="1486"/>
                    <a:pt x="1223" y="1480"/>
                  </a:cubicBezTo>
                  <a:cubicBezTo>
                    <a:pt x="1221" y="1474"/>
                    <a:pt x="1217" y="1466"/>
                    <a:pt x="1200" y="1466"/>
                  </a:cubicBezTo>
                  <a:cubicBezTo>
                    <a:pt x="1180" y="1466"/>
                    <a:pt x="1156" y="1478"/>
                    <a:pt x="1149" y="1481"/>
                  </a:cubicBezTo>
                  <a:cubicBezTo>
                    <a:pt x="1141" y="1485"/>
                    <a:pt x="1133" y="1486"/>
                    <a:pt x="1125" y="1485"/>
                  </a:cubicBezTo>
                  <a:cubicBezTo>
                    <a:pt x="1122" y="1485"/>
                    <a:pt x="1119" y="1484"/>
                    <a:pt x="1115" y="1486"/>
                  </a:cubicBezTo>
                  <a:cubicBezTo>
                    <a:pt x="1104" y="1492"/>
                    <a:pt x="1096" y="1489"/>
                    <a:pt x="1089" y="1486"/>
                  </a:cubicBezTo>
                  <a:cubicBezTo>
                    <a:pt x="1089" y="1485"/>
                    <a:pt x="1088" y="1485"/>
                    <a:pt x="1087" y="1485"/>
                  </a:cubicBezTo>
                  <a:cubicBezTo>
                    <a:pt x="1086" y="1489"/>
                    <a:pt x="1084" y="1493"/>
                    <a:pt x="1078" y="1496"/>
                  </a:cubicBezTo>
                  <a:cubicBezTo>
                    <a:pt x="1073" y="1497"/>
                    <a:pt x="1073" y="1497"/>
                    <a:pt x="1073" y="1497"/>
                  </a:cubicBezTo>
                  <a:cubicBezTo>
                    <a:pt x="1069" y="1497"/>
                    <a:pt x="1065" y="1495"/>
                    <a:pt x="1062" y="1494"/>
                  </a:cubicBezTo>
                  <a:cubicBezTo>
                    <a:pt x="1061" y="1494"/>
                    <a:pt x="1060" y="1493"/>
                    <a:pt x="1060" y="1493"/>
                  </a:cubicBezTo>
                  <a:cubicBezTo>
                    <a:pt x="1060" y="1497"/>
                    <a:pt x="1060" y="1499"/>
                    <a:pt x="1061" y="1502"/>
                  </a:cubicBezTo>
                  <a:cubicBezTo>
                    <a:pt x="1062" y="1516"/>
                    <a:pt x="1065" y="1535"/>
                    <a:pt x="1042" y="1542"/>
                  </a:cubicBezTo>
                  <a:cubicBezTo>
                    <a:pt x="1030" y="1546"/>
                    <a:pt x="1030" y="1546"/>
                    <a:pt x="1030" y="1546"/>
                  </a:cubicBezTo>
                  <a:cubicBezTo>
                    <a:pt x="1030" y="1534"/>
                    <a:pt x="1030" y="1534"/>
                    <a:pt x="1030" y="1534"/>
                  </a:cubicBezTo>
                  <a:cubicBezTo>
                    <a:pt x="1029" y="1525"/>
                    <a:pt x="1028" y="1522"/>
                    <a:pt x="1028" y="1522"/>
                  </a:cubicBezTo>
                  <a:cubicBezTo>
                    <a:pt x="1028" y="1522"/>
                    <a:pt x="1025" y="1524"/>
                    <a:pt x="1023" y="1524"/>
                  </a:cubicBezTo>
                  <a:cubicBezTo>
                    <a:pt x="1017" y="1527"/>
                    <a:pt x="1007" y="1530"/>
                    <a:pt x="999" y="1528"/>
                  </a:cubicBezTo>
                  <a:cubicBezTo>
                    <a:pt x="983" y="1523"/>
                    <a:pt x="957" y="1493"/>
                    <a:pt x="961" y="1476"/>
                  </a:cubicBezTo>
                  <a:cubicBezTo>
                    <a:pt x="963" y="1468"/>
                    <a:pt x="961" y="1466"/>
                    <a:pt x="957" y="1461"/>
                  </a:cubicBezTo>
                  <a:cubicBezTo>
                    <a:pt x="952" y="1455"/>
                    <a:pt x="946" y="1449"/>
                    <a:pt x="944" y="1436"/>
                  </a:cubicBezTo>
                  <a:cubicBezTo>
                    <a:pt x="942" y="1427"/>
                    <a:pt x="939" y="1427"/>
                    <a:pt x="936" y="1427"/>
                  </a:cubicBezTo>
                  <a:cubicBezTo>
                    <a:pt x="928" y="1427"/>
                    <a:pt x="913" y="1436"/>
                    <a:pt x="908" y="1439"/>
                  </a:cubicBezTo>
                  <a:cubicBezTo>
                    <a:pt x="889" y="1451"/>
                    <a:pt x="889" y="1451"/>
                    <a:pt x="889" y="1451"/>
                  </a:cubicBezTo>
                  <a:cubicBezTo>
                    <a:pt x="894" y="1429"/>
                    <a:pt x="894" y="1429"/>
                    <a:pt x="894" y="1429"/>
                  </a:cubicBezTo>
                  <a:cubicBezTo>
                    <a:pt x="895" y="1425"/>
                    <a:pt x="898" y="1417"/>
                    <a:pt x="904" y="1403"/>
                  </a:cubicBezTo>
                  <a:cubicBezTo>
                    <a:pt x="938" y="1318"/>
                    <a:pt x="939" y="1295"/>
                    <a:pt x="935" y="1290"/>
                  </a:cubicBezTo>
                  <a:cubicBezTo>
                    <a:pt x="935" y="1290"/>
                    <a:pt x="935" y="1290"/>
                    <a:pt x="935" y="1290"/>
                  </a:cubicBezTo>
                  <a:cubicBezTo>
                    <a:pt x="934" y="1290"/>
                    <a:pt x="934" y="1290"/>
                    <a:pt x="934" y="1290"/>
                  </a:cubicBezTo>
                  <a:cubicBezTo>
                    <a:pt x="934" y="1281"/>
                    <a:pt x="934" y="1281"/>
                    <a:pt x="934" y="1281"/>
                  </a:cubicBezTo>
                  <a:cubicBezTo>
                    <a:pt x="927" y="1285"/>
                    <a:pt x="927" y="1285"/>
                    <a:pt x="927" y="1285"/>
                  </a:cubicBezTo>
                  <a:cubicBezTo>
                    <a:pt x="923" y="1281"/>
                    <a:pt x="892" y="1261"/>
                    <a:pt x="886" y="1259"/>
                  </a:cubicBezTo>
                  <a:cubicBezTo>
                    <a:pt x="889" y="1251"/>
                    <a:pt x="889" y="1251"/>
                    <a:pt x="889" y="1251"/>
                  </a:cubicBezTo>
                  <a:cubicBezTo>
                    <a:pt x="883" y="1257"/>
                    <a:pt x="883" y="1257"/>
                    <a:pt x="883" y="1257"/>
                  </a:cubicBezTo>
                  <a:cubicBezTo>
                    <a:pt x="880" y="1254"/>
                    <a:pt x="875" y="1254"/>
                    <a:pt x="871" y="1253"/>
                  </a:cubicBezTo>
                  <a:cubicBezTo>
                    <a:pt x="863" y="1252"/>
                    <a:pt x="847" y="1249"/>
                    <a:pt x="849" y="1230"/>
                  </a:cubicBezTo>
                  <a:cubicBezTo>
                    <a:pt x="849" y="1226"/>
                    <a:pt x="845" y="1218"/>
                    <a:pt x="842" y="1211"/>
                  </a:cubicBezTo>
                  <a:cubicBezTo>
                    <a:pt x="831" y="1216"/>
                    <a:pt x="821" y="1217"/>
                    <a:pt x="813" y="1218"/>
                  </a:cubicBezTo>
                  <a:cubicBezTo>
                    <a:pt x="801" y="1220"/>
                    <a:pt x="790" y="1221"/>
                    <a:pt x="780" y="1229"/>
                  </a:cubicBezTo>
                  <a:cubicBezTo>
                    <a:pt x="751" y="1252"/>
                    <a:pt x="729" y="1264"/>
                    <a:pt x="695" y="1277"/>
                  </a:cubicBezTo>
                  <a:cubicBezTo>
                    <a:pt x="686" y="1280"/>
                    <a:pt x="673" y="1275"/>
                    <a:pt x="658" y="1268"/>
                  </a:cubicBezTo>
                  <a:cubicBezTo>
                    <a:pt x="648" y="1263"/>
                    <a:pt x="636" y="1258"/>
                    <a:pt x="630" y="1258"/>
                  </a:cubicBezTo>
                  <a:cubicBezTo>
                    <a:pt x="627" y="1258"/>
                    <a:pt x="627" y="1258"/>
                    <a:pt x="627" y="1259"/>
                  </a:cubicBezTo>
                  <a:cubicBezTo>
                    <a:pt x="623" y="1263"/>
                    <a:pt x="623" y="1263"/>
                    <a:pt x="623" y="1263"/>
                  </a:cubicBezTo>
                  <a:cubicBezTo>
                    <a:pt x="603" y="1284"/>
                    <a:pt x="591" y="1294"/>
                    <a:pt x="581" y="1294"/>
                  </a:cubicBezTo>
                  <a:cubicBezTo>
                    <a:pt x="577" y="1294"/>
                    <a:pt x="573" y="1292"/>
                    <a:pt x="570" y="1289"/>
                  </a:cubicBezTo>
                  <a:cubicBezTo>
                    <a:pt x="567" y="1285"/>
                    <a:pt x="566" y="1280"/>
                    <a:pt x="567" y="1272"/>
                  </a:cubicBezTo>
                  <a:cubicBezTo>
                    <a:pt x="550" y="1275"/>
                    <a:pt x="528" y="1279"/>
                    <a:pt x="508" y="1279"/>
                  </a:cubicBezTo>
                  <a:cubicBezTo>
                    <a:pt x="485" y="1279"/>
                    <a:pt x="471" y="1275"/>
                    <a:pt x="464" y="1266"/>
                  </a:cubicBezTo>
                  <a:cubicBezTo>
                    <a:pt x="460" y="1261"/>
                    <a:pt x="449" y="1256"/>
                    <a:pt x="439" y="1251"/>
                  </a:cubicBezTo>
                  <a:cubicBezTo>
                    <a:pt x="426" y="1245"/>
                    <a:pt x="409" y="1237"/>
                    <a:pt x="404" y="1224"/>
                  </a:cubicBezTo>
                  <a:cubicBezTo>
                    <a:pt x="389" y="1230"/>
                    <a:pt x="381" y="1219"/>
                    <a:pt x="375" y="1211"/>
                  </a:cubicBezTo>
                  <a:cubicBezTo>
                    <a:pt x="373" y="1207"/>
                    <a:pt x="369" y="1202"/>
                    <a:pt x="365" y="1199"/>
                  </a:cubicBezTo>
                  <a:cubicBezTo>
                    <a:pt x="347" y="1185"/>
                    <a:pt x="336" y="1181"/>
                    <a:pt x="316" y="1177"/>
                  </a:cubicBezTo>
                  <a:cubicBezTo>
                    <a:pt x="313" y="1194"/>
                    <a:pt x="313" y="1194"/>
                    <a:pt x="313" y="1194"/>
                  </a:cubicBezTo>
                  <a:cubicBezTo>
                    <a:pt x="301" y="1184"/>
                    <a:pt x="301" y="1184"/>
                    <a:pt x="301" y="1184"/>
                  </a:cubicBezTo>
                  <a:cubicBezTo>
                    <a:pt x="292" y="1177"/>
                    <a:pt x="283" y="1172"/>
                    <a:pt x="274" y="1166"/>
                  </a:cubicBezTo>
                  <a:cubicBezTo>
                    <a:pt x="270" y="1163"/>
                    <a:pt x="270" y="1163"/>
                    <a:pt x="270" y="1163"/>
                  </a:cubicBezTo>
                  <a:cubicBezTo>
                    <a:pt x="267" y="1162"/>
                    <a:pt x="253" y="1156"/>
                    <a:pt x="219" y="1145"/>
                  </a:cubicBezTo>
                  <a:cubicBezTo>
                    <a:pt x="217" y="1144"/>
                    <a:pt x="217" y="1144"/>
                    <a:pt x="217" y="1144"/>
                  </a:cubicBezTo>
                  <a:cubicBezTo>
                    <a:pt x="214" y="1142"/>
                    <a:pt x="214" y="1142"/>
                    <a:pt x="214" y="1142"/>
                  </a:cubicBezTo>
                  <a:cubicBezTo>
                    <a:pt x="203" y="1129"/>
                    <a:pt x="197" y="1091"/>
                    <a:pt x="199" y="1073"/>
                  </a:cubicBezTo>
                  <a:cubicBezTo>
                    <a:pt x="200" y="1065"/>
                    <a:pt x="202" y="1059"/>
                    <a:pt x="206" y="1056"/>
                  </a:cubicBezTo>
                  <a:cubicBezTo>
                    <a:pt x="215" y="1050"/>
                    <a:pt x="215" y="1050"/>
                    <a:pt x="215" y="1050"/>
                  </a:cubicBezTo>
                  <a:cubicBezTo>
                    <a:pt x="225" y="1066"/>
                    <a:pt x="225" y="1066"/>
                    <a:pt x="225" y="1066"/>
                  </a:cubicBezTo>
                  <a:cubicBezTo>
                    <a:pt x="227" y="1065"/>
                    <a:pt x="229" y="1063"/>
                    <a:pt x="229" y="1061"/>
                  </a:cubicBezTo>
                  <a:cubicBezTo>
                    <a:pt x="231" y="1054"/>
                    <a:pt x="224" y="1042"/>
                    <a:pt x="219" y="1033"/>
                  </a:cubicBezTo>
                  <a:cubicBezTo>
                    <a:pt x="213" y="1022"/>
                    <a:pt x="207" y="1013"/>
                    <a:pt x="211" y="1004"/>
                  </a:cubicBezTo>
                  <a:cubicBezTo>
                    <a:pt x="213" y="1001"/>
                    <a:pt x="216" y="997"/>
                    <a:pt x="224" y="996"/>
                  </a:cubicBezTo>
                  <a:cubicBezTo>
                    <a:pt x="238" y="993"/>
                    <a:pt x="249" y="972"/>
                    <a:pt x="256" y="953"/>
                  </a:cubicBezTo>
                  <a:cubicBezTo>
                    <a:pt x="253" y="954"/>
                    <a:pt x="253" y="954"/>
                    <a:pt x="253" y="954"/>
                  </a:cubicBezTo>
                  <a:cubicBezTo>
                    <a:pt x="251" y="945"/>
                    <a:pt x="251" y="945"/>
                    <a:pt x="251" y="945"/>
                  </a:cubicBezTo>
                  <a:cubicBezTo>
                    <a:pt x="248" y="930"/>
                    <a:pt x="242" y="929"/>
                    <a:pt x="236" y="929"/>
                  </a:cubicBezTo>
                  <a:cubicBezTo>
                    <a:pt x="227" y="929"/>
                    <a:pt x="217" y="933"/>
                    <a:pt x="205" y="937"/>
                  </a:cubicBezTo>
                  <a:cubicBezTo>
                    <a:pt x="191" y="942"/>
                    <a:pt x="177" y="947"/>
                    <a:pt x="163" y="947"/>
                  </a:cubicBezTo>
                  <a:cubicBezTo>
                    <a:pt x="148" y="947"/>
                    <a:pt x="137" y="941"/>
                    <a:pt x="129" y="931"/>
                  </a:cubicBezTo>
                  <a:cubicBezTo>
                    <a:pt x="126" y="930"/>
                    <a:pt x="126" y="930"/>
                    <a:pt x="126" y="930"/>
                  </a:cubicBezTo>
                  <a:cubicBezTo>
                    <a:pt x="119" y="931"/>
                    <a:pt x="113" y="929"/>
                    <a:pt x="108" y="924"/>
                  </a:cubicBezTo>
                  <a:cubicBezTo>
                    <a:pt x="101" y="917"/>
                    <a:pt x="100" y="909"/>
                    <a:pt x="100" y="903"/>
                  </a:cubicBezTo>
                  <a:cubicBezTo>
                    <a:pt x="100" y="897"/>
                    <a:pt x="100" y="894"/>
                    <a:pt x="97" y="891"/>
                  </a:cubicBezTo>
                  <a:cubicBezTo>
                    <a:pt x="94" y="887"/>
                    <a:pt x="71" y="877"/>
                    <a:pt x="54" y="874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55" y="855"/>
                    <a:pt x="55" y="855"/>
                    <a:pt x="55" y="855"/>
                  </a:cubicBezTo>
                  <a:cubicBezTo>
                    <a:pt x="57" y="855"/>
                    <a:pt x="59" y="854"/>
                    <a:pt x="61" y="853"/>
                  </a:cubicBezTo>
                  <a:cubicBezTo>
                    <a:pt x="63" y="853"/>
                    <a:pt x="64" y="853"/>
                    <a:pt x="65" y="852"/>
                  </a:cubicBezTo>
                  <a:cubicBezTo>
                    <a:pt x="65" y="851"/>
                    <a:pt x="65" y="849"/>
                    <a:pt x="64" y="847"/>
                  </a:cubicBezTo>
                  <a:cubicBezTo>
                    <a:pt x="63" y="818"/>
                    <a:pt x="60" y="810"/>
                    <a:pt x="58" y="809"/>
                  </a:cubicBezTo>
                  <a:cubicBezTo>
                    <a:pt x="56" y="809"/>
                    <a:pt x="54" y="809"/>
                    <a:pt x="52" y="809"/>
                  </a:cubicBezTo>
                  <a:cubicBezTo>
                    <a:pt x="35" y="809"/>
                    <a:pt x="27" y="802"/>
                    <a:pt x="23" y="796"/>
                  </a:cubicBezTo>
                  <a:cubicBezTo>
                    <a:pt x="16" y="786"/>
                    <a:pt x="16" y="770"/>
                    <a:pt x="24" y="750"/>
                  </a:cubicBezTo>
                  <a:cubicBezTo>
                    <a:pt x="23" y="739"/>
                    <a:pt x="27" y="729"/>
                    <a:pt x="34" y="721"/>
                  </a:cubicBezTo>
                  <a:cubicBezTo>
                    <a:pt x="49" y="704"/>
                    <a:pt x="79" y="701"/>
                    <a:pt x="95" y="701"/>
                  </a:cubicBezTo>
                  <a:cubicBezTo>
                    <a:pt x="101" y="701"/>
                    <a:pt x="106" y="701"/>
                    <a:pt x="111" y="702"/>
                  </a:cubicBezTo>
                  <a:cubicBezTo>
                    <a:pt x="118" y="703"/>
                    <a:pt x="119" y="701"/>
                    <a:pt x="124" y="696"/>
                  </a:cubicBezTo>
                  <a:cubicBezTo>
                    <a:pt x="127" y="691"/>
                    <a:pt x="132" y="685"/>
                    <a:pt x="141" y="680"/>
                  </a:cubicBezTo>
                  <a:cubicBezTo>
                    <a:pt x="149" y="676"/>
                    <a:pt x="158" y="675"/>
                    <a:pt x="167" y="675"/>
                  </a:cubicBezTo>
                  <a:cubicBezTo>
                    <a:pt x="177" y="674"/>
                    <a:pt x="186" y="673"/>
                    <a:pt x="190" y="668"/>
                  </a:cubicBezTo>
                  <a:cubicBezTo>
                    <a:pt x="202" y="654"/>
                    <a:pt x="216" y="646"/>
                    <a:pt x="229" y="640"/>
                  </a:cubicBezTo>
                  <a:cubicBezTo>
                    <a:pt x="245" y="632"/>
                    <a:pt x="258" y="626"/>
                    <a:pt x="264" y="605"/>
                  </a:cubicBezTo>
                  <a:cubicBezTo>
                    <a:pt x="272" y="571"/>
                    <a:pt x="277" y="525"/>
                    <a:pt x="250" y="495"/>
                  </a:cubicBezTo>
                  <a:cubicBezTo>
                    <a:pt x="239" y="484"/>
                    <a:pt x="239" y="484"/>
                    <a:pt x="239" y="484"/>
                  </a:cubicBezTo>
                  <a:cubicBezTo>
                    <a:pt x="318" y="465"/>
                    <a:pt x="318" y="465"/>
                    <a:pt x="318" y="465"/>
                  </a:cubicBezTo>
                  <a:cubicBezTo>
                    <a:pt x="325" y="464"/>
                    <a:pt x="332" y="462"/>
                    <a:pt x="333" y="461"/>
                  </a:cubicBezTo>
                  <a:cubicBezTo>
                    <a:pt x="334" y="459"/>
                    <a:pt x="334" y="451"/>
                    <a:pt x="333" y="443"/>
                  </a:cubicBezTo>
                  <a:cubicBezTo>
                    <a:pt x="333" y="438"/>
                    <a:pt x="333" y="438"/>
                    <a:pt x="333" y="438"/>
                  </a:cubicBezTo>
                  <a:cubicBezTo>
                    <a:pt x="332" y="424"/>
                    <a:pt x="339" y="409"/>
                    <a:pt x="346" y="396"/>
                  </a:cubicBezTo>
                  <a:cubicBezTo>
                    <a:pt x="348" y="392"/>
                    <a:pt x="350" y="388"/>
                    <a:pt x="351" y="384"/>
                  </a:cubicBezTo>
                  <a:cubicBezTo>
                    <a:pt x="357" y="368"/>
                    <a:pt x="365" y="358"/>
                    <a:pt x="380" y="358"/>
                  </a:cubicBezTo>
                  <a:cubicBezTo>
                    <a:pt x="385" y="358"/>
                    <a:pt x="390" y="359"/>
                    <a:pt x="396" y="360"/>
                  </a:cubicBezTo>
                  <a:cubicBezTo>
                    <a:pt x="400" y="361"/>
                    <a:pt x="406" y="362"/>
                    <a:pt x="412" y="363"/>
                  </a:cubicBezTo>
                  <a:cubicBezTo>
                    <a:pt x="422" y="364"/>
                    <a:pt x="429" y="367"/>
                    <a:pt x="433" y="369"/>
                  </a:cubicBezTo>
                  <a:cubicBezTo>
                    <a:pt x="436" y="371"/>
                    <a:pt x="438" y="372"/>
                    <a:pt x="439" y="372"/>
                  </a:cubicBezTo>
                  <a:cubicBezTo>
                    <a:pt x="442" y="372"/>
                    <a:pt x="446" y="370"/>
                    <a:pt x="452" y="367"/>
                  </a:cubicBezTo>
                  <a:cubicBezTo>
                    <a:pt x="455" y="366"/>
                    <a:pt x="455" y="358"/>
                    <a:pt x="454" y="348"/>
                  </a:cubicBezTo>
                  <a:cubicBezTo>
                    <a:pt x="454" y="341"/>
                    <a:pt x="453" y="333"/>
                    <a:pt x="455" y="326"/>
                  </a:cubicBezTo>
                  <a:cubicBezTo>
                    <a:pt x="462" y="302"/>
                    <a:pt x="472" y="299"/>
                    <a:pt x="483" y="297"/>
                  </a:cubicBezTo>
                  <a:cubicBezTo>
                    <a:pt x="488" y="296"/>
                    <a:pt x="490" y="296"/>
                    <a:pt x="492" y="291"/>
                  </a:cubicBezTo>
                  <a:cubicBezTo>
                    <a:pt x="503" y="272"/>
                    <a:pt x="511" y="270"/>
                    <a:pt x="521" y="268"/>
                  </a:cubicBezTo>
                  <a:cubicBezTo>
                    <a:pt x="525" y="268"/>
                    <a:pt x="530" y="267"/>
                    <a:pt x="538" y="262"/>
                  </a:cubicBezTo>
                  <a:cubicBezTo>
                    <a:pt x="548" y="255"/>
                    <a:pt x="548" y="255"/>
                    <a:pt x="548" y="255"/>
                  </a:cubicBezTo>
                  <a:cubicBezTo>
                    <a:pt x="552" y="267"/>
                    <a:pt x="552" y="267"/>
                    <a:pt x="552" y="267"/>
                  </a:cubicBezTo>
                  <a:cubicBezTo>
                    <a:pt x="558" y="290"/>
                    <a:pt x="575" y="315"/>
                    <a:pt x="594" y="319"/>
                  </a:cubicBezTo>
                  <a:cubicBezTo>
                    <a:pt x="637" y="327"/>
                    <a:pt x="643" y="341"/>
                    <a:pt x="654" y="375"/>
                  </a:cubicBezTo>
                  <a:cubicBezTo>
                    <a:pt x="655" y="381"/>
                    <a:pt x="657" y="386"/>
                    <a:pt x="660" y="393"/>
                  </a:cubicBezTo>
                  <a:cubicBezTo>
                    <a:pt x="662" y="399"/>
                    <a:pt x="662" y="413"/>
                    <a:pt x="661" y="444"/>
                  </a:cubicBezTo>
                  <a:cubicBezTo>
                    <a:pt x="661" y="450"/>
                    <a:pt x="661" y="455"/>
                    <a:pt x="661" y="459"/>
                  </a:cubicBezTo>
                  <a:cubicBezTo>
                    <a:pt x="671" y="462"/>
                    <a:pt x="682" y="463"/>
                    <a:pt x="694" y="465"/>
                  </a:cubicBezTo>
                  <a:cubicBezTo>
                    <a:pt x="712" y="468"/>
                    <a:pt x="730" y="471"/>
                    <a:pt x="745" y="477"/>
                  </a:cubicBezTo>
                  <a:cubicBezTo>
                    <a:pt x="752" y="480"/>
                    <a:pt x="759" y="483"/>
                    <a:pt x="767" y="485"/>
                  </a:cubicBezTo>
                  <a:cubicBezTo>
                    <a:pt x="791" y="494"/>
                    <a:pt x="819" y="504"/>
                    <a:pt x="833" y="525"/>
                  </a:cubicBezTo>
                  <a:cubicBezTo>
                    <a:pt x="837" y="532"/>
                    <a:pt x="837" y="532"/>
                    <a:pt x="837" y="532"/>
                  </a:cubicBezTo>
                  <a:cubicBezTo>
                    <a:pt x="866" y="580"/>
                    <a:pt x="878" y="590"/>
                    <a:pt x="884" y="590"/>
                  </a:cubicBezTo>
                  <a:cubicBezTo>
                    <a:pt x="925" y="588"/>
                    <a:pt x="965" y="586"/>
                    <a:pt x="1006" y="585"/>
                  </a:cubicBezTo>
                  <a:cubicBezTo>
                    <a:pt x="1008" y="585"/>
                    <a:pt x="1008" y="585"/>
                    <a:pt x="1008" y="585"/>
                  </a:cubicBezTo>
                  <a:cubicBezTo>
                    <a:pt x="1028" y="585"/>
                    <a:pt x="1043" y="594"/>
                    <a:pt x="1057" y="603"/>
                  </a:cubicBezTo>
                  <a:cubicBezTo>
                    <a:pt x="1067" y="608"/>
                    <a:pt x="1075" y="614"/>
                    <a:pt x="1085" y="617"/>
                  </a:cubicBezTo>
                  <a:cubicBezTo>
                    <a:pt x="1091" y="619"/>
                    <a:pt x="1098" y="622"/>
                    <a:pt x="1107" y="625"/>
                  </a:cubicBezTo>
                  <a:cubicBezTo>
                    <a:pt x="1125" y="633"/>
                    <a:pt x="1151" y="644"/>
                    <a:pt x="1164" y="644"/>
                  </a:cubicBezTo>
                  <a:cubicBezTo>
                    <a:pt x="1166" y="644"/>
                    <a:pt x="1167" y="644"/>
                    <a:pt x="1168" y="643"/>
                  </a:cubicBezTo>
                  <a:cubicBezTo>
                    <a:pt x="1177" y="640"/>
                    <a:pt x="1188" y="635"/>
                    <a:pt x="1199" y="630"/>
                  </a:cubicBezTo>
                  <a:cubicBezTo>
                    <a:pt x="1222" y="619"/>
                    <a:pt x="1246" y="609"/>
                    <a:pt x="1270" y="605"/>
                  </a:cubicBezTo>
                  <a:cubicBezTo>
                    <a:pt x="1280" y="603"/>
                    <a:pt x="1293" y="603"/>
                    <a:pt x="1306" y="603"/>
                  </a:cubicBezTo>
                  <a:cubicBezTo>
                    <a:pt x="1322" y="604"/>
                    <a:pt x="1337" y="606"/>
                    <a:pt x="1356" y="596"/>
                  </a:cubicBezTo>
                  <a:cubicBezTo>
                    <a:pt x="1367" y="591"/>
                    <a:pt x="1409" y="555"/>
                    <a:pt x="1417" y="543"/>
                  </a:cubicBezTo>
                  <a:cubicBezTo>
                    <a:pt x="1408" y="527"/>
                    <a:pt x="1406" y="508"/>
                    <a:pt x="1411" y="494"/>
                  </a:cubicBezTo>
                  <a:cubicBezTo>
                    <a:pt x="1414" y="485"/>
                    <a:pt x="1422" y="474"/>
                    <a:pt x="1440" y="469"/>
                  </a:cubicBezTo>
                  <a:cubicBezTo>
                    <a:pt x="1449" y="467"/>
                    <a:pt x="1460" y="473"/>
                    <a:pt x="1470" y="478"/>
                  </a:cubicBezTo>
                  <a:cubicBezTo>
                    <a:pt x="1475" y="482"/>
                    <a:pt x="1481" y="486"/>
                    <a:pt x="1484" y="486"/>
                  </a:cubicBezTo>
                  <a:cubicBezTo>
                    <a:pt x="1491" y="485"/>
                    <a:pt x="1505" y="471"/>
                    <a:pt x="1512" y="463"/>
                  </a:cubicBezTo>
                  <a:cubicBezTo>
                    <a:pt x="1517" y="458"/>
                    <a:pt x="1521" y="454"/>
                    <a:pt x="1525" y="451"/>
                  </a:cubicBezTo>
                  <a:cubicBezTo>
                    <a:pt x="1531" y="445"/>
                    <a:pt x="1539" y="444"/>
                    <a:pt x="1546" y="443"/>
                  </a:cubicBezTo>
                  <a:cubicBezTo>
                    <a:pt x="1551" y="442"/>
                    <a:pt x="1555" y="441"/>
                    <a:pt x="1558" y="439"/>
                  </a:cubicBezTo>
                  <a:cubicBezTo>
                    <a:pt x="1567" y="432"/>
                    <a:pt x="1576" y="422"/>
                    <a:pt x="1585" y="412"/>
                  </a:cubicBezTo>
                  <a:cubicBezTo>
                    <a:pt x="1590" y="406"/>
                    <a:pt x="1594" y="401"/>
                    <a:pt x="1599" y="396"/>
                  </a:cubicBezTo>
                  <a:cubicBezTo>
                    <a:pt x="1607" y="387"/>
                    <a:pt x="1626" y="383"/>
                    <a:pt x="1662" y="383"/>
                  </a:cubicBezTo>
                  <a:cubicBezTo>
                    <a:pt x="1669" y="383"/>
                    <a:pt x="1675" y="383"/>
                    <a:pt x="1681" y="383"/>
                  </a:cubicBezTo>
                  <a:cubicBezTo>
                    <a:pt x="1686" y="384"/>
                    <a:pt x="1686" y="384"/>
                    <a:pt x="1686" y="384"/>
                  </a:cubicBezTo>
                  <a:cubicBezTo>
                    <a:pt x="1683" y="378"/>
                    <a:pt x="1681" y="373"/>
                    <a:pt x="1679" y="367"/>
                  </a:cubicBezTo>
                  <a:cubicBezTo>
                    <a:pt x="1675" y="357"/>
                    <a:pt x="1671" y="347"/>
                    <a:pt x="1663" y="339"/>
                  </a:cubicBezTo>
                  <a:cubicBezTo>
                    <a:pt x="1659" y="335"/>
                    <a:pt x="1656" y="333"/>
                    <a:pt x="1654" y="333"/>
                  </a:cubicBezTo>
                  <a:cubicBezTo>
                    <a:pt x="1651" y="333"/>
                    <a:pt x="1647" y="337"/>
                    <a:pt x="1643" y="340"/>
                  </a:cubicBezTo>
                  <a:cubicBezTo>
                    <a:pt x="1634" y="348"/>
                    <a:pt x="1624" y="357"/>
                    <a:pt x="1607" y="355"/>
                  </a:cubicBezTo>
                  <a:cubicBezTo>
                    <a:pt x="1597" y="354"/>
                    <a:pt x="1597" y="354"/>
                    <a:pt x="1597" y="354"/>
                  </a:cubicBezTo>
                  <a:cubicBezTo>
                    <a:pt x="1570" y="351"/>
                    <a:pt x="1548" y="349"/>
                    <a:pt x="1551" y="306"/>
                  </a:cubicBezTo>
                  <a:cubicBezTo>
                    <a:pt x="1553" y="268"/>
                    <a:pt x="1555" y="253"/>
                    <a:pt x="1576" y="221"/>
                  </a:cubicBezTo>
                  <a:cubicBezTo>
                    <a:pt x="1581" y="212"/>
                    <a:pt x="1589" y="207"/>
                    <a:pt x="1597" y="207"/>
                  </a:cubicBezTo>
                  <a:cubicBezTo>
                    <a:pt x="1606" y="207"/>
                    <a:pt x="1615" y="213"/>
                    <a:pt x="1622" y="218"/>
                  </a:cubicBezTo>
                  <a:cubicBezTo>
                    <a:pt x="1629" y="223"/>
                    <a:pt x="1637" y="227"/>
                    <a:pt x="1643" y="227"/>
                  </a:cubicBezTo>
                  <a:cubicBezTo>
                    <a:pt x="1668" y="226"/>
                    <a:pt x="1681" y="203"/>
                    <a:pt x="1690" y="182"/>
                  </a:cubicBezTo>
                  <a:cubicBezTo>
                    <a:pt x="1694" y="175"/>
                    <a:pt x="1697" y="166"/>
                    <a:pt x="1699" y="157"/>
                  </a:cubicBezTo>
                  <a:cubicBezTo>
                    <a:pt x="1704" y="139"/>
                    <a:pt x="1710" y="121"/>
                    <a:pt x="1725" y="107"/>
                  </a:cubicBezTo>
                  <a:cubicBezTo>
                    <a:pt x="1736" y="98"/>
                    <a:pt x="1743" y="82"/>
                    <a:pt x="1741" y="77"/>
                  </a:cubicBezTo>
                  <a:cubicBezTo>
                    <a:pt x="1740" y="76"/>
                    <a:pt x="1736" y="76"/>
                    <a:pt x="1736" y="76"/>
                  </a:cubicBezTo>
                  <a:cubicBezTo>
                    <a:pt x="1733" y="76"/>
                    <a:pt x="1730" y="77"/>
                    <a:pt x="1725" y="78"/>
                  </a:cubicBezTo>
                  <a:cubicBezTo>
                    <a:pt x="1709" y="83"/>
                    <a:pt x="1709" y="83"/>
                    <a:pt x="1709" y="83"/>
                  </a:cubicBezTo>
                  <a:cubicBezTo>
                    <a:pt x="1714" y="66"/>
                    <a:pt x="1714" y="66"/>
                    <a:pt x="1714" y="66"/>
                  </a:cubicBezTo>
                  <a:cubicBezTo>
                    <a:pt x="1728" y="25"/>
                    <a:pt x="1759" y="15"/>
                    <a:pt x="1785" y="11"/>
                  </a:cubicBezTo>
                  <a:cubicBezTo>
                    <a:pt x="1847" y="2"/>
                    <a:pt x="1847" y="2"/>
                    <a:pt x="1847" y="2"/>
                  </a:cubicBezTo>
                  <a:cubicBezTo>
                    <a:pt x="1861" y="0"/>
                    <a:pt x="1870" y="7"/>
                    <a:pt x="1878" y="14"/>
                  </a:cubicBezTo>
                  <a:cubicBezTo>
                    <a:pt x="1882" y="17"/>
                    <a:pt x="1886" y="20"/>
                    <a:pt x="1890" y="22"/>
                  </a:cubicBezTo>
                  <a:cubicBezTo>
                    <a:pt x="1897" y="25"/>
                    <a:pt x="1905" y="27"/>
                    <a:pt x="1913" y="29"/>
                  </a:cubicBezTo>
                  <a:cubicBezTo>
                    <a:pt x="1936" y="36"/>
                    <a:pt x="1962" y="43"/>
                    <a:pt x="1969" y="82"/>
                  </a:cubicBezTo>
                  <a:cubicBezTo>
                    <a:pt x="1971" y="98"/>
                    <a:pt x="1977" y="111"/>
                    <a:pt x="1983" y="126"/>
                  </a:cubicBezTo>
                  <a:cubicBezTo>
                    <a:pt x="1989" y="140"/>
                    <a:pt x="1995" y="155"/>
                    <a:pt x="1998" y="172"/>
                  </a:cubicBezTo>
                  <a:cubicBezTo>
                    <a:pt x="2001" y="187"/>
                    <a:pt x="2001" y="187"/>
                    <a:pt x="2001" y="187"/>
                  </a:cubicBezTo>
                  <a:cubicBezTo>
                    <a:pt x="2007" y="225"/>
                    <a:pt x="2007" y="225"/>
                    <a:pt x="2051" y="233"/>
                  </a:cubicBezTo>
                  <a:cubicBezTo>
                    <a:pt x="2088" y="239"/>
                    <a:pt x="2115" y="260"/>
                    <a:pt x="2129" y="294"/>
                  </a:cubicBezTo>
                  <a:cubicBezTo>
                    <a:pt x="2131" y="300"/>
                    <a:pt x="2133" y="306"/>
                    <a:pt x="2134" y="312"/>
                  </a:cubicBezTo>
                  <a:cubicBezTo>
                    <a:pt x="2138" y="330"/>
                    <a:pt x="2141" y="335"/>
                    <a:pt x="2149" y="335"/>
                  </a:cubicBezTo>
                  <a:cubicBezTo>
                    <a:pt x="2153" y="335"/>
                    <a:pt x="2159" y="334"/>
                    <a:pt x="2165" y="331"/>
                  </a:cubicBezTo>
                  <a:cubicBezTo>
                    <a:pt x="2182" y="324"/>
                    <a:pt x="2182" y="324"/>
                    <a:pt x="2182" y="324"/>
                  </a:cubicBezTo>
                  <a:cubicBezTo>
                    <a:pt x="2210" y="312"/>
                    <a:pt x="2236" y="301"/>
                    <a:pt x="2264" y="289"/>
                  </a:cubicBezTo>
                  <a:cubicBezTo>
                    <a:pt x="2287" y="280"/>
                    <a:pt x="2287" y="280"/>
                    <a:pt x="2287" y="280"/>
                  </a:cubicBezTo>
                  <a:cubicBezTo>
                    <a:pt x="2276" y="302"/>
                    <a:pt x="2276" y="302"/>
                    <a:pt x="2276" y="302"/>
                  </a:cubicBezTo>
                  <a:cubicBezTo>
                    <a:pt x="2272" y="309"/>
                    <a:pt x="2273" y="315"/>
                    <a:pt x="2274" y="323"/>
                  </a:cubicBezTo>
                  <a:cubicBezTo>
                    <a:pt x="2276" y="330"/>
                    <a:pt x="2277" y="339"/>
                    <a:pt x="2274" y="348"/>
                  </a:cubicBezTo>
                  <a:cubicBezTo>
                    <a:pt x="2272" y="356"/>
                    <a:pt x="2268" y="363"/>
                    <a:pt x="2262" y="370"/>
                  </a:cubicBezTo>
                  <a:cubicBezTo>
                    <a:pt x="2257" y="377"/>
                    <a:pt x="2252" y="384"/>
                    <a:pt x="2250" y="390"/>
                  </a:cubicBezTo>
                  <a:cubicBezTo>
                    <a:pt x="2249" y="394"/>
                    <a:pt x="2248" y="398"/>
                    <a:pt x="2247" y="403"/>
                  </a:cubicBezTo>
                  <a:cubicBezTo>
                    <a:pt x="2236" y="445"/>
                    <a:pt x="2223" y="485"/>
                    <a:pt x="2199" y="492"/>
                  </a:cubicBezTo>
                  <a:cubicBezTo>
                    <a:pt x="2191" y="495"/>
                    <a:pt x="2182" y="490"/>
                    <a:pt x="2174" y="486"/>
                  </a:cubicBezTo>
                  <a:cubicBezTo>
                    <a:pt x="2170" y="483"/>
                    <a:pt x="2165" y="480"/>
                    <a:pt x="2163" y="480"/>
                  </a:cubicBezTo>
                  <a:cubicBezTo>
                    <a:pt x="2159" y="484"/>
                    <a:pt x="2155" y="487"/>
                    <a:pt x="2152" y="490"/>
                  </a:cubicBezTo>
                  <a:cubicBezTo>
                    <a:pt x="2140" y="500"/>
                    <a:pt x="2138" y="501"/>
                    <a:pt x="2144" y="516"/>
                  </a:cubicBezTo>
                  <a:cubicBezTo>
                    <a:pt x="2154" y="546"/>
                    <a:pt x="2143" y="563"/>
                    <a:pt x="2134" y="578"/>
                  </a:cubicBezTo>
                  <a:cubicBezTo>
                    <a:pt x="2128" y="587"/>
                    <a:pt x="2123" y="595"/>
                    <a:pt x="2122" y="607"/>
                  </a:cubicBezTo>
                  <a:cubicBezTo>
                    <a:pt x="2121" y="639"/>
                    <a:pt x="2121" y="639"/>
                    <a:pt x="2121" y="639"/>
                  </a:cubicBezTo>
                  <a:cubicBezTo>
                    <a:pt x="2105" y="611"/>
                    <a:pt x="2105" y="611"/>
                    <a:pt x="2105" y="611"/>
                  </a:cubicBezTo>
                  <a:cubicBezTo>
                    <a:pt x="2104" y="608"/>
                    <a:pt x="2101" y="606"/>
                    <a:pt x="2098" y="603"/>
                  </a:cubicBezTo>
                  <a:cubicBezTo>
                    <a:pt x="2097" y="603"/>
                    <a:pt x="2097" y="603"/>
                    <a:pt x="2096" y="602"/>
                  </a:cubicBezTo>
                  <a:cubicBezTo>
                    <a:pt x="2083" y="624"/>
                    <a:pt x="2067" y="644"/>
                    <a:pt x="2038" y="646"/>
                  </a:cubicBezTo>
                  <a:cubicBezTo>
                    <a:pt x="2040" y="655"/>
                    <a:pt x="2039" y="662"/>
                    <a:pt x="2035" y="668"/>
                  </a:cubicBezTo>
                  <a:cubicBezTo>
                    <a:pt x="2033" y="671"/>
                    <a:pt x="2028" y="675"/>
                    <a:pt x="2018" y="675"/>
                  </a:cubicBezTo>
                  <a:cubicBezTo>
                    <a:pt x="2011" y="675"/>
                    <a:pt x="2003" y="673"/>
                    <a:pt x="1995" y="670"/>
                  </a:cubicBezTo>
                  <a:cubicBezTo>
                    <a:pt x="1990" y="668"/>
                    <a:pt x="1983" y="667"/>
                    <a:pt x="1980" y="667"/>
                  </a:cubicBezTo>
                  <a:cubicBezTo>
                    <a:pt x="1966" y="680"/>
                    <a:pt x="1951" y="690"/>
                    <a:pt x="1937" y="699"/>
                  </a:cubicBezTo>
                  <a:cubicBezTo>
                    <a:pt x="1929" y="705"/>
                    <a:pt x="1919" y="711"/>
                    <a:pt x="1910" y="718"/>
                  </a:cubicBezTo>
                  <a:cubicBezTo>
                    <a:pt x="1908" y="720"/>
                    <a:pt x="1906" y="723"/>
                    <a:pt x="1904" y="727"/>
                  </a:cubicBezTo>
                  <a:cubicBezTo>
                    <a:pt x="1900" y="734"/>
                    <a:pt x="1894" y="744"/>
                    <a:pt x="1882" y="747"/>
                  </a:cubicBezTo>
                  <a:cubicBezTo>
                    <a:pt x="1879" y="747"/>
                    <a:pt x="1876" y="748"/>
                    <a:pt x="1873" y="748"/>
                  </a:cubicBezTo>
                  <a:cubicBezTo>
                    <a:pt x="1863" y="750"/>
                    <a:pt x="1854" y="752"/>
                    <a:pt x="1846" y="756"/>
                  </a:cubicBezTo>
                  <a:cubicBezTo>
                    <a:pt x="1841" y="760"/>
                    <a:pt x="1835" y="764"/>
                    <a:pt x="1830" y="768"/>
                  </a:cubicBezTo>
                  <a:cubicBezTo>
                    <a:pt x="1810" y="783"/>
                    <a:pt x="1788" y="799"/>
                    <a:pt x="1768" y="799"/>
                  </a:cubicBezTo>
                  <a:cubicBezTo>
                    <a:pt x="1717" y="799"/>
                    <a:pt x="1717" y="799"/>
                    <a:pt x="1717" y="799"/>
                  </a:cubicBezTo>
                  <a:cubicBezTo>
                    <a:pt x="1764" y="782"/>
                    <a:pt x="1764" y="782"/>
                    <a:pt x="1764" y="782"/>
                  </a:cubicBezTo>
                  <a:cubicBezTo>
                    <a:pt x="1773" y="778"/>
                    <a:pt x="1777" y="773"/>
                    <a:pt x="1777" y="770"/>
                  </a:cubicBezTo>
                  <a:cubicBezTo>
                    <a:pt x="1777" y="768"/>
                    <a:pt x="1774" y="765"/>
                    <a:pt x="1770" y="763"/>
                  </a:cubicBezTo>
                  <a:cubicBezTo>
                    <a:pt x="1759" y="759"/>
                    <a:pt x="1759" y="759"/>
                    <a:pt x="1759" y="759"/>
                  </a:cubicBezTo>
                  <a:cubicBezTo>
                    <a:pt x="1766" y="750"/>
                    <a:pt x="1766" y="750"/>
                    <a:pt x="1766" y="750"/>
                  </a:cubicBezTo>
                  <a:cubicBezTo>
                    <a:pt x="1768" y="747"/>
                    <a:pt x="1771" y="744"/>
                    <a:pt x="1774" y="740"/>
                  </a:cubicBezTo>
                  <a:cubicBezTo>
                    <a:pt x="1780" y="733"/>
                    <a:pt x="1796" y="715"/>
                    <a:pt x="1796" y="709"/>
                  </a:cubicBezTo>
                  <a:cubicBezTo>
                    <a:pt x="1791" y="700"/>
                    <a:pt x="1786" y="694"/>
                    <a:pt x="1783" y="694"/>
                  </a:cubicBezTo>
                  <a:cubicBezTo>
                    <a:pt x="1781" y="694"/>
                    <a:pt x="1775" y="695"/>
                    <a:pt x="1766" y="708"/>
                  </a:cubicBezTo>
                  <a:cubicBezTo>
                    <a:pt x="1757" y="719"/>
                    <a:pt x="1746" y="727"/>
                    <a:pt x="1736" y="734"/>
                  </a:cubicBezTo>
                  <a:cubicBezTo>
                    <a:pt x="1726" y="741"/>
                    <a:pt x="1717" y="747"/>
                    <a:pt x="1712" y="755"/>
                  </a:cubicBezTo>
                  <a:cubicBezTo>
                    <a:pt x="1701" y="771"/>
                    <a:pt x="1683" y="775"/>
                    <a:pt x="1670" y="778"/>
                  </a:cubicBezTo>
                  <a:cubicBezTo>
                    <a:pt x="1665" y="779"/>
                    <a:pt x="1658" y="781"/>
                    <a:pt x="1657" y="782"/>
                  </a:cubicBezTo>
                  <a:cubicBezTo>
                    <a:pt x="1650" y="792"/>
                    <a:pt x="1648" y="798"/>
                    <a:pt x="1649" y="803"/>
                  </a:cubicBezTo>
                  <a:cubicBezTo>
                    <a:pt x="1650" y="807"/>
                    <a:pt x="1655" y="812"/>
                    <a:pt x="1663" y="816"/>
                  </a:cubicBezTo>
                  <a:cubicBezTo>
                    <a:pt x="1675" y="823"/>
                    <a:pt x="1682" y="832"/>
                    <a:pt x="1688" y="841"/>
                  </a:cubicBezTo>
                  <a:cubicBezTo>
                    <a:pt x="1694" y="848"/>
                    <a:pt x="1698" y="854"/>
                    <a:pt x="1707" y="858"/>
                  </a:cubicBezTo>
                  <a:cubicBezTo>
                    <a:pt x="1712" y="857"/>
                    <a:pt x="1720" y="851"/>
                    <a:pt x="1726" y="845"/>
                  </a:cubicBezTo>
                  <a:cubicBezTo>
                    <a:pt x="1736" y="837"/>
                    <a:pt x="1745" y="829"/>
                    <a:pt x="1755" y="829"/>
                  </a:cubicBezTo>
                  <a:cubicBezTo>
                    <a:pt x="1759" y="829"/>
                    <a:pt x="1762" y="830"/>
                    <a:pt x="1765" y="832"/>
                  </a:cubicBezTo>
                  <a:cubicBezTo>
                    <a:pt x="1785" y="844"/>
                    <a:pt x="1797" y="846"/>
                    <a:pt x="1822" y="848"/>
                  </a:cubicBezTo>
                  <a:cubicBezTo>
                    <a:pt x="1832" y="849"/>
                    <a:pt x="1832" y="849"/>
                    <a:pt x="1832" y="849"/>
                  </a:cubicBezTo>
                  <a:cubicBezTo>
                    <a:pt x="1830" y="859"/>
                    <a:pt x="1830" y="859"/>
                    <a:pt x="1830" y="859"/>
                  </a:cubicBezTo>
                  <a:cubicBezTo>
                    <a:pt x="1829" y="868"/>
                    <a:pt x="1823" y="881"/>
                    <a:pt x="1817" y="889"/>
                  </a:cubicBezTo>
                  <a:cubicBezTo>
                    <a:pt x="1809" y="899"/>
                    <a:pt x="1809" y="899"/>
                    <a:pt x="1809" y="899"/>
                  </a:cubicBezTo>
                  <a:cubicBezTo>
                    <a:pt x="1802" y="888"/>
                    <a:pt x="1802" y="888"/>
                    <a:pt x="1802" y="888"/>
                  </a:cubicBezTo>
                  <a:cubicBezTo>
                    <a:pt x="1800" y="884"/>
                    <a:pt x="1798" y="884"/>
                    <a:pt x="1797" y="884"/>
                  </a:cubicBezTo>
                  <a:cubicBezTo>
                    <a:pt x="1790" y="884"/>
                    <a:pt x="1778" y="894"/>
                    <a:pt x="1769" y="902"/>
                  </a:cubicBezTo>
                  <a:cubicBezTo>
                    <a:pt x="1759" y="910"/>
                    <a:pt x="1749" y="918"/>
                    <a:pt x="1740" y="919"/>
                  </a:cubicBezTo>
                  <a:cubicBezTo>
                    <a:pt x="1736" y="932"/>
                    <a:pt x="1725" y="945"/>
                    <a:pt x="1716" y="957"/>
                  </a:cubicBezTo>
                  <a:cubicBezTo>
                    <a:pt x="1713" y="960"/>
                    <a:pt x="1711" y="963"/>
                    <a:pt x="1708" y="966"/>
                  </a:cubicBezTo>
                  <a:cubicBezTo>
                    <a:pt x="1736" y="986"/>
                    <a:pt x="1751" y="1015"/>
                    <a:pt x="1766" y="1042"/>
                  </a:cubicBezTo>
                  <a:cubicBezTo>
                    <a:pt x="1776" y="1062"/>
                    <a:pt x="1786" y="1082"/>
                    <a:pt x="1802" y="1100"/>
                  </a:cubicBezTo>
                  <a:cubicBezTo>
                    <a:pt x="1823" y="1124"/>
                    <a:pt x="1823" y="1124"/>
                    <a:pt x="1823" y="1124"/>
                  </a:cubicBezTo>
                  <a:cubicBezTo>
                    <a:pt x="1793" y="1115"/>
                    <a:pt x="1793" y="1115"/>
                    <a:pt x="1793" y="1115"/>
                  </a:cubicBezTo>
                  <a:cubicBezTo>
                    <a:pt x="1789" y="1114"/>
                    <a:pt x="1786" y="1113"/>
                    <a:pt x="1783" y="1112"/>
                  </a:cubicBezTo>
                  <a:cubicBezTo>
                    <a:pt x="1787" y="1116"/>
                    <a:pt x="1791" y="1120"/>
                    <a:pt x="1794" y="1123"/>
                  </a:cubicBezTo>
                  <a:cubicBezTo>
                    <a:pt x="1810" y="1140"/>
                    <a:pt x="1810" y="1140"/>
                    <a:pt x="1810" y="1140"/>
                  </a:cubicBezTo>
                  <a:cubicBezTo>
                    <a:pt x="1800" y="1146"/>
                    <a:pt x="1800" y="1146"/>
                    <a:pt x="1800" y="1146"/>
                  </a:cubicBezTo>
                  <a:cubicBezTo>
                    <a:pt x="1791" y="1151"/>
                    <a:pt x="1783" y="1155"/>
                    <a:pt x="1774" y="1160"/>
                  </a:cubicBezTo>
                  <a:cubicBezTo>
                    <a:pt x="1784" y="1162"/>
                    <a:pt x="1793" y="1167"/>
                    <a:pt x="1803" y="1175"/>
                  </a:cubicBezTo>
                  <a:cubicBezTo>
                    <a:pt x="1812" y="1183"/>
                    <a:pt x="1812" y="1183"/>
                    <a:pt x="1812" y="1183"/>
                  </a:cubicBezTo>
                  <a:cubicBezTo>
                    <a:pt x="1803" y="1190"/>
                    <a:pt x="1803" y="1190"/>
                    <a:pt x="1803" y="1190"/>
                  </a:cubicBezTo>
                  <a:cubicBezTo>
                    <a:pt x="1802" y="1190"/>
                    <a:pt x="1802" y="1190"/>
                    <a:pt x="1802" y="1191"/>
                  </a:cubicBezTo>
                  <a:cubicBezTo>
                    <a:pt x="1801" y="1196"/>
                    <a:pt x="1801" y="1196"/>
                    <a:pt x="1801" y="1196"/>
                  </a:cubicBezTo>
                  <a:cubicBezTo>
                    <a:pt x="1800" y="1200"/>
                    <a:pt x="1800" y="1202"/>
                    <a:pt x="1800" y="1204"/>
                  </a:cubicBezTo>
                  <a:cubicBezTo>
                    <a:pt x="1800" y="1213"/>
                    <a:pt x="1796" y="1216"/>
                    <a:pt x="1789" y="1218"/>
                  </a:cubicBezTo>
                  <a:cubicBezTo>
                    <a:pt x="1791" y="1233"/>
                    <a:pt x="1786" y="1247"/>
                    <a:pt x="1782" y="1259"/>
                  </a:cubicBezTo>
                  <a:cubicBezTo>
                    <a:pt x="1779" y="1266"/>
                    <a:pt x="1779" y="1266"/>
                    <a:pt x="1779" y="1266"/>
                  </a:cubicBezTo>
                  <a:cubicBezTo>
                    <a:pt x="1771" y="1264"/>
                    <a:pt x="1771" y="1264"/>
                    <a:pt x="1771" y="1264"/>
                  </a:cubicBezTo>
                  <a:cubicBezTo>
                    <a:pt x="1771" y="1264"/>
                    <a:pt x="1771" y="1264"/>
                    <a:pt x="1771" y="1264"/>
                  </a:cubicBezTo>
                  <a:cubicBezTo>
                    <a:pt x="1760" y="1264"/>
                    <a:pt x="1746" y="1294"/>
                    <a:pt x="1738" y="1309"/>
                  </a:cubicBezTo>
                  <a:cubicBezTo>
                    <a:pt x="1735" y="1316"/>
                    <a:pt x="1732" y="1322"/>
                    <a:pt x="1729" y="1327"/>
                  </a:cubicBezTo>
                  <a:cubicBezTo>
                    <a:pt x="1716" y="1348"/>
                    <a:pt x="1716" y="1348"/>
                    <a:pt x="1716" y="1348"/>
                  </a:cubicBezTo>
                  <a:cubicBezTo>
                    <a:pt x="1715" y="1354"/>
                    <a:pt x="1713" y="1362"/>
                    <a:pt x="1711" y="1369"/>
                  </a:cubicBezTo>
                  <a:cubicBezTo>
                    <a:pt x="1708" y="1378"/>
                    <a:pt x="1708" y="1378"/>
                    <a:pt x="1708" y="1378"/>
                  </a:cubicBezTo>
                  <a:cubicBezTo>
                    <a:pt x="1701" y="1376"/>
                    <a:pt x="1701" y="1376"/>
                    <a:pt x="1701" y="1376"/>
                  </a:cubicBezTo>
                  <a:cubicBezTo>
                    <a:pt x="1697" y="1378"/>
                    <a:pt x="1684" y="1388"/>
                    <a:pt x="1648" y="1429"/>
                  </a:cubicBezTo>
                  <a:cubicBezTo>
                    <a:pt x="1645" y="1433"/>
                    <a:pt x="1643" y="1435"/>
                    <a:pt x="1642" y="1436"/>
                  </a:cubicBezTo>
                  <a:cubicBezTo>
                    <a:pt x="1619" y="1458"/>
                    <a:pt x="1593" y="1467"/>
                    <a:pt x="1567" y="1475"/>
                  </a:cubicBezTo>
                  <a:cubicBezTo>
                    <a:pt x="1557" y="1479"/>
                    <a:pt x="1547" y="1482"/>
                    <a:pt x="1537" y="1486"/>
                  </a:cubicBezTo>
                  <a:cubicBezTo>
                    <a:pt x="1530" y="1489"/>
                    <a:pt x="1530" y="1489"/>
                    <a:pt x="1530" y="1489"/>
                  </a:cubicBezTo>
                  <a:cubicBezTo>
                    <a:pt x="1530" y="1490"/>
                    <a:pt x="1530" y="1490"/>
                    <a:pt x="1530" y="1490"/>
                  </a:cubicBezTo>
                  <a:cubicBezTo>
                    <a:pt x="1525" y="1499"/>
                    <a:pt x="1525" y="1499"/>
                    <a:pt x="1525" y="1499"/>
                  </a:cubicBezTo>
                  <a:cubicBezTo>
                    <a:pt x="1517" y="1493"/>
                    <a:pt x="1517" y="1493"/>
                    <a:pt x="1517" y="1493"/>
                  </a:cubicBezTo>
                  <a:cubicBezTo>
                    <a:pt x="1513" y="1497"/>
                    <a:pt x="1508" y="1497"/>
                    <a:pt x="1506" y="1497"/>
                  </a:cubicBezTo>
                  <a:cubicBezTo>
                    <a:pt x="1503" y="1497"/>
                    <a:pt x="1500" y="1496"/>
                    <a:pt x="1497" y="1495"/>
                  </a:cubicBezTo>
                  <a:cubicBezTo>
                    <a:pt x="1500" y="1521"/>
                    <a:pt x="1500" y="1521"/>
                    <a:pt x="1500" y="1521"/>
                  </a:cubicBezTo>
                  <a:cubicBezTo>
                    <a:pt x="1480" y="1497"/>
                    <a:pt x="1480" y="1497"/>
                    <a:pt x="1480" y="1497"/>
                  </a:cubicBezTo>
                  <a:cubicBezTo>
                    <a:pt x="1479" y="1496"/>
                    <a:pt x="1478" y="1495"/>
                    <a:pt x="1477" y="1494"/>
                  </a:cubicBezTo>
                  <a:cubicBezTo>
                    <a:pt x="1468" y="1515"/>
                    <a:pt x="1438" y="1522"/>
                    <a:pt x="1413" y="1528"/>
                  </a:cubicBezTo>
                  <a:cubicBezTo>
                    <a:pt x="1397" y="1532"/>
                    <a:pt x="1376" y="1537"/>
                    <a:pt x="1373" y="1544"/>
                  </a:cubicBezTo>
                  <a:cubicBezTo>
                    <a:pt x="1372" y="1547"/>
                    <a:pt x="1375" y="1553"/>
                    <a:pt x="1381" y="1559"/>
                  </a:cubicBezTo>
                  <a:cubicBezTo>
                    <a:pt x="1388" y="1568"/>
                    <a:pt x="1388" y="1568"/>
                    <a:pt x="1388" y="1568"/>
                  </a:cubicBezTo>
                  <a:cubicBezTo>
                    <a:pt x="1378" y="1573"/>
                    <a:pt x="1378" y="1573"/>
                    <a:pt x="1378" y="1573"/>
                  </a:cubicBezTo>
                  <a:cubicBezTo>
                    <a:pt x="1373" y="1576"/>
                    <a:pt x="1369" y="1577"/>
                    <a:pt x="1365" y="1577"/>
                  </a:cubicBezTo>
                  <a:close/>
                  <a:moveTo>
                    <a:pt x="1359" y="1498"/>
                  </a:moveTo>
                  <a:cubicBezTo>
                    <a:pt x="1355" y="1521"/>
                    <a:pt x="1355" y="1521"/>
                    <a:pt x="1355" y="1521"/>
                  </a:cubicBezTo>
                  <a:cubicBezTo>
                    <a:pt x="1353" y="1526"/>
                    <a:pt x="1354" y="1534"/>
                    <a:pt x="1355" y="1542"/>
                  </a:cubicBezTo>
                  <a:cubicBezTo>
                    <a:pt x="1355" y="1541"/>
                    <a:pt x="1356" y="1540"/>
                    <a:pt x="1356" y="1539"/>
                  </a:cubicBezTo>
                  <a:cubicBezTo>
                    <a:pt x="1361" y="1522"/>
                    <a:pt x="1384" y="1516"/>
                    <a:pt x="1409" y="1510"/>
                  </a:cubicBezTo>
                  <a:cubicBezTo>
                    <a:pt x="1441" y="1502"/>
                    <a:pt x="1463" y="1496"/>
                    <a:pt x="1461" y="1479"/>
                  </a:cubicBezTo>
                  <a:cubicBezTo>
                    <a:pt x="1458" y="1451"/>
                    <a:pt x="1458" y="1451"/>
                    <a:pt x="1458" y="1451"/>
                  </a:cubicBezTo>
                  <a:cubicBezTo>
                    <a:pt x="1477" y="1472"/>
                    <a:pt x="1477" y="1472"/>
                    <a:pt x="1477" y="1472"/>
                  </a:cubicBezTo>
                  <a:cubicBezTo>
                    <a:pt x="1477" y="1472"/>
                    <a:pt x="1478" y="1473"/>
                    <a:pt x="1478" y="1473"/>
                  </a:cubicBezTo>
                  <a:cubicBezTo>
                    <a:pt x="1478" y="1472"/>
                    <a:pt x="1478" y="1471"/>
                    <a:pt x="1478" y="1470"/>
                  </a:cubicBezTo>
                  <a:cubicBezTo>
                    <a:pt x="1495" y="1465"/>
                    <a:pt x="1495" y="1465"/>
                    <a:pt x="1495" y="1465"/>
                  </a:cubicBezTo>
                  <a:cubicBezTo>
                    <a:pt x="1496" y="1467"/>
                    <a:pt x="1497" y="1469"/>
                    <a:pt x="1498" y="1471"/>
                  </a:cubicBezTo>
                  <a:cubicBezTo>
                    <a:pt x="1513" y="1471"/>
                    <a:pt x="1513" y="1471"/>
                    <a:pt x="1513" y="1471"/>
                  </a:cubicBezTo>
                  <a:cubicBezTo>
                    <a:pt x="1518" y="1470"/>
                    <a:pt x="1519" y="1470"/>
                    <a:pt x="1520" y="1470"/>
                  </a:cubicBezTo>
                  <a:cubicBezTo>
                    <a:pt x="1522" y="1468"/>
                    <a:pt x="1524" y="1467"/>
                    <a:pt x="1526" y="1465"/>
                  </a:cubicBezTo>
                  <a:cubicBezTo>
                    <a:pt x="1537" y="1458"/>
                    <a:pt x="1537" y="1458"/>
                    <a:pt x="1537" y="1458"/>
                  </a:cubicBezTo>
                  <a:cubicBezTo>
                    <a:pt x="1539" y="1466"/>
                    <a:pt x="1539" y="1466"/>
                    <a:pt x="1539" y="1466"/>
                  </a:cubicBezTo>
                  <a:cubicBezTo>
                    <a:pt x="1547" y="1463"/>
                    <a:pt x="1554" y="1460"/>
                    <a:pt x="1562" y="1458"/>
                  </a:cubicBezTo>
                  <a:cubicBezTo>
                    <a:pt x="1585" y="1450"/>
                    <a:pt x="1610" y="1442"/>
                    <a:pt x="1629" y="1423"/>
                  </a:cubicBezTo>
                  <a:cubicBezTo>
                    <a:pt x="1630" y="1422"/>
                    <a:pt x="1632" y="1420"/>
                    <a:pt x="1634" y="1417"/>
                  </a:cubicBezTo>
                  <a:cubicBezTo>
                    <a:pt x="1670" y="1377"/>
                    <a:pt x="1685" y="1362"/>
                    <a:pt x="1695" y="1358"/>
                  </a:cubicBezTo>
                  <a:cubicBezTo>
                    <a:pt x="1697" y="1353"/>
                    <a:pt x="1698" y="1347"/>
                    <a:pt x="1699" y="1341"/>
                  </a:cubicBezTo>
                  <a:cubicBezTo>
                    <a:pt x="1701" y="1328"/>
                    <a:pt x="1703" y="1315"/>
                    <a:pt x="1712" y="1305"/>
                  </a:cubicBezTo>
                  <a:cubicBezTo>
                    <a:pt x="1725" y="1290"/>
                    <a:pt x="1725" y="1290"/>
                    <a:pt x="1725" y="1290"/>
                  </a:cubicBezTo>
                  <a:cubicBezTo>
                    <a:pt x="1726" y="1292"/>
                    <a:pt x="1726" y="1292"/>
                    <a:pt x="1726" y="1292"/>
                  </a:cubicBezTo>
                  <a:cubicBezTo>
                    <a:pt x="1737" y="1270"/>
                    <a:pt x="1750" y="1248"/>
                    <a:pt x="1767" y="1246"/>
                  </a:cubicBezTo>
                  <a:cubicBezTo>
                    <a:pt x="1771" y="1236"/>
                    <a:pt x="1773" y="1225"/>
                    <a:pt x="1770" y="1215"/>
                  </a:cubicBezTo>
                  <a:cubicBezTo>
                    <a:pt x="1767" y="1206"/>
                    <a:pt x="1767" y="1206"/>
                    <a:pt x="1767" y="1206"/>
                  </a:cubicBezTo>
                  <a:cubicBezTo>
                    <a:pt x="1779" y="1202"/>
                    <a:pt x="1779" y="1202"/>
                    <a:pt x="1779" y="1202"/>
                  </a:cubicBezTo>
                  <a:cubicBezTo>
                    <a:pt x="1779" y="1202"/>
                    <a:pt x="1779" y="1202"/>
                    <a:pt x="1780" y="1202"/>
                  </a:cubicBezTo>
                  <a:cubicBezTo>
                    <a:pt x="1774" y="1191"/>
                    <a:pt x="1774" y="1191"/>
                    <a:pt x="1774" y="1191"/>
                  </a:cubicBezTo>
                  <a:cubicBezTo>
                    <a:pt x="1777" y="1190"/>
                    <a:pt x="1780" y="1187"/>
                    <a:pt x="1783" y="1184"/>
                  </a:cubicBezTo>
                  <a:cubicBezTo>
                    <a:pt x="1766" y="1173"/>
                    <a:pt x="1756" y="1178"/>
                    <a:pt x="1737" y="1182"/>
                  </a:cubicBezTo>
                  <a:cubicBezTo>
                    <a:pt x="1675" y="1195"/>
                    <a:pt x="1675" y="1195"/>
                    <a:pt x="1675" y="1195"/>
                  </a:cubicBezTo>
                  <a:cubicBezTo>
                    <a:pt x="1728" y="1165"/>
                    <a:pt x="1728" y="1165"/>
                    <a:pt x="1728" y="1165"/>
                  </a:cubicBezTo>
                  <a:cubicBezTo>
                    <a:pt x="1745" y="1155"/>
                    <a:pt x="1763" y="1145"/>
                    <a:pt x="1780" y="1136"/>
                  </a:cubicBezTo>
                  <a:cubicBezTo>
                    <a:pt x="1765" y="1120"/>
                    <a:pt x="1750" y="1105"/>
                    <a:pt x="1730" y="1104"/>
                  </a:cubicBezTo>
                  <a:cubicBezTo>
                    <a:pt x="1677" y="1103"/>
                    <a:pt x="1677" y="1103"/>
                    <a:pt x="1677" y="1103"/>
                  </a:cubicBezTo>
                  <a:cubicBezTo>
                    <a:pt x="1727" y="1086"/>
                    <a:pt x="1727" y="1086"/>
                    <a:pt x="1727" y="1086"/>
                  </a:cubicBezTo>
                  <a:cubicBezTo>
                    <a:pt x="1741" y="1082"/>
                    <a:pt x="1756" y="1084"/>
                    <a:pt x="1770" y="1088"/>
                  </a:cubicBezTo>
                  <a:cubicBezTo>
                    <a:pt x="1762" y="1076"/>
                    <a:pt x="1756" y="1063"/>
                    <a:pt x="1749" y="1051"/>
                  </a:cubicBezTo>
                  <a:cubicBezTo>
                    <a:pt x="1734" y="1022"/>
                    <a:pt x="1720" y="994"/>
                    <a:pt x="1690" y="977"/>
                  </a:cubicBezTo>
                  <a:cubicBezTo>
                    <a:pt x="1682" y="972"/>
                    <a:pt x="1682" y="972"/>
                    <a:pt x="1682" y="972"/>
                  </a:cubicBezTo>
                  <a:cubicBezTo>
                    <a:pt x="1687" y="964"/>
                    <a:pt x="1687" y="964"/>
                    <a:pt x="1687" y="964"/>
                  </a:cubicBezTo>
                  <a:cubicBezTo>
                    <a:pt x="1691" y="958"/>
                    <a:pt x="1696" y="952"/>
                    <a:pt x="1701" y="945"/>
                  </a:cubicBezTo>
                  <a:cubicBezTo>
                    <a:pt x="1711" y="934"/>
                    <a:pt x="1723" y="919"/>
                    <a:pt x="1723" y="909"/>
                  </a:cubicBezTo>
                  <a:cubicBezTo>
                    <a:pt x="1723" y="893"/>
                    <a:pt x="1723" y="893"/>
                    <a:pt x="1723" y="893"/>
                  </a:cubicBezTo>
                  <a:cubicBezTo>
                    <a:pt x="1737" y="901"/>
                    <a:pt x="1737" y="901"/>
                    <a:pt x="1737" y="901"/>
                  </a:cubicBezTo>
                  <a:cubicBezTo>
                    <a:pt x="1740" y="901"/>
                    <a:pt x="1750" y="893"/>
                    <a:pt x="1757" y="887"/>
                  </a:cubicBezTo>
                  <a:cubicBezTo>
                    <a:pt x="1770" y="877"/>
                    <a:pt x="1783" y="866"/>
                    <a:pt x="1797" y="866"/>
                  </a:cubicBezTo>
                  <a:cubicBezTo>
                    <a:pt x="1800" y="866"/>
                    <a:pt x="1804" y="867"/>
                    <a:pt x="1808" y="869"/>
                  </a:cubicBezTo>
                  <a:cubicBezTo>
                    <a:pt x="1808" y="868"/>
                    <a:pt x="1809" y="866"/>
                    <a:pt x="1809" y="865"/>
                  </a:cubicBezTo>
                  <a:cubicBezTo>
                    <a:pt x="1789" y="863"/>
                    <a:pt x="1776" y="860"/>
                    <a:pt x="1755" y="847"/>
                  </a:cubicBezTo>
                  <a:cubicBezTo>
                    <a:pt x="1751" y="848"/>
                    <a:pt x="1744" y="854"/>
                    <a:pt x="1738" y="859"/>
                  </a:cubicBezTo>
                  <a:cubicBezTo>
                    <a:pt x="1726" y="870"/>
                    <a:pt x="1712" y="880"/>
                    <a:pt x="1700" y="875"/>
                  </a:cubicBezTo>
                  <a:cubicBezTo>
                    <a:pt x="1687" y="870"/>
                    <a:pt x="1679" y="860"/>
                    <a:pt x="1673" y="851"/>
                  </a:cubicBezTo>
                  <a:cubicBezTo>
                    <a:pt x="1668" y="844"/>
                    <a:pt x="1663" y="837"/>
                    <a:pt x="1654" y="832"/>
                  </a:cubicBezTo>
                  <a:cubicBezTo>
                    <a:pt x="1641" y="825"/>
                    <a:pt x="1634" y="817"/>
                    <a:pt x="1631" y="807"/>
                  </a:cubicBezTo>
                  <a:cubicBezTo>
                    <a:pt x="1628" y="795"/>
                    <a:pt x="1635" y="783"/>
                    <a:pt x="1641" y="772"/>
                  </a:cubicBezTo>
                  <a:cubicBezTo>
                    <a:pt x="1646" y="765"/>
                    <a:pt x="1656" y="762"/>
                    <a:pt x="1666" y="760"/>
                  </a:cubicBezTo>
                  <a:cubicBezTo>
                    <a:pt x="1677" y="757"/>
                    <a:pt x="1690" y="754"/>
                    <a:pt x="1696" y="744"/>
                  </a:cubicBezTo>
                  <a:cubicBezTo>
                    <a:pt x="1704" y="734"/>
                    <a:pt x="1715" y="726"/>
                    <a:pt x="1725" y="719"/>
                  </a:cubicBezTo>
                  <a:cubicBezTo>
                    <a:pt x="1735" y="712"/>
                    <a:pt x="1744" y="706"/>
                    <a:pt x="1751" y="697"/>
                  </a:cubicBezTo>
                  <a:cubicBezTo>
                    <a:pt x="1761" y="683"/>
                    <a:pt x="1772" y="675"/>
                    <a:pt x="1783" y="675"/>
                  </a:cubicBezTo>
                  <a:cubicBezTo>
                    <a:pt x="1800" y="675"/>
                    <a:pt x="1810" y="695"/>
                    <a:pt x="1813" y="702"/>
                  </a:cubicBezTo>
                  <a:cubicBezTo>
                    <a:pt x="1819" y="715"/>
                    <a:pt x="1806" y="732"/>
                    <a:pt x="1788" y="752"/>
                  </a:cubicBezTo>
                  <a:cubicBezTo>
                    <a:pt x="1787" y="752"/>
                    <a:pt x="1787" y="752"/>
                    <a:pt x="1787" y="753"/>
                  </a:cubicBezTo>
                  <a:cubicBezTo>
                    <a:pt x="1795" y="759"/>
                    <a:pt x="1796" y="766"/>
                    <a:pt x="1796" y="770"/>
                  </a:cubicBezTo>
                  <a:cubicBezTo>
                    <a:pt x="1803" y="765"/>
                    <a:pt x="1811" y="759"/>
                    <a:pt x="1819" y="754"/>
                  </a:cubicBezTo>
                  <a:cubicBezTo>
                    <a:pt x="1825" y="749"/>
                    <a:pt x="1831" y="744"/>
                    <a:pt x="1836" y="741"/>
                  </a:cubicBezTo>
                  <a:cubicBezTo>
                    <a:pt x="1847" y="734"/>
                    <a:pt x="1858" y="732"/>
                    <a:pt x="1870" y="730"/>
                  </a:cubicBezTo>
                  <a:cubicBezTo>
                    <a:pt x="1873" y="730"/>
                    <a:pt x="1876" y="729"/>
                    <a:pt x="1879" y="729"/>
                  </a:cubicBezTo>
                  <a:cubicBezTo>
                    <a:pt x="1882" y="728"/>
                    <a:pt x="1884" y="725"/>
                    <a:pt x="1888" y="719"/>
                  </a:cubicBezTo>
                  <a:cubicBezTo>
                    <a:pt x="1890" y="713"/>
                    <a:pt x="1894" y="707"/>
                    <a:pt x="1899" y="703"/>
                  </a:cubicBezTo>
                  <a:cubicBezTo>
                    <a:pt x="1909" y="696"/>
                    <a:pt x="1918" y="690"/>
                    <a:pt x="1927" y="684"/>
                  </a:cubicBezTo>
                  <a:cubicBezTo>
                    <a:pt x="1941" y="674"/>
                    <a:pt x="1955" y="665"/>
                    <a:pt x="1968" y="652"/>
                  </a:cubicBezTo>
                  <a:cubicBezTo>
                    <a:pt x="1975" y="646"/>
                    <a:pt x="1987" y="648"/>
                    <a:pt x="2001" y="652"/>
                  </a:cubicBezTo>
                  <a:cubicBezTo>
                    <a:pt x="2007" y="654"/>
                    <a:pt x="2015" y="657"/>
                    <a:pt x="2019" y="657"/>
                  </a:cubicBezTo>
                  <a:cubicBezTo>
                    <a:pt x="2020" y="657"/>
                    <a:pt x="2022" y="653"/>
                    <a:pt x="2017" y="639"/>
                  </a:cubicBezTo>
                  <a:cubicBezTo>
                    <a:pt x="2012" y="625"/>
                    <a:pt x="2012" y="625"/>
                    <a:pt x="2012" y="625"/>
                  </a:cubicBezTo>
                  <a:cubicBezTo>
                    <a:pt x="2027" y="627"/>
                    <a:pt x="2027" y="627"/>
                    <a:pt x="2027" y="627"/>
                  </a:cubicBezTo>
                  <a:cubicBezTo>
                    <a:pt x="2056" y="631"/>
                    <a:pt x="2067" y="614"/>
                    <a:pt x="2085" y="585"/>
                  </a:cubicBezTo>
                  <a:cubicBezTo>
                    <a:pt x="2094" y="571"/>
                    <a:pt x="2094" y="571"/>
                    <a:pt x="2094" y="571"/>
                  </a:cubicBezTo>
                  <a:cubicBezTo>
                    <a:pt x="2102" y="582"/>
                    <a:pt x="2102" y="582"/>
                    <a:pt x="2102" y="582"/>
                  </a:cubicBezTo>
                  <a:cubicBezTo>
                    <a:pt x="2103" y="584"/>
                    <a:pt x="2105" y="586"/>
                    <a:pt x="2108" y="588"/>
                  </a:cubicBezTo>
                  <a:cubicBezTo>
                    <a:pt x="2111" y="580"/>
                    <a:pt x="2114" y="574"/>
                    <a:pt x="2118" y="568"/>
                  </a:cubicBezTo>
                  <a:cubicBezTo>
                    <a:pt x="2127" y="554"/>
                    <a:pt x="2134" y="544"/>
                    <a:pt x="2126" y="523"/>
                  </a:cubicBezTo>
                  <a:cubicBezTo>
                    <a:pt x="2117" y="497"/>
                    <a:pt x="2125" y="488"/>
                    <a:pt x="2140" y="476"/>
                  </a:cubicBezTo>
                  <a:cubicBezTo>
                    <a:pt x="2143" y="473"/>
                    <a:pt x="2147" y="470"/>
                    <a:pt x="2150" y="467"/>
                  </a:cubicBezTo>
                  <a:cubicBezTo>
                    <a:pt x="2159" y="459"/>
                    <a:pt x="2172" y="463"/>
                    <a:pt x="2183" y="470"/>
                  </a:cubicBezTo>
                  <a:cubicBezTo>
                    <a:pt x="2187" y="472"/>
                    <a:pt x="2192" y="475"/>
                    <a:pt x="2194" y="475"/>
                  </a:cubicBezTo>
                  <a:cubicBezTo>
                    <a:pt x="2210" y="470"/>
                    <a:pt x="2223" y="420"/>
                    <a:pt x="2229" y="399"/>
                  </a:cubicBezTo>
                  <a:cubicBezTo>
                    <a:pt x="2230" y="393"/>
                    <a:pt x="2232" y="389"/>
                    <a:pt x="2233" y="385"/>
                  </a:cubicBezTo>
                  <a:cubicBezTo>
                    <a:pt x="2235" y="376"/>
                    <a:pt x="2242" y="367"/>
                    <a:pt x="2247" y="359"/>
                  </a:cubicBezTo>
                  <a:cubicBezTo>
                    <a:pt x="2251" y="354"/>
                    <a:pt x="2256" y="348"/>
                    <a:pt x="2257" y="344"/>
                  </a:cubicBezTo>
                  <a:cubicBezTo>
                    <a:pt x="2258" y="338"/>
                    <a:pt x="2257" y="332"/>
                    <a:pt x="2256" y="326"/>
                  </a:cubicBezTo>
                  <a:cubicBezTo>
                    <a:pt x="2256" y="322"/>
                    <a:pt x="2255" y="318"/>
                    <a:pt x="2255" y="313"/>
                  </a:cubicBezTo>
                  <a:cubicBezTo>
                    <a:pt x="2233" y="322"/>
                    <a:pt x="2211" y="332"/>
                    <a:pt x="2190" y="341"/>
                  </a:cubicBezTo>
                  <a:cubicBezTo>
                    <a:pt x="2173" y="348"/>
                    <a:pt x="2173" y="348"/>
                    <a:pt x="2173" y="348"/>
                  </a:cubicBezTo>
                  <a:cubicBezTo>
                    <a:pt x="2163" y="352"/>
                    <a:pt x="2156" y="354"/>
                    <a:pt x="2149" y="354"/>
                  </a:cubicBezTo>
                  <a:cubicBezTo>
                    <a:pt x="2125" y="354"/>
                    <a:pt x="2120" y="332"/>
                    <a:pt x="2116" y="317"/>
                  </a:cubicBezTo>
                  <a:cubicBezTo>
                    <a:pt x="2115" y="311"/>
                    <a:pt x="2114" y="306"/>
                    <a:pt x="2112" y="301"/>
                  </a:cubicBezTo>
                  <a:cubicBezTo>
                    <a:pt x="2100" y="273"/>
                    <a:pt x="2079" y="257"/>
                    <a:pt x="2047" y="251"/>
                  </a:cubicBezTo>
                  <a:cubicBezTo>
                    <a:pt x="1993" y="241"/>
                    <a:pt x="1990" y="235"/>
                    <a:pt x="1982" y="191"/>
                  </a:cubicBezTo>
                  <a:cubicBezTo>
                    <a:pt x="1980" y="175"/>
                    <a:pt x="1980" y="175"/>
                    <a:pt x="1980" y="175"/>
                  </a:cubicBezTo>
                  <a:cubicBezTo>
                    <a:pt x="1977" y="160"/>
                    <a:pt x="1972" y="147"/>
                    <a:pt x="1966" y="133"/>
                  </a:cubicBezTo>
                  <a:cubicBezTo>
                    <a:pt x="1960" y="118"/>
                    <a:pt x="1954" y="103"/>
                    <a:pt x="1951" y="85"/>
                  </a:cubicBezTo>
                  <a:cubicBezTo>
                    <a:pt x="1946" y="57"/>
                    <a:pt x="1931" y="53"/>
                    <a:pt x="1908" y="47"/>
                  </a:cubicBezTo>
                  <a:cubicBezTo>
                    <a:pt x="1900" y="45"/>
                    <a:pt x="1891" y="42"/>
                    <a:pt x="1883" y="39"/>
                  </a:cubicBezTo>
                  <a:cubicBezTo>
                    <a:pt x="1876" y="36"/>
                    <a:pt x="1871" y="32"/>
                    <a:pt x="1867" y="28"/>
                  </a:cubicBezTo>
                  <a:cubicBezTo>
                    <a:pt x="1860" y="23"/>
                    <a:pt x="1857" y="20"/>
                    <a:pt x="1851" y="20"/>
                  </a:cubicBezTo>
                  <a:cubicBezTo>
                    <a:pt x="1788" y="29"/>
                    <a:pt x="1788" y="29"/>
                    <a:pt x="1788" y="29"/>
                  </a:cubicBezTo>
                  <a:cubicBezTo>
                    <a:pt x="1763" y="33"/>
                    <a:pt x="1748" y="42"/>
                    <a:pt x="1738" y="58"/>
                  </a:cubicBezTo>
                  <a:cubicBezTo>
                    <a:pt x="1752" y="59"/>
                    <a:pt x="1757" y="67"/>
                    <a:pt x="1758" y="71"/>
                  </a:cubicBezTo>
                  <a:cubicBezTo>
                    <a:pt x="1764" y="87"/>
                    <a:pt x="1749" y="110"/>
                    <a:pt x="1738" y="121"/>
                  </a:cubicBezTo>
                  <a:cubicBezTo>
                    <a:pt x="1726" y="131"/>
                    <a:pt x="1722" y="146"/>
                    <a:pt x="1717" y="162"/>
                  </a:cubicBezTo>
                  <a:cubicBezTo>
                    <a:pt x="1714" y="172"/>
                    <a:pt x="1711" y="181"/>
                    <a:pt x="1707" y="190"/>
                  </a:cubicBezTo>
                  <a:cubicBezTo>
                    <a:pt x="1698" y="209"/>
                    <a:pt x="1682" y="243"/>
                    <a:pt x="1645" y="246"/>
                  </a:cubicBezTo>
                  <a:cubicBezTo>
                    <a:pt x="1645" y="246"/>
                    <a:pt x="1645" y="246"/>
                    <a:pt x="1645" y="246"/>
                  </a:cubicBezTo>
                  <a:cubicBezTo>
                    <a:pt x="1631" y="246"/>
                    <a:pt x="1621" y="239"/>
                    <a:pt x="1612" y="233"/>
                  </a:cubicBezTo>
                  <a:cubicBezTo>
                    <a:pt x="1607" y="230"/>
                    <a:pt x="1601" y="226"/>
                    <a:pt x="1597" y="226"/>
                  </a:cubicBezTo>
                  <a:cubicBezTo>
                    <a:pt x="1597" y="226"/>
                    <a:pt x="1595" y="226"/>
                    <a:pt x="1591" y="231"/>
                  </a:cubicBezTo>
                  <a:cubicBezTo>
                    <a:pt x="1573" y="260"/>
                    <a:pt x="1571" y="273"/>
                    <a:pt x="1569" y="307"/>
                  </a:cubicBezTo>
                  <a:cubicBezTo>
                    <a:pt x="1568" y="332"/>
                    <a:pt x="1572" y="333"/>
                    <a:pt x="1599" y="335"/>
                  </a:cubicBezTo>
                  <a:cubicBezTo>
                    <a:pt x="1609" y="336"/>
                    <a:pt x="1609" y="336"/>
                    <a:pt x="1609" y="336"/>
                  </a:cubicBezTo>
                  <a:cubicBezTo>
                    <a:pt x="1619" y="336"/>
                    <a:pt x="1625" y="332"/>
                    <a:pt x="1631" y="326"/>
                  </a:cubicBezTo>
                  <a:cubicBezTo>
                    <a:pt x="1637" y="321"/>
                    <a:pt x="1645" y="315"/>
                    <a:pt x="1654" y="315"/>
                  </a:cubicBezTo>
                  <a:cubicBezTo>
                    <a:pt x="1662" y="315"/>
                    <a:pt x="1669" y="318"/>
                    <a:pt x="1676" y="326"/>
                  </a:cubicBezTo>
                  <a:cubicBezTo>
                    <a:pt x="1687" y="337"/>
                    <a:pt x="1692" y="349"/>
                    <a:pt x="1696" y="360"/>
                  </a:cubicBezTo>
                  <a:cubicBezTo>
                    <a:pt x="1700" y="370"/>
                    <a:pt x="1703" y="379"/>
                    <a:pt x="1711" y="386"/>
                  </a:cubicBezTo>
                  <a:cubicBezTo>
                    <a:pt x="1726" y="400"/>
                    <a:pt x="1726" y="400"/>
                    <a:pt x="1726" y="400"/>
                  </a:cubicBezTo>
                  <a:cubicBezTo>
                    <a:pt x="1705" y="402"/>
                    <a:pt x="1705" y="402"/>
                    <a:pt x="1705" y="402"/>
                  </a:cubicBezTo>
                  <a:cubicBezTo>
                    <a:pt x="1702" y="402"/>
                    <a:pt x="1699" y="402"/>
                    <a:pt x="1694" y="402"/>
                  </a:cubicBezTo>
                  <a:cubicBezTo>
                    <a:pt x="1680" y="402"/>
                    <a:pt x="1680" y="402"/>
                    <a:pt x="1680" y="402"/>
                  </a:cubicBezTo>
                  <a:cubicBezTo>
                    <a:pt x="1675" y="402"/>
                    <a:pt x="1668" y="402"/>
                    <a:pt x="1662" y="402"/>
                  </a:cubicBezTo>
                  <a:cubicBezTo>
                    <a:pt x="1624" y="402"/>
                    <a:pt x="1615" y="406"/>
                    <a:pt x="1612" y="409"/>
                  </a:cubicBezTo>
                  <a:cubicBezTo>
                    <a:pt x="1608" y="413"/>
                    <a:pt x="1603" y="419"/>
                    <a:pt x="1599" y="424"/>
                  </a:cubicBezTo>
                  <a:cubicBezTo>
                    <a:pt x="1590" y="435"/>
                    <a:pt x="1580" y="446"/>
                    <a:pt x="1568" y="454"/>
                  </a:cubicBezTo>
                  <a:cubicBezTo>
                    <a:pt x="1562" y="458"/>
                    <a:pt x="1555" y="459"/>
                    <a:pt x="1549" y="461"/>
                  </a:cubicBezTo>
                  <a:cubicBezTo>
                    <a:pt x="1544" y="462"/>
                    <a:pt x="1540" y="463"/>
                    <a:pt x="1537" y="465"/>
                  </a:cubicBezTo>
                  <a:cubicBezTo>
                    <a:pt x="1533" y="467"/>
                    <a:pt x="1530" y="471"/>
                    <a:pt x="1525" y="476"/>
                  </a:cubicBezTo>
                  <a:cubicBezTo>
                    <a:pt x="1511" y="491"/>
                    <a:pt x="1500" y="502"/>
                    <a:pt x="1489" y="504"/>
                  </a:cubicBezTo>
                  <a:cubicBezTo>
                    <a:pt x="1484" y="504"/>
                    <a:pt x="1484" y="504"/>
                    <a:pt x="1484" y="504"/>
                  </a:cubicBezTo>
                  <a:cubicBezTo>
                    <a:pt x="1476" y="504"/>
                    <a:pt x="1468" y="499"/>
                    <a:pt x="1460" y="494"/>
                  </a:cubicBezTo>
                  <a:cubicBezTo>
                    <a:pt x="1455" y="491"/>
                    <a:pt x="1448" y="487"/>
                    <a:pt x="1445" y="487"/>
                  </a:cubicBezTo>
                  <a:cubicBezTo>
                    <a:pt x="1436" y="489"/>
                    <a:pt x="1431" y="494"/>
                    <a:pt x="1428" y="500"/>
                  </a:cubicBezTo>
                  <a:cubicBezTo>
                    <a:pt x="1424" y="510"/>
                    <a:pt x="1427" y="524"/>
                    <a:pt x="1434" y="536"/>
                  </a:cubicBezTo>
                  <a:cubicBezTo>
                    <a:pt x="1436" y="539"/>
                    <a:pt x="1436" y="539"/>
                    <a:pt x="1436" y="539"/>
                  </a:cubicBezTo>
                  <a:cubicBezTo>
                    <a:pt x="1436" y="545"/>
                    <a:pt x="1436" y="545"/>
                    <a:pt x="1436" y="545"/>
                  </a:cubicBezTo>
                  <a:cubicBezTo>
                    <a:pt x="1431" y="562"/>
                    <a:pt x="1375" y="607"/>
                    <a:pt x="1365" y="613"/>
                  </a:cubicBezTo>
                  <a:cubicBezTo>
                    <a:pt x="1348" y="621"/>
                    <a:pt x="1333" y="622"/>
                    <a:pt x="1321" y="622"/>
                  </a:cubicBezTo>
                  <a:cubicBezTo>
                    <a:pt x="1316" y="622"/>
                    <a:pt x="1311" y="622"/>
                    <a:pt x="1305" y="622"/>
                  </a:cubicBezTo>
                  <a:cubicBezTo>
                    <a:pt x="1294" y="621"/>
                    <a:pt x="1282" y="621"/>
                    <a:pt x="1273" y="623"/>
                  </a:cubicBezTo>
                  <a:cubicBezTo>
                    <a:pt x="1251" y="626"/>
                    <a:pt x="1229" y="637"/>
                    <a:pt x="1206" y="647"/>
                  </a:cubicBezTo>
                  <a:cubicBezTo>
                    <a:pt x="1196" y="652"/>
                    <a:pt x="1185" y="657"/>
                    <a:pt x="1174" y="661"/>
                  </a:cubicBezTo>
                  <a:cubicBezTo>
                    <a:pt x="1159" y="667"/>
                    <a:pt x="1126" y="653"/>
                    <a:pt x="1100" y="642"/>
                  </a:cubicBezTo>
                  <a:cubicBezTo>
                    <a:pt x="1092" y="639"/>
                    <a:pt x="1084" y="636"/>
                    <a:pt x="1080" y="634"/>
                  </a:cubicBezTo>
                  <a:cubicBezTo>
                    <a:pt x="1068" y="631"/>
                    <a:pt x="1057" y="625"/>
                    <a:pt x="1048" y="619"/>
                  </a:cubicBezTo>
                  <a:cubicBezTo>
                    <a:pt x="1035" y="611"/>
                    <a:pt x="1022" y="603"/>
                    <a:pt x="1008" y="603"/>
                  </a:cubicBezTo>
                  <a:cubicBezTo>
                    <a:pt x="966" y="605"/>
                    <a:pt x="926" y="606"/>
                    <a:pt x="885" y="608"/>
                  </a:cubicBezTo>
                  <a:cubicBezTo>
                    <a:pt x="885" y="608"/>
                    <a:pt x="885" y="608"/>
                    <a:pt x="885" y="608"/>
                  </a:cubicBezTo>
                  <a:cubicBezTo>
                    <a:pt x="865" y="608"/>
                    <a:pt x="845" y="581"/>
                    <a:pt x="821" y="541"/>
                  </a:cubicBezTo>
                  <a:cubicBezTo>
                    <a:pt x="817" y="535"/>
                    <a:pt x="817" y="535"/>
                    <a:pt x="817" y="535"/>
                  </a:cubicBezTo>
                  <a:cubicBezTo>
                    <a:pt x="807" y="519"/>
                    <a:pt x="782" y="510"/>
                    <a:pt x="761" y="503"/>
                  </a:cubicBezTo>
                  <a:cubicBezTo>
                    <a:pt x="752" y="500"/>
                    <a:pt x="744" y="497"/>
                    <a:pt x="738" y="494"/>
                  </a:cubicBezTo>
                  <a:cubicBezTo>
                    <a:pt x="725" y="489"/>
                    <a:pt x="708" y="486"/>
                    <a:pt x="691" y="483"/>
                  </a:cubicBezTo>
                  <a:cubicBezTo>
                    <a:pt x="677" y="481"/>
                    <a:pt x="662" y="479"/>
                    <a:pt x="649" y="475"/>
                  </a:cubicBezTo>
                  <a:cubicBezTo>
                    <a:pt x="642" y="473"/>
                    <a:pt x="642" y="471"/>
                    <a:pt x="643" y="443"/>
                  </a:cubicBezTo>
                  <a:cubicBezTo>
                    <a:pt x="643" y="429"/>
                    <a:pt x="643" y="404"/>
                    <a:pt x="642" y="399"/>
                  </a:cubicBezTo>
                  <a:cubicBezTo>
                    <a:pt x="640" y="392"/>
                    <a:pt x="638" y="386"/>
                    <a:pt x="636" y="381"/>
                  </a:cubicBezTo>
                  <a:cubicBezTo>
                    <a:pt x="627" y="351"/>
                    <a:pt x="624" y="344"/>
                    <a:pt x="591" y="337"/>
                  </a:cubicBezTo>
                  <a:cubicBezTo>
                    <a:pt x="566" y="332"/>
                    <a:pt x="547" y="308"/>
                    <a:pt x="537" y="283"/>
                  </a:cubicBezTo>
                  <a:cubicBezTo>
                    <a:pt x="532" y="285"/>
                    <a:pt x="527" y="286"/>
                    <a:pt x="523" y="286"/>
                  </a:cubicBezTo>
                  <a:cubicBezTo>
                    <a:pt x="518" y="287"/>
                    <a:pt x="516" y="287"/>
                    <a:pt x="509" y="300"/>
                  </a:cubicBezTo>
                  <a:cubicBezTo>
                    <a:pt x="501" y="312"/>
                    <a:pt x="492" y="314"/>
                    <a:pt x="486" y="315"/>
                  </a:cubicBezTo>
                  <a:cubicBezTo>
                    <a:pt x="481" y="316"/>
                    <a:pt x="477" y="316"/>
                    <a:pt x="473" y="331"/>
                  </a:cubicBezTo>
                  <a:cubicBezTo>
                    <a:pt x="472" y="335"/>
                    <a:pt x="472" y="341"/>
                    <a:pt x="473" y="347"/>
                  </a:cubicBezTo>
                  <a:cubicBezTo>
                    <a:pt x="474" y="359"/>
                    <a:pt x="475" y="376"/>
                    <a:pt x="460" y="384"/>
                  </a:cubicBezTo>
                  <a:cubicBezTo>
                    <a:pt x="443" y="393"/>
                    <a:pt x="433" y="390"/>
                    <a:pt x="425" y="386"/>
                  </a:cubicBezTo>
                  <a:cubicBezTo>
                    <a:pt x="421" y="384"/>
                    <a:pt x="417" y="382"/>
                    <a:pt x="409" y="381"/>
                  </a:cubicBezTo>
                  <a:cubicBezTo>
                    <a:pt x="403" y="380"/>
                    <a:pt x="397" y="379"/>
                    <a:pt x="392" y="378"/>
                  </a:cubicBezTo>
                  <a:cubicBezTo>
                    <a:pt x="387" y="377"/>
                    <a:pt x="383" y="376"/>
                    <a:pt x="380" y="376"/>
                  </a:cubicBezTo>
                  <a:cubicBezTo>
                    <a:pt x="377" y="376"/>
                    <a:pt x="374" y="376"/>
                    <a:pt x="368" y="391"/>
                  </a:cubicBezTo>
                  <a:cubicBezTo>
                    <a:pt x="367" y="395"/>
                    <a:pt x="364" y="400"/>
                    <a:pt x="362" y="404"/>
                  </a:cubicBezTo>
                  <a:cubicBezTo>
                    <a:pt x="357" y="415"/>
                    <a:pt x="351" y="427"/>
                    <a:pt x="351" y="437"/>
                  </a:cubicBezTo>
                  <a:cubicBezTo>
                    <a:pt x="352" y="441"/>
                    <a:pt x="352" y="441"/>
                    <a:pt x="352" y="441"/>
                  </a:cubicBezTo>
                  <a:cubicBezTo>
                    <a:pt x="353" y="473"/>
                    <a:pt x="351" y="477"/>
                    <a:pt x="322" y="483"/>
                  </a:cubicBezTo>
                  <a:cubicBezTo>
                    <a:pt x="272" y="495"/>
                    <a:pt x="272" y="495"/>
                    <a:pt x="272" y="495"/>
                  </a:cubicBezTo>
                  <a:cubicBezTo>
                    <a:pt x="290" y="523"/>
                    <a:pt x="293" y="562"/>
                    <a:pt x="281" y="609"/>
                  </a:cubicBezTo>
                  <a:cubicBezTo>
                    <a:pt x="274" y="638"/>
                    <a:pt x="254" y="648"/>
                    <a:pt x="237" y="657"/>
                  </a:cubicBezTo>
                  <a:cubicBezTo>
                    <a:pt x="225" y="663"/>
                    <a:pt x="214" y="668"/>
                    <a:pt x="205" y="680"/>
                  </a:cubicBezTo>
                  <a:cubicBezTo>
                    <a:pt x="195" y="691"/>
                    <a:pt x="181" y="692"/>
                    <a:pt x="168" y="693"/>
                  </a:cubicBezTo>
                  <a:cubicBezTo>
                    <a:pt x="161" y="694"/>
                    <a:pt x="154" y="694"/>
                    <a:pt x="149" y="696"/>
                  </a:cubicBezTo>
                  <a:cubicBezTo>
                    <a:pt x="144" y="699"/>
                    <a:pt x="141" y="702"/>
                    <a:pt x="138" y="706"/>
                  </a:cubicBezTo>
                  <a:cubicBezTo>
                    <a:pt x="133" y="713"/>
                    <a:pt x="127" y="722"/>
                    <a:pt x="109" y="720"/>
                  </a:cubicBezTo>
                  <a:cubicBezTo>
                    <a:pt x="105" y="719"/>
                    <a:pt x="100" y="719"/>
                    <a:pt x="95" y="719"/>
                  </a:cubicBezTo>
                  <a:cubicBezTo>
                    <a:pt x="73" y="719"/>
                    <a:pt x="55" y="725"/>
                    <a:pt x="47" y="733"/>
                  </a:cubicBezTo>
                  <a:cubicBezTo>
                    <a:pt x="43" y="738"/>
                    <a:pt x="42" y="743"/>
                    <a:pt x="43" y="750"/>
                  </a:cubicBezTo>
                  <a:cubicBezTo>
                    <a:pt x="43" y="753"/>
                    <a:pt x="43" y="753"/>
                    <a:pt x="43" y="753"/>
                  </a:cubicBezTo>
                  <a:cubicBezTo>
                    <a:pt x="42" y="755"/>
                    <a:pt x="42" y="755"/>
                    <a:pt x="42" y="755"/>
                  </a:cubicBezTo>
                  <a:cubicBezTo>
                    <a:pt x="36" y="769"/>
                    <a:pt x="35" y="781"/>
                    <a:pt x="38" y="786"/>
                  </a:cubicBezTo>
                  <a:cubicBezTo>
                    <a:pt x="41" y="790"/>
                    <a:pt x="47" y="792"/>
                    <a:pt x="56" y="791"/>
                  </a:cubicBezTo>
                  <a:cubicBezTo>
                    <a:pt x="56" y="791"/>
                    <a:pt x="56" y="791"/>
                    <a:pt x="56" y="791"/>
                  </a:cubicBezTo>
                  <a:cubicBezTo>
                    <a:pt x="80" y="791"/>
                    <a:pt x="82" y="825"/>
                    <a:pt x="83" y="847"/>
                  </a:cubicBezTo>
                  <a:cubicBezTo>
                    <a:pt x="83" y="851"/>
                    <a:pt x="83" y="855"/>
                    <a:pt x="83" y="858"/>
                  </a:cubicBezTo>
                  <a:cubicBezTo>
                    <a:pt x="84" y="864"/>
                    <a:pt x="84" y="864"/>
                    <a:pt x="84" y="864"/>
                  </a:cubicBezTo>
                  <a:cubicBezTo>
                    <a:pt x="96" y="868"/>
                    <a:pt x="107" y="874"/>
                    <a:pt x="111" y="879"/>
                  </a:cubicBezTo>
                  <a:cubicBezTo>
                    <a:pt x="118" y="887"/>
                    <a:pt x="118" y="896"/>
                    <a:pt x="119" y="902"/>
                  </a:cubicBezTo>
                  <a:cubicBezTo>
                    <a:pt x="119" y="907"/>
                    <a:pt x="119" y="909"/>
                    <a:pt x="121" y="911"/>
                  </a:cubicBezTo>
                  <a:cubicBezTo>
                    <a:pt x="125" y="912"/>
                    <a:pt x="125" y="912"/>
                    <a:pt x="125" y="912"/>
                  </a:cubicBezTo>
                  <a:cubicBezTo>
                    <a:pt x="132" y="911"/>
                    <a:pt x="138" y="913"/>
                    <a:pt x="143" y="919"/>
                  </a:cubicBezTo>
                  <a:cubicBezTo>
                    <a:pt x="148" y="926"/>
                    <a:pt x="154" y="928"/>
                    <a:pt x="163" y="928"/>
                  </a:cubicBezTo>
                  <a:cubicBezTo>
                    <a:pt x="173" y="928"/>
                    <a:pt x="186" y="924"/>
                    <a:pt x="199" y="919"/>
                  </a:cubicBezTo>
                  <a:cubicBezTo>
                    <a:pt x="212" y="915"/>
                    <a:pt x="224" y="910"/>
                    <a:pt x="236" y="910"/>
                  </a:cubicBezTo>
                  <a:cubicBezTo>
                    <a:pt x="246" y="910"/>
                    <a:pt x="259" y="914"/>
                    <a:pt x="266" y="931"/>
                  </a:cubicBezTo>
                  <a:cubicBezTo>
                    <a:pt x="286" y="925"/>
                    <a:pt x="286" y="925"/>
                    <a:pt x="286" y="925"/>
                  </a:cubicBezTo>
                  <a:cubicBezTo>
                    <a:pt x="280" y="942"/>
                    <a:pt x="280" y="942"/>
                    <a:pt x="280" y="942"/>
                  </a:cubicBezTo>
                  <a:cubicBezTo>
                    <a:pt x="272" y="965"/>
                    <a:pt x="258" y="1006"/>
                    <a:pt x="229" y="1014"/>
                  </a:cubicBezTo>
                  <a:cubicBezTo>
                    <a:pt x="231" y="1017"/>
                    <a:pt x="233" y="1021"/>
                    <a:pt x="235" y="1024"/>
                  </a:cubicBezTo>
                  <a:cubicBezTo>
                    <a:pt x="242" y="1036"/>
                    <a:pt x="252" y="1052"/>
                    <a:pt x="246" y="1067"/>
                  </a:cubicBezTo>
                  <a:cubicBezTo>
                    <a:pt x="243" y="1076"/>
                    <a:pt x="236" y="1083"/>
                    <a:pt x="224" y="1087"/>
                  </a:cubicBezTo>
                  <a:cubicBezTo>
                    <a:pt x="217" y="1090"/>
                    <a:pt x="217" y="1090"/>
                    <a:pt x="217" y="1090"/>
                  </a:cubicBezTo>
                  <a:cubicBezTo>
                    <a:pt x="217" y="1089"/>
                    <a:pt x="217" y="1089"/>
                    <a:pt x="217" y="1089"/>
                  </a:cubicBezTo>
                  <a:cubicBezTo>
                    <a:pt x="218" y="1103"/>
                    <a:pt x="222" y="1120"/>
                    <a:pt x="227" y="1128"/>
                  </a:cubicBezTo>
                  <a:cubicBezTo>
                    <a:pt x="274" y="1144"/>
                    <a:pt x="278" y="1147"/>
                    <a:pt x="279" y="1148"/>
                  </a:cubicBezTo>
                  <a:cubicBezTo>
                    <a:pt x="283" y="1150"/>
                    <a:pt x="283" y="1150"/>
                    <a:pt x="283" y="1150"/>
                  </a:cubicBezTo>
                  <a:cubicBezTo>
                    <a:pt x="289" y="1153"/>
                    <a:pt x="294" y="1157"/>
                    <a:pt x="300" y="1160"/>
                  </a:cubicBezTo>
                  <a:cubicBezTo>
                    <a:pt x="301" y="1155"/>
                    <a:pt x="301" y="1155"/>
                    <a:pt x="301" y="1155"/>
                  </a:cubicBezTo>
                  <a:cubicBezTo>
                    <a:pt x="310" y="1157"/>
                    <a:pt x="310" y="1157"/>
                    <a:pt x="310" y="1157"/>
                  </a:cubicBezTo>
                  <a:cubicBezTo>
                    <a:pt x="339" y="1162"/>
                    <a:pt x="352" y="1166"/>
                    <a:pt x="376" y="1185"/>
                  </a:cubicBezTo>
                  <a:cubicBezTo>
                    <a:pt x="383" y="1190"/>
                    <a:pt x="387" y="1196"/>
                    <a:pt x="390" y="1201"/>
                  </a:cubicBezTo>
                  <a:cubicBezTo>
                    <a:pt x="392" y="1203"/>
                    <a:pt x="394" y="1207"/>
                    <a:pt x="396" y="1207"/>
                  </a:cubicBezTo>
                  <a:cubicBezTo>
                    <a:pt x="396" y="1207"/>
                    <a:pt x="399" y="1207"/>
                    <a:pt x="407" y="1201"/>
                  </a:cubicBezTo>
                  <a:cubicBezTo>
                    <a:pt x="432" y="1182"/>
                    <a:pt x="432" y="1182"/>
                    <a:pt x="432" y="1182"/>
                  </a:cubicBezTo>
                  <a:cubicBezTo>
                    <a:pt x="421" y="1212"/>
                    <a:pt x="421" y="1212"/>
                    <a:pt x="421" y="1212"/>
                  </a:cubicBezTo>
                  <a:cubicBezTo>
                    <a:pt x="418" y="1219"/>
                    <a:pt x="425" y="1224"/>
                    <a:pt x="447" y="1235"/>
                  </a:cubicBezTo>
                  <a:cubicBezTo>
                    <a:pt x="459" y="1240"/>
                    <a:pt x="471" y="1246"/>
                    <a:pt x="478" y="1255"/>
                  </a:cubicBezTo>
                  <a:cubicBezTo>
                    <a:pt x="479" y="1255"/>
                    <a:pt x="484" y="1260"/>
                    <a:pt x="508" y="1260"/>
                  </a:cubicBezTo>
                  <a:cubicBezTo>
                    <a:pt x="533" y="1260"/>
                    <a:pt x="563" y="1255"/>
                    <a:pt x="575" y="1250"/>
                  </a:cubicBezTo>
                  <a:cubicBezTo>
                    <a:pt x="591" y="1243"/>
                    <a:pt x="591" y="1243"/>
                    <a:pt x="591" y="1243"/>
                  </a:cubicBezTo>
                  <a:cubicBezTo>
                    <a:pt x="587" y="1261"/>
                    <a:pt x="587" y="1261"/>
                    <a:pt x="587" y="1261"/>
                  </a:cubicBezTo>
                  <a:cubicBezTo>
                    <a:pt x="586" y="1267"/>
                    <a:pt x="585" y="1271"/>
                    <a:pt x="585" y="1274"/>
                  </a:cubicBezTo>
                  <a:cubicBezTo>
                    <a:pt x="592" y="1268"/>
                    <a:pt x="605" y="1255"/>
                    <a:pt x="609" y="1250"/>
                  </a:cubicBezTo>
                  <a:cubicBezTo>
                    <a:pt x="613" y="1246"/>
                    <a:pt x="613" y="1246"/>
                    <a:pt x="613" y="1246"/>
                  </a:cubicBezTo>
                  <a:cubicBezTo>
                    <a:pt x="616" y="1243"/>
                    <a:pt x="621" y="1239"/>
                    <a:pt x="630" y="1239"/>
                  </a:cubicBezTo>
                  <a:cubicBezTo>
                    <a:pt x="641" y="1239"/>
                    <a:pt x="654" y="1245"/>
                    <a:pt x="666" y="1251"/>
                  </a:cubicBezTo>
                  <a:cubicBezTo>
                    <a:pt x="674" y="1255"/>
                    <a:pt x="683" y="1260"/>
                    <a:pt x="688" y="1260"/>
                  </a:cubicBezTo>
                  <a:cubicBezTo>
                    <a:pt x="721" y="1247"/>
                    <a:pt x="741" y="1236"/>
                    <a:pt x="769" y="1215"/>
                  </a:cubicBezTo>
                  <a:cubicBezTo>
                    <a:pt x="783" y="1204"/>
                    <a:pt x="797" y="1202"/>
                    <a:pt x="810" y="1200"/>
                  </a:cubicBezTo>
                  <a:cubicBezTo>
                    <a:pt x="821" y="1199"/>
                    <a:pt x="830" y="1197"/>
                    <a:pt x="841" y="1191"/>
                  </a:cubicBezTo>
                  <a:cubicBezTo>
                    <a:pt x="849" y="1187"/>
                    <a:pt x="849" y="1187"/>
                    <a:pt x="849" y="1187"/>
                  </a:cubicBezTo>
                  <a:cubicBezTo>
                    <a:pt x="855" y="1197"/>
                    <a:pt x="855" y="1197"/>
                    <a:pt x="855" y="1197"/>
                  </a:cubicBezTo>
                  <a:cubicBezTo>
                    <a:pt x="861" y="1209"/>
                    <a:pt x="868" y="1221"/>
                    <a:pt x="867" y="1232"/>
                  </a:cubicBezTo>
                  <a:cubicBezTo>
                    <a:pt x="867" y="1234"/>
                    <a:pt x="871" y="1234"/>
                    <a:pt x="873" y="1235"/>
                  </a:cubicBezTo>
                  <a:cubicBezTo>
                    <a:pt x="880" y="1236"/>
                    <a:pt x="888" y="1237"/>
                    <a:pt x="895" y="1243"/>
                  </a:cubicBezTo>
                  <a:cubicBezTo>
                    <a:pt x="906" y="1248"/>
                    <a:pt x="929" y="1262"/>
                    <a:pt x="939" y="1272"/>
                  </a:cubicBezTo>
                  <a:cubicBezTo>
                    <a:pt x="944" y="1273"/>
                    <a:pt x="947" y="1276"/>
                    <a:pt x="950" y="1280"/>
                  </a:cubicBezTo>
                  <a:cubicBezTo>
                    <a:pt x="962" y="1298"/>
                    <a:pt x="949" y="1341"/>
                    <a:pt x="921" y="1409"/>
                  </a:cubicBezTo>
                  <a:cubicBezTo>
                    <a:pt x="921" y="1410"/>
                    <a:pt x="921" y="1412"/>
                    <a:pt x="920" y="1412"/>
                  </a:cubicBezTo>
                  <a:cubicBezTo>
                    <a:pt x="926" y="1410"/>
                    <a:pt x="931" y="1409"/>
                    <a:pt x="936" y="1409"/>
                  </a:cubicBezTo>
                  <a:cubicBezTo>
                    <a:pt x="943" y="1409"/>
                    <a:pt x="958" y="1411"/>
                    <a:pt x="962" y="1433"/>
                  </a:cubicBezTo>
                  <a:cubicBezTo>
                    <a:pt x="963" y="1440"/>
                    <a:pt x="966" y="1444"/>
                    <a:pt x="970" y="1448"/>
                  </a:cubicBezTo>
                  <a:cubicBezTo>
                    <a:pt x="976" y="1455"/>
                    <a:pt x="983" y="1463"/>
                    <a:pt x="979" y="1480"/>
                  </a:cubicBezTo>
                  <a:cubicBezTo>
                    <a:pt x="979" y="1486"/>
                    <a:pt x="994" y="1507"/>
                    <a:pt x="1004" y="1510"/>
                  </a:cubicBezTo>
                  <a:cubicBezTo>
                    <a:pt x="1009" y="1510"/>
                    <a:pt x="1013" y="1509"/>
                    <a:pt x="1017" y="1507"/>
                  </a:cubicBezTo>
                  <a:cubicBezTo>
                    <a:pt x="1021" y="1505"/>
                    <a:pt x="1025" y="1504"/>
                    <a:pt x="1030" y="1504"/>
                  </a:cubicBezTo>
                  <a:cubicBezTo>
                    <a:pt x="1036" y="1504"/>
                    <a:pt x="1040" y="1507"/>
                    <a:pt x="1043" y="1511"/>
                  </a:cubicBezTo>
                  <a:cubicBezTo>
                    <a:pt x="1043" y="1509"/>
                    <a:pt x="1043" y="1507"/>
                    <a:pt x="1042" y="1504"/>
                  </a:cubicBezTo>
                  <a:cubicBezTo>
                    <a:pt x="1042" y="1500"/>
                    <a:pt x="1041" y="1496"/>
                    <a:pt x="1041" y="1492"/>
                  </a:cubicBezTo>
                  <a:cubicBezTo>
                    <a:pt x="1041" y="1486"/>
                    <a:pt x="1042" y="1481"/>
                    <a:pt x="1045" y="1478"/>
                  </a:cubicBezTo>
                  <a:cubicBezTo>
                    <a:pt x="1047" y="1476"/>
                    <a:pt x="1050" y="1474"/>
                    <a:pt x="1056" y="1474"/>
                  </a:cubicBezTo>
                  <a:cubicBezTo>
                    <a:pt x="1060" y="1474"/>
                    <a:pt x="1064" y="1475"/>
                    <a:pt x="1068" y="1477"/>
                  </a:cubicBezTo>
                  <a:cubicBezTo>
                    <a:pt x="1068" y="1477"/>
                    <a:pt x="1069" y="1477"/>
                    <a:pt x="1070" y="1477"/>
                  </a:cubicBezTo>
                  <a:cubicBezTo>
                    <a:pt x="1072" y="1466"/>
                    <a:pt x="1078" y="1464"/>
                    <a:pt x="1082" y="1464"/>
                  </a:cubicBezTo>
                  <a:cubicBezTo>
                    <a:pt x="1085" y="1464"/>
                    <a:pt x="1088" y="1465"/>
                    <a:pt x="1091" y="1466"/>
                  </a:cubicBezTo>
                  <a:cubicBezTo>
                    <a:pt x="1094" y="1467"/>
                    <a:pt x="1096" y="1468"/>
                    <a:pt x="1097" y="1469"/>
                  </a:cubicBezTo>
                  <a:cubicBezTo>
                    <a:pt x="1100" y="1470"/>
                    <a:pt x="1102" y="1471"/>
                    <a:pt x="1103" y="1471"/>
                  </a:cubicBezTo>
                  <a:cubicBezTo>
                    <a:pt x="1103" y="1471"/>
                    <a:pt x="1104" y="1471"/>
                    <a:pt x="1106" y="1470"/>
                  </a:cubicBezTo>
                  <a:cubicBezTo>
                    <a:pt x="1112" y="1466"/>
                    <a:pt x="1119" y="1466"/>
                    <a:pt x="1127" y="1467"/>
                  </a:cubicBezTo>
                  <a:cubicBezTo>
                    <a:pt x="1131" y="1467"/>
                    <a:pt x="1134" y="1468"/>
                    <a:pt x="1141" y="1465"/>
                  </a:cubicBezTo>
                  <a:cubicBezTo>
                    <a:pt x="1151" y="1460"/>
                    <a:pt x="1177" y="1447"/>
                    <a:pt x="1200" y="1447"/>
                  </a:cubicBezTo>
                  <a:cubicBezTo>
                    <a:pt x="1220" y="1447"/>
                    <a:pt x="1235" y="1457"/>
                    <a:pt x="1241" y="1475"/>
                  </a:cubicBezTo>
                  <a:cubicBezTo>
                    <a:pt x="1247" y="1494"/>
                    <a:pt x="1261" y="1515"/>
                    <a:pt x="1274" y="1515"/>
                  </a:cubicBezTo>
                  <a:cubicBezTo>
                    <a:pt x="1278" y="1515"/>
                    <a:pt x="1282" y="1513"/>
                    <a:pt x="1286" y="1510"/>
                  </a:cubicBezTo>
                  <a:cubicBezTo>
                    <a:pt x="1297" y="1501"/>
                    <a:pt x="1297" y="1501"/>
                    <a:pt x="1297" y="1501"/>
                  </a:cubicBezTo>
                  <a:cubicBezTo>
                    <a:pt x="1299" y="1507"/>
                    <a:pt x="1299" y="1507"/>
                    <a:pt x="1299" y="1507"/>
                  </a:cubicBezTo>
                  <a:cubicBezTo>
                    <a:pt x="1306" y="1504"/>
                    <a:pt x="1314" y="1507"/>
                    <a:pt x="1321" y="1510"/>
                  </a:cubicBezTo>
                  <a:cubicBezTo>
                    <a:pt x="1325" y="1512"/>
                    <a:pt x="1329" y="1514"/>
                    <a:pt x="1333" y="1514"/>
                  </a:cubicBezTo>
                  <a:cubicBezTo>
                    <a:pt x="1334" y="1514"/>
                    <a:pt x="1337" y="1514"/>
                    <a:pt x="1340" y="1511"/>
                  </a:cubicBezTo>
                  <a:lnTo>
                    <a:pt x="1359" y="14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5" name="Freeform 597"/>
            <p:cNvSpPr>
              <a:spLocks/>
            </p:cNvSpPr>
            <p:nvPr/>
          </p:nvSpPr>
          <p:spPr bwMode="auto">
            <a:xfrm>
              <a:off x="3334" y="2390"/>
              <a:ext cx="45" cy="23"/>
            </a:xfrm>
            <a:custGeom>
              <a:avLst/>
              <a:gdLst>
                <a:gd name="T0" fmla="*/ 107 w 150"/>
                <a:gd name="T1" fmla="*/ 0 h 76"/>
                <a:gd name="T2" fmla="*/ 64 w 150"/>
                <a:gd name="T3" fmla="*/ 66 h 76"/>
                <a:gd name="T4" fmla="*/ 107 w 150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76">
                  <a:moveTo>
                    <a:pt x="107" y="0"/>
                  </a:moveTo>
                  <a:cubicBezTo>
                    <a:pt x="150" y="6"/>
                    <a:pt x="97" y="76"/>
                    <a:pt x="64" y="66"/>
                  </a:cubicBezTo>
                  <a:cubicBezTo>
                    <a:pt x="0" y="47"/>
                    <a:pt x="77" y="4"/>
                    <a:pt x="107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6" name="Freeform 598"/>
            <p:cNvSpPr>
              <a:spLocks noEditPoints="1"/>
            </p:cNvSpPr>
            <p:nvPr/>
          </p:nvSpPr>
          <p:spPr bwMode="auto">
            <a:xfrm>
              <a:off x="3343" y="2388"/>
              <a:ext cx="31" cy="25"/>
            </a:xfrm>
            <a:custGeom>
              <a:avLst/>
              <a:gdLst>
                <a:gd name="T0" fmla="*/ 41 w 104"/>
                <a:gd name="T1" fmla="*/ 85 h 85"/>
                <a:gd name="T2" fmla="*/ 32 w 104"/>
                <a:gd name="T3" fmla="*/ 84 h 85"/>
                <a:gd name="T4" fmla="*/ 1 w 104"/>
                <a:gd name="T5" fmla="*/ 53 h 85"/>
                <a:gd name="T6" fmla="*/ 77 w 104"/>
                <a:gd name="T7" fmla="*/ 0 h 85"/>
                <a:gd name="T8" fmla="*/ 103 w 104"/>
                <a:gd name="T9" fmla="*/ 27 h 85"/>
                <a:gd name="T10" fmla="*/ 41 w 104"/>
                <a:gd name="T11" fmla="*/ 85 h 85"/>
                <a:gd name="T12" fmla="*/ 77 w 104"/>
                <a:gd name="T13" fmla="*/ 19 h 85"/>
                <a:gd name="T14" fmla="*/ 19 w 104"/>
                <a:gd name="T15" fmla="*/ 55 h 85"/>
                <a:gd name="T16" fmla="*/ 37 w 104"/>
                <a:gd name="T17" fmla="*/ 67 h 85"/>
                <a:gd name="T18" fmla="*/ 85 w 104"/>
                <a:gd name="T19" fmla="*/ 25 h 85"/>
                <a:gd name="T20" fmla="*/ 77 w 104"/>
                <a:gd name="T21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85">
                  <a:moveTo>
                    <a:pt x="41" y="85"/>
                  </a:moveTo>
                  <a:cubicBezTo>
                    <a:pt x="38" y="85"/>
                    <a:pt x="35" y="85"/>
                    <a:pt x="32" y="84"/>
                  </a:cubicBezTo>
                  <a:cubicBezTo>
                    <a:pt x="5" y="76"/>
                    <a:pt x="0" y="63"/>
                    <a:pt x="1" y="53"/>
                  </a:cubicBezTo>
                  <a:cubicBezTo>
                    <a:pt x="3" y="27"/>
                    <a:pt x="53" y="3"/>
                    <a:pt x="77" y="0"/>
                  </a:cubicBezTo>
                  <a:cubicBezTo>
                    <a:pt x="95" y="2"/>
                    <a:pt x="104" y="12"/>
                    <a:pt x="103" y="27"/>
                  </a:cubicBezTo>
                  <a:cubicBezTo>
                    <a:pt x="102" y="51"/>
                    <a:pt x="69" y="85"/>
                    <a:pt x="41" y="85"/>
                  </a:cubicBezTo>
                  <a:close/>
                  <a:moveTo>
                    <a:pt x="77" y="19"/>
                  </a:moveTo>
                  <a:cubicBezTo>
                    <a:pt x="59" y="20"/>
                    <a:pt x="20" y="42"/>
                    <a:pt x="19" y="55"/>
                  </a:cubicBezTo>
                  <a:cubicBezTo>
                    <a:pt x="19" y="58"/>
                    <a:pt x="26" y="63"/>
                    <a:pt x="37" y="67"/>
                  </a:cubicBezTo>
                  <a:cubicBezTo>
                    <a:pt x="54" y="71"/>
                    <a:pt x="84" y="42"/>
                    <a:pt x="85" y="25"/>
                  </a:cubicBezTo>
                  <a:cubicBezTo>
                    <a:pt x="85" y="23"/>
                    <a:pt x="85" y="19"/>
                    <a:pt x="77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7" name="Freeform 599"/>
            <p:cNvSpPr>
              <a:spLocks/>
            </p:cNvSpPr>
            <p:nvPr/>
          </p:nvSpPr>
          <p:spPr bwMode="auto">
            <a:xfrm>
              <a:off x="3466" y="2329"/>
              <a:ext cx="31" cy="40"/>
            </a:xfrm>
            <a:custGeom>
              <a:avLst/>
              <a:gdLst>
                <a:gd name="T0" fmla="*/ 66 w 104"/>
                <a:gd name="T1" fmla="*/ 0 h 132"/>
                <a:gd name="T2" fmla="*/ 44 w 104"/>
                <a:gd name="T3" fmla="*/ 132 h 132"/>
                <a:gd name="T4" fmla="*/ 66 w 104"/>
                <a:gd name="T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32">
                  <a:moveTo>
                    <a:pt x="66" y="0"/>
                  </a:moveTo>
                  <a:cubicBezTo>
                    <a:pt x="104" y="9"/>
                    <a:pt x="52" y="108"/>
                    <a:pt x="44" y="132"/>
                  </a:cubicBezTo>
                  <a:cubicBezTo>
                    <a:pt x="18" y="94"/>
                    <a:pt x="0" y="15"/>
                    <a:pt x="66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8" name="Freeform 600"/>
            <p:cNvSpPr>
              <a:spLocks noEditPoints="1"/>
            </p:cNvSpPr>
            <p:nvPr/>
          </p:nvSpPr>
          <p:spPr bwMode="auto">
            <a:xfrm>
              <a:off x="3467" y="2326"/>
              <a:ext cx="28" cy="49"/>
            </a:xfrm>
            <a:custGeom>
              <a:avLst/>
              <a:gdLst>
                <a:gd name="T0" fmla="*/ 43 w 93"/>
                <a:gd name="T1" fmla="*/ 162 h 162"/>
                <a:gd name="T2" fmla="*/ 33 w 93"/>
                <a:gd name="T3" fmla="*/ 147 h 162"/>
                <a:gd name="T4" fmla="*/ 13 w 93"/>
                <a:gd name="T5" fmla="*/ 39 h 162"/>
                <a:gd name="T6" fmla="*/ 61 w 93"/>
                <a:gd name="T7" fmla="*/ 1 h 162"/>
                <a:gd name="T8" fmla="*/ 63 w 93"/>
                <a:gd name="T9" fmla="*/ 0 h 162"/>
                <a:gd name="T10" fmla="*/ 65 w 93"/>
                <a:gd name="T11" fmla="*/ 1 h 162"/>
                <a:gd name="T12" fmla="*/ 82 w 93"/>
                <a:gd name="T13" fmla="*/ 14 h 162"/>
                <a:gd name="T14" fmla="*/ 57 w 93"/>
                <a:gd name="T15" fmla="*/ 126 h 162"/>
                <a:gd name="T16" fmla="*/ 49 w 93"/>
                <a:gd name="T17" fmla="*/ 145 h 162"/>
                <a:gd name="T18" fmla="*/ 43 w 93"/>
                <a:gd name="T19" fmla="*/ 162 h 162"/>
                <a:gd name="T20" fmla="*/ 62 w 93"/>
                <a:gd name="T21" fmla="*/ 19 h 162"/>
                <a:gd name="T22" fmla="*/ 30 w 93"/>
                <a:gd name="T23" fmla="*/ 46 h 162"/>
                <a:gd name="T24" fmla="*/ 39 w 93"/>
                <a:gd name="T25" fmla="*/ 121 h 162"/>
                <a:gd name="T26" fmla="*/ 40 w 93"/>
                <a:gd name="T27" fmla="*/ 118 h 162"/>
                <a:gd name="T28" fmla="*/ 65 w 93"/>
                <a:gd name="T29" fmla="*/ 23 h 162"/>
                <a:gd name="T30" fmla="*/ 62 w 93"/>
                <a:gd name="T31" fmla="*/ 1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3" h="162">
                  <a:moveTo>
                    <a:pt x="43" y="162"/>
                  </a:moveTo>
                  <a:cubicBezTo>
                    <a:pt x="33" y="147"/>
                    <a:pt x="33" y="147"/>
                    <a:pt x="33" y="147"/>
                  </a:cubicBezTo>
                  <a:cubicBezTo>
                    <a:pt x="13" y="119"/>
                    <a:pt x="0" y="73"/>
                    <a:pt x="13" y="39"/>
                  </a:cubicBezTo>
                  <a:cubicBezTo>
                    <a:pt x="21" y="19"/>
                    <a:pt x="38" y="6"/>
                    <a:pt x="61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73" y="3"/>
                    <a:pt x="78" y="7"/>
                    <a:pt x="82" y="14"/>
                  </a:cubicBezTo>
                  <a:cubicBezTo>
                    <a:pt x="93" y="37"/>
                    <a:pt x="76" y="82"/>
                    <a:pt x="57" y="126"/>
                  </a:cubicBezTo>
                  <a:cubicBezTo>
                    <a:pt x="54" y="134"/>
                    <a:pt x="51" y="140"/>
                    <a:pt x="49" y="145"/>
                  </a:cubicBezTo>
                  <a:lnTo>
                    <a:pt x="43" y="162"/>
                  </a:lnTo>
                  <a:close/>
                  <a:moveTo>
                    <a:pt x="62" y="19"/>
                  </a:moveTo>
                  <a:cubicBezTo>
                    <a:pt x="46" y="24"/>
                    <a:pt x="36" y="33"/>
                    <a:pt x="30" y="46"/>
                  </a:cubicBezTo>
                  <a:cubicBezTo>
                    <a:pt x="22" y="68"/>
                    <a:pt x="28" y="97"/>
                    <a:pt x="39" y="121"/>
                  </a:cubicBezTo>
                  <a:cubicBezTo>
                    <a:pt x="40" y="120"/>
                    <a:pt x="40" y="119"/>
                    <a:pt x="40" y="118"/>
                  </a:cubicBezTo>
                  <a:cubicBezTo>
                    <a:pt x="51" y="93"/>
                    <a:pt x="74" y="40"/>
                    <a:pt x="65" y="23"/>
                  </a:cubicBezTo>
                  <a:cubicBezTo>
                    <a:pt x="65" y="21"/>
                    <a:pt x="64" y="20"/>
                    <a:pt x="6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9" name="Freeform 601"/>
            <p:cNvSpPr>
              <a:spLocks/>
            </p:cNvSpPr>
            <p:nvPr/>
          </p:nvSpPr>
          <p:spPr bwMode="auto">
            <a:xfrm>
              <a:off x="3687" y="2057"/>
              <a:ext cx="66" cy="60"/>
            </a:xfrm>
            <a:custGeom>
              <a:avLst/>
              <a:gdLst>
                <a:gd name="T0" fmla="*/ 191 w 222"/>
                <a:gd name="T1" fmla="*/ 73 h 203"/>
                <a:gd name="T2" fmla="*/ 206 w 222"/>
                <a:gd name="T3" fmla="*/ 64 h 203"/>
                <a:gd name="T4" fmla="*/ 222 w 222"/>
                <a:gd name="T5" fmla="*/ 105 h 203"/>
                <a:gd name="T6" fmla="*/ 160 w 222"/>
                <a:gd name="T7" fmla="*/ 132 h 203"/>
                <a:gd name="T8" fmla="*/ 126 w 222"/>
                <a:gd name="T9" fmla="*/ 179 h 203"/>
                <a:gd name="T10" fmla="*/ 81 w 222"/>
                <a:gd name="T11" fmla="*/ 151 h 203"/>
                <a:gd name="T12" fmla="*/ 45 w 222"/>
                <a:gd name="T13" fmla="*/ 156 h 203"/>
                <a:gd name="T14" fmla="*/ 50 w 222"/>
                <a:gd name="T15" fmla="*/ 184 h 203"/>
                <a:gd name="T16" fmla="*/ 11 w 222"/>
                <a:gd name="T17" fmla="*/ 203 h 203"/>
                <a:gd name="T18" fmla="*/ 2 w 222"/>
                <a:gd name="T19" fmla="*/ 157 h 203"/>
                <a:gd name="T20" fmla="*/ 24 w 222"/>
                <a:gd name="T21" fmla="*/ 112 h 203"/>
                <a:gd name="T22" fmla="*/ 76 w 222"/>
                <a:gd name="T23" fmla="*/ 0 h 203"/>
                <a:gd name="T24" fmla="*/ 191 w 222"/>
                <a:gd name="T25" fmla="*/ 7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2" h="203">
                  <a:moveTo>
                    <a:pt x="191" y="73"/>
                  </a:moveTo>
                  <a:cubicBezTo>
                    <a:pt x="196" y="70"/>
                    <a:pt x="201" y="67"/>
                    <a:pt x="206" y="64"/>
                  </a:cubicBezTo>
                  <a:cubicBezTo>
                    <a:pt x="194" y="80"/>
                    <a:pt x="193" y="119"/>
                    <a:pt x="222" y="105"/>
                  </a:cubicBezTo>
                  <a:cubicBezTo>
                    <a:pt x="207" y="121"/>
                    <a:pt x="181" y="125"/>
                    <a:pt x="160" y="132"/>
                  </a:cubicBezTo>
                  <a:cubicBezTo>
                    <a:pt x="142" y="139"/>
                    <a:pt x="135" y="162"/>
                    <a:pt x="126" y="179"/>
                  </a:cubicBezTo>
                  <a:cubicBezTo>
                    <a:pt x="111" y="170"/>
                    <a:pt x="96" y="160"/>
                    <a:pt x="81" y="151"/>
                  </a:cubicBezTo>
                  <a:cubicBezTo>
                    <a:pt x="71" y="145"/>
                    <a:pt x="57" y="157"/>
                    <a:pt x="45" y="156"/>
                  </a:cubicBezTo>
                  <a:cubicBezTo>
                    <a:pt x="6" y="149"/>
                    <a:pt x="26" y="174"/>
                    <a:pt x="50" y="184"/>
                  </a:cubicBezTo>
                  <a:cubicBezTo>
                    <a:pt x="37" y="191"/>
                    <a:pt x="24" y="197"/>
                    <a:pt x="11" y="203"/>
                  </a:cubicBezTo>
                  <a:cubicBezTo>
                    <a:pt x="18" y="180"/>
                    <a:pt x="0" y="173"/>
                    <a:pt x="2" y="157"/>
                  </a:cubicBezTo>
                  <a:cubicBezTo>
                    <a:pt x="5" y="136"/>
                    <a:pt x="29" y="137"/>
                    <a:pt x="24" y="112"/>
                  </a:cubicBezTo>
                  <a:cubicBezTo>
                    <a:pt x="89" y="141"/>
                    <a:pt x="56" y="25"/>
                    <a:pt x="76" y="0"/>
                  </a:cubicBezTo>
                  <a:cubicBezTo>
                    <a:pt x="99" y="25"/>
                    <a:pt x="150" y="99"/>
                    <a:pt x="191" y="7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60" name="Freeform 602"/>
            <p:cNvSpPr>
              <a:spLocks noEditPoints="1"/>
            </p:cNvSpPr>
            <p:nvPr/>
          </p:nvSpPr>
          <p:spPr bwMode="auto">
            <a:xfrm>
              <a:off x="3684" y="2053"/>
              <a:ext cx="82" cy="69"/>
            </a:xfrm>
            <a:custGeom>
              <a:avLst/>
              <a:gdLst>
                <a:gd name="T0" fmla="*/ 3 w 273"/>
                <a:gd name="T1" fmla="*/ 233 h 233"/>
                <a:gd name="T2" fmla="*/ 10 w 273"/>
                <a:gd name="T3" fmla="*/ 213 h 233"/>
                <a:gd name="T4" fmla="*/ 7 w 273"/>
                <a:gd name="T5" fmla="*/ 192 h 233"/>
                <a:gd name="T6" fmla="*/ 1 w 273"/>
                <a:gd name="T7" fmla="*/ 168 h 233"/>
                <a:gd name="T8" fmla="*/ 15 w 273"/>
                <a:gd name="T9" fmla="*/ 144 h 233"/>
                <a:gd name="T10" fmla="*/ 22 w 273"/>
                <a:gd name="T11" fmla="*/ 127 h 233"/>
                <a:gd name="T12" fmla="*/ 19 w 273"/>
                <a:gd name="T13" fmla="*/ 109 h 233"/>
                <a:gd name="T14" fmla="*/ 35 w 273"/>
                <a:gd name="T15" fmla="*/ 117 h 233"/>
                <a:gd name="T16" fmla="*/ 50 w 273"/>
                <a:gd name="T17" fmla="*/ 120 h 233"/>
                <a:gd name="T18" fmla="*/ 67 w 273"/>
                <a:gd name="T19" fmla="*/ 63 h 233"/>
                <a:gd name="T20" fmla="*/ 77 w 273"/>
                <a:gd name="T21" fmla="*/ 8 h 233"/>
                <a:gd name="T22" fmla="*/ 83 w 273"/>
                <a:gd name="T23" fmla="*/ 0 h 233"/>
                <a:gd name="T24" fmla="*/ 90 w 273"/>
                <a:gd name="T25" fmla="*/ 7 h 233"/>
                <a:gd name="T26" fmla="*/ 104 w 273"/>
                <a:gd name="T27" fmla="*/ 22 h 233"/>
                <a:gd name="T28" fmla="*/ 180 w 273"/>
                <a:gd name="T29" fmla="*/ 82 h 233"/>
                <a:gd name="T30" fmla="*/ 180 w 273"/>
                <a:gd name="T31" fmla="*/ 82 h 233"/>
                <a:gd name="T32" fmla="*/ 194 w 273"/>
                <a:gd name="T33" fmla="*/ 78 h 233"/>
                <a:gd name="T34" fmla="*/ 250 w 273"/>
                <a:gd name="T35" fmla="*/ 42 h 233"/>
                <a:gd name="T36" fmla="*/ 221 w 273"/>
                <a:gd name="T37" fmla="*/ 82 h 233"/>
                <a:gd name="T38" fmla="*/ 216 w 273"/>
                <a:gd name="T39" fmla="*/ 110 h 233"/>
                <a:gd name="T40" fmla="*/ 226 w 273"/>
                <a:gd name="T41" fmla="*/ 109 h 233"/>
                <a:gd name="T42" fmla="*/ 273 w 273"/>
                <a:gd name="T43" fmla="*/ 86 h 233"/>
                <a:gd name="T44" fmla="*/ 237 w 273"/>
                <a:gd name="T45" fmla="*/ 124 h 233"/>
                <a:gd name="T46" fmla="*/ 187 w 273"/>
                <a:gd name="T47" fmla="*/ 149 h 233"/>
                <a:gd name="T48" fmla="*/ 171 w 273"/>
                <a:gd name="T49" fmla="*/ 154 h 233"/>
                <a:gd name="T50" fmla="*/ 148 w 273"/>
                <a:gd name="T51" fmla="*/ 183 h 233"/>
                <a:gd name="T52" fmla="*/ 142 w 273"/>
                <a:gd name="T53" fmla="*/ 196 h 233"/>
                <a:gd name="T54" fmla="*/ 137 w 273"/>
                <a:gd name="T55" fmla="*/ 205 h 233"/>
                <a:gd name="T56" fmla="*/ 84 w 273"/>
                <a:gd name="T57" fmla="*/ 172 h 233"/>
                <a:gd name="T58" fmla="*/ 72 w 273"/>
                <a:gd name="T59" fmla="*/ 174 h 233"/>
                <a:gd name="T60" fmla="*/ 52 w 273"/>
                <a:gd name="T61" fmla="*/ 178 h 233"/>
                <a:gd name="T62" fmla="*/ 43 w 273"/>
                <a:gd name="T63" fmla="*/ 177 h 233"/>
                <a:gd name="T64" fmla="*/ 61 w 273"/>
                <a:gd name="T65" fmla="*/ 189 h 233"/>
                <a:gd name="T66" fmla="*/ 79 w 273"/>
                <a:gd name="T67" fmla="*/ 197 h 233"/>
                <a:gd name="T68" fmla="*/ 61 w 273"/>
                <a:gd name="T69" fmla="*/ 206 h 233"/>
                <a:gd name="T70" fmla="*/ 22 w 273"/>
                <a:gd name="T71" fmla="*/ 224 h 233"/>
                <a:gd name="T72" fmla="*/ 3 w 273"/>
                <a:gd name="T73" fmla="*/ 233 h 233"/>
                <a:gd name="T74" fmla="*/ 41 w 273"/>
                <a:gd name="T75" fmla="*/ 138 h 233"/>
                <a:gd name="T76" fmla="*/ 28 w 273"/>
                <a:gd name="T77" fmla="*/ 158 h 233"/>
                <a:gd name="T78" fmla="*/ 19 w 273"/>
                <a:gd name="T79" fmla="*/ 171 h 233"/>
                <a:gd name="T80" fmla="*/ 23 w 273"/>
                <a:gd name="T81" fmla="*/ 183 h 233"/>
                <a:gd name="T82" fmla="*/ 29 w 273"/>
                <a:gd name="T83" fmla="*/ 201 h 233"/>
                <a:gd name="T84" fmla="*/ 38 w 273"/>
                <a:gd name="T85" fmla="*/ 197 h 233"/>
                <a:gd name="T86" fmla="*/ 22 w 273"/>
                <a:gd name="T87" fmla="*/ 170 h 233"/>
                <a:gd name="T88" fmla="*/ 55 w 273"/>
                <a:gd name="T89" fmla="*/ 160 h 233"/>
                <a:gd name="T90" fmla="*/ 67 w 273"/>
                <a:gd name="T91" fmla="*/ 157 h 233"/>
                <a:gd name="T92" fmla="*/ 94 w 273"/>
                <a:gd name="T93" fmla="*/ 157 h 233"/>
                <a:gd name="T94" fmla="*/ 130 w 273"/>
                <a:gd name="T95" fmla="*/ 179 h 233"/>
                <a:gd name="T96" fmla="*/ 132 w 273"/>
                <a:gd name="T97" fmla="*/ 176 h 233"/>
                <a:gd name="T98" fmla="*/ 165 w 273"/>
                <a:gd name="T99" fmla="*/ 137 h 233"/>
                <a:gd name="T100" fmla="*/ 181 w 273"/>
                <a:gd name="T101" fmla="*/ 131 h 233"/>
                <a:gd name="T102" fmla="*/ 204 w 273"/>
                <a:gd name="T103" fmla="*/ 124 h 233"/>
                <a:gd name="T104" fmla="*/ 200 w 273"/>
                <a:gd name="T105" fmla="*/ 118 h 233"/>
                <a:gd name="T106" fmla="*/ 197 w 273"/>
                <a:gd name="T107" fmla="*/ 97 h 233"/>
                <a:gd name="T108" fmla="*/ 180 w 273"/>
                <a:gd name="T109" fmla="*/ 100 h 233"/>
                <a:gd name="T110" fmla="*/ 180 w 273"/>
                <a:gd name="T111" fmla="*/ 100 h 233"/>
                <a:gd name="T112" fmla="*/ 90 w 273"/>
                <a:gd name="T113" fmla="*/ 34 h 233"/>
                <a:gd name="T114" fmla="*/ 87 w 273"/>
                <a:gd name="T115" fmla="*/ 31 h 233"/>
                <a:gd name="T116" fmla="*/ 85 w 273"/>
                <a:gd name="T117" fmla="*/ 63 h 233"/>
                <a:gd name="T118" fmla="*/ 50 w 273"/>
                <a:gd name="T119" fmla="*/ 139 h 233"/>
                <a:gd name="T120" fmla="*/ 41 w 273"/>
                <a:gd name="T121" fmla="*/ 1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3" h="233">
                  <a:moveTo>
                    <a:pt x="3" y="233"/>
                  </a:moveTo>
                  <a:cubicBezTo>
                    <a:pt x="10" y="213"/>
                    <a:pt x="10" y="213"/>
                    <a:pt x="10" y="213"/>
                  </a:cubicBezTo>
                  <a:cubicBezTo>
                    <a:pt x="13" y="204"/>
                    <a:pt x="10" y="199"/>
                    <a:pt x="7" y="192"/>
                  </a:cubicBezTo>
                  <a:cubicBezTo>
                    <a:pt x="4" y="186"/>
                    <a:pt x="0" y="178"/>
                    <a:pt x="1" y="168"/>
                  </a:cubicBezTo>
                  <a:cubicBezTo>
                    <a:pt x="3" y="156"/>
                    <a:pt x="9" y="150"/>
                    <a:pt x="15" y="144"/>
                  </a:cubicBezTo>
                  <a:cubicBezTo>
                    <a:pt x="21" y="139"/>
                    <a:pt x="24" y="136"/>
                    <a:pt x="22" y="127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41" y="119"/>
                    <a:pt x="46" y="120"/>
                    <a:pt x="50" y="120"/>
                  </a:cubicBezTo>
                  <a:cubicBezTo>
                    <a:pt x="64" y="120"/>
                    <a:pt x="66" y="95"/>
                    <a:pt x="67" y="63"/>
                  </a:cubicBezTo>
                  <a:cubicBezTo>
                    <a:pt x="67" y="39"/>
                    <a:pt x="68" y="19"/>
                    <a:pt x="77" y="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4" y="11"/>
                    <a:pt x="99" y="16"/>
                    <a:pt x="104" y="22"/>
                  </a:cubicBezTo>
                  <a:cubicBezTo>
                    <a:pt x="124" y="46"/>
                    <a:pt x="155" y="82"/>
                    <a:pt x="180" y="82"/>
                  </a:cubicBezTo>
                  <a:cubicBezTo>
                    <a:pt x="180" y="82"/>
                    <a:pt x="180" y="82"/>
                    <a:pt x="180" y="82"/>
                  </a:cubicBezTo>
                  <a:cubicBezTo>
                    <a:pt x="185" y="82"/>
                    <a:pt x="190" y="81"/>
                    <a:pt x="194" y="78"/>
                  </a:cubicBezTo>
                  <a:cubicBezTo>
                    <a:pt x="250" y="42"/>
                    <a:pt x="250" y="42"/>
                    <a:pt x="250" y="42"/>
                  </a:cubicBezTo>
                  <a:cubicBezTo>
                    <a:pt x="221" y="82"/>
                    <a:pt x="221" y="82"/>
                    <a:pt x="221" y="82"/>
                  </a:cubicBezTo>
                  <a:cubicBezTo>
                    <a:pt x="216" y="89"/>
                    <a:pt x="213" y="104"/>
                    <a:pt x="216" y="110"/>
                  </a:cubicBezTo>
                  <a:cubicBezTo>
                    <a:pt x="218" y="113"/>
                    <a:pt x="219" y="113"/>
                    <a:pt x="226" y="109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37" y="124"/>
                    <a:pt x="237" y="124"/>
                    <a:pt x="237" y="124"/>
                  </a:cubicBezTo>
                  <a:cubicBezTo>
                    <a:pt x="224" y="138"/>
                    <a:pt x="205" y="144"/>
                    <a:pt x="187" y="149"/>
                  </a:cubicBezTo>
                  <a:cubicBezTo>
                    <a:pt x="181" y="151"/>
                    <a:pt x="176" y="152"/>
                    <a:pt x="171" y="154"/>
                  </a:cubicBezTo>
                  <a:cubicBezTo>
                    <a:pt x="161" y="158"/>
                    <a:pt x="155" y="170"/>
                    <a:pt x="148" y="183"/>
                  </a:cubicBezTo>
                  <a:cubicBezTo>
                    <a:pt x="146" y="188"/>
                    <a:pt x="144" y="192"/>
                    <a:pt x="142" y="196"/>
                  </a:cubicBezTo>
                  <a:cubicBezTo>
                    <a:pt x="137" y="205"/>
                    <a:pt x="137" y="205"/>
                    <a:pt x="137" y="205"/>
                  </a:cubicBezTo>
                  <a:cubicBezTo>
                    <a:pt x="84" y="172"/>
                    <a:pt x="84" y="172"/>
                    <a:pt x="84" y="172"/>
                  </a:cubicBezTo>
                  <a:cubicBezTo>
                    <a:pt x="80" y="172"/>
                    <a:pt x="76" y="173"/>
                    <a:pt x="72" y="174"/>
                  </a:cubicBezTo>
                  <a:cubicBezTo>
                    <a:pt x="66" y="176"/>
                    <a:pt x="59" y="179"/>
                    <a:pt x="52" y="178"/>
                  </a:cubicBezTo>
                  <a:cubicBezTo>
                    <a:pt x="48" y="177"/>
                    <a:pt x="46" y="177"/>
                    <a:pt x="43" y="177"/>
                  </a:cubicBezTo>
                  <a:cubicBezTo>
                    <a:pt x="47" y="180"/>
                    <a:pt x="53" y="185"/>
                    <a:pt x="61" y="189"/>
                  </a:cubicBezTo>
                  <a:cubicBezTo>
                    <a:pt x="79" y="197"/>
                    <a:pt x="79" y="197"/>
                    <a:pt x="79" y="197"/>
                  </a:cubicBezTo>
                  <a:cubicBezTo>
                    <a:pt x="61" y="206"/>
                    <a:pt x="61" y="206"/>
                    <a:pt x="61" y="206"/>
                  </a:cubicBezTo>
                  <a:cubicBezTo>
                    <a:pt x="48" y="212"/>
                    <a:pt x="35" y="218"/>
                    <a:pt x="22" y="224"/>
                  </a:cubicBezTo>
                  <a:lnTo>
                    <a:pt x="3" y="233"/>
                  </a:lnTo>
                  <a:close/>
                  <a:moveTo>
                    <a:pt x="41" y="138"/>
                  </a:moveTo>
                  <a:cubicBezTo>
                    <a:pt x="39" y="147"/>
                    <a:pt x="33" y="153"/>
                    <a:pt x="28" y="158"/>
                  </a:cubicBezTo>
                  <a:cubicBezTo>
                    <a:pt x="23" y="163"/>
                    <a:pt x="20" y="166"/>
                    <a:pt x="19" y="171"/>
                  </a:cubicBezTo>
                  <a:cubicBezTo>
                    <a:pt x="19" y="175"/>
                    <a:pt x="20" y="178"/>
                    <a:pt x="23" y="183"/>
                  </a:cubicBezTo>
                  <a:cubicBezTo>
                    <a:pt x="25" y="188"/>
                    <a:pt x="28" y="194"/>
                    <a:pt x="29" y="201"/>
                  </a:cubicBezTo>
                  <a:cubicBezTo>
                    <a:pt x="32" y="199"/>
                    <a:pt x="35" y="198"/>
                    <a:pt x="38" y="197"/>
                  </a:cubicBezTo>
                  <a:cubicBezTo>
                    <a:pt x="28" y="190"/>
                    <a:pt x="20" y="180"/>
                    <a:pt x="22" y="170"/>
                  </a:cubicBezTo>
                  <a:cubicBezTo>
                    <a:pt x="23" y="165"/>
                    <a:pt x="27" y="155"/>
                    <a:pt x="55" y="160"/>
                  </a:cubicBezTo>
                  <a:cubicBezTo>
                    <a:pt x="59" y="159"/>
                    <a:pt x="63" y="158"/>
                    <a:pt x="67" y="157"/>
                  </a:cubicBezTo>
                  <a:cubicBezTo>
                    <a:pt x="76" y="154"/>
                    <a:pt x="86" y="152"/>
                    <a:pt x="94" y="157"/>
                  </a:cubicBezTo>
                  <a:cubicBezTo>
                    <a:pt x="130" y="179"/>
                    <a:pt x="130" y="179"/>
                    <a:pt x="130" y="179"/>
                  </a:cubicBezTo>
                  <a:cubicBezTo>
                    <a:pt x="131" y="178"/>
                    <a:pt x="131" y="176"/>
                    <a:pt x="132" y="176"/>
                  </a:cubicBezTo>
                  <a:cubicBezTo>
                    <a:pt x="139" y="160"/>
                    <a:pt x="147" y="143"/>
                    <a:pt x="165" y="137"/>
                  </a:cubicBezTo>
                  <a:cubicBezTo>
                    <a:pt x="170" y="135"/>
                    <a:pt x="176" y="133"/>
                    <a:pt x="181" y="131"/>
                  </a:cubicBezTo>
                  <a:cubicBezTo>
                    <a:pt x="189" y="129"/>
                    <a:pt x="197" y="127"/>
                    <a:pt x="204" y="124"/>
                  </a:cubicBezTo>
                  <a:cubicBezTo>
                    <a:pt x="203" y="122"/>
                    <a:pt x="201" y="120"/>
                    <a:pt x="200" y="118"/>
                  </a:cubicBezTo>
                  <a:cubicBezTo>
                    <a:pt x="197" y="112"/>
                    <a:pt x="196" y="105"/>
                    <a:pt x="197" y="97"/>
                  </a:cubicBezTo>
                  <a:cubicBezTo>
                    <a:pt x="192" y="100"/>
                    <a:pt x="186" y="100"/>
                    <a:pt x="180" y="100"/>
                  </a:cubicBezTo>
                  <a:cubicBezTo>
                    <a:pt x="180" y="100"/>
                    <a:pt x="180" y="100"/>
                    <a:pt x="180" y="100"/>
                  </a:cubicBezTo>
                  <a:cubicBezTo>
                    <a:pt x="146" y="100"/>
                    <a:pt x="113" y="62"/>
                    <a:pt x="90" y="34"/>
                  </a:cubicBezTo>
                  <a:cubicBezTo>
                    <a:pt x="89" y="33"/>
                    <a:pt x="88" y="32"/>
                    <a:pt x="87" y="31"/>
                  </a:cubicBezTo>
                  <a:cubicBezTo>
                    <a:pt x="85" y="40"/>
                    <a:pt x="85" y="52"/>
                    <a:pt x="85" y="63"/>
                  </a:cubicBezTo>
                  <a:cubicBezTo>
                    <a:pt x="84" y="97"/>
                    <a:pt x="83" y="139"/>
                    <a:pt x="50" y="139"/>
                  </a:cubicBezTo>
                  <a:cubicBezTo>
                    <a:pt x="47" y="139"/>
                    <a:pt x="44" y="138"/>
                    <a:pt x="41" y="1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61" name="Freeform 603"/>
            <p:cNvSpPr>
              <a:spLocks/>
            </p:cNvSpPr>
            <p:nvPr/>
          </p:nvSpPr>
          <p:spPr bwMode="auto">
            <a:xfrm>
              <a:off x="3584" y="2266"/>
              <a:ext cx="3" cy="3"/>
            </a:xfrm>
            <a:custGeom>
              <a:avLst/>
              <a:gdLst>
                <a:gd name="T0" fmla="*/ 5 w 11"/>
                <a:gd name="T1" fmla="*/ 0 h 10"/>
                <a:gd name="T2" fmla="*/ 11 w 11"/>
                <a:gd name="T3" fmla="*/ 7 h 10"/>
                <a:gd name="T4" fmla="*/ 5 w 11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0">
                  <a:moveTo>
                    <a:pt x="5" y="0"/>
                  </a:moveTo>
                  <a:cubicBezTo>
                    <a:pt x="7" y="5"/>
                    <a:pt x="0" y="10"/>
                    <a:pt x="11" y="7"/>
                  </a:cubicBezTo>
                  <a:cubicBezTo>
                    <a:pt x="9" y="5"/>
                    <a:pt x="7" y="3"/>
                    <a:pt x="5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62" name="Freeform 604"/>
            <p:cNvSpPr>
              <a:spLocks/>
            </p:cNvSpPr>
            <p:nvPr/>
          </p:nvSpPr>
          <p:spPr bwMode="auto">
            <a:xfrm>
              <a:off x="3579" y="2253"/>
              <a:ext cx="13" cy="18"/>
            </a:xfrm>
            <a:custGeom>
              <a:avLst/>
              <a:gdLst>
                <a:gd name="T0" fmla="*/ 23 w 43"/>
                <a:gd name="T1" fmla="*/ 61 h 61"/>
                <a:gd name="T2" fmla="*/ 23 w 43"/>
                <a:gd name="T3" fmla="*/ 61 h 61"/>
                <a:gd name="T4" fmla="*/ 18 w 43"/>
                <a:gd name="T5" fmla="*/ 61 h 61"/>
                <a:gd name="T6" fmla="*/ 13 w 43"/>
                <a:gd name="T7" fmla="*/ 57 h 61"/>
                <a:gd name="T8" fmla="*/ 12 w 43"/>
                <a:gd name="T9" fmla="*/ 47 h 61"/>
                <a:gd name="T10" fmla="*/ 0 w 43"/>
                <a:gd name="T11" fmla="*/ 0 h 61"/>
                <a:gd name="T12" fmla="*/ 43 w 43"/>
                <a:gd name="T13" fmla="*/ 57 h 61"/>
                <a:gd name="T14" fmla="*/ 29 w 43"/>
                <a:gd name="T15" fmla="*/ 60 h 61"/>
                <a:gd name="T16" fmla="*/ 23 w 43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61">
                  <a:moveTo>
                    <a:pt x="23" y="61"/>
                  </a:moveTo>
                  <a:cubicBezTo>
                    <a:pt x="23" y="61"/>
                    <a:pt x="23" y="61"/>
                    <a:pt x="23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1" y="53"/>
                    <a:pt x="11" y="49"/>
                    <a:pt x="12" y="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6" y="61"/>
                    <a:pt x="24" y="61"/>
                    <a:pt x="23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63" name="Freeform 605"/>
            <p:cNvSpPr>
              <a:spLocks/>
            </p:cNvSpPr>
            <p:nvPr/>
          </p:nvSpPr>
          <p:spPr bwMode="auto">
            <a:xfrm>
              <a:off x="3576" y="2221"/>
              <a:ext cx="31" cy="37"/>
            </a:xfrm>
            <a:custGeom>
              <a:avLst/>
              <a:gdLst>
                <a:gd name="T0" fmla="*/ 42 w 104"/>
                <a:gd name="T1" fmla="*/ 0 h 124"/>
                <a:gd name="T2" fmla="*/ 0 w 104"/>
                <a:gd name="T3" fmla="*/ 31 h 124"/>
                <a:gd name="T4" fmla="*/ 9 w 104"/>
                <a:gd name="T5" fmla="*/ 48 h 124"/>
                <a:gd name="T6" fmla="*/ 2 w 104"/>
                <a:gd name="T7" fmla="*/ 40 h 124"/>
                <a:gd name="T8" fmla="*/ 3 w 104"/>
                <a:gd name="T9" fmla="*/ 59 h 124"/>
                <a:gd name="T10" fmla="*/ 22 w 104"/>
                <a:gd name="T11" fmla="*/ 33 h 124"/>
                <a:gd name="T12" fmla="*/ 33 w 104"/>
                <a:gd name="T13" fmla="*/ 118 h 124"/>
                <a:gd name="T14" fmla="*/ 37 w 104"/>
                <a:gd name="T15" fmla="*/ 96 h 124"/>
                <a:gd name="T16" fmla="*/ 40 w 104"/>
                <a:gd name="T17" fmla="*/ 124 h 124"/>
                <a:gd name="T18" fmla="*/ 70 w 104"/>
                <a:gd name="T19" fmla="*/ 29 h 124"/>
                <a:gd name="T20" fmla="*/ 74 w 104"/>
                <a:gd name="T21" fmla="*/ 13 h 124"/>
                <a:gd name="T22" fmla="*/ 42 w 104"/>
                <a:gd name="T2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" h="124">
                  <a:moveTo>
                    <a:pt x="42" y="0"/>
                  </a:moveTo>
                  <a:cubicBezTo>
                    <a:pt x="28" y="10"/>
                    <a:pt x="14" y="21"/>
                    <a:pt x="0" y="31"/>
                  </a:cubicBezTo>
                  <a:cubicBezTo>
                    <a:pt x="4" y="36"/>
                    <a:pt x="6" y="44"/>
                    <a:pt x="9" y="48"/>
                  </a:cubicBezTo>
                  <a:cubicBezTo>
                    <a:pt x="7" y="46"/>
                    <a:pt x="4" y="43"/>
                    <a:pt x="2" y="40"/>
                  </a:cubicBezTo>
                  <a:cubicBezTo>
                    <a:pt x="2" y="47"/>
                    <a:pt x="3" y="53"/>
                    <a:pt x="3" y="59"/>
                  </a:cubicBezTo>
                  <a:cubicBezTo>
                    <a:pt x="21" y="60"/>
                    <a:pt x="27" y="50"/>
                    <a:pt x="22" y="33"/>
                  </a:cubicBezTo>
                  <a:cubicBezTo>
                    <a:pt x="43" y="62"/>
                    <a:pt x="3" y="102"/>
                    <a:pt x="33" y="118"/>
                  </a:cubicBezTo>
                  <a:cubicBezTo>
                    <a:pt x="34" y="111"/>
                    <a:pt x="37" y="103"/>
                    <a:pt x="37" y="96"/>
                  </a:cubicBezTo>
                  <a:cubicBezTo>
                    <a:pt x="38" y="102"/>
                    <a:pt x="42" y="114"/>
                    <a:pt x="40" y="124"/>
                  </a:cubicBezTo>
                  <a:cubicBezTo>
                    <a:pt x="63" y="110"/>
                    <a:pt x="104" y="41"/>
                    <a:pt x="70" y="29"/>
                  </a:cubicBezTo>
                  <a:cubicBezTo>
                    <a:pt x="71" y="24"/>
                    <a:pt x="73" y="18"/>
                    <a:pt x="74" y="13"/>
                  </a:cubicBezTo>
                  <a:cubicBezTo>
                    <a:pt x="60" y="17"/>
                    <a:pt x="50" y="12"/>
                    <a:pt x="42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64" name="Freeform 606"/>
            <p:cNvSpPr>
              <a:spLocks noEditPoints="1"/>
            </p:cNvSpPr>
            <p:nvPr/>
          </p:nvSpPr>
          <p:spPr bwMode="auto">
            <a:xfrm>
              <a:off x="3572" y="2217"/>
              <a:ext cx="32" cy="46"/>
            </a:xfrm>
            <a:custGeom>
              <a:avLst/>
              <a:gdLst>
                <a:gd name="T0" fmla="*/ 43 w 109"/>
                <a:gd name="T1" fmla="*/ 156 h 156"/>
                <a:gd name="T2" fmla="*/ 45 w 109"/>
                <a:gd name="T3" fmla="*/ 142 h 156"/>
                <a:gd name="T4" fmla="*/ 43 w 109"/>
                <a:gd name="T5" fmla="*/ 140 h 156"/>
                <a:gd name="T6" fmla="*/ 30 w 109"/>
                <a:gd name="T7" fmla="*/ 90 h 156"/>
                <a:gd name="T8" fmla="*/ 32 w 109"/>
                <a:gd name="T9" fmla="*/ 80 h 156"/>
                <a:gd name="T10" fmla="*/ 17 w 109"/>
                <a:gd name="T11" fmla="*/ 82 h 156"/>
                <a:gd name="T12" fmla="*/ 9 w 109"/>
                <a:gd name="T13" fmla="*/ 82 h 156"/>
                <a:gd name="T14" fmla="*/ 8 w 109"/>
                <a:gd name="T15" fmla="*/ 74 h 156"/>
                <a:gd name="T16" fmla="*/ 7 w 109"/>
                <a:gd name="T17" fmla="*/ 59 h 156"/>
                <a:gd name="T18" fmla="*/ 6 w 109"/>
                <a:gd name="T19" fmla="*/ 50 h 156"/>
                <a:gd name="T20" fmla="*/ 0 w 109"/>
                <a:gd name="T21" fmla="*/ 44 h 156"/>
                <a:gd name="T22" fmla="*/ 5 w 109"/>
                <a:gd name="T23" fmla="*/ 40 h 156"/>
                <a:gd name="T24" fmla="*/ 4 w 109"/>
                <a:gd name="T25" fmla="*/ 28 h 156"/>
                <a:gd name="T26" fmla="*/ 11 w 109"/>
                <a:gd name="T27" fmla="*/ 36 h 156"/>
                <a:gd name="T28" fmla="*/ 21 w 109"/>
                <a:gd name="T29" fmla="*/ 28 h 156"/>
                <a:gd name="T30" fmla="*/ 14 w 109"/>
                <a:gd name="T31" fmla="*/ 2 h 156"/>
                <a:gd name="T32" fmla="*/ 29 w 109"/>
                <a:gd name="T33" fmla="*/ 22 h 156"/>
                <a:gd name="T34" fmla="*/ 43 w 109"/>
                <a:gd name="T35" fmla="*/ 12 h 156"/>
                <a:gd name="T36" fmla="*/ 59 w 109"/>
                <a:gd name="T37" fmla="*/ 0 h 156"/>
                <a:gd name="T38" fmla="*/ 64 w 109"/>
                <a:gd name="T39" fmla="*/ 9 h 156"/>
                <a:gd name="T40" fmla="*/ 79 w 109"/>
                <a:gd name="T41" fmla="*/ 19 h 156"/>
                <a:gd name="T42" fmla="*/ 85 w 109"/>
                <a:gd name="T43" fmla="*/ 18 h 156"/>
                <a:gd name="T44" fmla="*/ 101 w 109"/>
                <a:gd name="T45" fmla="*/ 13 h 156"/>
                <a:gd name="T46" fmla="*/ 97 w 109"/>
                <a:gd name="T47" fmla="*/ 29 h 156"/>
                <a:gd name="T48" fmla="*/ 95 w 109"/>
                <a:gd name="T49" fmla="*/ 38 h 156"/>
                <a:gd name="T50" fmla="*/ 106 w 109"/>
                <a:gd name="T51" fmla="*/ 58 h 156"/>
                <a:gd name="T52" fmla="*/ 59 w 109"/>
                <a:gd name="T53" fmla="*/ 146 h 156"/>
                <a:gd name="T54" fmla="*/ 43 w 109"/>
                <a:gd name="T55" fmla="*/ 156 h 156"/>
                <a:gd name="T56" fmla="*/ 60 w 109"/>
                <a:gd name="T57" fmla="*/ 109 h 156"/>
                <a:gd name="T58" fmla="*/ 61 w 109"/>
                <a:gd name="T59" fmla="*/ 115 h 156"/>
                <a:gd name="T60" fmla="*/ 62 w 109"/>
                <a:gd name="T61" fmla="*/ 119 h 156"/>
                <a:gd name="T62" fmla="*/ 88 w 109"/>
                <a:gd name="T63" fmla="*/ 61 h 156"/>
                <a:gd name="T64" fmla="*/ 82 w 109"/>
                <a:gd name="T65" fmla="*/ 52 h 156"/>
                <a:gd name="T66" fmla="*/ 74 w 109"/>
                <a:gd name="T67" fmla="*/ 49 h 156"/>
                <a:gd name="T68" fmla="*/ 75 w 109"/>
                <a:gd name="T69" fmla="*/ 42 h 156"/>
                <a:gd name="T70" fmla="*/ 76 w 109"/>
                <a:gd name="T71" fmla="*/ 37 h 156"/>
                <a:gd name="T72" fmla="*/ 54 w 109"/>
                <a:gd name="T73" fmla="*/ 26 h 156"/>
                <a:gd name="T74" fmla="*/ 54 w 109"/>
                <a:gd name="T75" fmla="*/ 27 h 156"/>
                <a:gd name="T76" fmla="*/ 40 w 109"/>
                <a:gd name="T77" fmla="*/ 37 h 156"/>
                <a:gd name="T78" fmla="*/ 43 w 109"/>
                <a:gd name="T79" fmla="*/ 42 h 156"/>
                <a:gd name="T80" fmla="*/ 48 w 109"/>
                <a:gd name="T81" fmla="*/ 94 h 156"/>
                <a:gd name="T82" fmla="*/ 45 w 109"/>
                <a:gd name="T83" fmla="*/ 111 h 156"/>
                <a:gd name="T84" fmla="*/ 60 w 109"/>
                <a:gd name="T85" fmla="*/ 10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9" h="156">
                  <a:moveTo>
                    <a:pt x="43" y="156"/>
                  </a:moveTo>
                  <a:cubicBezTo>
                    <a:pt x="45" y="142"/>
                    <a:pt x="45" y="142"/>
                    <a:pt x="45" y="142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21" y="128"/>
                    <a:pt x="26" y="107"/>
                    <a:pt x="30" y="90"/>
                  </a:cubicBezTo>
                  <a:cubicBezTo>
                    <a:pt x="31" y="87"/>
                    <a:pt x="31" y="84"/>
                    <a:pt x="32" y="80"/>
                  </a:cubicBezTo>
                  <a:cubicBezTo>
                    <a:pt x="28" y="82"/>
                    <a:pt x="23" y="83"/>
                    <a:pt x="17" y="82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69"/>
                    <a:pt x="7" y="64"/>
                    <a:pt x="7" y="59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4" y="33"/>
                    <a:pt x="18" y="31"/>
                    <a:pt x="21" y="28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4" y="19"/>
                    <a:pt x="39" y="15"/>
                    <a:pt x="43" y="12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70" y="18"/>
                    <a:pt x="75" y="19"/>
                    <a:pt x="79" y="19"/>
                  </a:cubicBezTo>
                  <a:cubicBezTo>
                    <a:pt x="81" y="19"/>
                    <a:pt x="83" y="18"/>
                    <a:pt x="85" y="18"/>
                  </a:cubicBezTo>
                  <a:cubicBezTo>
                    <a:pt x="101" y="13"/>
                    <a:pt x="101" y="13"/>
                    <a:pt x="101" y="13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6" y="32"/>
                    <a:pt x="96" y="36"/>
                    <a:pt x="95" y="38"/>
                  </a:cubicBezTo>
                  <a:cubicBezTo>
                    <a:pt x="101" y="43"/>
                    <a:pt x="105" y="50"/>
                    <a:pt x="106" y="58"/>
                  </a:cubicBezTo>
                  <a:cubicBezTo>
                    <a:pt x="109" y="87"/>
                    <a:pt x="79" y="133"/>
                    <a:pt x="59" y="146"/>
                  </a:cubicBezTo>
                  <a:lnTo>
                    <a:pt x="43" y="156"/>
                  </a:lnTo>
                  <a:close/>
                  <a:moveTo>
                    <a:pt x="60" y="109"/>
                  </a:moveTo>
                  <a:cubicBezTo>
                    <a:pt x="60" y="111"/>
                    <a:pt x="60" y="113"/>
                    <a:pt x="61" y="115"/>
                  </a:cubicBezTo>
                  <a:cubicBezTo>
                    <a:pt x="61" y="116"/>
                    <a:pt x="62" y="117"/>
                    <a:pt x="62" y="119"/>
                  </a:cubicBezTo>
                  <a:cubicBezTo>
                    <a:pt x="75" y="102"/>
                    <a:pt x="90" y="76"/>
                    <a:pt x="88" y="61"/>
                  </a:cubicBezTo>
                  <a:cubicBezTo>
                    <a:pt x="87" y="56"/>
                    <a:pt x="85" y="53"/>
                    <a:pt x="82" y="52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6" y="40"/>
                    <a:pt x="76" y="39"/>
                    <a:pt x="76" y="37"/>
                  </a:cubicBezTo>
                  <a:cubicBezTo>
                    <a:pt x="70" y="37"/>
                    <a:pt x="61" y="34"/>
                    <a:pt x="54" y="26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0" y="30"/>
                    <a:pt x="45" y="34"/>
                    <a:pt x="40" y="37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56" y="58"/>
                    <a:pt x="51" y="78"/>
                    <a:pt x="48" y="94"/>
                  </a:cubicBezTo>
                  <a:cubicBezTo>
                    <a:pt x="46" y="101"/>
                    <a:pt x="45" y="106"/>
                    <a:pt x="45" y="111"/>
                  </a:cubicBezTo>
                  <a:lnTo>
                    <a:pt x="6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365" name="Freeform 608"/>
          <p:cNvSpPr>
            <a:spLocks/>
          </p:cNvSpPr>
          <p:nvPr/>
        </p:nvSpPr>
        <p:spPr bwMode="auto">
          <a:xfrm>
            <a:off x="6688856" y="3511552"/>
            <a:ext cx="6351" cy="7937"/>
          </a:xfrm>
          <a:custGeom>
            <a:avLst/>
            <a:gdLst>
              <a:gd name="T0" fmla="*/ 12 w 14"/>
              <a:gd name="T1" fmla="*/ 0 h 17"/>
              <a:gd name="T2" fmla="*/ 0 w 14"/>
              <a:gd name="T3" fmla="*/ 17 h 17"/>
              <a:gd name="T4" fmla="*/ 12 w 14"/>
              <a:gd name="T5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17">
                <a:moveTo>
                  <a:pt x="12" y="0"/>
                </a:moveTo>
                <a:cubicBezTo>
                  <a:pt x="8" y="6"/>
                  <a:pt x="4" y="11"/>
                  <a:pt x="0" y="17"/>
                </a:cubicBezTo>
                <a:cubicBezTo>
                  <a:pt x="14" y="16"/>
                  <a:pt x="8" y="9"/>
                  <a:pt x="12" y="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66" name="Freeform 609"/>
          <p:cNvSpPr>
            <a:spLocks/>
          </p:cNvSpPr>
          <p:nvPr/>
        </p:nvSpPr>
        <p:spPr bwMode="auto">
          <a:xfrm>
            <a:off x="6680917" y="3508376"/>
            <a:ext cx="17463" cy="15875"/>
          </a:xfrm>
          <a:custGeom>
            <a:avLst/>
            <a:gdLst>
              <a:gd name="T0" fmla="*/ 0 w 37"/>
              <a:gd name="T1" fmla="*/ 32 h 32"/>
              <a:gd name="T2" fmla="*/ 14 w 37"/>
              <a:gd name="T3" fmla="*/ 10 h 32"/>
              <a:gd name="T4" fmla="*/ 21 w 37"/>
              <a:gd name="T5" fmla="*/ 0 h 32"/>
              <a:gd name="T6" fmla="*/ 37 w 37"/>
              <a:gd name="T7" fmla="*/ 8 h 32"/>
              <a:gd name="T8" fmla="*/ 36 w 37"/>
              <a:gd name="T9" fmla="*/ 14 h 32"/>
              <a:gd name="T10" fmla="*/ 18 w 37"/>
              <a:gd name="T11" fmla="*/ 31 h 32"/>
              <a:gd name="T12" fmla="*/ 0 w 37"/>
              <a:gd name="T13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32">
                <a:moveTo>
                  <a:pt x="0" y="32"/>
                </a:moveTo>
                <a:cubicBezTo>
                  <a:pt x="14" y="10"/>
                  <a:pt x="14" y="10"/>
                  <a:pt x="14" y="10"/>
                </a:cubicBezTo>
                <a:cubicBezTo>
                  <a:pt x="16" y="7"/>
                  <a:pt x="19" y="4"/>
                  <a:pt x="21" y="0"/>
                </a:cubicBezTo>
                <a:cubicBezTo>
                  <a:pt x="37" y="8"/>
                  <a:pt x="37" y="8"/>
                  <a:pt x="37" y="8"/>
                </a:cubicBezTo>
                <a:cubicBezTo>
                  <a:pt x="36" y="10"/>
                  <a:pt x="36" y="12"/>
                  <a:pt x="36" y="14"/>
                </a:cubicBezTo>
                <a:cubicBezTo>
                  <a:pt x="36" y="22"/>
                  <a:pt x="33" y="30"/>
                  <a:pt x="18" y="31"/>
                </a:cubicBezTo>
                <a:lnTo>
                  <a:pt x="0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67" name="Freeform 610"/>
          <p:cNvSpPr>
            <a:spLocks/>
          </p:cNvSpPr>
          <p:nvPr/>
        </p:nvSpPr>
        <p:spPr bwMode="auto">
          <a:xfrm>
            <a:off x="6645993" y="3508375"/>
            <a:ext cx="46037" cy="42863"/>
          </a:xfrm>
          <a:custGeom>
            <a:avLst/>
            <a:gdLst>
              <a:gd name="T0" fmla="*/ 74 w 97"/>
              <a:gd name="T1" fmla="*/ 65 h 89"/>
              <a:gd name="T2" fmla="*/ 31 w 97"/>
              <a:gd name="T3" fmla="*/ 88 h 89"/>
              <a:gd name="T4" fmla="*/ 0 w 97"/>
              <a:gd name="T5" fmla="*/ 60 h 89"/>
              <a:gd name="T6" fmla="*/ 63 w 97"/>
              <a:gd name="T7" fmla="*/ 18 h 89"/>
              <a:gd name="T8" fmla="*/ 74 w 97"/>
              <a:gd name="T9" fmla="*/ 6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" h="89">
                <a:moveTo>
                  <a:pt x="74" y="65"/>
                </a:moveTo>
                <a:cubicBezTo>
                  <a:pt x="36" y="40"/>
                  <a:pt x="50" y="89"/>
                  <a:pt x="31" y="88"/>
                </a:cubicBezTo>
                <a:cubicBezTo>
                  <a:pt x="14" y="86"/>
                  <a:pt x="19" y="63"/>
                  <a:pt x="0" y="60"/>
                </a:cubicBezTo>
                <a:cubicBezTo>
                  <a:pt x="23" y="33"/>
                  <a:pt x="37" y="38"/>
                  <a:pt x="63" y="18"/>
                </a:cubicBezTo>
                <a:cubicBezTo>
                  <a:pt x="87" y="0"/>
                  <a:pt x="97" y="47"/>
                  <a:pt x="74" y="65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68" name="Freeform 611"/>
          <p:cNvSpPr>
            <a:spLocks noEditPoints="1"/>
          </p:cNvSpPr>
          <p:nvPr/>
        </p:nvSpPr>
        <p:spPr bwMode="auto">
          <a:xfrm>
            <a:off x="6636467" y="3508376"/>
            <a:ext cx="55563" cy="46037"/>
          </a:xfrm>
          <a:custGeom>
            <a:avLst/>
            <a:gdLst>
              <a:gd name="T0" fmla="*/ 50 w 117"/>
              <a:gd name="T1" fmla="*/ 98 h 98"/>
              <a:gd name="T2" fmla="*/ 48 w 117"/>
              <a:gd name="T3" fmla="*/ 98 h 98"/>
              <a:gd name="T4" fmla="*/ 26 w 117"/>
              <a:gd name="T5" fmla="*/ 80 h 98"/>
              <a:gd name="T6" fmla="*/ 16 w 117"/>
              <a:gd name="T7" fmla="*/ 70 h 98"/>
              <a:gd name="T8" fmla="*/ 0 w 117"/>
              <a:gd name="T9" fmla="*/ 67 h 98"/>
              <a:gd name="T10" fmla="*/ 11 w 117"/>
              <a:gd name="T11" fmla="*/ 55 h 98"/>
              <a:gd name="T12" fmla="*/ 49 w 117"/>
              <a:gd name="T13" fmla="*/ 27 h 98"/>
              <a:gd name="T14" fmla="*/ 75 w 117"/>
              <a:gd name="T15" fmla="*/ 12 h 98"/>
              <a:gd name="T16" fmla="*/ 112 w 117"/>
              <a:gd name="T17" fmla="*/ 23 h 98"/>
              <a:gd name="T18" fmla="*/ 98 w 117"/>
              <a:gd name="T19" fmla="*/ 74 h 98"/>
              <a:gd name="T20" fmla="*/ 92 w 117"/>
              <a:gd name="T21" fmla="*/ 78 h 98"/>
              <a:gd name="T22" fmla="*/ 87 w 117"/>
              <a:gd name="T23" fmla="*/ 74 h 98"/>
              <a:gd name="T24" fmla="*/ 74 w 117"/>
              <a:gd name="T25" fmla="*/ 68 h 98"/>
              <a:gd name="T26" fmla="*/ 70 w 117"/>
              <a:gd name="T27" fmla="*/ 77 h 98"/>
              <a:gd name="T28" fmla="*/ 50 w 117"/>
              <a:gd name="T29" fmla="*/ 98 h 98"/>
              <a:gd name="T30" fmla="*/ 33 w 117"/>
              <a:gd name="T31" fmla="*/ 58 h 98"/>
              <a:gd name="T32" fmla="*/ 43 w 117"/>
              <a:gd name="T33" fmla="*/ 71 h 98"/>
              <a:gd name="T34" fmla="*/ 50 w 117"/>
              <a:gd name="T35" fmla="*/ 80 h 98"/>
              <a:gd name="T36" fmla="*/ 50 w 117"/>
              <a:gd name="T37" fmla="*/ 89 h 98"/>
              <a:gd name="T38" fmla="*/ 50 w 117"/>
              <a:gd name="T39" fmla="*/ 80 h 98"/>
              <a:gd name="T40" fmla="*/ 50 w 117"/>
              <a:gd name="T41" fmla="*/ 89 h 98"/>
              <a:gd name="T42" fmla="*/ 50 w 117"/>
              <a:gd name="T43" fmla="*/ 80 h 98"/>
              <a:gd name="T44" fmla="*/ 53 w 117"/>
              <a:gd name="T45" fmla="*/ 72 h 98"/>
              <a:gd name="T46" fmla="*/ 74 w 117"/>
              <a:gd name="T47" fmla="*/ 50 h 98"/>
              <a:gd name="T48" fmla="*/ 90 w 117"/>
              <a:gd name="T49" fmla="*/ 55 h 98"/>
              <a:gd name="T50" fmla="*/ 94 w 117"/>
              <a:gd name="T51" fmla="*/ 29 h 98"/>
              <a:gd name="T52" fmla="*/ 91 w 117"/>
              <a:gd name="T53" fmla="*/ 24 h 98"/>
              <a:gd name="T54" fmla="*/ 86 w 117"/>
              <a:gd name="T55" fmla="*/ 26 h 98"/>
              <a:gd name="T56" fmla="*/ 57 w 117"/>
              <a:gd name="T57" fmla="*/ 43 h 98"/>
              <a:gd name="T58" fmla="*/ 33 w 117"/>
              <a:gd name="T59" fmla="*/ 5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7" h="98">
                <a:moveTo>
                  <a:pt x="50" y="98"/>
                </a:moveTo>
                <a:cubicBezTo>
                  <a:pt x="48" y="98"/>
                  <a:pt x="48" y="98"/>
                  <a:pt x="48" y="98"/>
                </a:cubicBezTo>
                <a:cubicBezTo>
                  <a:pt x="35" y="97"/>
                  <a:pt x="30" y="87"/>
                  <a:pt x="26" y="80"/>
                </a:cubicBezTo>
                <a:cubicBezTo>
                  <a:pt x="23" y="74"/>
                  <a:pt x="21" y="71"/>
                  <a:pt x="16" y="70"/>
                </a:cubicBezTo>
                <a:cubicBezTo>
                  <a:pt x="0" y="67"/>
                  <a:pt x="0" y="67"/>
                  <a:pt x="0" y="67"/>
                </a:cubicBezTo>
                <a:cubicBezTo>
                  <a:pt x="11" y="55"/>
                  <a:pt x="11" y="55"/>
                  <a:pt x="11" y="55"/>
                </a:cubicBezTo>
                <a:cubicBezTo>
                  <a:pt x="25" y="37"/>
                  <a:pt x="38" y="32"/>
                  <a:pt x="49" y="27"/>
                </a:cubicBezTo>
                <a:cubicBezTo>
                  <a:pt x="57" y="23"/>
                  <a:pt x="65" y="19"/>
                  <a:pt x="75" y="12"/>
                </a:cubicBezTo>
                <a:cubicBezTo>
                  <a:pt x="90" y="0"/>
                  <a:pt x="106" y="6"/>
                  <a:pt x="112" y="23"/>
                </a:cubicBezTo>
                <a:cubicBezTo>
                  <a:pt x="117" y="38"/>
                  <a:pt x="114" y="61"/>
                  <a:pt x="98" y="74"/>
                </a:cubicBezTo>
                <a:cubicBezTo>
                  <a:pt x="92" y="78"/>
                  <a:pt x="92" y="78"/>
                  <a:pt x="92" y="78"/>
                </a:cubicBezTo>
                <a:cubicBezTo>
                  <a:pt x="87" y="74"/>
                  <a:pt x="87" y="74"/>
                  <a:pt x="87" y="74"/>
                </a:cubicBezTo>
                <a:cubicBezTo>
                  <a:pt x="79" y="69"/>
                  <a:pt x="75" y="68"/>
                  <a:pt x="74" y="68"/>
                </a:cubicBezTo>
                <a:cubicBezTo>
                  <a:pt x="73" y="69"/>
                  <a:pt x="71" y="74"/>
                  <a:pt x="70" y="77"/>
                </a:cubicBezTo>
                <a:cubicBezTo>
                  <a:pt x="68" y="85"/>
                  <a:pt x="64" y="98"/>
                  <a:pt x="50" y="98"/>
                </a:cubicBezTo>
                <a:close/>
                <a:moveTo>
                  <a:pt x="33" y="58"/>
                </a:moveTo>
                <a:cubicBezTo>
                  <a:pt x="37" y="62"/>
                  <a:pt x="40" y="68"/>
                  <a:pt x="43" y="71"/>
                </a:cubicBezTo>
                <a:cubicBezTo>
                  <a:pt x="46" y="78"/>
                  <a:pt x="47" y="79"/>
                  <a:pt x="50" y="80"/>
                </a:cubicBezTo>
                <a:cubicBezTo>
                  <a:pt x="50" y="89"/>
                  <a:pt x="50" y="89"/>
                  <a:pt x="50" y="89"/>
                </a:cubicBezTo>
                <a:cubicBezTo>
                  <a:pt x="50" y="80"/>
                  <a:pt x="50" y="80"/>
                  <a:pt x="50" y="80"/>
                </a:cubicBezTo>
                <a:cubicBezTo>
                  <a:pt x="50" y="89"/>
                  <a:pt x="50" y="89"/>
                  <a:pt x="50" y="89"/>
                </a:cubicBezTo>
                <a:cubicBezTo>
                  <a:pt x="50" y="80"/>
                  <a:pt x="50" y="80"/>
                  <a:pt x="50" y="80"/>
                </a:cubicBezTo>
                <a:cubicBezTo>
                  <a:pt x="50" y="79"/>
                  <a:pt x="52" y="74"/>
                  <a:pt x="53" y="72"/>
                </a:cubicBezTo>
                <a:cubicBezTo>
                  <a:pt x="55" y="64"/>
                  <a:pt x="59" y="50"/>
                  <a:pt x="74" y="50"/>
                </a:cubicBezTo>
                <a:cubicBezTo>
                  <a:pt x="79" y="50"/>
                  <a:pt x="84" y="52"/>
                  <a:pt x="90" y="55"/>
                </a:cubicBezTo>
                <a:cubicBezTo>
                  <a:pt x="96" y="47"/>
                  <a:pt x="97" y="36"/>
                  <a:pt x="94" y="29"/>
                </a:cubicBezTo>
                <a:cubicBezTo>
                  <a:pt x="93" y="26"/>
                  <a:pt x="92" y="24"/>
                  <a:pt x="91" y="24"/>
                </a:cubicBezTo>
                <a:cubicBezTo>
                  <a:pt x="91" y="24"/>
                  <a:pt x="89" y="24"/>
                  <a:pt x="86" y="26"/>
                </a:cubicBezTo>
                <a:cubicBezTo>
                  <a:pt x="75" y="35"/>
                  <a:pt x="65" y="40"/>
                  <a:pt x="57" y="43"/>
                </a:cubicBezTo>
                <a:cubicBezTo>
                  <a:pt x="48" y="47"/>
                  <a:pt x="41" y="51"/>
                  <a:pt x="33" y="5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69" name="Freeform 612"/>
          <p:cNvSpPr>
            <a:spLocks/>
          </p:cNvSpPr>
          <p:nvPr/>
        </p:nvSpPr>
        <p:spPr bwMode="auto">
          <a:xfrm>
            <a:off x="6504707" y="3325814"/>
            <a:ext cx="115887" cy="122237"/>
          </a:xfrm>
          <a:custGeom>
            <a:avLst/>
            <a:gdLst>
              <a:gd name="T0" fmla="*/ 237 w 245"/>
              <a:gd name="T1" fmla="*/ 18 h 259"/>
              <a:gd name="T2" fmla="*/ 206 w 245"/>
              <a:gd name="T3" fmla="*/ 67 h 259"/>
              <a:gd name="T4" fmla="*/ 176 w 245"/>
              <a:gd name="T5" fmla="*/ 124 h 259"/>
              <a:gd name="T6" fmla="*/ 124 w 245"/>
              <a:gd name="T7" fmla="*/ 159 h 259"/>
              <a:gd name="T8" fmla="*/ 157 w 245"/>
              <a:gd name="T9" fmla="*/ 213 h 259"/>
              <a:gd name="T10" fmla="*/ 109 w 245"/>
              <a:gd name="T11" fmla="*/ 232 h 259"/>
              <a:gd name="T12" fmla="*/ 57 w 245"/>
              <a:gd name="T13" fmla="*/ 240 h 259"/>
              <a:gd name="T14" fmla="*/ 40 w 245"/>
              <a:gd name="T15" fmla="*/ 234 h 259"/>
              <a:gd name="T16" fmla="*/ 24 w 245"/>
              <a:gd name="T17" fmla="*/ 236 h 259"/>
              <a:gd name="T18" fmla="*/ 48 w 245"/>
              <a:gd name="T19" fmla="*/ 206 h 259"/>
              <a:gd name="T20" fmla="*/ 49 w 245"/>
              <a:gd name="T21" fmla="*/ 167 h 259"/>
              <a:gd name="T22" fmla="*/ 13 w 245"/>
              <a:gd name="T23" fmla="*/ 144 h 259"/>
              <a:gd name="T24" fmla="*/ 64 w 245"/>
              <a:gd name="T25" fmla="*/ 104 h 259"/>
              <a:gd name="T26" fmla="*/ 107 w 245"/>
              <a:gd name="T27" fmla="*/ 71 h 259"/>
              <a:gd name="T28" fmla="*/ 150 w 245"/>
              <a:gd name="T29" fmla="*/ 48 h 259"/>
              <a:gd name="T30" fmla="*/ 219 w 245"/>
              <a:gd name="T31" fmla="*/ 0 h 259"/>
              <a:gd name="T32" fmla="*/ 237 w 245"/>
              <a:gd name="T33" fmla="*/ 18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5" h="259">
                <a:moveTo>
                  <a:pt x="237" y="18"/>
                </a:moveTo>
                <a:cubicBezTo>
                  <a:pt x="245" y="40"/>
                  <a:pt x="213" y="48"/>
                  <a:pt x="206" y="67"/>
                </a:cubicBezTo>
                <a:cubicBezTo>
                  <a:pt x="191" y="100"/>
                  <a:pt x="210" y="96"/>
                  <a:pt x="176" y="124"/>
                </a:cubicBezTo>
                <a:cubicBezTo>
                  <a:pt x="167" y="131"/>
                  <a:pt x="124" y="152"/>
                  <a:pt x="124" y="159"/>
                </a:cubicBezTo>
                <a:cubicBezTo>
                  <a:pt x="124" y="189"/>
                  <a:pt x="134" y="193"/>
                  <a:pt x="157" y="213"/>
                </a:cubicBezTo>
                <a:cubicBezTo>
                  <a:pt x="142" y="229"/>
                  <a:pt x="121" y="221"/>
                  <a:pt x="109" y="232"/>
                </a:cubicBezTo>
                <a:cubicBezTo>
                  <a:pt x="90" y="250"/>
                  <a:pt x="82" y="255"/>
                  <a:pt x="57" y="240"/>
                </a:cubicBezTo>
                <a:cubicBezTo>
                  <a:pt x="50" y="259"/>
                  <a:pt x="37" y="252"/>
                  <a:pt x="40" y="234"/>
                </a:cubicBezTo>
                <a:cubicBezTo>
                  <a:pt x="35" y="235"/>
                  <a:pt x="29" y="235"/>
                  <a:pt x="24" y="236"/>
                </a:cubicBezTo>
                <a:cubicBezTo>
                  <a:pt x="27" y="222"/>
                  <a:pt x="35" y="212"/>
                  <a:pt x="48" y="206"/>
                </a:cubicBezTo>
                <a:cubicBezTo>
                  <a:pt x="36" y="196"/>
                  <a:pt x="45" y="183"/>
                  <a:pt x="49" y="167"/>
                </a:cubicBezTo>
                <a:cubicBezTo>
                  <a:pt x="38" y="169"/>
                  <a:pt x="0" y="163"/>
                  <a:pt x="13" y="144"/>
                </a:cubicBezTo>
                <a:cubicBezTo>
                  <a:pt x="30" y="122"/>
                  <a:pt x="42" y="119"/>
                  <a:pt x="64" y="104"/>
                </a:cubicBezTo>
                <a:cubicBezTo>
                  <a:pt x="76" y="96"/>
                  <a:pt x="94" y="65"/>
                  <a:pt x="107" y="71"/>
                </a:cubicBezTo>
                <a:cubicBezTo>
                  <a:pt x="131" y="83"/>
                  <a:pt x="162" y="84"/>
                  <a:pt x="150" y="48"/>
                </a:cubicBezTo>
                <a:cubicBezTo>
                  <a:pt x="187" y="52"/>
                  <a:pt x="201" y="28"/>
                  <a:pt x="219" y="0"/>
                </a:cubicBezTo>
                <a:cubicBezTo>
                  <a:pt x="225" y="6"/>
                  <a:pt x="233" y="11"/>
                  <a:pt x="237" y="18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0" name="Freeform 613"/>
          <p:cNvSpPr>
            <a:spLocks noEditPoints="1"/>
          </p:cNvSpPr>
          <p:nvPr/>
        </p:nvSpPr>
        <p:spPr bwMode="auto">
          <a:xfrm>
            <a:off x="6504705" y="3319463"/>
            <a:ext cx="120651" cy="131763"/>
          </a:xfrm>
          <a:custGeom>
            <a:avLst/>
            <a:gdLst>
              <a:gd name="T0" fmla="*/ 36 w 254"/>
              <a:gd name="T1" fmla="*/ 270 h 279"/>
              <a:gd name="T2" fmla="*/ 13 w 254"/>
              <a:gd name="T3" fmla="*/ 261 h 279"/>
              <a:gd name="T4" fmla="*/ 35 w 254"/>
              <a:gd name="T5" fmla="*/ 218 h 279"/>
              <a:gd name="T6" fmla="*/ 4 w 254"/>
              <a:gd name="T7" fmla="*/ 175 h 279"/>
              <a:gd name="T8" fmla="*/ 43 w 254"/>
              <a:gd name="T9" fmla="*/ 122 h 279"/>
              <a:gd name="T10" fmla="*/ 71 w 254"/>
              <a:gd name="T11" fmla="*/ 100 h 279"/>
              <a:gd name="T12" fmla="*/ 112 w 254"/>
              <a:gd name="T13" fmla="*/ 78 h 279"/>
              <a:gd name="T14" fmla="*/ 143 w 254"/>
              <a:gd name="T15" fmla="*/ 82 h 279"/>
              <a:gd name="T16" fmla="*/ 138 w 254"/>
              <a:gd name="T17" fmla="*/ 52 h 279"/>
              <a:gd name="T18" fmla="*/ 210 w 254"/>
              <a:gd name="T19" fmla="*/ 12 h 279"/>
              <a:gd name="T20" fmla="*/ 226 w 254"/>
              <a:gd name="T21" fmla="*/ 8 h 279"/>
              <a:gd name="T22" fmla="*/ 246 w 254"/>
              <a:gd name="T23" fmla="*/ 29 h 279"/>
              <a:gd name="T24" fmla="*/ 215 w 254"/>
              <a:gd name="T25" fmla="*/ 85 h 279"/>
              <a:gd name="T26" fmla="*/ 183 w 254"/>
              <a:gd name="T27" fmla="*/ 146 h 279"/>
              <a:gd name="T28" fmla="*/ 134 w 254"/>
              <a:gd name="T29" fmla="*/ 176 h 279"/>
              <a:gd name="T30" fmla="*/ 164 w 254"/>
              <a:gd name="T31" fmla="*/ 221 h 279"/>
              <a:gd name="T32" fmla="*/ 165 w 254"/>
              <a:gd name="T33" fmla="*/ 235 h 279"/>
              <a:gd name="T34" fmla="*/ 116 w 254"/>
              <a:gd name="T35" fmla="*/ 254 h 279"/>
              <a:gd name="T36" fmla="*/ 47 w 254"/>
              <a:gd name="T37" fmla="*/ 275 h 279"/>
              <a:gd name="T38" fmla="*/ 63 w 254"/>
              <a:gd name="T39" fmla="*/ 247 h 279"/>
              <a:gd name="T40" fmla="*/ 129 w 254"/>
              <a:gd name="T41" fmla="*/ 231 h 279"/>
              <a:gd name="T42" fmla="*/ 143 w 254"/>
              <a:gd name="T43" fmla="*/ 228 h 279"/>
              <a:gd name="T44" fmla="*/ 152 w 254"/>
              <a:gd name="T45" fmla="*/ 143 h 279"/>
              <a:gd name="T46" fmla="*/ 191 w 254"/>
              <a:gd name="T47" fmla="*/ 106 h 279"/>
              <a:gd name="T48" fmla="*/ 217 w 254"/>
              <a:gd name="T49" fmla="*/ 56 h 279"/>
              <a:gd name="T50" fmla="*/ 221 w 254"/>
              <a:gd name="T51" fmla="*/ 29 h 279"/>
              <a:gd name="T52" fmla="*/ 158 w 254"/>
              <a:gd name="T53" fmla="*/ 93 h 279"/>
              <a:gd name="T54" fmla="*/ 104 w 254"/>
              <a:gd name="T55" fmla="*/ 94 h 279"/>
              <a:gd name="T56" fmla="*/ 71 w 254"/>
              <a:gd name="T57" fmla="*/ 126 h 279"/>
              <a:gd name="T58" fmla="*/ 22 w 254"/>
              <a:gd name="T59" fmla="*/ 165 h 279"/>
              <a:gd name="T60" fmla="*/ 45 w 254"/>
              <a:gd name="T61" fmla="*/ 173 h 279"/>
              <a:gd name="T62" fmla="*/ 63 w 254"/>
              <a:gd name="T63" fmla="*/ 170 h 279"/>
              <a:gd name="T64" fmla="*/ 56 w 254"/>
              <a:gd name="T65" fmla="*/ 196 h 279"/>
              <a:gd name="T66" fmla="*/ 66 w 254"/>
              <a:gd name="T67" fmla="*/ 223 h 279"/>
              <a:gd name="T68" fmla="*/ 39 w 254"/>
              <a:gd name="T69" fmla="*/ 240 h 279"/>
              <a:gd name="T70" fmla="*/ 51 w 254"/>
              <a:gd name="T71" fmla="*/ 247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4" h="279">
                <a:moveTo>
                  <a:pt x="47" y="275"/>
                </a:moveTo>
                <a:cubicBezTo>
                  <a:pt x="43" y="275"/>
                  <a:pt x="39" y="273"/>
                  <a:pt x="36" y="270"/>
                </a:cubicBezTo>
                <a:cubicBezTo>
                  <a:pt x="34" y="267"/>
                  <a:pt x="32" y="263"/>
                  <a:pt x="32" y="259"/>
                </a:cubicBezTo>
                <a:cubicBezTo>
                  <a:pt x="13" y="261"/>
                  <a:pt x="13" y="261"/>
                  <a:pt x="13" y="261"/>
                </a:cubicBezTo>
                <a:cubicBezTo>
                  <a:pt x="16" y="249"/>
                  <a:pt x="16" y="249"/>
                  <a:pt x="16" y="249"/>
                </a:cubicBezTo>
                <a:cubicBezTo>
                  <a:pt x="19" y="236"/>
                  <a:pt x="25" y="225"/>
                  <a:pt x="35" y="218"/>
                </a:cubicBezTo>
                <a:cubicBezTo>
                  <a:pt x="32" y="209"/>
                  <a:pt x="35" y="199"/>
                  <a:pt x="38" y="191"/>
                </a:cubicBezTo>
                <a:cubicBezTo>
                  <a:pt x="28" y="190"/>
                  <a:pt x="10" y="187"/>
                  <a:pt x="4" y="175"/>
                </a:cubicBezTo>
                <a:cubicBezTo>
                  <a:pt x="2" y="171"/>
                  <a:pt x="0" y="164"/>
                  <a:pt x="7" y="154"/>
                </a:cubicBezTo>
                <a:cubicBezTo>
                  <a:pt x="19" y="137"/>
                  <a:pt x="30" y="130"/>
                  <a:pt x="43" y="122"/>
                </a:cubicBezTo>
                <a:cubicBezTo>
                  <a:pt x="48" y="119"/>
                  <a:pt x="54" y="116"/>
                  <a:pt x="60" y="111"/>
                </a:cubicBezTo>
                <a:cubicBezTo>
                  <a:pt x="63" y="109"/>
                  <a:pt x="67" y="105"/>
                  <a:pt x="71" y="100"/>
                </a:cubicBezTo>
                <a:cubicBezTo>
                  <a:pt x="81" y="88"/>
                  <a:pt x="92" y="76"/>
                  <a:pt x="104" y="76"/>
                </a:cubicBezTo>
                <a:cubicBezTo>
                  <a:pt x="107" y="76"/>
                  <a:pt x="110" y="77"/>
                  <a:pt x="112" y="78"/>
                </a:cubicBezTo>
                <a:cubicBezTo>
                  <a:pt x="120" y="82"/>
                  <a:pt x="129" y="84"/>
                  <a:pt x="135" y="84"/>
                </a:cubicBezTo>
                <a:cubicBezTo>
                  <a:pt x="138" y="84"/>
                  <a:pt x="142" y="84"/>
                  <a:pt x="143" y="82"/>
                </a:cubicBezTo>
                <a:cubicBezTo>
                  <a:pt x="144" y="81"/>
                  <a:pt x="146" y="77"/>
                  <a:pt x="142" y="66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52" y="54"/>
                  <a:pt x="152" y="54"/>
                  <a:pt x="152" y="54"/>
                </a:cubicBezTo>
                <a:cubicBezTo>
                  <a:pt x="180" y="58"/>
                  <a:pt x="192" y="41"/>
                  <a:pt x="210" y="12"/>
                </a:cubicBezTo>
                <a:cubicBezTo>
                  <a:pt x="218" y="0"/>
                  <a:pt x="218" y="0"/>
                  <a:pt x="218" y="0"/>
                </a:cubicBezTo>
                <a:cubicBezTo>
                  <a:pt x="226" y="8"/>
                  <a:pt x="226" y="8"/>
                  <a:pt x="226" y="8"/>
                </a:cubicBezTo>
                <a:cubicBezTo>
                  <a:pt x="228" y="10"/>
                  <a:pt x="230" y="12"/>
                  <a:pt x="232" y="13"/>
                </a:cubicBezTo>
                <a:cubicBezTo>
                  <a:pt x="237" y="18"/>
                  <a:pt x="243" y="23"/>
                  <a:pt x="246" y="29"/>
                </a:cubicBezTo>
                <a:cubicBezTo>
                  <a:pt x="254" y="49"/>
                  <a:pt x="239" y="61"/>
                  <a:pt x="229" y="70"/>
                </a:cubicBezTo>
                <a:cubicBezTo>
                  <a:pt x="223" y="75"/>
                  <a:pt x="217" y="80"/>
                  <a:pt x="215" y="85"/>
                </a:cubicBezTo>
                <a:cubicBezTo>
                  <a:pt x="210" y="97"/>
                  <a:pt x="210" y="103"/>
                  <a:pt x="209" y="108"/>
                </a:cubicBezTo>
                <a:cubicBezTo>
                  <a:pt x="208" y="121"/>
                  <a:pt x="205" y="128"/>
                  <a:pt x="183" y="146"/>
                </a:cubicBezTo>
                <a:cubicBezTo>
                  <a:pt x="179" y="149"/>
                  <a:pt x="171" y="154"/>
                  <a:pt x="161" y="159"/>
                </a:cubicBezTo>
                <a:cubicBezTo>
                  <a:pt x="153" y="164"/>
                  <a:pt x="139" y="172"/>
                  <a:pt x="134" y="176"/>
                </a:cubicBezTo>
                <a:cubicBezTo>
                  <a:pt x="134" y="196"/>
                  <a:pt x="140" y="200"/>
                  <a:pt x="155" y="213"/>
                </a:cubicBezTo>
                <a:cubicBezTo>
                  <a:pt x="158" y="216"/>
                  <a:pt x="161" y="219"/>
                  <a:pt x="164" y="221"/>
                </a:cubicBezTo>
                <a:cubicBezTo>
                  <a:pt x="171" y="228"/>
                  <a:pt x="171" y="228"/>
                  <a:pt x="171" y="228"/>
                </a:cubicBezTo>
                <a:cubicBezTo>
                  <a:pt x="165" y="235"/>
                  <a:pt x="165" y="235"/>
                  <a:pt x="165" y="235"/>
                </a:cubicBezTo>
                <a:cubicBezTo>
                  <a:pt x="154" y="246"/>
                  <a:pt x="142" y="247"/>
                  <a:pt x="132" y="249"/>
                </a:cubicBezTo>
                <a:cubicBezTo>
                  <a:pt x="125" y="250"/>
                  <a:pt x="119" y="250"/>
                  <a:pt x="116" y="254"/>
                </a:cubicBezTo>
                <a:cubicBezTo>
                  <a:pt x="98" y="271"/>
                  <a:pt x="86" y="279"/>
                  <a:pt x="62" y="267"/>
                </a:cubicBezTo>
                <a:cubicBezTo>
                  <a:pt x="56" y="274"/>
                  <a:pt x="50" y="275"/>
                  <a:pt x="47" y="275"/>
                </a:cubicBezTo>
                <a:close/>
                <a:moveTo>
                  <a:pt x="53" y="241"/>
                </a:moveTo>
                <a:cubicBezTo>
                  <a:pt x="63" y="247"/>
                  <a:pt x="63" y="247"/>
                  <a:pt x="63" y="247"/>
                </a:cubicBezTo>
                <a:cubicBezTo>
                  <a:pt x="83" y="258"/>
                  <a:pt x="84" y="258"/>
                  <a:pt x="104" y="240"/>
                </a:cubicBezTo>
                <a:cubicBezTo>
                  <a:pt x="111" y="233"/>
                  <a:pt x="121" y="232"/>
                  <a:pt x="129" y="231"/>
                </a:cubicBezTo>
                <a:cubicBezTo>
                  <a:pt x="134" y="230"/>
                  <a:pt x="139" y="229"/>
                  <a:pt x="143" y="228"/>
                </a:cubicBezTo>
                <a:cubicBezTo>
                  <a:pt x="143" y="228"/>
                  <a:pt x="143" y="228"/>
                  <a:pt x="143" y="228"/>
                </a:cubicBezTo>
                <a:cubicBezTo>
                  <a:pt x="126" y="213"/>
                  <a:pt x="116" y="204"/>
                  <a:pt x="116" y="174"/>
                </a:cubicBezTo>
                <a:cubicBezTo>
                  <a:pt x="116" y="165"/>
                  <a:pt x="125" y="159"/>
                  <a:pt x="152" y="143"/>
                </a:cubicBezTo>
                <a:cubicBezTo>
                  <a:pt x="160" y="139"/>
                  <a:pt x="168" y="134"/>
                  <a:pt x="171" y="132"/>
                </a:cubicBezTo>
                <a:cubicBezTo>
                  <a:pt x="190" y="117"/>
                  <a:pt x="190" y="114"/>
                  <a:pt x="191" y="106"/>
                </a:cubicBezTo>
                <a:cubicBezTo>
                  <a:pt x="191" y="100"/>
                  <a:pt x="192" y="92"/>
                  <a:pt x="198" y="78"/>
                </a:cubicBezTo>
                <a:cubicBezTo>
                  <a:pt x="202" y="69"/>
                  <a:pt x="210" y="62"/>
                  <a:pt x="217" y="56"/>
                </a:cubicBezTo>
                <a:cubicBezTo>
                  <a:pt x="229" y="46"/>
                  <a:pt x="232" y="43"/>
                  <a:pt x="229" y="37"/>
                </a:cubicBezTo>
                <a:cubicBezTo>
                  <a:pt x="228" y="35"/>
                  <a:pt x="225" y="32"/>
                  <a:pt x="221" y="29"/>
                </a:cubicBezTo>
                <a:cubicBezTo>
                  <a:pt x="208" y="51"/>
                  <a:pt x="192" y="71"/>
                  <a:pt x="162" y="73"/>
                </a:cubicBezTo>
                <a:cubicBezTo>
                  <a:pt x="163" y="81"/>
                  <a:pt x="162" y="88"/>
                  <a:pt x="158" y="93"/>
                </a:cubicBezTo>
                <a:cubicBezTo>
                  <a:pt x="155" y="98"/>
                  <a:pt x="148" y="103"/>
                  <a:pt x="135" y="103"/>
                </a:cubicBezTo>
                <a:cubicBezTo>
                  <a:pt x="126" y="103"/>
                  <a:pt x="115" y="100"/>
                  <a:pt x="104" y="94"/>
                </a:cubicBezTo>
                <a:cubicBezTo>
                  <a:pt x="100" y="95"/>
                  <a:pt x="90" y="106"/>
                  <a:pt x="85" y="112"/>
                </a:cubicBezTo>
                <a:cubicBezTo>
                  <a:pt x="80" y="118"/>
                  <a:pt x="75" y="123"/>
                  <a:pt x="71" y="126"/>
                </a:cubicBezTo>
                <a:cubicBezTo>
                  <a:pt x="64" y="131"/>
                  <a:pt x="58" y="135"/>
                  <a:pt x="52" y="138"/>
                </a:cubicBezTo>
                <a:cubicBezTo>
                  <a:pt x="41" y="145"/>
                  <a:pt x="32" y="150"/>
                  <a:pt x="22" y="165"/>
                </a:cubicBezTo>
                <a:cubicBezTo>
                  <a:pt x="21" y="166"/>
                  <a:pt x="21" y="167"/>
                  <a:pt x="20" y="167"/>
                </a:cubicBezTo>
                <a:cubicBezTo>
                  <a:pt x="22" y="169"/>
                  <a:pt x="33" y="173"/>
                  <a:pt x="45" y="173"/>
                </a:cubicBezTo>
                <a:cubicBezTo>
                  <a:pt x="46" y="173"/>
                  <a:pt x="48" y="173"/>
                  <a:pt x="49" y="173"/>
                </a:cubicBezTo>
                <a:cubicBezTo>
                  <a:pt x="63" y="170"/>
                  <a:pt x="63" y="170"/>
                  <a:pt x="63" y="170"/>
                </a:cubicBezTo>
                <a:cubicBezTo>
                  <a:pt x="59" y="184"/>
                  <a:pt x="59" y="184"/>
                  <a:pt x="59" y="184"/>
                </a:cubicBezTo>
                <a:cubicBezTo>
                  <a:pt x="58" y="188"/>
                  <a:pt x="57" y="192"/>
                  <a:pt x="56" y="196"/>
                </a:cubicBezTo>
                <a:cubicBezTo>
                  <a:pt x="51" y="208"/>
                  <a:pt x="51" y="211"/>
                  <a:pt x="55" y="214"/>
                </a:cubicBezTo>
                <a:cubicBezTo>
                  <a:pt x="66" y="223"/>
                  <a:pt x="66" y="223"/>
                  <a:pt x="66" y="223"/>
                </a:cubicBezTo>
                <a:cubicBezTo>
                  <a:pt x="52" y="229"/>
                  <a:pt x="52" y="229"/>
                  <a:pt x="52" y="229"/>
                </a:cubicBezTo>
                <a:cubicBezTo>
                  <a:pt x="47" y="232"/>
                  <a:pt x="43" y="235"/>
                  <a:pt x="39" y="240"/>
                </a:cubicBezTo>
                <a:cubicBezTo>
                  <a:pt x="52" y="238"/>
                  <a:pt x="52" y="238"/>
                  <a:pt x="52" y="238"/>
                </a:cubicBezTo>
                <a:cubicBezTo>
                  <a:pt x="51" y="247"/>
                  <a:pt x="51" y="247"/>
                  <a:pt x="51" y="247"/>
                </a:cubicBezTo>
                <a:lnTo>
                  <a:pt x="53" y="2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1" name="Freeform 614"/>
          <p:cNvSpPr>
            <a:spLocks/>
          </p:cNvSpPr>
          <p:nvPr/>
        </p:nvSpPr>
        <p:spPr bwMode="auto">
          <a:xfrm>
            <a:off x="6536456" y="3427414"/>
            <a:ext cx="68263" cy="88900"/>
          </a:xfrm>
          <a:custGeom>
            <a:avLst/>
            <a:gdLst>
              <a:gd name="T0" fmla="*/ 89 w 144"/>
              <a:gd name="T1" fmla="*/ 0 h 189"/>
              <a:gd name="T2" fmla="*/ 130 w 144"/>
              <a:gd name="T3" fmla="*/ 119 h 189"/>
              <a:gd name="T4" fmla="*/ 95 w 144"/>
              <a:gd name="T5" fmla="*/ 153 h 189"/>
              <a:gd name="T6" fmla="*/ 78 w 144"/>
              <a:gd name="T7" fmla="*/ 164 h 189"/>
              <a:gd name="T8" fmla="*/ 58 w 144"/>
              <a:gd name="T9" fmla="*/ 175 h 189"/>
              <a:gd name="T10" fmla="*/ 54 w 144"/>
              <a:gd name="T11" fmla="*/ 168 h 189"/>
              <a:gd name="T12" fmla="*/ 48 w 144"/>
              <a:gd name="T13" fmla="*/ 183 h 189"/>
              <a:gd name="T14" fmla="*/ 48 w 144"/>
              <a:gd name="T15" fmla="*/ 171 h 189"/>
              <a:gd name="T16" fmla="*/ 9 w 144"/>
              <a:gd name="T17" fmla="*/ 188 h 189"/>
              <a:gd name="T18" fmla="*/ 11 w 144"/>
              <a:gd name="T19" fmla="*/ 175 h 189"/>
              <a:gd name="T20" fmla="*/ 19 w 144"/>
              <a:gd name="T21" fmla="*/ 179 h 189"/>
              <a:gd name="T22" fmla="*/ 17 w 144"/>
              <a:gd name="T23" fmla="*/ 151 h 189"/>
              <a:gd name="T24" fmla="*/ 19 w 144"/>
              <a:gd name="T25" fmla="*/ 86 h 189"/>
              <a:gd name="T26" fmla="*/ 11 w 144"/>
              <a:gd name="T27" fmla="*/ 95 h 189"/>
              <a:gd name="T28" fmla="*/ 34 w 144"/>
              <a:gd name="T29" fmla="*/ 78 h 189"/>
              <a:gd name="T30" fmla="*/ 33 w 144"/>
              <a:gd name="T31" fmla="*/ 27 h 189"/>
              <a:gd name="T32" fmla="*/ 89 w 144"/>
              <a:gd name="T33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189">
                <a:moveTo>
                  <a:pt x="89" y="0"/>
                </a:moveTo>
                <a:cubicBezTo>
                  <a:pt x="109" y="31"/>
                  <a:pt x="144" y="80"/>
                  <a:pt x="130" y="119"/>
                </a:cubicBezTo>
                <a:cubicBezTo>
                  <a:pt x="119" y="151"/>
                  <a:pt x="117" y="143"/>
                  <a:pt x="95" y="153"/>
                </a:cubicBezTo>
                <a:cubicBezTo>
                  <a:pt x="83" y="158"/>
                  <a:pt x="95" y="172"/>
                  <a:pt x="78" y="164"/>
                </a:cubicBezTo>
                <a:cubicBezTo>
                  <a:pt x="69" y="159"/>
                  <a:pt x="62" y="165"/>
                  <a:pt x="58" y="175"/>
                </a:cubicBezTo>
                <a:cubicBezTo>
                  <a:pt x="56" y="173"/>
                  <a:pt x="55" y="170"/>
                  <a:pt x="54" y="168"/>
                </a:cubicBezTo>
                <a:cubicBezTo>
                  <a:pt x="52" y="173"/>
                  <a:pt x="50" y="178"/>
                  <a:pt x="48" y="183"/>
                </a:cubicBezTo>
                <a:cubicBezTo>
                  <a:pt x="48" y="178"/>
                  <a:pt x="46" y="179"/>
                  <a:pt x="48" y="171"/>
                </a:cubicBezTo>
                <a:cubicBezTo>
                  <a:pt x="39" y="183"/>
                  <a:pt x="24" y="189"/>
                  <a:pt x="9" y="188"/>
                </a:cubicBezTo>
                <a:cubicBezTo>
                  <a:pt x="10" y="184"/>
                  <a:pt x="11" y="180"/>
                  <a:pt x="11" y="175"/>
                </a:cubicBezTo>
                <a:cubicBezTo>
                  <a:pt x="14" y="176"/>
                  <a:pt x="16" y="178"/>
                  <a:pt x="19" y="179"/>
                </a:cubicBezTo>
                <a:cubicBezTo>
                  <a:pt x="14" y="169"/>
                  <a:pt x="12" y="164"/>
                  <a:pt x="17" y="151"/>
                </a:cubicBezTo>
                <a:cubicBezTo>
                  <a:pt x="28" y="123"/>
                  <a:pt x="26" y="115"/>
                  <a:pt x="19" y="86"/>
                </a:cubicBezTo>
                <a:cubicBezTo>
                  <a:pt x="16" y="89"/>
                  <a:pt x="14" y="92"/>
                  <a:pt x="11" y="95"/>
                </a:cubicBezTo>
                <a:cubicBezTo>
                  <a:pt x="0" y="77"/>
                  <a:pt x="20" y="72"/>
                  <a:pt x="34" y="78"/>
                </a:cubicBezTo>
                <a:cubicBezTo>
                  <a:pt x="26" y="56"/>
                  <a:pt x="14" y="43"/>
                  <a:pt x="33" y="27"/>
                </a:cubicBezTo>
                <a:cubicBezTo>
                  <a:pt x="50" y="10"/>
                  <a:pt x="71" y="19"/>
                  <a:pt x="89" y="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2" name="Freeform 615"/>
          <p:cNvSpPr>
            <a:spLocks noEditPoints="1"/>
          </p:cNvSpPr>
          <p:nvPr/>
        </p:nvSpPr>
        <p:spPr bwMode="auto">
          <a:xfrm>
            <a:off x="6536456" y="3419476"/>
            <a:ext cx="73025" cy="117475"/>
          </a:xfrm>
          <a:custGeom>
            <a:avLst/>
            <a:gdLst>
              <a:gd name="T0" fmla="*/ 42 w 156"/>
              <a:gd name="T1" fmla="*/ 248 h 248"/>
              <a:gd name="T2" fmla="*/ 42 w 156"/>
              <a:gd name="T3" fmla="*/ 215 h 248"/>
              <a:gd name="T4" fmla="*/ 32 w 156"/>
              <a:gd name="T5" fmla="*/ 209 h 248"/>
              <a:gd name="T6" fmla="*/ 15 w 156"/>
              <a:gd name="T7" fmla="*/ 212 h 248"/>
              <a:gd name="T8" fmla="*/ 2 w 156"/>
              <a:gd name="T9" fmla="*/ 211 h 248"/>
              <a:gd name="T10" fmla="*/ 7 w 156"/>
              <a:gd name="T11" fmla="*/ 175 h 248"/>
              <a:gd name="T12" fmla="*/ 8 w 156"/>
              <a:gd name="T13" fmla="*/ 176 h 248"/>
              <a:gd name="T14" fmla="*/ 12 w 156"/>
              <a:gd name="T15" fmla="*/ 161 h 248"/>
              <a:gd name="T16" fmla="*/ 17 w 156"/>
              <a:gd name="T17" fmla="*/ 120 h 248"/>
              <a:gd name="T18" fmla="*/ 13 w 156"/>
              <a:gd name="T19" fmla="*/ 125 h 248"/>
              <a:gd name="T20" fmla="*/ 6 w 156"/>
              <a:gd name="T21" fmla="*/ 114 h 248"/>
              <a:gd name="T22" fmla="*/ 4 w 156"/>
              <a:gd name="T23" fmla="*/ 91 h 248"/>
              <a:gd name="T24" fmla="*/ 22 w 156"/>
              <a:gd name="T25" fmla="*/ 81 h 248"/>
              <a:gd name="T26" fmla="*/ 29 w 156"/>
              <a:gd name="T27" fmla="*/ 34 h 248"/>
              <a:gd name="T28" fmla="*/ 61 w 156"/>
              <a:gd name="T29" fmla="*/ 20 h 248"/>
              <a:gd name="T30" fmla="*/ 86 w 156"/>
              <a:gd name="T31" fmla="*/ 8 h 248"/>
              <a:gd name="T32" fmla="*/ 94 w 156"/>
              <a:gd name="T33" fmla="*/ 0 h 248"/>
              <a:gd name="T34" fmla="*/ 104 w 156"/>
              <a:gd name="T35" fmla="*/ 15 h 248"/>
              <a:gd name="T36" fmla="*/ 142 w 156"/>
              <a:gd name="T37" fmla="*/ 136 h 248"/>
              <a:gd name="T38" fmla="*/ 113 w 156"/>
              <a:gd name="T39" fmla="*/ 171 h 248"/>
              <a:gd name="T40" fmla="*/ 102 w 156"/>
              <a:gd name="T41" fmla="*/ 175 h 248"/>
              <a:gd name="T42" fmla="*/ 100 w 156"/>
              <a:gd name="T43" fmla="*/ 178 h 248"/>
              <a:gd name="T44" fmla="*/ 88 w 156"/>
              <a:gd name="T45" fmla="*/ 190 h 248"/>
              <a:gd name="T46" fmla="*/ 77 w 156"/>
              <a:gd name="T47" fmla="*/ 186 h 248"/>
              <a:gd name="T48" fmla="*/ 75 w 156"/>
              <a:gd name="T49" fmla="*/ 185 h 248"/>
              <a:gd name="T50" fmla="*/ 69 w 156"/>
              <a:gd name="T51" fmla="*/ 193 h 248"/>
              <a:gd name="T52" fmla="*/ 61 w 156"/>
              <a:gd name="T53" fmla="*/ 210 h 248"/>
              <a:gd name="T54" fmla="*/ 58 w 156"/>
              <a:gd name="T55" fmla="*/ 205 h 248"/>
              <a:gd name="T56" fmla="*/ 42 w 156"/>
              <a:gd name="T57" fmla="*/ 248 h 248"/>
              <a:gd name="T58" fmla="*/ 31 w 156"/>
              <a:gd name="T59" fmla="*/ 100 h 248"/>
              <a:gd name="T60" fmla="*/ 29 w 156"/>
              <a:gd name="T61" fmla="*/ 168 h 248"/>
              <a:gd name="T62" fmla="*/ 30 w 156"/>
              <a:gd name="T63" fmla="*/ 189 h 248"/>
              <a:gd name="T64" fmla="*/ 30 w 156"/>
              <a:gd name="T65" fmla="*/ 190 h 248"/>
              <a:gd name="T66" fmla="*/ 44 w 156"/>
              <a:gd name="T67" fmla="*/ 180 h 248"/>
              <a:gd name="T68" fmla="*/ 51 w 156"/>
              <a:gd name="T69" fmla="*/ 171 h 248"/>
              <a:gd name="T70" fmla="*/ 56 w 156"/>
              <a:gd name="T71" fmla="*/ 157 h 248"/>
              <a:gd name="T72" fmla="*/ 58 w 156"/>
              <a:gd name="T73" fmla="*/ 162 h 248"/>
              <a:gd name="T74" fmla="*/ 78 w 156"/>
              <a:gd name="T75" fmla="*/ 138 h 248"/>
              <a:gd name="T76" fmla="*/ 67 w 156"/>
              <a:gd name="T77" fmla="*/ 169 h 248"/>
              <a:gd name="T78" fmla="*/ 84 w 156"/>
              <a:gd name="T79" fmla="*/ 169 h 248"/>
              <a:gd name="T80" fmla="*/ 94 w 156"/>
              <a:gd name="T81" fmla="*/ 158 h 248"/>
              <a:gd name="T82" fmla="*/ 107 w 156"/>
              <a:gd name="T83" fmla="*/ 153 h 248"/>
              <a:gd name="T84" fmla="*/ 124 w 156"/>
              <a:gd name="T85" fmla="*/ 130 h 248"/>
              <a:gd name="T86" fmla="*/ 90 w 156"/>
              <a:gd name="T87" fmla="*/ 28 h 248"/>
              <a:gd name="T88" fmla="*/ 64 w 156"/>
              <a:gd name="T89" fmla="*/ 38 h 248"/>
              <a:gd name="T90" fmla="*/ 42 w 156"/>
              <a:gd name="T91" fmla="*/ 47 h 248"/>
              <a:gd name="T92" fmla="*/ 40 w 156"/>
              <a:gd name="T93" fmla="*/ 76 h 248"/>
              <a:gd name="T94" fmla="*/ 45 w 156"/>
              <a:gd name="T95" fmla="*/ 90 h 248"/>
              <a:gd name="T96" fmla="*/ 52 w 156"/>
              <a:gd name="T97" fmla="*/ 110 h 248"/>
              <a:gd name="T98" fmla="*/ 33 w 156"/>
              <a:gd name="T99" fmla="*/ 101 h 248"/>
              <a:gd name="T100" fmla="*/ 31 w 156"/>
              <a:gd name="T101" fmla="*/ 10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56" h="248">
                <a:moveTo>
                  <a:pt x="42" y="248"/>
                </a:moveTo>
                <a:cubicBezTo>
                  <a:pt x="42" y="215"/>
                  <a:pt x="42" y="215"/>
                  <a:pt x="42" y="215"/>
                </a:cubicBezTo>
                <a:cubicBezTo>
                  <a:pt x="32" y="209"/>
                  <a:pt x="32" y="209"/>
                  <a:pt x="32" y="209"/>
                </a:cubicBezTo>
                <a:cubicBezTo>
                  <a:pt x="26" y="211"/>
                  <a:pt x="21" y="212"/>
                  <a:pt x="15" y="212"/>
                </a:cubicBezTo>
                <a:cubicBezTo>
                  <a:pt x="2" y="211"/>
                  <a:pt x="2" y="211"/>
                  <a:pt x="2" y="211"/>
                </a:cubicBezTo>
                <a:cubicBezTo>
                  <a:pt x="7" y="175"/>
                  <a:pt x="7" y="175"/>
                  <a:pt x="7" y="175"/>
                </a:cubicBezTo>
                <a:cubicBezTo>
                  <a:pt x="8" y="176"/>
                  <a:pt x="8" y="176"/>
                  <a:pt x="8" y="176"/>
                </a:cubicBezTo>
                <a:cubicBezTo>
                  <a:pt x="8" y="172"/>
                  <a:pt x="9" y="167"/>
                  <a:pt x="12" y="161"/>
                </a:cubicBezTo>
                <a:cubicBezTo>
                  <a:pt x="19" y="143"/>
                  <a:pt x="20" y="135"/>
                  <a:pt x="17" y="120"/>
                </a:cubicBezTo>
                <a:cubicBezTo>
                  <a:pt x="13" y="125"/>
                  <a:pt x="13" y="125"/>
                  <a:pt x="13" y="125"/>
                </a:cubicBezTo>
                <a:cubicBezTo>
                  <a:pt x="6" y="114"/>
                  <a:pt x="6" y="114"/>
                  <a:pt x="6" y="114"/>
                </a:cubicBezTo>
                <a:cubicBezTo>
                  <a:pt x="0" y="103"/>
                  <a:pt x="1" y="95"/>
                  <a:pt x="4" y="91"/>
                </a:cubicBezTo>
                <a:cubicBezTo>
                  <a:pt x="7" y="85"/>
                  <a:pt x="14" y="81"/>
                  <a:pt x="22" y="81"/>
                </a:cubicBezTo>
                <a:cubicBezTo>
                  <a:pt x="16" y="66"/>
                  <a:pt x="11" y="50"/>
                  <a:pt x="29" y="34"/>
                </a:cubicBezTo>
                <a:cubicBezTo>
                  <a:pt x="40" y="24"/>
                  <a:pt x="51" y="22"/>
                  <a:pt x="61" y="20"/>
                </a:cubicBezTo>
                <a:cubicBezTo>
                  <a:pt x="70" y="18"/>
                  <a:pt x="78" y="16"/>
                  <a:pt x="86" y="8"/>
                </a:cubicBezTo>
                <a:cubicBezTo>
                  <a:pt x="94" y="0"/>
                  <a:pt x="94" y="0"/>
                  <a:pt x="94" y="0"/>
                </a:cubicBezTo>
                <a:cubicBezTo>
                  <a:pt x="104" y="15"/>
                  <a:pt x="104" y="15"/>
                  <a:pt x="104" y="15"/>
                </a:cubicBezTo>
                <a:cubicBezTo>
                  <a:pt x="125" y="47"/>
                  <a:pt x="156" y="95"/>
                  <a:pt x="142" y="136"/>
                </a:cubicBezTo>
                <a:cubicBezTo>
                  <a:pt x="133" y="162"/>
                  <a:pt x="128" y="166"/>
                  <a:pt x="113" y="171"/>
                </a:cubicBezTo>
                <a:cubicBezTo>
                  <a:pt x="110" y="172"/>
                  <a:pt x="106" y="173"/>
                  <a:pt x="102" y="175"/>
                </a:cubicBezTo>
                <a:cubicBezTo>
                  <a:pt x="101" y="176"/>
                  <a:pt x="101" y="177"/>
                  <a:pt x="100" y="178"/>
                </a:cubicBezTo>
                <a:cubicBezTo>
                  <a:pt x="99" y="188"/>
                  <a:pt x="93" y="190"/>
                  <a:pt x="88" y="190"/>
                </a:cubicBezTo>
                <a:cubicBezTo>
                  <a:pt x="85" y="190"/>
                  <a:pt x="82" y="189"/>
                  <a:pt x="77" y="186"/>
                </a:cubicBezTo>
                <a:cubicBezTo>
                  <a:pt x="76" y="186"/>
                  <a:pt x="75" y="185"/>
                  <a:pt x="75" y="185"/>
                </a:cubicBezTo>
                <a:cubicBezTo>
                  <a:pt x="74" y="185"/>
                  <a:pt x="72" y="187"/>
                  <a:pt x="69" y="193"/>
                </a:cubicBezTo>
                <a:cubicBezTo>
                  <a:pt x="61" y="210"/>
                  <a:pt x="61" y="210"/>
                  <a:pt x="61" y="210"/>
                </a:cubicBezTo>
                <a:cubicBezTo>
                  <a:pt x="58" y="205"/>
                  <a:pt x="58" y="205"/>
                  <a:pt x="58" y="205"/>
                </a:cubicBezTo>
                <a:lnTo>
                  <a:pt x="42" y="248"/>
                </a:lnTo>
                <a:close/>
                <a:moveTo>
                  <a:pt x="31" y="100"/>
                </a:moveTo>
                <a:cubicBezTo>
                  <a:pt x="38" y="128"/>
                  <a:pt x="40" y="138"/>
                  <a:pt x="29" y="168"/>
                </a:cubicBezTo>
                <a:cubicBezTo>
                  <a:pt x="25" y="178"/>
                  <a:pt x="26" y="181"/>
                  <a:pt x="30" y="189"/>
                </a:cubicBezTo>
                <a:cubicBezTo>
                  <a:pt x="30" y="190"/>
                  <a:pt x="30" y="190"/>
                  <a:pt x="30" y="190"/>
                </a:cubicBezTo>
                <a:cubicBezTo>
                  <a:pt x="36" y="188"/>
                  <a:pt x="41" y="184"/>
                  <a:pt x="44" y="180"/>
                </a:cubicBezTo>
                <a:cubicBezTo>
                  <a:pt x="51" y="171"/>
                  <a:pt x="51" y="171"/>
                  <a:pt x="51" y="171"/>
                </a:cubicBezTo>
                <a:cubicBezTo>
                  <a:pt x="56" y="157"/>
                  <a:pt x="56" y="157"/>
                  <a:pt x="56" y="157"/>
                </a:cubicBezTo>
                <a:cubicBezTo>
                  <a:pt x="58" y="162"/>
                  <a:pt x="58" y="162"/>
                  <a:pt x="58" y="162"/>
                </a:cubicBezTo>
                <a:cubicBezTo>
                  <a:pt x="78" y="138"/>
                  <a:pt x="78" y="138"/>
                  <a:pt x="78" y="138"/>
                </a:cubicBezTo>
                <a:cubicBezTo>
                  <a:pt x="67" y="169"/>
                  <a:pt x="67" y="169"/>
                  <a:pt x="67" y="169"/>
                </a:cubicBezTo>
                <a:cubicBezTo>
                  <a:pt x="72" y="167"/>
                  <a:pt x="78" y="166"/>
                  <a:pt x="84" y="169"/>
                </a:cubicBezTo>
                <a:cubicBezTo>
                  <a:pt x="85" y="165"/>
                  <a:pt x="88" y="161"/>
                  <a:pt x="94" y="158"/>
                </a:cubicBezTo>
                <a:cubicBezTo>
                  <a:pt x="99" y="156"/>
                  <a:pt x="104" y="154"/>
                  <a:pt x="107" y="153"/>
                </a:cubicBezTo>
                <a:cubicBezTo>
                  <a:pt x="116" y="150"/>
                  <a:pt x="117" y="150"/>
                  <a:pt x="124" y="130"/>
                </a:cubicBezTo>
                <a:cubicBezTo>
                  <a:pt x="136" y="98"/>
                  <a:pt x="109" y="57"/>
                  <a:pt x="90" y="28"/>
                </a:cubicBezTo>
                <a:cubicBezTo>
                  <a:pt x="81" y="34"/>
                  <a:pt x="73" y="36"/>
                  <a:pt x="64" y="38"/>
                </a:cubicBezTo>
                <a:cubicBezTo>
                  <a:pt x="56" y="39"/>
                  <a:pt x="48" y="41"/>
                  <a:pt x="42" y="47"/>
                </a:cubicBezTo>
                <a:cubicBezTo>
                  <a:pt x="32" y="56"/>
                  <a:pt x="34" y="60"/>
                  <a:pt x="40" y="76"/>
                </a:cubicBezTo>
                <a:cubicBezTo>
                  <a:pt x="42" y="80"/>
                  <a:pt x="44" y="84"/>
                  <a:pt x="45" y="90"/>
                </a:cubicBezTo>
                <a:cubicBezTo>
                  <a:pt x="52" y="110"/>
                  <a:pt x="52" y="110"/>
                  <a:pt x="52" y="110"/>
                </a:cubicBezTo>
                <a:cubicBezTo>
                  <a:pt x="33" y="101"/>
                  <a:pt x="33" y="101"/>
                  <a:pt x="33" y="101"/>
                </a:cubicBezTo>
                <a:cubicBezTo>
                  <a:pt x="32" y="100"/>
                  <a:pt x="32" y="100"/>
                  <a:pt x="31" y="1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3" name="Freeform 616"/>
          <p:cNvSpPr>
            <a:spLocks/>
          </p:cNvSpPr>
          <p:nvPr/>
        </p:nvSpPr>
        <p:spPr bwMode="auto">
          <a:xfrm>
            <a:off x="6090368" y="3744914"/>
            <a:ext cx="130175" cy="160337"/>
          </a:xfrm>
          <a:custGeom>
            <a:avLst/>
            <a:gdLst>
              <a:gd name="T0" fmla="*/ 34 w 275"/>
              <a:gd name="T1" fmla="*/ 41 h 339"/>
              <a:gd name="T2" fmla="*/ 3 w 275"/>
              <a:gd name="T3" fmla="*/ 78 h 339"/>
              <a:gd name="T4" fmla="*/ 14 w 275"/>
              <a:gd name="T5" fmla="*/ 111 h 339"/>
              <a:gd name="T6" fmla="*/ 33 w 275"/>
              <a:gd name="T7" fmla="*/ 135 h 339"/>
              <a:gd name="T8" fmla="*/ 27 w 275"/>
              <a:gd name="T9" fmla="*/ 199 h 339"/>
              <a:gd name="T10" fmla="*/ 58 w 275"/>
              <a:gd name="T11" fmla="*/ 177 h 339"/>
              <a:gd name="T12" fmla="*/ 95 w 275"/>
              <a:gd name="T13" fmla="*/ 183 h 339"/>
              <a:gd name="T14" fmla="*/ 148 w 275"/>
              <a:gd name="T15" fmla="*/ 188 h 339"/>
              <a:gd name="T16" fmla="*/ 172 w 275"/>
              <a:gd name="T17" fmla="*/ 251 h 339"/>
              <a:gd name="T18" fmla="*/ 183 w 275"/>
              <a:gd name="T19" fmla="*/ 324 h 339"/>
              <a:gd name="T20" fmla="*/ 214 w 275"/>
              <a:gd name="T21" fmla="*/ 332 h 339"/>
              <a:gd name="T22" fmla="*/ 248 w 275"/>
              <a:gd name="T23" fmla="*/ 322 h 339"/>
              <a:gd name="T24" fmla="*/ 255 w 275"/>
              <a:gd name="T25" fmla="*/ 253 h 339"/>
              <a:gd name="T26" fmla="*/ 231 w 275"/>
              <a:gd name="T27" fmla="*/ 238 h 339"/>
              <a:gd name="T28" fmla="*/ 217 w 275"/>
              <a:gd name="T29" fmla="*/ 206 h 339"/>
              <a:gd name="T30" fmla="*/ 158 w 275"/>
              <a:gd name="T31" fmla="*/ 147 h 339"/>
              <a:gd name="T32" fmla="*/ 168 w 275"/>
              <a:gd name="T33" fmla="*/ 108 h 339"/>
              <a:gd name="T34" fmla="*/ 109 w 275"/>
              <a:gd name="T35" fmla="*/ 71 h 339"/>
              <a:gd name="T36" fmla="*/ 67 w 275"/>
              <a:gd name="T37" fmla="*/ 10 h 339"/>
              <a:gd name="T38" fmla="*/ 40 w 275"/>
              <a:gd name="T39" fmla="*/ 59 h 339"/>
              <a:gd name="T40" fmla="*/ 34 w 275"/>
              <a:gd name="T41" fmla="*/ 41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5" h="339">
                <a:moveTo>
                  <a:pt x="34" y="41"/>
                </a:moveTo>
                <a:cubicBezTo>
                  <a:pt x="26" y="51"/>
                  <a:pt x="6" y="66"/>
                  <a:pt x="3" y="78"/>
                </a:cubicBezTo>
                <a:cubicBezTo>
                  <a:pt x="0" y="90"/>
                  <a:pt x="12" y="95"/>
                  <a:pt x="14" y="111"/>
                </a:cubicBezTo>
                <a:cubicBezTo>
                  <a:pt x="15" y="128"/>
                  <a:pt x="35" y="112"/>
                  <a:pt x="33" y="135"/>
                </a:cubicBezTo>
                <a:cubicBezTo>
                  <a:pt x="31" y="156"/>
                  <a:pt x="29" y="178"/>
                  <a:pt x="27" y="199"/>
                </a:cubicBezTo>
                <a:cubicBezTo>
                  <a:pt x="38" y="192"/>
                  <a:pt x="48" y="185"/>
                  <a:pt x="58" y="177"/>
                </a:cubicBezTo>
                <a:cubicBezTo>
                  <a:pt x="69" y="170"/>
                  <a:pt x="82" y="189"/>
                  <a:pt x="95" y="183"/>
                </a:cubicBezTo>
                <a:cubicBezTo>
                  <a:pt x="122" y="171"/>
                  <a:pt x="123" y="157"/>
                  <a:pt x="148" y="188"/>
                </a:cubicBezTo>
                <a:cubicBezTo>
                  <a:pt x="163" y="206"/>
                  <a:pt x="157" y="235"/>
                  <a:pt x="172" y="251"/>
                </a:cubicBezTo>
                <a:cubicBezTo>
                  <a:pt x="190" y="270"/>
                  <a:pt x="208" y="302"/>
                  <a:pt x="183" y="324"/>
                </a:cubicBezTo>
                <a:cubicBezTo>
                  <a:pt x="191" y="330"/>
                  <a:pt x="206" y="339"/>
                  <a:pt x="214" y="332"/>
                </a:cubicBezTo>
                <a:cubicBezTo>
                  <a:pt x="229" y="314"/>
                  <a:pt x="237" y="331"/>
                  <a:pt x="248" y="322"/>
                </a:cubicBezTo>
                <a:cubicBezTo>
                  <a:pt x="275" y="301"/>
                  <a:pt x="265" y="283"/>
                  <a:pt x="255" y="253"/>
                </a:cubicBezTo>
                <a:cubicBezTo>
                  <a:pt x="251" y="243"/>
                  <a:pt x="237" y="246"/>
                  <a:pt x="231" y="238"/>
                </a:cubicBezTo>
                <a:cubicBezTo>
                  <a:pt x="223" y="226"/>
                  <a:pt x="233" y="214"/>
                  <a:pt x="217" y="206"/>
                </a:cubicBezTo>
                <a:cubicBezTo>
                  <a:pt x="193" y="192"/>
                  <a:pt x="183" y="163"/>
                  <a:pt x="158" y="147"/>
                </a:cubicBezTo>
                <a:cubicBezTo>
                  <a:pt x="111" y="118"/>
                  <a:pt x="164" y="132"/>
                  <a:pt x="168" y="108"/>
                </a:cubicBezTo>
                <a:cubicBezTo>
                  <a:pt x="177" y="65"/>
                  <a:pt x="123" y="79"/>
                  <a:pt x="109" y="71"/>
                </a:cubicBezTo>
                <a:cubicBezTo>
                  <a:pt x="87" y="58"/>
                  <a:pt x="99" y="21"/>
                  <a:pt x="67" y="10"/>
                </a:cubicBezTo>
                <a:cubicBezTo>
                  <a:pt x="37" y="0"/>
                  <a:pt x="66" y="52"/>
                  <a:pt x="40" y="59"/>
                </a:cubicBezTo>
                <a:cubicBezTo>
                  <a:pt x="38" y="54"/>
                  <a:pt x="36" y="47"/>
                  <a:pt x="34" y="41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4" name="Freeform 617"/>
          <p:cNvSpPr>
            <a:spLocks noEditPoints="1"/>
          </p:cNvSpPr>
          <p:nvPr/>
        </p:nvSpPr>
        <p:spPr bwMode="auto">
          <a:xfrm>
            <a:off x="6085605" y="3744913"/>
            <a:ext cx="138112" cy="163512"/>
          </a:xfrm>
          <a:custGeom>
            <a:avLst/>
            <a:gdLst>
              <a:gd name="T0" fmla="*/ 186 w 293"/>
              <a:gd name="T1" fmla="*/ 333 h 346"/>
              <a:gd name="T2" fmla="*/ 186 w 293"/>
              <a:gd name="T3" fmla="*/ 319 h 346"/>
              <a:gd name="T4" fmla="*/ 174 w 293"/>
              <a:gd name="T5" fmla="*/ 260 h 346"/>
              <a:gd name="T6" fmla="*/ 150 w 293"/>
              <a:gd name="T7" fmla="*/ 196 h 346"/>
              <a:gd name="T8" fmla="*/ 124 w 293"/>
              <a:gd name="T9" fmla="*/ 185 h 346"/>
              <a:gd name="T10" fmla="*/ 81 w 293"/>
              <a:gd name="T11" fmla="*/ 190 h 346"/>
              <a:gd name="T12" fmla="*/ 61 w 293"/>
              <a:gd name="T13" fmla="*/ 195 h 346"/>
              <a:gd name="T14" fmla="*/ 25 w 293"/>
              <a:gd name="T15" fmla="*/ 220 h 346"/>
              <a:gd name="T16" fmla="*/ 33 w 293"/>
              <a:gd name="T17" fmla="*/ 136 h 346"/>
              <a:gd name="T18" fmla="*/ 31 w 293"/>
              <a:gd name="T19" fmla="*/ 132 h 346"/>
              <a:gd name="T20" fmla="*/ 8 w 293"/>
              <a:gd name="T21" fmla="*/ 101 h 346"/>
              <a:gd name="T22" fmla="*/ 27 w 293"/>
              <a:gd name="T23" fmla="*/ 47 h 346"/>
              <a:gd name="T24" fmla="*/ 47 w 293"/>
              <a:gd name="T25" fmla="*/ 24 h 346"/>
              <a:gd name="T26" fmla="*/ 52 w 293"/>
              <a:gd name="T27" fmla="*/ 32 h 346"/>
              <a:gd name="T28" fmla="*/ 79 w 293"/>
              <a:gd name="T29" fmla="*/ 4 h 346"/>
              <a:gd name="T30" fmla="*/ 123 w 293"/>
              <a:gd name="T31" fmla="*/ 65 h 346"/>
              <a:gd name="T32" fmla="*/ 181 w 293"/>
              <a:gd name="T33" fmla="*/ 82 h 346"/>
              <a:gd name="T34" fmla="*/ 161 w 293"/>
              <a:gd name="T35" fmla="*/ 134 h 346"/>
              <a:gd name="T36" fmla="*/ 204 w 293"/>
              <a:gd name="T37" fmla="*/ 173 h 346"/>
              <a:gd name="T38" fmla="*/ 246 w 293"/>
              <a:gd name="T39" fmla="*/ 225 h 346"/>
              <a:gd name="T40" fmla="*/ 254 w 293"/>
              <a:gd name="T41" fmla="*/ 238 h 346"/>
              <a:gd name="T42" fmla="*/ 275 w 293"/>
              <a:gd name="T43" fmla="*/ 259 h 346"/>
              <a:gd name="T44" fmla="*/ 242 w 293"/>
              <a:gd name="T45" fmla="*/ 335 h 346"/>
              <a:gd name="T46" fmla="*/ 229 w 293"/>
              <a:gd name="T47" fmla="*/ 340 h 346"/>
              <a:gd name="T48" fmla="*/ 206 w 293"/>
              <a:gd name="T49" fmla="*/ 324 h 346"/>
              <a:gd name="T50" fmla="*/ 245 w 293"/>
              <a:gd name="T51" fmla="*/ 317 h 346"/>
              <a:gd name="T52" fmla="*/ 251 w 293"/>
              <a:gd name="T53" fmla="*/ 316 h 346"/>
              <a:gd name="T54" fmla="*/ 255 w 293"/>
              <a:gd name="T55" fmla="*/ 258 h 346"/>
              <a:gd name="T56" fmla="*/ 233 w 293"/>
              <a:gd name="T57" fmla="*/ 246 h 346"/>
              <a:gd name="T58" fmla="*/ 222 w 293"/>
              <a:gd name="T59" fmla="*/ 216 h 346"/>
              <a:gd name="T60" fmla="*/ 162 w 293"/>
              <a:gd name="T61" fmla="*/ 157 h 346"/>
              <a:gd name="T62" fmla="*/ 154 w 293"/>
              <a:gd name="T63" fmla="*/ 117 h 346"/>
              <a:gd name="T64" fmla="*/ 167 w 293"/>
              <a:gd name="T65" fmla="*/ 93 h 346"/>
              <a:gd name="T66" fmla="*/ 113 w 293"/>
              <a:gd name="T67" fmla="*/ 81 h 346"/>
              <a:gd name="T68" fmla="*/ 73 w 293"/>
              <a:gd name="T69" fmla="*/ 21 h 346"/>
              <a:gd name="T70" fmla="*/ 70 w 293"/>
              <a:gd name="T71" fmla="*/ 31 h 346"/>
              <a:gd name="T72" fmla="*/ 43 w 293"/>
              <a:gd name="T73" fmla="*/ 73 h 346"/>
              <a:gd name="T74" fmla="*/ 21 w 293"/>
              <a:gd name="T75" fmla="*/ 83 h 346"/>
              <a:gd name="T76" fmla="*/ 31 w 293"/>
              <a:gd name="T77" fmla="*/ 112 h 346"/>
              <a:gd name="T78" fmla="*/ 51 w 293"/>
              <a:gd name="T79" fmla="*/ 138 h 346"/>
              <a:gd name="T80" fmla="*/ 50 w 293"/>
              <a:gd name="T81" fmla="*/ 180 h 346"/>
              <a:gd name="T82" fmla="*/ 89 w 293"/>
              <a:gd name="T83" fmla="*/ 174 h 346"/>
              <a:gd name="T84" fmla="*/ 114 w 293"/>
              <a:gd name="T85" fmla="*/ 169 h 346"/>
              <a:gd name="T86" fmla="*/ 164 w 293"/>
              <a:gd name="T87" fmla="*/ 184 h 346"/>
              <a:gd name="T88" fmla="*/ 187 w 293"/>
              <a:gd name="T89" fmla="*/ 247 h 346"/>
              <a:gd name="T90" fmla="*/ 206 w 293"/>
              <a:gd name="T91" fmla="*/ 32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93" h="346">
                <a:moveTo>
                  <a:pt x="215" y="346"/>
                </a:moveTo>
                <a:cubicBezTo>
                  <a:pt x="202" y="346"/>
                  <a:pt x="189" y="335"/>
                  <a:pt x="186" y="333"/>
                </a:cubicBezTo>
                <a:cubicBezTo>
                  <a:pt x="178" y="326"/>
                  <a:pt x="178" y="326"/>
                  <a:pt x="178" y="326"/>
                </a:cubicBezTo>
                <a:cubicBezTo>
                  <a:pt x="186" y="319"/>
                  <a:pt x="186" y="319"/>
                  <a:pt x="186" y="319"/>
                </a:cubicBezTo>
                <a:cubicBezTo>
                  <a:pt x="192" y="314"/>
                  <a:pt x="194" y="308"/>
                  <a:pt x="195" y="301"/>
                </a:cubicBezTo>
                <a:cubicBezTo>
                  <a:pt x="196" y="285"/>
                  <a:pt x="181" y="267"/>
                  <a:pt x="174" y="260"/>
                </a:cubicBezTo>
                <a:cubicBezTo>
                  <a:pt x="165" y="250"/>
                  <a:pt x="162" y="237"/>
                  <a:pt x="160" y="224"/>
                </a:cubicBezTo>
                <a:cubicBezTo>
                  <a:pt x="158" y="213"/>
                  <a:pt x="156" y="203"/>
                  <a:pt x="150" y="196"/>
                </a:cubicBezTo>
                <a:cubicBezTo>
                  <a:pt x="139" y="183"/>
                  <a:pt x="135" y="181"/>
                  <a:pt x="133" y="181"/>
                </a:cubicBezTo>
                <a:cubicBezTo>
                  <a:pt x="131" y="181"/>
                  <a:pt x="128" y="183"/>
                  <a:pt x="124" y="185"/>
                </a:cubicBezTo>
                <a:cubicBezTo>
                  <a:pt x="119" y="188"/>
                  <a:pt x="114" y="191"/>
                  <a:pt x="108" y="194"/>
                </a:cubicBezTo>
                <a:cubicBezTo>
                  <a:pt x="98" y="198"/>
                  <a:pt x="88" y="194"/>
                  <a:pt x="81" y="190"/>
                </a:cubicBezTo>
                <a:cubicBezTo>
                  <a:pt x="78" y="189"/>
                  <a:pt x="74" y="187"/>
                  <a:pt x="73" y="187"/>
                </a:cubicBezTo>
                <a:cubicBezTo>
                  <a:pt x="61" y="195"/>
                  <a:pt x="61" y="195"/>
                  <a:pt x="61" y="195"/>
                </a:cubicBezTo>
                <a:cubicBezTo>
                  <a:pt x="54" y="200"/>
                  <a:pt x="48" y="204"/>
                  <a:pt x="41" y="209"/>
                </a:cubicBezTo>
                <a:cubicBezTo>
                  <a:pt x="25" y="220"/>
                  <a:pt x="25" y="220"/>
                  <a:pt x="25" y="220"/>
                </a:cubicBezTo>
                <a:cubicBezTo>
                  <a:pt x="29" y="184"/>
                  <a:pt x="29" y="184"/>
                  <a:pt x="29" y="184"/>
                </a:cubicBezTo>
                <a:cubicBezTo>
                  <a:pt x="30" y="168"/>
                  <a:pt x="31" y="152"/>
                  <a:pt x="33" y="136"/>
                </a:cubicBezTo>
                <a:cubicBezTo>
                  <a:pt x="33" y="134"/>
                  <a:pt x="33" y="132"/>
                  <a:pt x="33" y="132"/>
                </a:cubicBezTo>
                <a:cubicBezTo>
                  <a:pt x="33" y="132"/>
                  <a:pt x="32" y="132"/>
                  <a:pt x="31" y="132"/>
                </a:cubicBezTo>
                <a:cubicBezTo>
                  <a:pt x="26" y="131"/>
                  <a:pt x="14" y="129"/>
                  <a:pt x="13" y="114"/>
                </a:cubicBezTo>
                <a:cubicBezTo>
                  <a:pt x="13" y="108"/>
                  <a:pt x="11" y="105"/>
                  <a:pt x="8" y="101"/>
                </a:cubicBezTo>
                <a:cubicBezTo>
                  <a:pt x="5" y="95"/>
                  <a:pt x="0" y="88"/>
                  <a:pt x="3" y="78"/>
                </a:cubicBezTo>
                <a:cubicBezTo>
                  <a:pt x="5" y="67"/>
                  <a:pt x="17" y="56"/>
                  <a:pt x="27" y="47"/>
                </a:cubicBezTo>
                <a:cubicBezTo>
                  <a:pt x="31" y="43"/>
                  <a:pt x="34" y="40"/>
                  <a:pt x="36" y="37"/>
                </a:cubicBezTo>
                <a:cubicBezTo>
                  <a:pt x="47" y="24"/>
                  <a:pt x="47" y="24"/>
                  <a:pt x="47" y="24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2" y="34"/>
                  <a:pt x="52" y="32"/>
                </a:cubicBezTo>
                <a:cubicBezTo>
                  <a:pt x="51" y="22"/>
                  <a:pt x="51" y="13"/>
                  <a:pt x="57" y="7"/>
                </a:cubicBezTo>
                <a:cubicBezTo>
                  <a:pt x="60" y="3"/>
                  <a:pt x="68" y="0"/>
                  <a:pt x="79" y="4"/>
                </a:cubicBezTo>
                <a:cubicBezTo>
                  <a:pt x="102" y="11"/>
                  <a:pt x="107" y="29"/>
                  <a:pt x="111" y="44"/>
                </a:cubicBezTo>
                <a:cubicBezTo>
                  <a:pt x="114" y="53"/>
                  <a:pt x="116" y="61"/>
                  <a:pt x="123" y="65"/>
                </a:cubicBezTo>
                <a:cubicBezTo>
                  <a:pt x="125" y="66"/>
                  <a:pt x="132" y="67"/>
                  <a:pt x="138" y="67"/>
                </a:cubicBezTo>
                <a:cubicBezTo>
                  <a:pt x="153" y="68"/>
                  <a:pt x="171" y="69"/>
                  <a:pt x="181" y="82"/>
                </a:cubicBezTo>
                <a:cubicBezTo>
                  <a:pt x="187" y="89"/>
                  <a:pt x="188" y="99"/>
                  <a:pt x="186" y="112"/>
                </a:cubicBezTo>
                <a:cubicBezTo>
                  <a:pt x="183" y="126"/>
                  <a:pt x="170" y="131"/>
                  <a:pt x="161" y="134"/>
                </a:cubicBezTo>
                <a:cubicBezTo>
                  <a:pt x="164" y="136"/>
                  <a:pt x="167" y="138"/>
                  <a:pt x="172" y="141"/>
                </a:cubicBezTo>
                <a:cubicBezTo>
                  <a:pt x="186" y="150"/>
                  <a:pt x="195" y="162"/>
                  <a:pt x="204" y="173"/>
                </a:cubicBezTo>
                <a:cubicBezTo>
                  <a:pt x="212" y="184"/>
                  <a:pt x="220" y="194"/>
                  <a:pt x="231" y="200"/>
                </a:cubicBezTo>
                <a:cubicBezTo>
                  <a:pt x="244" y="207"/>
                  <a:pt x="245" y="218"/>
                  <a:pt x="246" y="225"/>
                </a:cubicBezTo>
                <a:cubicBezTo>
                  <a:pt x="246" y="229"/>
                  <a:pt x="246" y="232"/>
                  <a:pt x="248" y="235"/>
                </a:cubicBezTo>
                <a:cubicBezTo>
                  <a:pt x="248" y="236"/>
                  <a:pt x="252" y="237"/>
                  <a:pt x="254" y="238"/>
                </a:cubicBezTo>
                <a:cubicBezTo>
                  <a:pt x="260" y="239"/>
                  <a:pt x="269" y="242"/>
                  <a:pt x="273" y="252"/>
                </a:cubicBezTo>
                <a:cubicBezTo>
                  <a:pt x="275" y="259"/>
                  <a:pt x="275" y="259"/>
                  <a:pt x="275" y="259"/>
                </a:cubicBezTo>
                <a:cubicBezTo>
                  <a:pt x="284" y="285"/>
                  <a:pt x="293" y="308"/>
                  <a:pt x="263" y="331"/>
                </a:cubicBezTo>
                <a:cubicBezTo>
                  <a:pt x="257" y="336"/>
                  <a:pt x="249" y="336"/>
                  <a:pt x="242" y="335"/>
                </a:cubicBezTo>
                <a:cubicBezTo>
                  <a:pt x="241" y="335"/>
                  <a:pt x="239" y="335"/>
                  <a:pt x="238" y="335"/>
                </a:cubicBezTo>
                <a:cubicBezTo>
                  <a:pt x="237" y="335"/>
                  <a:pt x="234" y="335"/>
                  <a:pt x="229" y="340"/>
                </a:cubicBezTo>
                <a:cubicBezTo>
                  <a:pt x="226" y="344"/>
                  <a:pt x="221" y="346"/>
                  <a:pt x="215" y="346"/>
                </a:cubicBezTo>
                <a:close/>
                <a:moveTo>
                  <a:pt x="206" y="324"/>
                </a:moveTo>
                <a:cubicBezTo>
                  <a:pt x="210" y="327"/>
                  <a:pt x="216" y="327"/>
                  <a:pt x="216" y="327"/>
                </a:cubicBezTo>
                <a:cubicBezTo>
                  <a:pt x="225" y="317"/>
                  <a:pt x="236" y="315"/>
                  <a:pt x="245" y="317"/>
                </a:cubicBezTo>
                <a:cubicBezTo>
                  <a:pt x="247" y="317"/>
                  <a:pt x="248" y="318"/>
                  <a:pt x="249" y="318"/>
                </a:cubicBezTo>
                <a:cubicBezTo>
                  <a:pt x="249" y="318"/>
                  <a:pt x="250" y="318"/>
                  <a:pt x="251" y="316"/>
                </a:cubicBezTo>
                <a:cubicBezTo>
                  <a:pt x="271" y="301"/>
                  <a:pt x="267" y="291"/>
                  <a:pt x="258" y="265"/>
                </a:cubicBezTo>
                <a:cubicBezTo>
                  <a:pt x="255" y="258"/>
                  <a:pt x="255" y="258"/>
                  <a:pt x="255" y="258"/>
                </a:cubicBezTo>
                <a:cubicBezTo>
                  <a:pt x="255" y="257"/>
                  <a:pt x="252" y="256"/>
                  <a:pt x="248" y="255"/>
                </a:cubicBezTo>
                <a:cubicBezTo>
                  <a:pt x="243" y="253"/>
                  <a:pt x="237" y="251"/>
                  <a:pt x="233" y="246"/>
                </a:cubicBezTo>
                <a:cubicBezTo>
                  <a:pt x="228" y="238"/>
                  <a:pt x="227" y="231"/>
                  <a:pt x="227" y="226"/>
                </a:cubicBezTo>
                <a:cubicBezTo>
                  <a:pt x="227" y="220"/>
                  <a:pt x="226" y="218"/>
                  <a:pt x="222" y="216"/>
                </a:cubicBezTo>
                <a:cubicBezTo>
                  <a:pt x="208" y="208"/>
                  <a:pt x="199" y="196"/>
                  <a:pt x="189" y="184"/>
                </a:cubicBezTo>
                <a:cubicBezTo>
                  <a:pt x="181" y="174"/>
                  <a:pt x="173" y="164"/>
                  <a:pt x="162" y="157"/>
                </a:cubicBezTo>
                <a:cubicBezTo>
                  <a:pt x="146" y="147"/>
                  <a:pt x="137" y="140"/>
                  <a:pt x="139" y="131"/>
                </a:cubicBezTo>
                <a:cubicBezTo>
                  <a:pt x="139" y="122"/>
                  <a:pt x="148" y="120"/>
                  <a:pt x="154" y="117"/>
                </a:cubicBezTo>
                <a:cubicBezTo>
                  <a:pt x="162" y="115"/>
                  <a:pt x="167" y="113"/>
                  <a:pt x="168" y="108"/>
                </a:cubicBezTo>
                <a:cubicBezTo>
                  <a:pt x="169" y="101"/>
                  <a:pt x="169" y="96"/>
                  <a:pt x="167" y="93"/>
                </a:cubicBezTo>
                <a:cubicBezTo>
                  <a:pt x="162" y="87"/>
                  <a:pt x="148" y="86"/>
                  <a:pt x="137" y="86"/>
                </a:cubicBezTo>
                <a:cubicBezTo>
                  <a:pt x="127" y="85"/>
                  <a:pt x="119" y="84"/>
                  <a:pt x="113" y="81"/>
                </a:cubicBezTo>
                <a:cubicBezTo>
                  <a:pt x="101" y="73"/>
                  <a:pt x="97" y="60"/>
                  <a:pt x="93" y="49"/>
                </a:cubicBezTo>
                <a:cubicBezTo>
                  <a:pt x="89" y="34"/>
                  <a:pt x="86" y="25"/>
                  <a:pt x="73" y="21"/>
                </a:cubicBezTo>
                <a:cubicBezTo>
                  <a:pt x="71" y="20"/>
                  <a:pt x="70" y="20"/>
                  <a:pt x="69" y="20"/>
                </a:cubicBezTo>
                <a:cubicBezTo>
                  <a:pt x="70" y="21"/>
                  <a:pt x="70" y="27"/>
                  <a:pt x="70" y="31"/>
                </a:cubicBezTo>
                <a:cubicBezTo>
                  <a:pt x="70" y="44"/>
                  <a:pt x="71" y="65"/>
                  <a:pt x="52" y="70"/>
                </a:cubicBezTo>
                <a:cubicBezTo>
                  <a:pt x="43" y="73"/>
                  <a:pt x="43" y="73"/>
                  <a:pt x="43" y="73"/>
                </a:cubicBezTo>
                <a:cubicBezTo>
                  <a:pt x="39" y="61"/>
                  <a:pt x="39" y="61"/>
                  <a:pt x="39" y="61"/>
                </a:cubicBezTo>
                <a:cubicBezTo>
                  <a:pt x="32" y="68"/>
                  <a:pt x="22" y="77"/>
                  <a:pt x="21" y="83"/>
                </a:cubicBezTo>
                <a:cubicBezTo>
                  <a:pt x="20" y="85"/>
                  <a:pt x="21" y="86"/>
                  <a:pt x="24" y="91"/>
                </a:cubicBezTo>
                <a:cubicBezTo>
                  <a:pt x="27" y="96"/>
                  <a:pt x="31" y="102"/>
                  <a:pt x="31" y="112"/>
                </a:cubicBezTo>
                <a:cubicBezTo>
                  <a:pt x="31" y="113"/>
                  <a:pt x="33" y="114"/>
                  <a:pt x="34" y="114"/>
                </a:cubicBezTo>
                <a:cubicBezTo>
                  <a:pt x="39" y="115"/>
                  <a:pt x="54" y="117"/>
                  <a:pt x="51" y="138"/>
                </a:cubicBezTo>
                <a:cubicBezTo>
                  <a:pt x="50" y="153"/>
                  <a:pt x="49" y="167"/>
                  <a:pt x="47" y="182"/>
                </a:cubicBezTo>
                <a:cubicBezTo>
                  <a:pt x="48" y="182"/>
                  <a:pt x="49" y="181"/>
                  <a:pt x="50" y="180"/>
                </a:cubicBezTo>
                <a:cubicBezTo>
                  <a:pt x="62" y="172"/>
                  <a:pt x="62" y="172"/>
                  <a:pt x="62" y="172"/>
                </a:cubicBezTo>
                <a:cubicBezTo>
                  <a:pt x="71" y="166"/>
                  <a:pt x="81" y="170"/>
                  <a:pt x="89" y="174"/>
                </a:cubicBezTo>
                <a:cubicBezTo>
                  <a:pt x="92" y="176"/>
                  <a:pt x="96" y="177"/>
                  <a:pt x="99" y="177"/>
                </a:cubicBezTo>
                <a:cubicBezTo>
                  <a:pt x="106" y="174"/>
                  <a:pt x="111" y="172"/>
                  <a:pt x="114" y="169"/>
                </a:cubicBezTo>
                <a:cubicBezTo>
                  <a:pt x="121" y="165"/>
                  <a:pt x="127" y="162"/>
                  <a:pt x="133" y="162"/>
                </a:cubicBezTo>
                <a:cubicBezTo>
                  <a:pt x="144" y="162"/>
                  <a:pt x="152" y="170"/>
                  <a:pt x="164" y="184"/>
                </a:cubicBezTo>
                <a:cubicBezTo>
                  <a:pt x="173" y="195"/>
                  <a:pt x="175" y="208"/>
                  <a:pt x="178" y="220"/>
                </a:cubicBezTo>
                <a:cubicBezTo>
                  <a:pt x="180" y="231"/>
                  <a:pt x="182" y="241"/>
                  <a:pt x="187" y="247"/>
                </a:cubicBezTo>
                <a:cubicBezTo>
                  <a:pt x="198" y="258"/>
                  <a:pt x="214" y="279"/>
                  <a:pt x="213" y="302"/>
                </a:cubicBezTo>
                <a:cubicBezTo>
                  <a:pt x="213" y="310"/>
                  <a:pt x="210" y="318"/>
                  <a:pt x="206" y="3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5" name="Freeform 618"/>
          <p:cNvSpPr>
            <a:spLocks/>
          </p:cNvSpPr>
          <p:nvPr/>
        </p:nvSpPr>
        <p:spPr bwMode="auto">
          <a:xfrm>
            <a:off x="6253881" y="4029075"/>
            <a:ext cx="166687" cy="112712"/>
          </a:xfrm>
          <a:custGeom>
            <a:avLst/>
            <a:gdLst>
              <a:gd name="T0" fmla="*/ 0 w 352"/>
              <a:gd name="T1" fmla="*/ 176 h 238"/>
              <a:gd name="T2" fmla="*/ 71 w 352"/>
              <a:gd name="T3" fmla="*/ 154 h 238"/>
              <a:gd name="T4" fmla="*/ 120 w 352"/>
              <a:gd name="T5" fmla="*/ 138 h 238"/>
              <a:gd name="T6" fmla="*/ 158 w 352"/>
              <a:gd name="T7" fmla="*/ 85 h 238"/>
              <a:gd name="T8" fmla="*/ 181 w 352"/>
              <a:gd name="T9" fmla="*/ 106 h 238"/>
              <a:gd name="T10" fmla="*/ 194 w 352"/>
              <a:gd name="T11" fmla="*/ 78 h 238"/>
              <a:gd name="T12" fmla="*/ 210 w 352"/>
              <a:gd name="T13" fmla="*/ 92 h 238"/>
              <a:gd name="T14" fmla="*/ 259 w 352"/>
              <a:gd name="T15" fmla="*/ 0 h 238"/>
              <a:gd name="T16" fmla="*/ 259 w 352"/>
              <a:gd name="T17" fmla="*/ 13 h 238"/>
              <a:gd name="T18" fmla="*/ 274 w 352"/>
              <a:gd name="T19" fmla="*/ 0 h 238"/>
              <a:gd name="T20" fmla="*/ 292 w 352"/>
              <a:gd name="T21" fmla="*/ 37 h 238"/>
              <a:gd name="T22" fmla="*/ 307 w 352"/>
              <a:gd name="T23" fmla="*/ 35 h 238"/>
              <a:gd name="T24" fmla="*/ 307 w 352"/>
              <a:gd name="T25" fmla="*/ 46 h 238"/>
              <a:gd name="T26" fmla="*/ 352 w 352"/>
              <a:gd name="T27" fmla="*/ 63 h 238"/>
              <a:gd name="T28" fmla="*/ 315 w 352"/>
              <a:gd name="T29" fmla="*/ 74 h 238"/>
              <a:gd name="T30" fmla="*/ 326 w 352"/>
              <a:gd name="T31" fmla="*/ 92 h 238"/>
              <a:gd name="T32" fmla="*/ 242 w 352"/>
              <a:gd name="T33" fmla="*/ 94 h 238"/>
              <a:gd name="T34" fmla="*/ 182 w 352"/>
              <a:gd name="T35" fmla="*/ 189 h 238"/>
              <a:gd name="T36" fmla="*/ 77 w 352"/>
              <a:gd name="T37" fmla="*/ 214 h 238"/>
              <a:gd name="T38" fmla="*/ 0 w 352"/>
              <a:gd name="T39" fmla="*/ 176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52" h="238">
                <a:moveTo>
                  <a:pt x="0" y="176"/>
                </a:moveTo>
                <a:cubicBezTo>
                  <a:pt x="34" y="214"/>
                  <a:pt x="61" y="182"/>
                  <a:pt x="71" y="154"/>
                </a:cubicBezTo>
                <a:cubicBezTo>
                  <a:pt x="77" y="137"/>
                  <a:pt x="109" y="150"/>
                  <a:pt x="120" y="138"/>
                </a:cubicBezTo>
                <a:cubicBezTo>
                  <a:pt x="134" y="121"/>
                  <a:pt x="151" y="106"/>
                  <a:pt x="158" y="85"/>
                </a:cubicBezTo>
                <a:cubicBezTo>
                  <a:pt x="164" y="93"/>
                  <a:pt x="175" y="98"/>
                  <a:pt x="181" y="106"/>
                </a:cubicBezTo>
                <a:cubicBezTo>
                  <a:pt x="183" y="96"/>
                  <a:pt x="191" y="87"/>
                  <a:pt x="194" y="78"/>
                </a:cubicBezTo>
                <a:cubicBezTo>
                  <a:pt x="199" y="83"/>
                  <a:pt x="207" y="87"/>
                  <a:pt x="210" y="92"/>
                </a:cubicBezTo>
                <a:cubicBezTo>
                  <a:pt x="194" y="64"/>
                  <a:pt x="240" y="27"/>
                  <a:pt x="259" y="0"/>
                </a:cubicBezTo>
                <a:cubicBezTo>
                  <a:pt x="259" y="4"/>
                  <a:pt x="259" y="8"/>
                  <a:pt x="259" y="13"/>
                </a:cubicBezTo>
                <a:cubicBezTo>
                  <a:pt x="263" y="7"/>
                  <a:pt x="269" y="4"/>
                  <a:pt x="274" y="0"/>
                </a:cubicBezTo>
                <a:cubicBezTo>
                  <a:pt x="285" y="11"/>
                  <a:pt x="294" y="19"/>
                  <a:pt x="292" y="37"/>
                </a:cubicBezTo>
                <a:cubicBezTo>
                  <a:pt x="297" y="36"/>
                  <a:pt x="302" y="36"/>
                  <a:pt x="307" y="35"/>
                </a:cubicBezTo>
                <a:cubicBezTo>
                  <a:pt x="307" y="39"/>
                  <a:pt x="307" y="42"/>
                  <a:pt x="307" y="46"/>
                </a:cubicBezTo>
                <a:cubicBezTo>
                  <a:pt x="323" y="43"/>
                  <a:pt x="337" y="55"/>
                  <a:pt x="352" y="63"/>
                </a:cubicBezTo>
                <a:cubicBezTo>
                  <a:pt x="341" y="72"/>
                  <a:pt x="329" y="76"/>
                  <a:pt x="315" y="74"/>
                </a:cubicBezTo>
                <a:cubicBezTo>
                  <a:pt x="319" y="79"/>
                  <a:pt x="321" y="87"/>
                  <a:pt x="326" y="92"/>
                </a:cubicBezTo>
                <a:cubicBezTo>
                  <a:pt x="299" y="105"/>
                  <a:pt x="273" y="92"/>
                  <a:pt x="242" y="94"/>
                </a:cubicBezTo>
                <a:cubicBezTo>
                  <a:pt x="204" y="95"/>
                  <a:pt x="204" y="162"/>
                  <a:pt x="182" y="189"/>
                </a:cubicBezTo>
                <a:cubicBezTo>
                  <a:pt x="151" y="226"/>
                  <a:pt x="113" y="185"/>
                  <a:pt x="77" y="214"/>
                </a:cubicBezTo>
                <a:cubicBezTo>
                  <a:pt x="46" y="238"/>
                  <a:pt x="4" y="205"/>
                  <a:pt x="0" y="176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6" name="Freeform 619"/>
          <p:cNvSpPr>
            <a:spLocks noEditPoints="1"/>
          </p:cNvSpPr>
          <p:nvPr/>
        </p:nvSpPr>
        <p:spPr bwMode="auto">
          <a:xfrm>
            <a:off x="6249118" y="4014789"/>
            <a:ext cx="179387" cy="123825"/>
          </a:xfrm>
          <a:custGeom>
            <a:avLst/>
            <a:gdLst>
              <a:gd name="T0" fmla="*/ 3 w 380"/>
              <a:gd name="T1" fmla="*/ 207 h 261"/>
              <a:gd name="T2" fmla="*/ 19 w 380"/>
              <a:gd name="T3" fmla="*/ 199 h 261"/>
              <a:gd name="T4" fmla="*/ 74 w 380"/>
              <a:gd name="T5" fmla="*/ 179 h 261"/>
              <a:gd name="T6" fmla="*/ 125 w 380"/>
              <a:gd name="T7" fmla="*/ 161 h 261"/>
              <a:gd name="T8" fmla="*/ 162 w 380"/>
              <a:gd name="T9" fmla="*/ 111 h 261"/>
              <a:gd name="T10" fmla="*/ 178 w 380"/>
              <a:gd name="T11" fmla="*/ 108 h 261"/>
              <a:gd name="T12" fmla="*/ 190 w 380"/>
              <a:gd name="T13" fmla="*/ 119 h 261"/>
              <a:gd name="T14" fmla="*/ 197 w 380"/>
              <a:gd name="T15" fmla="*/ 104 h 261"/>
              <a:gd name="T16" fmla="*/ 211 w 380"/>
              <a:gd name="T17" fmla="*/ 99 h 261"/>
              <a:gd name="T18" fmla="*/ 263 w 380"/>
              <a:gd name="T19" fmla="*/ 23 h 261"/>
              <a:gd name="T20" fmla="*/ 280 w 380"/>
              <a:gd name="T21" fmla="*/ 21 h 261"/>
              <a:gd name="T22" fmla="*/ 296 w 380"/>
              <a:gd name="T23" fmla="*/ 26 h 261"/>
              <a:gd name="T24" fmla="*/ 314 w 380"/>
              <a:gd name="T25" fmla="*/ 55 h 261"/>
              <a:gd name="T26" fmla="*/ 328 w 380"/>
              <a:gd name="T27" fmla="*/ 66 h 261"/>
              <a:gd name="T28" fmla="*/ 368 w 380"/>
              <a:gd name="T29" fmla="*/ 84 h 261"/>
              <a:gd name="T30" fmla="*/ 370 w 380"/>
              <a:gd name="T31" fmla="*/ 99 h 261"/>
              <a:gd name="T32" fmla="*/ 344 w 380"/>
              <a:gd name="T33" fmla="*/ 115 h 261"/>
              <a:gd name="T34" fmla="*/ 341 w 380"/>
              <a:gd name="T35" fmla="*/ 130 h 261"/>
              <a:gd name="T36" fmla="*/ 258 w 380"/>
              <a:gd name="T37" fmla="*/ 132 h 261"/>
              <a:gd name="T38" fmla="*/ 221 w 380"/>
              <a:gd name="T39" fmla="*/ 179 h 261"/>
              <a:gd name="T40" fmla="*/ 158 w 380"/>
              <a:gd name="T41" fmla="*/ 244 h 261"/>
              <a:gd name="T42" fmla="*/ 122 w 380"/>
              <a:gd name="T43" fmla="*/ 241 h 261"/>
              <a:gd name="T44" fmla="*/ 65 w 380"/>
              <a:gd name="T45" fmla="*/ 261 h 261"/>
              <a:gd name="T46" fmla="*/ 83 w 380"/>
              <a:gd name="T47" fmla="*/ 236 h 261"/>
              <a:gd name="T48" fmla="*/ 142 w 380"/>
              <a:gd name="T49" fmla="*/ 224 h 261"/>
              <a:gd name="T50" fmla="*/ 187 w 380"/>
              <a:gd name="T51" fmla="*/ 213 h 261"/>
              <a:gd name="T52" fmla="*/ 253 w 380"/>
              <a:gd name="T53" fmla="*/ 114 h 261"/>
              <a:gd name="T54" fmla="*/ 288 w 380"/>
              <a:gd name="T55" fmla="*/ 116 h 261"/>
              <a:gd name="T56" fmla="*/ 324 w 380"/>
              <a:gd name="T57" fmla="*/ 116 h 261"/>
              <a:gd name="T58" fmla="*/ 300 w 380"/>
              <a:gd name="T59" fmla="*/ 90 h 261"/>
              <a:gd name="T60" fmla="*/ 346 w 380"/>
              <a:gd name="T61" fmla="*/ 92 h 261"/>
              <a:gd name="T62" fmla="*/ 310 w 380"/>
              <a:gd name="T63" fmla="*/ 86 h 261"/>
              <a:gd name="T64" fmla="*/ 305 w 380"/>
              <a:gd name="T65" fmla="*/ 75 h 261"/>
              <a:gd name="T66" fmla="*/ 295 w 380"/>
              <a:gd name="T67" fmla="*/ 65 h 261"/>
              <a:gd name="T68" fmla="*/ 285 w 380"/>
              <a:gd name="T69" fmla="*/ 41 h 261"/>
              <a:gd name="T70" fmla="*/ 262 w 380"/>
              <a:gd name="T71" fmla="*/ 70 h 261"/>
              <a:gd name="T72" fmla="*/ 260 w 380"/>
              <a:gd name="T73" fmla="*/ 56 h 261"/>
              <a:gd name="T74" fmla="*/ 215 w 380"/>
              <a:gd name="T75" fmla="*/ 127 h 261"/>
              <a:gd name="T76" fmla="*/ 207 w 380"/>
              <a:gd name="T77" fmla="*/ 125 h 261"/>
              <a:gd name="T78" fmla="*/ 197 w 380"/>
              <a:gd name="T79" fmla="*/ 157 h 261"/>
              <a:gd name="T80" fmla="*/ 176 w 380"/>
              <a:gd name="T81" fmla="*/ 131 h 261"/>
              <a:gd name="T82" fmla="*/ 148 w 380"/>
              <a:gd name="T83" fmla="*/ 163 h 261"/>
              <a:gd name="T84" fmla="*/ 108 w 380"/>
              <a:gd name="T85" fmla="*/ 182 h 261"/>
              <a:gd name="T86" fmla="*/ 39 w 380"/>
              <a:gd name="T87" fmla="*/ 23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80" h="261">
                <a:moveTo>
                  <a:pt x="65" y="261"/>
                </a:moveTo>
                <a:cubicBezTo>
                  <a:pt x="34" y="261"/>
                  <a:pt x="6" y="231"/>
                  <a:pt x="3" y="207"/>
                </a:cubicBezTo>
                <a:cubicBezTo>
                  <a:pt x="0" y="176"/>
                  <a:pt x="0" y="176"/>
                  <a:pt x="0" y="176"/>
                </a:cubicBezTo>
                <a:cubicBezTo>
                  <a:pt x="19" y="199"/>
                  <a:pt x="19" y="199"/>
                  <a:pt x="19" y="199"/>
                </a:cubicBezTo>
                <a:cubicBezTo>
                  <a:pt x="27" y="209"/>
                  <a:pt x="36" y="213"/>
                  <a:pt x="43" y="213"/>
                </a:cubicBezTo>
                <a:cubicBezTo>
                  <a:pt x="56" y="213"/>
                  <a:pt x="68" y="196"/>
                  <a:pt x="74" y="179"/>
                </a:cubicBezTo>
                <a:cubicBezTo>
                  <a:pt x="80" y="165"/>
                  <a:pt x="96" y="164"/>
                  <a:pt x="108" y="164"/>
                </a:cubicBezTo>
                <a:cubicBezTo>
                  <a:pt x="114" y="164"/>
                  <a:pt x="123" y="164"/>
                  <a:pt x="125" y="161"/>
                </a:cubicBezTo>
                <a:cubicBezTo>
                  <a:pt x="128" y="158"/>
                  <a:pt x="131" y="154"/>
                  <a:pt x="134" y="151"/>
                </a:cubicBezTo>
                <a:cubicBezTo>
                  <a:pt x="146" y="138"/>
                  <a:pt x="156" y="126"/>
                  <a:pt x="162" y="111"/>
                </a:cubicBezTo>
                <a:cubicBezTo>
                  <a:pt x="168" y="95"/>
                  <a:pt x="168" y="95"/>
                  <a:pt x="168" y="95"/>
                </a:cubicBezTo>
                <a:cubicBezTo>
                  <a:pt x="178" y="108"/>
                  <a:pt x="178" y="108"/>
                  <a:pt x="178" y="108"/>
                </a:cubicBezTo>
                <a:cubicBezTo>
                  <a:pt x="180" y="111"/>
                  <a:pt x="183" y="114"/>
                  <a:pt x="187" y="116"/>
                </a:cubicBezTo>
                <a:cubicBezTo>
                  <a:pt x="188" y="117"/>
                  <a:pt x="189" y="118"/>
                  <a:pt x="190" y="119"/>
                </a:cubicBezTo>
                <a:cubicBezTo>
                  <a:pt x="190" y="118"/>
                  <a:pt x="191" y="116"/>
                  <a:pt x="191" y="116"/>
                </a:cubicBezTo>
                <a:cubicBezTo>
                  <a:pt x="194" y="112"/>
                  <a:pt x="196" y="108"/>
                  <a:pt x="197" y="104"/>
                </a:cubicBezTo>
                <a:cubicBezTo>
                  <a:pt x="201" y="88"/>
                  <a:pt x="201" y="88"/>
                  <a:pt x="201" y="88"/>
                </a:cubicBezTo>
                <a:cubicBezTo>
                  <a:pt x="211" y="99"/>
                  <a:pt x="211" y="99"/>
                  <a:pt x="211" y="99"/>
                </a:cubicBezTo>
                <a:cubicBezTo>
                  <a:pt x="215" y="79"/>
                  <a:pt x="232" y="60"/>
                  <a:pt x="246" y="44"/>
                </a:cubicBezTo>
                <a:cubicBezTo>
                  <a:pt x="253" y="37"/>
                  <a:pt x="259" y="30"/>
                  <a:pt x="263" y="23"/>
                </a:cubicBezTo>
                <a:cubicBezTo>
                  <a:pt x="280" y="0"/>
                  <a:pt x="280" y="0"/>
                  <a:pt x="280" y="0"/>
                </a:cubicBezTo>
                <a:cubicBezTo>
                  <a:pt x="280" y="21"/>
                  <a:pt x="280" y="21"/>
                  <a:pt x="280" y="21"/>
                </a:cubicBezTo>
                <a:cubicBezTo>
                  <a:pt x="286" y="15"/>
                  <a:pt x="286" y="15"/>
                  <a:pt x="286" y="15"/>
                </a:cubicBezTo>
                <a:cubicBezTo>
                  <a:pt x="296" y="26"/>
                  <a:pt x="296" y="26"/>
                  <a:pt x="296" y="26"/>
                </a:cubicBezTo>
                <a:cubicBezTo>
                  <a:pt x="304" y="34"/>
                  <a:pt x="312" y="43"/>
                  <a:pt x="313" y="55"/>
                </a:cubicBezTo>
                <a:cubicBezTo>
                  <a:pt x="314" y="55"/>
                  <a:pt x="314" y="55"/>
                  <a:pt x="314" y="55"/>
                </a:cubicBezTo>
                <a:cubicBezTo>
                  <a:pt x="328" y="54"/>
                  <a:pt x="328" y="54"/>
                  <a:pt x="328" y="54"/>
                </a:cubicBezTo>
                <a:cubicBezTo>
                  <a:pt x="328" y="66"/>
                  <a:pt x="328" y="66"/>
                  <a:pt x="328" y="66"/>
                </a:cubicBezTo>
                <a:cubicBezTo>
                  <a:pt x="340" y="67"/>
                  <a:pt x="350" y="73"/>
                  <a:pt x="359" y="79"/>
                </a:cubicBezTo>
                <a:cubicBezTo>
                  <a:pt x="362" y="80"/>
                  <a:pt x="365" y="82"/>
                  <a:pt x="368" y="84"/>
                </a:cubicBezTo>
                <a:cubicBezTo>
                  <a:pt x="380" y="90"/>
                  <a:pt x="380" y="90"/>
                  <a:pt x="380" y="90"/>
                </a:cubicBezTo>
                <a:cubicBezTo>
                  <a:pt x="370" y="99"/>
                  <a:pt x="370" y="99"/>
                  <a:pt x="370" y="99"/>
                </a:cubicBezTo>
                <a:cubicBezTo>
                  <a:pt x="362" y="106"/>
                  <a:pt x="353" y="110"/>
                  <a:pt x="342" y="112"/>
                </a:cubicBezTo>
                <a:cubicBezTo>
                  <a:pt x="343" y="113"/>
                  <a:pt x="344" y="115"/>
                  <a:pt x="344" y="115"/>
                </a:cubicBezTo>
                <a:cubicBezTo>
                  <a:pt x="353" y="124"/>
                  <a:pt x="353" y="124"/>
                  <a:pt x="353" y="124"/>
                </a:cubicBezTo>
                <a:cubicBezTo>
                  <a:pt x="341" y="130"/>
                  <a:pt x="341" y="130"/>
                  <a:pt x="341" y="130"/>
                </a:cubicBezTo>
                <a:cubicBezTo>
                  <a:pt x="325" y="138"/>
                  <a:pt x="306" y="137"/>
                  <a:pt x="285" y="134"/>
                </a:cubicBezTo>
                <a:cubicBezTo>
                  <a:pt x="277" y="133"/>
                  <a:pt x="268" y="132"/>
                  <a:pt x="258" y="132"/>
                </a:cubicBezTo>
                <a:cubicBezTo>
                  <a:pt x="254" y="132"/>
                  <a:pt x="254" y="132"/>
                  <a:pt x="254" y="132"/>
                </a:cubicBezTo>
                <a:cubicBezTo>
                  <a:pt x="238" y="133"/>
                  <a:pt x="231" y="151"/>
                  <a:pt x="221" y="179"/>
                </a:cubicBezTo>
                <a:cubicBezTo>
                  <a:pt x="216" y="196"/>
                  <a:pt x="210" y="213"/>
                  <a:pt x="201" y="224"/>
                </a:cubicBezTo>
                <a:cubicBezTo>
                  <a:pt x="186" y="242"/>
                  <a:pt x="170" y="244"/>
                  <a:pt x="158" y="244"/>
                </a:cubicBezTo>
                <a:cubicBezTo>
                  <a:pt x="152" y="244"/>
                  <a:pt x="146" y="243"/>
                  <a:pt x="140" y="242"/>
                </a:cubicBezTo>
                <a:cubicBezTo>
                  <a:pt x="134" y="242"/>
                  <a:pt x="128" y="241"/>
                  <a:pt x="122" y="241"/>
                </a:cubicBezTo>
                <a:cubicBezTo>
                  <a:pt x="111" y="241"/>
                  <a:pt x="103" y="244"/>
                  <a:pt x="95" y="250"/>
                </a:cubicBezTo>
                <a:cubicBezTo>
                  <a:pt x="86" y="257"/>
                  <a:pt x="76" y="261"/>
                  <a:pt x="65" y="261"/>
                </a:cubicBezTo>
                <a:close/>
                <a:moveTo>
                  <a:pt x="39" y="231"/>
                </a:moveTo>
                <a:cubicBezTo>
                  <a:pt x="52" y="242"/>
                  <a:pt x="70" y="246"/>
                  <a:pt x="83" y="236"/>
                </a:cubicBezTo>
                <a:cubicBezTo>
                  <a:pt x="95" y="227"/>
                  <a:pt x="107" y="223"/>
                  <a:pt x="122" y="223"/>
                </a:cubicBezTo>
                <a:cubicBezTo>
                  <a:pt x="129" y="223"/>
                  <a:pt x="135" y="223"/>
                  <a:pt x="142" y="224"/>
                </a:cubicBezTo>
                <a:cubicBezTo>
                  <a:pt x="147" y="225"/>
                  <a:pt x="153" y="225"/>
                  <a:pt x="158" y="225"/>
                </a:cubicBezTo>
                <a:cubicBezTo>
                  <a:pt x="170" y="225"/>
                  <a:pt x="179" y="222"/>
                  <a:pt x="187" y="213"/>
                </a:cubicBezTo>
                <a:cubicBezTo>
                  <a:pt x="194" y="204"/>
                  <a:pt x="199" y="189"/>
                  <a:pt x="204" y="174"/>
                </a:cubicBezTo>
                <a:cubicBezTo>
                  <a:pt x="213" y="146"/>
                  <a:pt x="223" y="115"/>
                  <a:pt x="253" y="114"/>
                </a:cubicBezTo>
                <a:cubicBezTo>
                  <a:pt x="258" y="114"/>
                  <a:pt x="258" y="114"/>
                  <a:pt x="258" y="114"/>
                </a:cubicBezTo>
                <a:cubicBezTo>
                  <a:pt x="269" y="114"/>
                  <a:pt x="278" y="115"/>
                  <a:pt x="288" y="116"/>
                </a:cubicBezTo>
                <a:cubicBezTo>
                  <a:pt x="301" y="118"/>
                  <a:pt x="314" y="119"/>
                  <a:pt x="324" y="116"/>
                </a:cubicBezTo>
                <a:cubicBezTo>
                  <a:pt x="324" y="116"/>
                  <a:pt x="324" y="116"/>
                  <a:pt x="324" y="116"/>
                </a:cubicBezTo>
                <a:cubicBezTo>
                  <a:pt x="323" y="114"/>
                  <a:pt x="322" y="111"/>
                  <a:pt x="320" y="110"/>
                </a:cubicBezTo>
                <a:cubicBezTo>
                  <a:pt x="300" y="90"/>
                  <a:pt x="300" y="90"/>
                  <a:pt x="300" y="90"/>
                </a:cubicBezTo>
                <a:cubicBezTo>
                  <a:pt x="328" y="94"/>
                  <a:pt x="328" y="94"/>
                  <a:pt x="328" y="94"/>
                </a:cubicBezTo>
                <a:cubicBezTo>
                  <a:pt x="334" y="95"/>
                  <a:pt x="341" y="94"/>
                  <a:pt x="346" y="92"/>
                </a:cubicBezTo>
                <a:cubicBezTo>
                  <a:pt x="337" y="87"/>
                  <a:pt x="329" y="83"/>
                  <a:pt x="321" y="84"/>
                </a:cubicBezTo>
                <a:cubicBezTo>
                  <a:pt x="310" y="86"/>
                  <a:pt x="310" y="86"/>
                  <a:pt x="310" y="86"/>
                </a:cubicBezTo>
                <a:cubicBezTo>
                  <a:pt x="310" y="74"/>
                  <a:pt x="310" y="74"/>
                  <a:pt x="310" y="74"/>
                </a:cubicBezTo>
                <a:cubicBezTo>
                  <a:pt x="308" y="75"/>
                  <a:pt x="307" y="75"/>
                  <a:pt x="305" y="75"/>
                </a:cubicBezTo>
                <a:cubicBezTo>
                  <a:pt x="293" y="77"/>
                  <a:pt x="293" y="77"/>
                  <a:pt x="293" y="77"/>
                </a:cubicBezTo>
                <a:cubicBezTo>
                  <a:pt x="295" y="65"/>
                  <a:pt x="295" y="65"/>
                  <a:pt x="295" y="65"/>
                </a:cubicBezTo>
                <a:cubicBezTo>
                  <a:pt x="296" y="55"/>
                  <a:pt x="293" y="50"/>
                  <a:pt x="285" y="41"/>
                </a:cubicBezTo>
                <a:cubicBezTo>
                  <a:pt x="285" y="41"/>
                  <a:pt x="285" y="41"/>
                  <a:pt x="285" y="41"/>
                </a:cubicBezTo>
                <a:cubicBezTo>
                  <a:pt x="282" y="43"/>
                  <a:pt x="280" y="45"/>
                  <a:pt x="278" y="47"/>
                </a:cubicBezTo>
                <a:cubicBezTo>
                  <a:pt x="262" y="70"/>
                  <a:pt x="262" y="70"/>
                  <a:pt x="262" y="70"/>
                </a:cubicBezTo>
                <a:cubicBezTo>
                  <a:pt x="262" y="55"/>
                  <a:pt x="262" y="55"/>
                  <a:pt x="262" y="55"/>
                </a:cubicBezTo>
                <a:cubicBezTo>
                  <a:pt x="261" y="55"/>
                  <a:pt x="261" y="55"/>
                  <a:pt x="260" y="56"/>
                </a:cubicBezTo>
                <a:cubicBezTo>
                  <a:pt x="242" y="77"/>
                  <a:pt x="221" y="101"/>
                  <a:pt x="231" y="117"/>
                </a:cubicBezTo>
                <a:cubicBezTo>
                  <a:pt x="215" y="127"/>
                  <a:pt x="215" y="127"/>
                  <a:pt x="215" y="127"/>
                </a:cubicBezTo>
                <a:cubicBezTo>
                  <a:pt x="214" y="125"/>
                  <a:pt x="212" y="123"/>
                  <a:pt x="209" y="122"/>
                </a:cubicBezTo>
                <a:cubicBezTo>
                  <a:pt x="208" y="123"/>
                  <a:pt x="208" y="124"/>
                  <a:pt x="207" y="125"/>
                </a:cubicBezTo>
                <a:cubicBezTo>
                  <a:pt x="205" y="129"/>
                  <a:pt x="203" y="133"/>
                  <a:pt x="202" y="137"/>
                </a:cubicBezTo>
                <a:cubicBezTo>
                  <a:pt x="197" y="157"/>
                  <a:pt x="197" y="157"/>
                  <a:pt x="197" y="157"/>
                </a:cubicBezTo>
                <a:cubicBezTo>
                  <a:pt x="185" y="140"/>
                  <a:pt x="185" y="140"/>
                  <a:pt x="185" y="140"/>
                </a:cubicBezTo>
                <a:cubicBezTo>
                  <a:pt x="183" y="137"/>
                  <a:pt x="180" y="134"/>
                  <a:pt x="176" y="131"/>
                </a:cubicBezTo>
                <a:cubicBezTo>
                  <a:pt x="175" y="131"/>
                  <a:pt x="174" y="130"/>
                  <a:pt x="173" y="129"/>
                </a:cubicBezTo>
                <a:cubicBezTo>
                  <a:pt x="166" y="142"/>
                  <a:pt x="157" y="153"/>
                  <a:pt x="148" y="163"/>
                </a:cubicBezTo>
                <a:cubicBezTo>
                  <a:pt x="145" y="166"/>
                  <a:pt x="142" y="170"/>
                  <a:pt x="139" y="173"/>
                </a:cubicBezTo>
                <a:cubicBezTo>
                  <a:pt x="131" y="182"/>
                  <a:pt x="119" y="182"/>
                  <a:pt x="108" y="182"/>
                </a:cubicBezTo>
                <a:cubicBezTo>
                  <a:pt x="101" y="183"/>
                  <a:pt x="93" y="183"/>
                  <a:pt x="92" y="186"/>
                </a:cubicBezTo>
                <a:cubicBezTo>
                  <a:pt x="83" y="209"/>
                  <a:pt x="64" y="234"/>
                  <a:pt x="39" y="23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7" name="Freeform 620"/>
          <p:cNvSpPr>
            <a:spLocks/>
          </p:cNvSpPr>
          <p:nvPr/>
        </p:nvSpPr>
        <p:spPr bwMode="auto">
          <a:xfrm>
            <a:off x="6090368" y="4032251"/>
            <a:ext cx="73025" cy="90487"/>
          </a:xfrm>
          <a:custGeom>
            <a:avLst/>
            <a:gdLst>
              <a:gd name="T0" fmla="*/ 74 w 156"/>
              <a:gd name="T1" fmla="*/ 19 h 191"/>
              <a:gd name="T2" fmla="*/ 119 w 156"/>
              <a:gd name="T3" fmla="*/ 87 h 191"/>
              <a:gd name="T4" fmla="*/ 125 w 156"/>
              <a:gd name="T5" fmla="*/ 136 h 191"/>
              <a:gd name="T6" fmla="*/ 145 w 156"/>
              <a:gd name="T7" fmla="*/ 191 h 191"/>
              <a:gd name="T8" fmla="*/ 0 w 156"/>
              <a:gd name="T9" fmla="*/ 0 h 191"/>
              <a:gd name="T10" fmla="*/ 39 w 156"/>
              <a:gd name="T11" fmla="*/ 37 h 191"/>
              <a:gd name="T12" fmla="*/ 74 w 156"/>
              <a:gd name="T13" fmla="*/ 19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" h="191">
                <a:moveTo>
                  <a:pt x="74" y="19"/>
                </a:moveTo>
                <a:cubicBezTo>
                  <a:pt x="105" y="28"/>
                  <a:pt x="119" y="57"/>
                  <a:pt x="119" y="87"/>
                </a:cubicBezTo>
                <a:cubicBezTo>
                  <a:pt x="119" y="105"/>
                  <a:pt x="116" y="121"/>
                  <a:pt x="125" y="136"/>
                </a:cubicBezTo>
                <a:cubicBezTo>
                  <a:pt x="136" y="154"/>
                  <a:pt x="156" y="171"/>
                  <a:pt x="145" y="191"/>
                </a:cubicBezTo>
                <a:cubicBezTo>
                  <a:pt x="41" y="178"/>
                  <a:pt x="18" y="93"/>
                  <a:pt x="0" y="0"/>
                </a:cubicBezTo>
                <a:cubicBezTo>
                  <a:pt x="22" y="3"/>
                  <a:pt x="38" y="13"/>
                  <a:pt x="39" y="37"/>
                </a:cubicBezTo>
                <a:cubicBezTo>
                  <a:pt x="53" y="29"/>
                  <a:pt x="62" y="27"/>
                  <a:pt x="74" y="19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8" name="Freeform 621"/>
          <p:cNvSpPr>
            <a:spLocks noEditPoints="1"/>
          </p:cNvSpPr>
          <p:nvPr/>
        </p:nvSpPr>
        <p:spPr bwMode="auto">
          <a:xfrm>
            <a:off x="6084019" y="4027489"/>
            <a:ext cx="84137" cy="100012"/>
          </a:xfrm>
          <a:custGeom>
            <a:avLst/>
            <a:gdLst>
              <a:gd name="T0" fmla="*/ 162 w 177"/>
              <a:gd name="T1" fmla="*/ 212 h 212"/>
              <a:gd name="T2" fmla="*/ 156 w 177"/>
              <a:gd name="T3" fmla="*/ 212 h 212"/>
              <a:gd name="T4" fmla="*/ 3 w 177"/>
              <a:gd name="T5" fmla="*/ 13 h 212"/>
              <a:gd name="T6" fmla="*/ 0 w 177"/>
              <a:gd name="T7" fmla="*/ 0 h 212"/>
              <a:gd name="T8" fmla="*/ 13 w 177"/>
              <a:gd name="T9" fmla="*/ 2 h 212"/>
              <a:gd name="T10" fmla="*/ 58 w 177"/>
              <a:gd name="T11" fmla="*/ 34 h 212"/>
              <a:gd name="T12" fmla="*/ 64 w 177"/>
              <a:gd name="T13" fmla="*/ 31 h 212"/>
              <a:gd name="T14" fmla="*/ 81 w 177"/>
              <a:gd name="T15" fmla="*/ 22 h 212"/>
              <a:gd name="T16" fmla="*/ 85 w 177"/>
              <a:gd name="T17" fmla="*/ 19 h 212"/>
              <a:gd name="T18" fmla="*/ 89 w 177"/>
              <a:gd name="T19" fmla="*/ 21 h 212"/>
              <a:gd name="T20" fmla="*/ 140 w 177"/>
              <a:gd name="T21" fmla="*/ 98 h 212"/>
              <a:gd name="T22" fmla="*/ 140 w 177"/>
              <a:gd name="T23" fmla="*/ 109 h 212"/>
              <a:gd name="T24" fmla="*/ 145 w 177"/>
              <a:gd name="T25" fmla="*/ 142 h 212"/>
              <a:gd name="T26" fmla="*/ 153 w 177"/>
              <a:gd name="T27" fmla="*/ 153 h 212"/>
              <a:gd name="T28" fmla="*/ 165 w 177"/>
              <a:gd name="T29" fmla="*/ 207 h 212"/>
              <a:gd name="T30" fmla="*/ 162 w 177"/>
              <a:gd name="T31" fmla="*/ 212 h 212"/>
              <a:gd name="T32" fmla="*/ 24 w 177"/>
              <a:gd name="T33" fmla="*/ 23 h 212"/>
              <a:gd name="T34" fmla="*/ 151 w 177"/>
              <a:gd name="T35" fmla="*/ 192 h 212"/>
              <a:gd name="T36" fmla="*/ 138 w 177"/>
              <a:gd name="T37" fmla="*/ 164 h 212"/>
              <a:gd name="T38" fmla="*/ 129 w 177"/>
              <a:gd name="T39" fmla="*/ 152 h 212"/>
              <a:gd name="T40" fmla="*/ 121 w 177"/>
              <a:gd name="T41" fmla="*/ 109 h 212"/>
              <a:gd name="T42" fmla="*/ 122 w 177"/>
              <a:gd name="T43" fmla="*/ 98 h 212"/>
              <a:gd name="T44" fmla="*/ 88 w 177"/>
              <a:gd name="T45" fmla="*/ 40 h 212"/>
              <a:gd name="T46" fmla="*/ 72 w 177"/>
              <a:gd name="T47" fmla="*/ 48 h 212"/>
              <a:gd name="T48" fmla="*/ 56 w 177"/>
              <a:gd name="T49" fmla="*/ 56 h 212"/>
              <a:gd name="T50" fmla="*/ 43 w 177"/>
              <a:gd name="T51" fmla="*/ 64 h 212"/>
              <a:gd name="T52" fmla="*/ 42 w 177"/>
              <a:gd name="T53" fmla="*/ 49 h 212"/>
              <a:gd name="T54" fmla="*/ 24 w 177"/>
              <a:gd name="T55" fmla="*/ 23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212">
                <a:moveTo>
                  <a:pt x="162" y="212"/>
                </a:moveTo>
                <a:cubicBezTo>
                  <a:pt x="156" y="212"/>
                  <a:pt x="156" y="212"/>
                  <a:pt x="156" y="212"/>
                </a:cubicBezTo>
                <a:cubicBezTo>
                  <a:pt x="47" y="198"/>
                  <a:pt x="21" y="110"/>
                  <a:pt x="3" y="13"/>
                </a:cubicBezTo>
                <a:cubicBezTo>
                  <a:pt x="0" y="0"/>
                  <a:pt x="0" y="0"/>
                  <a:pt x="0" y="0"/>
                </a:cubicBezTo>
                <a:cubicBezTo>
                  <a:pt x="13" y="2"/>
                  <a:pt x="13" y="2"/>
                  <a:pt x="13" y="2"/>
                </a:cubicBezTo>
                <a:cubicBezTo>
                  <a:pt x="37" y="5"/>
                  <a:pt x="53" y="16"/>
                  <a:pt x="58" y="34"/>
                </a:cubicBezTo>
                <a:cubicBezTo>
                  <a:pt x="60" y="33"/>
                  <a:pt x="62" y="32"/>
                  <a:pt x="64" y="31"/>
                </a:cubicBezTo>
                <a:cubicBezTo>
                  <a:pt x="70" y="29"/>
                  <a:pt x="75" y="26"/>
                  <a:pt x="81" y="22"/>
                </a:cubicBezTo>
                <a:cubicBezTo>
                  <a:pt x="85" y="19"/>
                  <a:pt x="85" y="19"/>
                  <a:pt x="85" y="19"/>
                </a:cubicBezTo>
                <a:cubicBezTo>
                  <a:pt x="89" y="21"/>
                  <a:pt x="89" y="21"/>
                  <a:pt x="89" y="21"/>
                </a:cubicBezTo>
                <a:cubicBezTo>
                  <a:pt x="120" y="30"/>
                  <a:pt x="140" y="59"/>
                  <a:pt x="140" y="98"/>
                </a:cubicBezTo>
                <a:cubicBezTo>
                  <a:pt x="140" y="102"/>
                  <a:pt x="140" y="106"/>
                  <a:pt x="140" y="109"/>
                </a:cubicBezTo>
                <a:cubicBezTo>
                  <a:pt x="139" y="122"/>
                  <a:pt x="139" y="133"/>
                  <a:pt x="145" y="142"/>
                </a:cubicBezTo>
                <a:cubicBezTo>
                  <a:pt x="147" y="146"/>
                  <a:pt x="150" y="150"/>
                  <a:pt x="153" y="153"/>
                </a:cubicBezTo>
                <a:cubicBezTo>
                  <a:pt x="163" y="168"/>
                  <a:pt x="177" y="186"/>
                  <a:pt x="165" y="207"/>
                </a:cubicBezTo>
                <a:lnTo>
                  <a:pt x="162" y="212"/>
                </a:lnTo>
                <a:close/>
                <a:moveTo>
                  <a:pt x="24" y="23"/>
                </a:moveTo>
                <a:cubicBezTo>
                  <a:pt x="41" y="108"/>
                  <a:pt x="65" y="178"/>
                  <a:pt x="151" y="192"/>
                </a:cubicBezTo>
                <a:cubicBezTo>
                  <a:pt x="152" y="184"/>
                  <a:pt x="146" y="176"/>
                  <a:pt x="138" y="164"/>
                </a:cubicBezTo>
                <a:cubicBezTo>
                  <a:pt x="135" y="160"/>
                  <a:pt x="132" y="156"/>
                  <a:pt x="129" y="152"/>
                </a:cubicBezTo>
                <a:cubicBezTo>
                  <a:pt x="120" y="138"/>
                  <a:pt x="121" y="123"/>
                  <a:pt x="121" y="109"/>
                </a:cubicBezTo>
                <a:cubicBezTo>
                  <a:pt x="122" y="105"/>
                  <a:pt x="122" y="102"/>
                  <a:pt x="122" y="98"/>
                </a:cubicBezTo>
                <a:cubicBezTo>
                  <a:pt x="122" y="87"/>
                  <a:pt x="119" y="51"/>
                  <a:pt x="88" y="40"/>
                </a:cubicBezTo>
                <a:cubicBezTo>
                  <a:pt x="82" y="43"/>
                  <a:pt x="77" y="46"/>
                  <a:pt x="72" y="48"/>
                </a:cubicBezTo>
                <a:cubicBezTo>
                  <a:pt x="67" y="50"/>
                  <a:pt x="62" y="53"/>
                  <a:pt x="56" y="56"/>
                </a:cubicBezTo>
                <a:cubicBezTo>
                  <a:pt x="43" y="64"/>
                  <a:pt x="43" y="64"/>
                  <a:pt x="43" y="64"/>
                </a:cubicBezTo>
                <a:cubicBezTo>
                  <a:pt x="42" y="49"/>
                  <a:pt x="42" y="49"/>
                  <a:pt x="42" y="49"/>
                </a:cubicBezTo>
                <a:cubicBezTo>
                  <a:pt x="41" y="35"/>
                  <a:pt x="36" y="27"/>
                  <a:pt x="24" y="2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79" name="Freeform 622"/>
          <p:cNvSpPr>
            <a:spLocks/>
          </p:cNvSpPr>
          <p:nvPr/>
        </p:nvSpPr>
        <p:spPr bwMode="auto">
          <a:xfrm>
            <a:off x="5739531" y="3598865"/>
            <a:ext cx="142875" cy="79375"/>
          </a:xfrm>
          <a:custGeom>
            <a:avLst/>
            <a:gdLst>
              <a:gd name="T0" fmla="*/ 39 w 303"/>
              <a:gd name="T1" fmla="*/ 3 h 165"/>
              <a:gd name="T2" fmla="*/ 49 w 303"/>
              <a:gd name="T3" fmla="*/ 11 h 165"/>
              <a:gd name="T4" fmla="*/ 50 w 303"/>
              <a:gd name="T5" fmla="*/ 0 h 165"/>
              <a:gd name="T6" fmla="*/ 113 w 303"/>
              <a:gd name="T7" fmla="*/ 26 h 165"/>
              <a:gd name="T8" fmla="*/ 154 w 303"/>
              <a:gd name="T9" fmla="*/ 43 h 165"/>
              <a:gd name="T10" fmla="*/ 171 w 303"/>
              <a:gd name="T11" fmla="*/ 67 h 165"/>
              <a:gd name="T12" fmla="*/ 203 w 303"/>
              <a:gd name="T13" fmla="*/ 87 h 165"/>
              <a:gd name="T14" fmla="*/ 298 w 303"/>
              <a:gd name="T15" fmla="*/ 100 h 165"/>
              <a:gd name="T16" fmla="*/ 267 w 303"/>
              <a:gd name="T17" fmla="*/ 163 h 165"/>
              <a:gd name="T18" fmla="*/ 202 w 303"/>
              <a:gd name="T19" fmla="*/ 149 h 165"/>
              <a:gd name="T20" fmla="*/ 158 w 303"/>
              <a:gd name="T21" fmla="*/ 122 h 165"/>
              <a:gd name="T22" fmla="*/ 103 w 303"/>
              <a:gd name="T23" fmla="*/ 121 h 165"/>
              <a:gd name="T24" fmla="*/ 40 w 303"/>
              <a:gd name="T25" fmla="*/ 85 h 165"/>
              <a:gd name="T26" fmla="*/ 6 w 303"/>
              <a:gd name="T27" fmla="*/ 49 h 165"/>
              <a:gd name="T28" fmla="*/ 39 w 303"/>
              <a:gd name="T29" fmla="*/ 3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03" h="165">
                <a:moveTo>
                  <a:pt x="39" y="3"/>
                </a:moveTo>
                <a:cubicBezTo>
                  <a:pt x="43" y="6"/>
                  <a:pt x="45" y="9"/>
                  <a:pt x="49" y="11"/>
                </a:cubicBezTo>
                <a:cubicBezTo>
                  <a:pt x="49" y="7"/>
                  <a:pt x="50" y="3"/>
                  <a:pt x="50" y="0"/>
                </a:cubicBezTo>
                <a:cubicBezTo>
                  <a:pt x="78" y="5"/>
                  <a:pt x="91" y="9"/>
                  <a:pt x="113" y="26"/>
                </a:cubicBezTo>
                <a:cubicBezTo>
                  <a:pt x="130" y="39"/>
                  <a:pt x="127" y="63"/>
                  <a:pt x="154" y="43"/>
                </a:cubicBezTo>
                <a:cubicBezTo>
                  <a:pt x="147" y="62"/>
                  <a:pt x="155" y="63"/>
                  <a:pt x="171" y="67"/>
                </a:cubicBezTo>
                <a:cubicBezTo>
                  <a:pt x="197" y="72"/>
                  <a:pt x="180" y="79"/>
                  <a:pt x="203" y="87"/>
                </a:cubicBezTo>
                <a:cubicBezTo>
                  <a:pt x="229" y="96"/>
                  <a:pt x="265" y="109"/>
                  <a:pt x="298" y="100"/>
                </a:cubicBezTo>
                <a:cubicBezTo>
                  <a:pt x="295" y="135"/>
                  <a:pt x="303" y="158"/>
                  <a:pt x="267" y="163"/>
                </a:cubicBezTo>
                <a:cubicBezTo>
                  <a:pt x="247" y="165"/>
                  <a:pt x="221" y="154"/>
                  <a:pt x="202" y="149"/>
                </a:cubicBezTo>
                <a:cubicBezTo>
                  <a:pt x="180" y="145"/>
                  <a:pt x="176" y="129"/>
                  <a:pt x="158" y="122"/>
                </a:cubicBezTo>
                <a:cubicBezTo>
                  <a:pt x="141" y="116"/>
                  <a:pt x="120" y="125"/>
                  <a:pt x="103" y="121"/>
                </a:cubicBezTo>
                <a:cubicBezTo>
                  <a:pt x="81" y="115"/>
                  <a:pt x="59" y="95"/>
                  <a:pt x="40" y="85"/>
                </a:cubicBezTo>
                <a:cubicBezTo>
                  <a:pt x="20" y="73"/>
                  <a:pt x="0" y="72"/>
                  <a:pt x="6" y="49"/>
                </a:cubicBezTo>
                <a:cubicBezTo>
                  <a:pt x="13" y="25"/>
                  <a:pt x="17" y="15"/>
                  <a:pt x="39" y="3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0" name="Freeform 623"/>
          <p:cNvSpPr>
            <a:spLocks noEditPoints="1"/>
          </p:cNvSpPr>
          <p:nvPr/>
        </p:nvSpPr>
        <p:spPr bwMode="auto">
          <a:xfrm>
            <a:off x="5734768" y="3594100"/>
            <a:ext cx="150812" cy="87312"/>
          </a:xfrm>
          <a:custGeom>
            <a:avLst/>
            <a:gdLst>
              <a:gd name="T0" fmla="*/ 271 w 318"/>
              <a:gd name="T1" fmla="*/ 183 h 183"/>
              <a:gd name="T2" fmla="*/ 228 w 318"/>
              <a:gd name="T3" fmla="*/ 175 h 183"/>
              <a:gd name="T4" fmla="*/ 210 w 318"/>
              <a:gd name="T5" fmla="*/ 169 h 183"/>
              <a:gd name="T6" fmla="*/ 181 w 318"/>
              <a:gd name="T7" fmla="*/ 153 h 183"/>
              <a:gd name="T8" fmla="*/ 165 w 318"/>
              <a:gd name="T9" fmla="*/ 142 h 183"/>
              <a:gd name="T10" fmla="*/ 140 w 318"/>
              <a:gd name="T11" fmla="*/ 141 h 183"/>
              <a:gd name="T12" fmla="*/ 110 w 318"/>
              <a:gd name="T13" fmla="*/ 140 h 183"/>
              <a:gd name="T14" fmla="*/ 64 w 318"/>
              <a:gd name="T15" fmla="*/ 116 h 183"/>
              <a:gd name="T16" fmla="*/ 45 w 318"/>
              <a:gd name="T17" fmla="*/ 104 h 183"/>
              <a:gd name="T18" fmla="*/ 33 w 318"/>
              <a:gd name="T19" fmla="*/ 97 h 183"/>
              <a:gd name="T20" fmla="*/ 7 w 318"/>
              <a:gd name="T21" fmla="*/ 57 h 183"/>
              <a:gd name="T22" fmla="*/ 45 w 318"/>
              <a:gd name="T23" fmla="*/ 6 h 183"/>
              <a:gd name="T24" fmla="*/ 51 w 318"/>
              <a:gd name="T25" fmla="*/ 3 h 183"/>
              <a:gd name="T26" fmla="*/ 52 w 318"/>
              <a:gd name="T27" fmla="*/ 5 h 183"/>
              <a:gd name="T28" fmla="*/ 53 w 318"/>
              <a:gd name="T29" fmla="*/ 0 h 183"/>
              <a:gd name="T30" fmla="*/ 62 w 318"/>
              <a:gd name="T31" fmla="*/ 2 h 183"/>
              <a:gd name="T32" fmla="*/ 128 w 318"/>
              <a:gd name="T33" fmla="*/ 30 h 183"/>
              <a:gd name="T34" fmla="*/ 142 w 318"/>
              <a:gd name="T35" fmla="*/ 46 h 183"/>
              <a:gd name="T36" fmla="*/ 148 w 318"/>
              <a:gd name="T37" fmla="*/ 52 h 183"/>
              <a:gd name="T38" fmla="*/ 159 w 318"/>
              <a:gd name="T39" fmla="*/ 46 h 183"/>
              <a:gd name="T40" fmla="*/ 184 w 318"/>
              <a:gd name="T41" fmla="*/ 27 h 183"/>
              <a:gd name="T42" fmla="*/ 173 w 318"/>
              <a:gd name="T43" fmla="*/ 57 h 183"/>
              <a:gd name="T44" fmla="*/ 171 w 318"/>
              <a:gd name="T45" fmla="*/ 66 h 183"/>
              <a:gd name="T46" fmla="*/ 182 w 318"/>
              <a:gd name="T47" fmla="*/ 68 h 183"/>
              <a:gd name="T48" fmla="*/ 207 w 318"/>
              <a:gd name="T49" fmla="*/ 83 h 183"/>
              <a:gd name="T50" fmla="*/ 216 w 318"/>
              <a:gd name="T51" fmla="*/ 89 h 183"/>
              <a:gd name="T52" fmla="*/ 284 w 318"/>
              <a:gd name="T53" fmla="*/ 105 h 183"/>
              <a:gd name="T54" fmla="*/ 305 w 318"/>
              <a:gd name="T55" fmla="*/ 102 h 183"/>
              <a:gd name="T56" fmla="*/ 318 w 318"/>
              <a:gd name="T57" fmla="*/ 99 h 183"/>
              <a:gd name="T58" fmla="*/ 317 w 318"/>
              <a:gd name="T59" fmla="*/ 112 h 183"/>
              <a:gd name="T60" fmla="*/ 316 w 318"/>
              <a:gd name="T61" fmla="*/ 130 h 183"/>
              <a:gd name="T62" fmla="*/ 278 w 318"/>
              <a:gd name="T63" fmla="*/ 183 h 183"/>
              <a:gd name="T64" fmla="*/ 271 w 318"/>
              <a:gd name="T65" fmla="*/ 183 h 183"/>
              <a:gd name="T66" fmla="*/ 154 w 318"/>
              <a:gd name="T67" fmla="*/ 122 h 183"/>
              <a:gd name="T68" fmla="*/ 171 w 318"/>
              <a:gd name="T69" fmla="*/ 125 h 183"/>
              <a:gd name="T70" fmla="*/ 193 w 318"/>
              <a:gd name="T71" fmla="*/ 139 h 183"/>
              <a:gd name="T72" fmla="*/ 214 w 318"/>
              <a:gd name="T73" fmla="*/ 151 h 183"/>
              <a:gd name="T74" fmla="*/ 233 w 318"/>
              <a:gd name="T75" fmla="*/ 157 h 183"/>
              <a:gd name="T76" fmla="*/ 276 w 318"/>
              <a:gd name="T77" fmla="*/ 165 h 183"/>
              <a:gd name="T78" fmla="*/ 297 w 318"/>
              <a:gd name="T79" fmla="*/ 130 h 183"/>
              <a:gd name="T80" fmla="*/ 298 w 318"/>
              <a:gd name="T81" fmla="*/ 123 h 183"/>
              <a:gd name="T82" fmla="*/ 210 w 318"/>
              <a:gd name="T83" fmla="*/ 107 h 183"/>
              <a:gd name="T84" fmla="*/ 191 w 318"/>
              <a:gd name="T85" fmla="*/ 92 h 183"/>
              <a:gd name="T86" fmla="*/ 180 w 318"/>
              <a:gd name="T87" fmla="*/ 87 h 183"/>
              <a:gd name="T88" fmla="*/ 155 w 318"/>
              <a:gd name="T89" fmla="*/ 75 h 183"/>
              <a:gd name="T90" fmla="*/ 153 w 318"/>
              <a:gd name="T91" fmla="*/ 70 h 183"/>
              <a:gd name="T92" fmla="*/ 127 w 318"/>
              <a:gd name="T93" fmla="*/ 56 h 183"/>
              <a:gd name="T94" fmla="*/ 117 w 318"/>
              <a:gd name="T95" fmla="*/ 44 h 183"/>
              <a:gd name="T96" fmla="*/ 68 w 318"/>
              <a:gd name="T97" fmla="*/ 22 h 183"/>
              <a:gd name="T98" fmla="*/ 65 w 318"/>
              <a:gd name="T99" fmla="*/ 39 h 183"/>
              <a:gd name="T100" fmla="*/ 48 w 318"/>
              <a:gd name="T101" fmla="*/ 25 h 183"/>
              <a:gd name="T102" fmla="*/ 25 w 318"/>
              <a:gd name="T103" fmla="*/ 62 h 183"/>
              <a:gd name="T104" fmla="*/ 40 w 318"/>
              <a:gd name="T105" fmla="*/ 80 h 183"/>
              <a:gd name="T106" fmla="*/ 54 w 318"/>
              <a:gd name="T107" fmla="*/ 88 h 183"/>
              <a:gd name="T108" fmla="*/ 75 w 318"/>
              <a:gd name="T109" fmla="*/ 100 h 183"/>
              <a:gd name="T110" fmla="*/ 115 w 318"/>
              <a:gd name="T111" fmla="*/ 123 h 183"/>
              <a:gd name="T112" fmla="*/ 139 w 318"/>
              <a:gd name="T113" fmla="*/ 123 h 183"/>
              <a:gd name="T114" fmla="*/ 154 w 318"/>
              <a:gd name="T115" fmla="*/ 12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18" h="183">
                <a:moveTo>
                  <a:pt x="271" y="183"/>
                </a:moveTo>
                <a:cubicBezTo>
                  <a:pt x="257" y="183"/>
                  <a:pt x="242" y="179"/>
                  <a:pt x="228" y="175"/>
                </a:cubicBezTo>
                <a:cubicBezTo>
                  <a:pt x="222" y="172"/>
                  <a:pt x="215" y="171"/>
                  <a:pt x="210" y="169"/>
                </a:cubicBezTo>
                <a:cubicBezTo>
                  <a:pt x="196" y="166"/>
                  <a:pt x="188" y="159"/>
                  <a:pt x="181" y="153"/>
                </a:cubicBezTo>
                <a:cubicBezTo>
                  <a:pt x="176" y="148"/>
                  <a:pt x="172" y="144"/>
                  <a:pt x="165" y="142"/>
                </a:cubicBezTo>
                <a:cubicBezTo>
                  <a:pt x="159" y="140"/>
                  <a:pt x="150" y="140"/>
                  <a:pt x="140" y="141"/>
                </a:cubicBezTo>
                <a:cubicBezTo>
                  <a:pt x="129" y="142"/>
                  <a:pt x="118" y="143"/>
                  <a:pt x="110" y="140"/>
                </a:cubicBezTo>
                <a:cubicBezTo>
                  <a:pt x="94" y="136"/>
                  <a:pt x="79" y="126"/>
                  <a:pt x="64" y="116"/>
                </a:cubicBezTo>
                <a:cubicBezTo>
                  <a:pt x="58" y="111"/>
                  <a:pt x="51" y="107"/>
                  <a:pt x="45" y="104"/>
                </a:cubicBezTo>
                <a:cubicBezTo>
                  <a:pt x="41" y="101"/>
                  <a:pt x="37" y="99"/>
                  <a:pt x="33" y="97"/>
                </a:cubicBezTo>
                <a:cubicBezTo>
                  <a:pt x="18" y="90"/>
                  <a:pt x="0" y="82"/>
                  <a:pt x="7" y="57"/>
                </a:cubicBezTo>
                <a:cubicBezTo>
                  <a:pt x="14" y="31"/>
                  <a:pt x="20" y="19"/>
                  <a:pt x="45" y="6"/>
                </a:cubicBezTo>
                <a:cubicBezTo>
                  <a:pt x="51" y="3"/>
                  <a:pt x="51" y="3"/>
                  <a:pt x="51" y="3"/>
                </a:cubicBezTo>
                <a:cubicBezTo>
                  <a:pt x="52" y="5"/>
                  <a:pt x="52" y="5"/>
                  <a:pt x="52" y="5"/>
                </a:cubicBezTo>
                <a:cubicBezTo>
                  <a:pt x="53" y="0"/>
                  <a:pt x="53" y="0"/>
                  <a:pt x="53" y="0"/>
                </a:cubicBezTo>
                <a:cubicBezTo>
                  <a:pt x="62" y="2"/>
                  <a:pt x="62" y="2"/>
                  <a:pt x="62" y="2"/>
                </a:cubicBezTo>
                <a:cubicBezTo>
                  <a:pt x="91" y="7"/>
                  <a:pt x="104" y="11"/>
                  <a:pt x="128" y="30"/>
                </a:cubicBezTo>
                <a:cubicBezTo>
                  <a:pt x="135" y="35"/>
                  <a:pt x="139" y="41"/>
                  <a:pt x="142" y="46"/>
                </a:cubicBezTo>
                <a:cubicBezTo>
                  <a:pt x="144" y="48"/>
                  <a:pt x="146" y="52"/>
                  <a:pt x="148" y="52"/>
                </a:cubicBezTo>
                <a:cubicBezTo>
                  <a:pt x="148" y="52"/>
                  <a:pt x="151" y="52"/>
                  <a:pt x="159" y="46"/>
                </a:cubicBezTo>
                <a:cubicBezTo>
                  <a:pt x="184" y="27"/>
                  <a:pt x="184" y="27"/>
                  <a:pt x="184" y="27"/>
                </a:cubicBezTo>
                <a:cubicBezTo>
                  <a:pt x="173" y="57"/>
                  <a:pt x="173" y="57"/>
                  <a:pt x="173" y="57"/>
                </a:cubicBezTo>
                <a:cubicBezTo>
                  <a:pt x="171" y="64"/>
                  <a:pt x="171" y="66"/>
                  <a:pt x="171" y="66"/>
                </a:cubicBezTo>
                <a:cubicBezTo>
                  <a:pt x="172" y="66"/>
                  <a:pt x="178" y="67"/>
                  <a:pt x="182" y="68"/>
                </a:cubicBezTo>
                <a:cubicBezTo>
                  <a:pt x="199" y="72"/>
                  <a:pt x="203" y="76"/>
                  <a:pt x="207" y="83"/>
                </a:cubicBezTo>
                <a:cubicBezTo>
                  <a:pt x="208" y="85"/>
                  <a:pt x="209" y="87"/>
                  <a:pt x="216" y="89"/>
                </a:cubicBezTo>
                <a:cubicBezTo>
                  <a:pt x="235" y="96"/>
                  <a:pt x="260" y="105"/>
                  <a:pt x="284" y="105"/>
                </a:cubicBezTo>
                <a:cubicBezTo>
                  <a:pt x="291" y="105"/>
                  <a:pt x="298" y="104"/>
                  <a:pt x="305" y="102"/>
                </a:cubicBezTo>
                <a:cubicBezTo>
                  <a:pt x="318" y="99"/>
                  <a:pt x="318" y="99"/>
                  <a:pt x="318" y="99"/>
                </a:cubicBezTo>
                <a:cubicBezTo>
                  <a:pt x="317" y="112"/>
                  <a:pt x="317" y="112"/>
                  <a:pt x="317" y="112"/>
                </a:cubicBezTo>
                <a:cubicBezTo>
                  <a:pt x="316" y="118"/>
                  <a:pt x="316" y="125"/>
                  <a:pt x="316" y="130"/>
                </a:cubicBezTo>
                <a:cubicBezTo>
                  <a:pt x="315" y="154"/>
                  <a:pt x="315" y="178"/>
                  <a:pt x="278" y="183"/>
                </a:cubicBezTo>
                <a:cubicBezTo>
                  <a:pt x="276" y="183"/>
                  <a:pt x="273" y="183"/>
                  <a:pt x="271" y="183"/>
                </a:cubicBezTo>
                <a:close/>
                <a:moveTo>
                  <a:pt x="154" y="122"/>
                </a:moveTo>
                <a:cubicBezTo>
                  <a:pt x="161" y="122"/>
                  <a:pt x="166" y="123"/>
                  <a:pt x="171" y="125"/>
                </a:cubicBezTo>
                <a:cubicBezTo>
                  <a:pt x="181" y="128"/>
                  <a:pt x="188" y="134"/>
                  <a:pt x="193" y="139"/>
                </a:cubicBezTo>
                <a:cubicBezTo>
                  <a:pt x="199" y="145"/>
                  <a:pt x="205" y="149"/>
                  <a:pt x="214" y="151"/>
                </a:cubicBezTo>
                <a:cubicBezTo>
                  <a:pt x="220" y="153"/>
                  <a:pt x="226" y="155"/>
                  <a:pt x="233" y="157"/>
                </a:cubicBezTo>
                <a:cubicBezTo>
                  <a:pt x="248" y="161"/>
                  <a:pt x="263" y="166"/>
                  <a:pt x="276" y="165"/>
                </a:cubicBezTo>
                <a:cubicBezTo>
                  <a:pt x="296" y="162"/>
                  <a:pt x="297" y="155"/>
                  <a:pt x="297" y="130"/>
                </a:cubicBezTo>
                <a:cubicBezTo>
                  <a:pt x="297" y="127"/>
                  <a:pt x="297" y="125"/>
                  <a:pt x="298" y="123"/>
                </a:cubicBezTo>
                <a:cubicBezTo>
                  <a:pt x="267" y="127"/>
                  <a:pt x="233" y="115"/>
                  <a:pt x="210" y="107"/>
                </a:cubicBezTo>
                <a:cubicBezTo>
                  <a:pt x="197" y="102"/>
                  <a:pt x="194" y="97"/>
                  <a:pt x="191" y="92"/>
                </a:cubicBezTo>
                <a:cubicBezTo>
                  <a:pt x="190" y="90"/>
                  <a:pt x="189" y="88"/>
                  <a:pt x="180" y="87"/>
                </a:cubicBezTo>
                <a:cubicBezTo>
                  <a:pt x="168" y="84"/>
                  <a:pt x="159" y="82"/>
                  <a:pt x="155" y="75"/>
                </a:cubicBezTo>
                <a:cubicBezTo>
                  <a:pt x="154" y="73"/>
                  <a:pt x="153" y="72"/>
                  <a:pt x="153" y="70"/>
                </a:cubicBezTo>
                <a:cubicBezTo>
                  <a:pt x="140" y="74"/>
                  <a:pt x="132" y="64"/>
                  <a:pt x="127" y="56"/>
                </a:cubicBezTo>
                <a:cubicBezTo>
                  <a:pt x="125" y="52"/>
                  <a:pt x="121" y="47"/>
                  <a:pt x="117" y="44"/>
                </a:cubicBezTo>
                <a:cubicBezTo>
                  <a:pt x="99" y="30"/>
                  <a:pt x="88" y="26"/>
                  <a:pt x="68" y="22"/>
                </a:cubicBezTo>
                <a:cubicBezTo>
                  <a:pt x="65" y="39"/>
                  <a:pt x="65" y="39"/>
                  <a:pt x="65" y="39"/>
                </a:cubicBezTo>
                <a:cubicBezTo>
                  <a:pt x="48" y="25"/>
                  <a:pt x="48" y="25"/>
                  <a:pt x="48" y="25"/>
                </a:cubicBezTo>
                <a:cubicBezTo>
                  <a:pt x="33" y="34"/>
                  <a:pt x="30" y="42"/>
                  <a:pt x="25" y="62"/>
                </a:cubicBezTo>
                <a:cubicBezTo>
                  <a:pt x="22" y="72"/>
                  <a:pt x="25" y="73"/>
                  <a:pt x="40" y="80"/>
                </a:cubicBezTo>
                <a:cubicBezTo>
                  <a:pt x="45" y="82"/>
                  <a:pt x="50" y="85"/>
                  <a:pt x="54" y="88"/>
                </a:cubicBezTo>
                <a:cubicBezTo>
                  <a:pt x="61" y="91"/>
                  <a:pt x="67" y="96"/>
                  <a:pt x="75" y="100"/>
                </a:cubicBezTo>
                <a:cubicBezTo>
                  <a:pt x="88" y="110"/>
                  <a:pt x="103" y="119"/>
                  <a:pt x="115" y="123"/>
                </a:cubicBezTo>
                <a:cubicBezTo>
                  <a:pt x="121" y="124"/>
                  <a:pt x="130" y="124"/>
                  <a:pt x="139" y="123"/>
                </a:cubicBezTo>
                <a:cubicBezTo>
                  <a:pt x="144" y="123"/>
                  <a:pt x="149" y="122"/>
                  <a:pt x="154" y="1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1" name="Freeform 624"/>
          <p:cNvSpPr>
            <a:spLocks/>
          </p:cNvSpPr>
          <p:nvPr/>
        </p:nvSpPr>
        <p:spPr bwMode="auto">
          <a:xfrm>
            <a:off x="6152279" y="4119563"/>
            <a:ext cx="4763" cy="4763"/>
          </a:xfrm>
          <a:custGeom>
            <a:avLst/>
            <a:gdLst>
              <a:gd name="T0" fmla="*/ 11 w 11"/>
              <a:gd name="T1" fmla="*/ 6 h 10"/>
              <a:gd name="T2" fmla="*/ 0 w 11"/>
              <a:gd name="T3" fmla="*/ 10 h 10"/>
              <a:gd name="T4" fmla="*/ 11 w 11"/>
              <a:gd name="T5" fmla="*/ 6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10">
                <a:moveTo>
                  <a:pt x="11" y="6"/>
                </a:moveTo>
                <a:cubicBezTo>
                  <a:pt x="6" y="7"/>
                  <a:pt x="4" y="0"/>
                  <a:pt x="0" y="10"/>
                </a:cubicBezTo>
                <a:cubicBezTo>
                  <a:pt x="4" y="9"/>
                  <a:pt x="7" y="8"/>
                  <a:pt x="11" y="6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2" name="Freeform 625"/>
          <p:cNvSpPr>
            <a:spLocks/>
          </p:cNvSpPr>
          <p:nvPr/>
        </p:nvSpPr>
        <p:spPr bwMode="auto">
          <a:xfrm>
            <a:off x="6144343" y="4116389"/>
            <a:ext cx="49212" cy="15875"/>
          </a:xfrm>
          <a:custGeom>
            <a:avLst/>
            <a:gdLst>
              <a:gd name="T0" fmla="*/ 0 w 103"/>
              <a:gd name="T1" fmla="*/ 32 h 32"/>
              <a:gd name="T2" fmla="*/ 7 w 103"/>
              <a:gd name="T3" fmla="*/ 14 h 32"/>
              <a:gd name="T4" fmla="*/ 20 w 103"/>
              <a:gd name="T5" fmla="*/ 2 h 32"/>
              <a:gd name="T6" fmla="*/ 27 w 103"/>
              <a:gd name="T7" fmla="*/ 4 h 32"/>
              <a:gd name="T8" fmla="*/ 103 w 103"/>
              <a:gd name="T9" fmla="*/ 0 h 32"/>
              <a:gd name="T10" fmla="*/ 30 w 103"/>
              <a:gd name="T11" fmla="*/ 22 h 32"/>
              <a:gd name="T12" fmla="*/ 22 w 103"/>
              <a:gd name="T13" fmla="*/ 25 h 32"/>
              <a:gd name="T14" fmla="*/ 0 w 103"/>
              <a:gd name="T1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32">
                <a:moveTo>
                  <a:pt x="0" y="32"/>
                </a:moveTo>
                <a:cubicBezTo>
                  <a:pt x="7" y="14"/>
                  <a:pt x="7" y="14"/>
                  <a:pt x="7" y="14"/>
                </a:cubicBezTo>
                <a:cubicBezTo>
                  <a:pt x="9" y="11"/>
                  <a:pt x="12" y="2"/>
                  <a:pt x="20" y="2"/>
                </a:cubicBezTo>
                <a:cubicBezTo>
                  <a:pt x="23" y="2"/>
                  <a:pt x="26" y="3"/>
                  <a:pt x="27" y="4"/>
                </a:cubicBezTo>
                <a:cubicBezTo>
                  <a:pt x="103" y="0"/>
                  <a:pt x="103" y="0"/>
                  <a:pt x="103" y="0"/>
                </a:cubicBezTo>
                <a:cubicBezTo>
                  <a:pt x="30" y="22"/>
                  <a:pt x="30" y="22"/>
                  <a:pt x="30" y="22"/>
                </a:cubicBezTo>
                <a:cubicBezTo>
                  <a:pt x="27" y="23"/>
                  <a:pt x="25" y="24"/>
                  <a:pt x="22" y="25"/>
                </a:cubicBezTo>
                <a:lnTo>
                  <a:pt x="0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3" name="Freeform 626"/>
          <p:cNvSpPr>
            <a:spLocks/>
          </p:cNvSpPr>
          <p:nvPr/>
        </p:nvSpPr>
        <p:spPr bwMode="auto">
          <a:xfrm>
            <a:off x="6044331" y="3781426"/>
            <a:ext cx="144463" cy="268287"/>
          </a:xfrm>
          <a:custGeom>
            <a:avLst/>
            <a:gdLst>
              <a:gd name="T0" fmla="*/ 279 w 304"/>
              <a:gd name="T1" fmla="*/ 246 h 565"/>
              <a:gd name="T2" fmla="*/ 182 w 304"/>
              <a:gd name="T3" fmla="*/ 264 h 565"/>
              <a:gd name="T4" fmla="*/ 195 w 304"/>
              <a:gd name="T5" fmla="*/ 346 h 565"/>
              <a:gd name="T6" fmla="*/ 153 w 304"/>
              <a:gd name="T7" fmla="*/ 309 h 565"/>
              <a:gd name="T8" fmla="*/ 123 w 304"/>
              <a:gd name="T9" fmla="*/ 304 h 565"/>
              <a:gd name="T10" fmla="*/ 115 w 304"/>
              <a:gd name="T11" fmla="*/ 276 h 565"/>
              <a:gd name="T12" fmla="*/ 86 w 304"/>
              <a:gd name="T13" fmla="*/ 321 h 565"/>
              <a:gd name="T14" fmla="*/ 61 w 304"/>
              <a:gd name="T15" fmla="*/ 395 h 565"/>
              <a:gd name="T16" fmla="*/ 63 w 304"/>
              <a:gd name="T17" fmla="*/ 429 h 565"/>
              <a:gd name="T18" fmla="*/ 84 w 304"/>
              <a:gd name="T19" fmla="*/ 435 h 565"/>
              <a:gd name="T20" fmla="*/ 110 w 304"/>
              <a:gd name="T21" fmla="*/ 504 h 565"/>
              <a:gd name="T22" fmla="*/ 159 w 304"/>
              <a:gd name="T23" fmla="*/ 534 h 565"/>
              <a:gd name="T24" fmla="*/ 136 w 304"/>
              <a:gd name="T25" fmla="*/ 565 h 565"/>
              <a:gd name="T26" fmla="*/ 97 w 304"/>
              <a:gd name="T27" fmla="*/ 528 h 565"/>
              <a:gd name="T28" fmla="*/ 99 w 304"/>
              <a:gd name="T29" fmla="*/ 537 h 565"/>
              <a:gd name="T30" fmla="*/ 28 w 304"/>
              <a:gd name="T31" fmla="*/ 472 h 565"/>
              <a:gd name="T32" fmla="*/ 43 w 304"/>
              <a:gd name="T33" fmla="*/ 400 h 565"/>
              <a:gd name="T34" fmla="*/ 73 w 304"/>
              <a:gd name="T35" fmla="*/ 333 h 565"/>
              <a:gd name="T36" fmla="*/ 55 w 304"/>
              <a:gd name="T37" fmla="*/ 263 h 565"/>
              <a:gd name="T38" fmla="*/ 30 w 304"/>
              <a:gd name="T39" fmla="*/ 213 h 565"/>
              <a:gd name="T40" fmla="*/ 35 w 304"/>
              <a:gd name="T41" fmla="*/ 155 h 565"/>
              <a:gd name="T42" fmla="*/ 4 w 304"/>
              <a:gd name="T43" fmla="*/ 90 h 565"/>
              <a:gd name="T44" fmla="*/ 99 w 304"/>
              <a:gd name="T45" fmla="*/ 0 h 565"/>
              <a:gd name="T46" fmla="*/ 125 w 304"/>
              <a:gd name="T47" fmla="*/ 43 h 565"/>
              <a:gd name="T48" fmla="*/ 123 w 304"/>
              <a:gd name="T49" fmla="*/ 121 h 565"/>
              <a:gd name="T50" fmla="*/ 154 w 304"/>
              <a:gd name="T51" fmla="*/ 99 h 565"/>
              <a:gd name="T52" fmla="*/ 191 w 304"/>
              <a:gd name="T53" fmla="*/ 105 h 565"/>
              <a:gd name="T54" fmla="*/ 244 w 304"/>
              <a:gd name="T55" fmla="*/ 110 h 565"/>
              <a:gd name="T56" fmla="*/ 268 w 304"/>
              <a:gd name="T57" fmla="*/ 173 h 565"/>
              <a:gd name="T58" fmla="*/ 279 w 304"/>
              <a:gd name="T59" fmla="*/ 246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04" h="565">
                <a:moveTo>
                  <a:pt x="279" y="246"/>
                </a:moveTo>
                <a:cubicBezTo>
                  <a:pt x="246" y="244"/>
                  <a:pt x="203" y="230"/>
                  <a:pt x="182" y="264"/>
                </a:cubicBezTo>
                <a:cubicBezTo>
                  <a:pt x="159" y="302"/>
                  <a:pt x="199" y="312"/>
                  <a:pt x="195" y="346"/>
                </a:cubicBezTo>
                <a:cubicBezTo>
                  <a:pt x="190" y="331"/>
                  <a:pt x="169" y="309"/>
                  <a:pt x="153" y="309"/>
                </a:cubicBezTo>
                <a:cubicBezTo>
                  <a:pt x="144" y="309"/>
                  <a:pt x="123" y="314"/>
                  <a:pt x="123" y="304"/>
                </a:cubicBezTo>
                <a:cubicBezTo>
                  <a:pt x="122" y="293"/>
                  <a:pt x="126" y="278"/>
                  <a:pt x="115" y="276"/>
                </a:cubicBezTo>
                <a:cubicBezTo>
                  <a:pt x="81" y="271"/>
                  <a:pt x="89" y="292"/>
                  <a:pt x="86" y="321"/>
                </a:cubicBezTo>
                <a:cubicBezTo>
                  <a:pt x="84" y="345"/>
                  <a:pt x="69" y="372"/>
                  <a:pt x="61" y="395"/>
                </a:cubicBezTo>
                <a:cubicBezTo>
                  <a:pt x="57" y="405"/>
                  <a:pt x="62" y="419"/>
                  <a:pt x="63" y="429"/>
                </a:cubicBezTo>
                <a:cubicBezTo>
                  <a:pt x="64" y="444"/>
                  <a:pt x="79" y="427"/>
                  <a:pt x="84" y="435"/>
                </a:cubicBezTo>
                <a:cubicBezTo>
                  <a:pt x="97" y="454"/>
                  <a:pt x="95" y="486"/>
                  <a:pt x="110" y="504"/>
                </a:cubicBezTo>
                <a:cubicBezTo>
                  <a:pt x="126" y="523"/>
                  <a:pt x="142" y="516"/>
                  <a:pt x="159" y="534"/>
                </a:cubicBezTo>
                <a:cubicBezTo>
                  <a:pt x="181" y="557"/>
                  <a:pt x="155" y="554"/>
                  <a:pt x="136" y="565"/>
                </a:cubicBezTo>
                <a:cubicBezTo>
                  <a:pt x="135" y="541"/>
                  <a:pt x="119" y="531"/>
                  <a:pt x="97" y="528"/>
                </a:cubicBezTo>
                <a:cubicBezTo>
                  <a:pt x="98" y="531"/>
                  <a:pt x="98" y="535"/>
                  <a:pt x="99" y="537"/>
                </a:cubicBezTo>
                <a:cubicBezTo>
                  <a:pt x="82" y="517"/>
                  <a:pt x="56" y="463"/>
                  <a:pt x="28" y="472"/>
                </a:cubicBezTo>
                <a:cubicBezTo>
                  <a:pt x="25" y="447"/>
                  <a:pt x="35" y="424"/>
                  <a:pt x="43" y="400"/>
                </a:cubicBezTo>
                <a:cubicBezTo>
                  <a:pt x="47" y="389"/>
                  <a:pt x="75" y="337"/>
                  <a:pt x="73" y="333"/>
                </a:cubicBezTo>
                <a:cubicBezTo>
                  <a:pt x="63" y="308"/>
                  <a:pt x="56" y="290"/>
                  <a:pt x="55" y="263"/>
                </a:cubicBezTo>
                <a:cubicBezTo>
                  <a:pt x="53" y="239"/>
                  <a:pt x="17" y="244"/>
                  <a:pt x="30" y="213"/>
                </a:cubicBezTo>
                <a:cubicBezTo>
                  <a:pt x="44" y="179"/>
                  <a:pt x="36" y="183"/>
                  <a:pt x="35" y="155"/>
                </a:cubicBezTo>
                <a:cubicBezTo>
                  <a:pt x="33" y="129"/>
                  <a:pt x="6" y="118"/>
                  <a:pt x="4" y="90"/>
                </a:cubicBezTo>
                <a:cubicBezTo>
                  <a:pt x="0" y="32"/>
                  <a:pt x="70" y="41"/>
                  <a:pt x="99" y="0"/>
                </a:cubicBezTo>
                <a:cubicBezTo>
                  <a:pt x="105" y="15"/>
                  <a:pt x="105" y="38"/>
                  <a:pt x="125" y="43"/>
                </a:cubicBezTo>
                <a:cubicBezTo>
                  <a:pt x="137" y="47"/>
                  <a:pt x="124" y="107"/>
                  <a:pt x="123" y="121"/>
                </a:cubicBezTo>
                <a:cubicBezTo>
                  <a:pt x="134" y="114"/>
                  <a:pt x="144" y="107"/>
                  <a:pt x="154" y="99"/>
                </a:cubicBezTo>
                <a:cubicBezTo>
                  <a:pt x="165" y="92"/>
                  <a:pt x="178" y="111"/>
                  <a:pt x="191" y="105"/>
                </a:cubicBezTo>
                <a:cubicBezTo>
                  <a:pt x="218" y="93"/>
                  <a:pt x="219" y="79"/>
                  <a:pt x="244" y="110"/>
                </a:cubicBezTo>
                <a:cubicBezTo>
                  <a:pt x="259" y="128"/>
                  <a:pt x="253" y="157"/>
                  <a:pt x="268" y="173"/>
                </a:cubicBezTo>
                <a:cubicBezTo>
                  <a:pt x="286" y="192"/>
                  <a:pt x="304" y="224"/>
                  <a:pt x="279" y="246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4" name="Freeform 627"/>
          <p:cNvSpPr>
            <a:spLocks noEditPoints="1"/>
          </p:cNvSpPr>
          <p:nvPr/>
        </p:nvSpPr>
        <p:spPr bwMode="auto">
          <a:xfrm>
            <a:off x="6041155" y="3773488"/>
            <a:ext cx="146051" cy="284163"/>
          </a:xfrm>
          <a:custGeom>
            <a:avLst/>
            <a:gdLst>
              <a:gd name="T0" fmla="*/ 135 w 309"/>
              <a:gd name="T1" fmla="*/ 585 h 600"/>
              <a:gd name="T2" fmla="*/ 122 w 309"/>
              <a:gd name="T3" fmla="*/ 590 h 600"/>
              <a:gd name="T4" fmla="*/ 87 w 309"/>
              <a:gd name="T5" fmla="*/ 544 h 600"/>
              <a:gd name="T6" fmla="*/ 28 w 309"/>
              <a:gd name="T7" fmla="*/ 503 h 600"/>
              <a:gd name="T8" fmla="*/ 39 w 309"/>
              <a:gd name="T9" fmla="*/ 423 h 600"/>
              <a:gd name="T10" fmla="*/ 56 w 309"/>
              <a:gd name="T11" fmla="*/ 388 h 600"/>
              <a:gd name="T12" fmla="*/ 53 w 309"/>
              <a:gd name="T13" fmla="*/ 283 h 600"/>
              <a:gd name="T14" fmla="*/ 29 w 309"/>
              <a:gd name="T15" fmla="*/ 228 h 600"/>
              <a:gd name="T16" fmla="*/ 33 w 309"/>
              <a:gd name="T17" fmla="*/ 174 h 600"/>
              <a:gd name="T18" fmla="*/ 3 w 309"/>
              <a:gd name="T19" fmla="*/ 109 h 600"/>
              <a:gd name="T20" fmla="*/ 99 w 309"/>
              <a:gd name="T21" fmla="*/ 14 h 600"/>
              <a:gd name="T22" fmla="*/ 115 w 309"/>
              <a:gd name="T23" fmla="*/ 16 h 600"/>
              <a:gd name="T24" fmla="*/ 136 w 309"/>
              <a:gd name="T25" fmla="*/ 54 h 600"/>
              <a:gd name="T26" fmla="*/ 145 w 309"/>
              <a:gd name="T27" fmla="*/ 119 h 600"/>
              <a:gd name="T28" fmla="*/ 184 w 309"/>
              <a:gd name="T29" fmla="*/ 113 h 600"/>
              <a:gd name="T30" fmla="*/ 209 w 309"/>
              <a:gd name="T31" fmla="*/ 108 h 600"/>
              <a:gd name="T32" fmla="*/ 259 w 309"/>
              <a:gd name="T33" fmla="*/ 123 h 600"/>
              <a:gd name="T34" fmla="*/ 282 w 309"/>
              <a:gd name="T35" fmla="*/ 186 h 600"/>
              <a:gd name="T36" fmla="*/ 293 w 309"/>
              <a:gd name="T37" fmla="*/ 272 h 600"/>
              <a:gd name="T38" fmla="*/ 287 w 309"/>
              <a:gd name="T39" fmla="*/ 274 h 600"/>
              <a:gd name="T40" fmla="*/ 238 w 309"/>
              <a:gd name="T41" fmla="*/ 270 h 600"/>
              <a:gd name="T42" fmla="*/ 201 w 309"/>
              <a:gd name="T43" fmla="*/ 326 h 600"/>
              <a:gd name="T44" fmla="*/ 208 w 309"/>
              <a:gd name="T45" fmla="*/ 403 h 600"/>
              <a:gd name="T46" fmla="*/ 161 w 309"/>
              <a:gd name="T47" fmla="*/ 337 h 600"/>
              <a:gd name="T48" fmla="*/ 142 w 309"/>
              <a:gd name="T49" fmla="*/ 338 h 600"/>
              <a:gd name="T50" fmla="*/ 122 w 309"/>
              <a:gd name="T51" fmla="*/ 314 h 600"/>
              <a:gd name="T52" fmla="*/ 113 w 309"/>
              <a:gd name="T53" fmla="*/ 304 h 600"/>
              <a:gd name="T54" fmla="*/ 103 w 309"/>
              <a:gd name="T55" fmla="*/ 341 h 600"/>
              <a:gd name="T56" fmla="*/ 77 w 309"/>
              <a:gd name="T57" fmla="*/ 417 h 600"/>
              <a:gd name="T58" fmla="*/ 80 w 309"/>
              <a:gd name="T59" fmla="*/ 444 h 600"/>
              <a:gd name="T60" fmla="*/ 112 w 309"/>
              <a:gd name="T61" fmla="*/ 484 h 600"/>
              <a:gd name="T62" fmla="*/ 146 w 309"/>
              <a:gd name="T63" fmla="*/ 529 h 600"/>
              <a:gd name="T64" fmla="*/ 184 w 309"/>
              <a:gd name="T65" fmla="*/ 570 h 600"/>
              <a:gd name="T66" fmla="*/ 149 w 309"/>
              <a:gd name="T67" fmla="*/ 592 h 600"/>
              <a:gd name="T68" fmla="*/ 105 w 309"/>
              <a:gd name="T69" fmla="*/ 538 h 600"/>
              <a:gd name="T70" fmla="*/ 151 w 309"/>
              <a:gd name="T71" fmla="*/ 571 h 600"/>
              <a:gd name="T72" fmla="*/ 166 w 309"/>
              <a:gd name="T73" fmla="*/ 566 h 600"/>
              <a:gd name="T74" fmla="*/ 140 w 309"/>
              <a:gd name="T75" fmla="*/ 547 h 600"/>
              <a:gd name="T76" fmla="*/ 94 w 309"/>
              <a:gd name="T77" fmla="*/ 489 h 600"/>
              <a:gd name="T78" fmla="*/ 85 w 309"/>
              <a:gd name="T79" fmla="*/ 462 h 600"/>
              <a:gd name="T80" fmla="*/ 61 w 309"/>
              <a:gd name="T81" fmla="*/ 441 h 600"/>
              <a:gd name="T82" fmla="*/ 57 w 309"/>
              <a:gd name="T83" fmla="*/ 430 h 600"/>
              <a:gd name="T84" fmla="*/ 102 w 309"/>
              <a:gd name="T85" fmla="*/ 534 h 600"/>
              <a:gd name="T86" fmla="*/ 102 w 309"/>
              <a:gd name="T87" fmla="*/ 37 h 600"/>
              <a:gd name="T88" fmla="*/ 21 w 309"/>
              <a:gd name="T89" fmla="*/ 108 h 600"/>
              <a:gd name="T90" fmla="*/ 52 w 309"/>
              <a:gd name="T91" fmla="*/ 173 h 600"/>
              <a:gd name="T92" fmla="*/ 46 w 309"/>
              <a:gd name="T93" fmla="*/ 235 h 600"/>
              <a:gd name="T94" fmla="*/ 72 w 309"/>
              <a:gd name="T95" fmla="*/ 282 h 600"/>
              <a:gd name="T96" fmla="*/ 86 w 309"/>
              <a:gd name="T97" fmla="*/ 324 h 600"/>
              <a:gd name="T98" fmla="*/ 124 w 309"/>
              <a:gd name="T99" fmla="*/ 286 h 600"/>
              <a:gd name="T100" fmla="*/ 140 w 309"/>
              <a:gd name="T101" fmla="*/ 320 h 600"/>
              <a:gd name="T102" fmla="*/ 161 w 309"/>
              <a:gd name="T103" fmla="*/ 318 h 600"/>
              <a:gd name="T104" fmla="*/ 183 w 309"/>
              <a:gd name="T105" fmla="*/ 278 h 600"/>
              <a:gd name="T106" fmla="*/ 269 w 309"/>
              <a:gd name="T107" fmla="*/ 254 h 600"/>
              <a:gd name="T108" fmla="*/ 290 w 309"/>
              <a:gd name="T109" fmla="*/ 240 h 600"/>
              <a:gd name="T110" fmla="*/ 255 w 309"/>
              <a:gd name="T111" fmla="*/ 163 h 600"/>
              <a:gd name="T112" fmla="*/ 228 w 309"/>
              <a:gd name="T113" fmla="*/ 120 h 600"/>
              <a:gd name="T114" fmla="*/ 203 w 309"/>
              <a:gd name="T115" fmla="*/ 133 h 600"/>
              <a:gd name="T116" fmla="*/ 168 w 309"/>
              <a:gd name="T117" fmla="*/ 126 h 600"/>
              <a:gd name="T118" fmla="*/ 136 w 309"/>
              <a:gd name="T119" fmla="*/ 148 h 600"/>
              <a:gd name="T120" fmla="*/ 122 w 309"/>
              <a:gd name="T121" fmla="*/ 139 h 600"/>
              <a:gd name="T122" fmla="*/ 128 w 309"/>
              <a:gd name="T123" fmla="*/ 71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09" h="600">
                <a:moveTo>
                  <a:pt x="136" y="600"/>
                </a:moveTo>
                <a:cubicBezTo>
                  <a:pt x="135" y="585"/>
                  <a:pt x="135" y="585"/>
                  <a:pt x="135" y="585"/>
                </a:cubicBezTo>
                <a:cubicBezTo>
                  <a:pt x="134" y="571"/>
                  <a:pt x="129" y="563"/>
                  <a:pt x="116" y="559"/>
                </a:cubicBezTo>
                <a:cubicBezTo>
                  <a:pt x="122" y="590"/>
                  <a:pt x="122" y="590"/>
                  <a:pt x="122" y="590"/>
                </a:cubicBezTo>
                <a:cubicBezTo>
                  <a:pt x="100" y="562"/>
                  <a:pt x="100" y="562"/>
                  <a:pt x="100" y="562"/>
                </a:cubicBezTo>
                <a:cubicBezTo>
                  <a:pt x="96" y="557"/>
                  <a:pt x="91" y="551"/>
                  <a:pt x="87" y="544"/>
                </a:cubicBezTo>
                <a:cubicBezTo>
                  <a:pt x="74" y="525"/>
                  <a:pt x="54" y="495"/>
                  <a:pt x="39" y="500"/>
                </a:cubicBezTo>
                <a:cubicBezTo>
                  <a:pt x="28" y="503"/>
                  <a:pt x="28" y="503"/>
                  <a:pt x="28" y="503"/>
                </a:cubicBezTo>
                <a:cubicBezTo>
                  <a:pt x="27" y="493"/>
                  <a:pt x="27" y="493"/>
                  <a:pt x="27" y="493"/>
                </a:cubicBezTo>
                <a:cubicBezTo>
                  <a:pt x="24" y="467"/>
                  <a:pt x="32" y="445"/>
                  <a:pt x="39" y="423"/>
                </a:cubicBezTo>
                <a:cubicBezTo>
                  <a:pt x="42" y="416"/>
                  <a:pt x="42" y="416"/>
                  <a:pt x="42" y="416"/>
                </a:cubicBezTo>
                <a:cubicBezTo>
                  <a:pt x="44" y="411"/>
                  <a:pt x="49" y="400"/>
                  <a:pt x="56" y="388"/>
                </a:cubicBezTo>
                <a:cubicBezTo>
                  <a:pt x="61" y="376"/>
                  <a:pt x="70" y="359"/>
                  <a:pt x="72" y="353"/>
                </a:cubicBezTo>
                <a:cubicBezTo>
                  <a:pt x="62" y="329"/>
                  <a:pt x="55" y="310"/>
                  <a:pt x="53" y="283"/>
                </a:cubicBezTo>
                <a:cubicBezTo>
                  <a:pt x="53" y="277"/>
                  <a:pt x="49" y="274"/>
                  <a:pt x="42" y="269"/>
                </a:cubicBezTo>
                <a:cubicBezTo>
                  <a:pt x="33" y="262"/>
                  <a:pt x="19" y="252"/>
                  <a:pt x="29" y="228"/>
                </a:cubicBezTo>
                <a:cubicBezTo>
                  <a:pt x="38" y="207"/>
                  <a:pt x="38" y="203"/>
                  <a:pt x="36" y="193"/>
                </a:cubicBezTo>
                <a:cubicBezTo>
                  <a:pt x="35" y="189"/>
                  <a:pt x="34" y="183"/>
                  <a:pt x="33" y="174"/>
                </a:cubicBezTo>
                <a:cubicBezTo>
                  <a:pt x="33" y="164"/>
                  <a:pt x="27" y="157"/>
                  <a:pt x="21" y="148"/>
                </a:cubicBezTo>
                <a:cubicBezTo>
                  <a:pt x="13" y="138"/>
                  <a:pt x="4" y="127"/>
                  <a:pt x="3" y="109"/>
                </a:cubicBezTo>
                <a:cubicBezTo>
                  <a:pt x="0" y="68"/>
                  <a:pt x="29" y="55"/>
                  <a:pt x="56" y="43"/>
                </a:cubicBezTo>
                <a:cubicBezTo>
                  <a:pt x="72" y="36"/>
                  <a:pt x="89" y="28"/>
                  <a:pt x="99" y="14"/>
                </a:cubicBezTo>
                <a:cubicBezTo>
                  <a:pt x="109" y="0"/>
                  <a:pt x="109" y="0"/>
                  <a:pt x="109" y="0"/>
                </a:cubicBezTo>
                <a:cubicBezTo>
                  <a:pt x="115" y="16"/>
                  <a:pt x="115" y="16"/>
                  <a:pt x="115" y="16"/>
                </a:cubicBezTo>
                <a:cubicBezTo>
                  <a:pt x="117" y="20"/>
                  <a:pt x="118" y="24"/>
                  <a:pt x="119" y="29"/>
                </a:cubicBezTo>
                <a:cubicBezTo>
                  <a:pt x="123" y="43"/>
                  <a:pt x="126" y="51"/>
                  <a:pt x="136" y="54"/>
                </a:cubicBezTo>
                <a:cubicBezTo>
                  <a:pt x="151" y="58"/>
                  <a:pt x="149" y="83"/>
                  <a:pt x="143" y="120"/>
                </a:cubicBezTo>
                <a:cubicBezTo>
                  <a:pt x="144" y="120"/>
                  <a:pt x="145" y="120"/>
                  <a:pt x="145" y="119"/>
                </a:cubicBezTo>
                <a:cubicBezTo>
                  <a:pt x="157" y="111"/>
                  <a:pt x="157" y="111"/>
                  <a:pt x="157" y="111"/>
                </a:cubicBezTo>
                <a:cubicBezTo>
                  <a:pt x="166" y="105"/>
                  <a:pt x="176" y="109"/>
                  <a:pt x="184" y="113"/>
                </a:cubicBezTo>
                <a:cubicBezTo>
                  <a:pt x="187" y="115"/>
                  <a:pt x="191" y="116"/>
                  <a:pt x="194" y="116"/>
                </a:cubicBezTo>
                <a:cubicBezTo>
                  <a:pt x="201" y="113"/>
                  <a:pt x="206" y="111"/>
                  <a:pt x="209" y="108"/>
                </a:cubicBezTo>
                <a:cubicBezTo>
                  <a:pt x="216" y="104"/>
                  <a:pt x="222" y="101"/>
                  <a:pt x="228" y="101"/>
                </a:cubicBezTo>
                <a:cubicBezTo>
                  <a:pt x="239" y="101"/>
                  <a:pt x="247" y="109"/>
                  <a:pt x="259" y="123"/>
                </a:cubicBezTo>
                <a:cubicBezTo>
                  <a:pt x="268" y="134"/>
                  <a:pt x="270" y="147"/>
                  <a:pt x="273" y="159"/>
                </a:cubicBezTo>
                <a:cubicBezTo>
                  <a:pt x="275" y="170"/>
                  <a:pt x="277" y="180"/>
                  <a:pt x="282" y="186"/>
                </a:cubicBezTo>
                <a:cubicBezTo>
                  <a:pt x="293" y="197"/>
                  <a:pt x="309" y="218"/>
                  <a:pt x="308" y="241"/>
                </a:cubicBezTo>
                <a:cubicBezTo>
                  <a:pt x="308" y="253"/>
                  <a:pt x="303" y="263"/>
                  <a:pt x="293" y="272"/>
                </a:cubicBezTo>
                <a:cubicBezTo>
                  <a:pt x="290" y="274"/>
                  <a:pt x="290" y="274"/>
                  <a:pt x="290" y="274"/>
                </a:cubicBezTo>
                <a:cubicBezTo>
                  <a:pt x="287" y="274"/>
                  <a:pt x="287" y="274"/>
                  <a:pt x="287" y="274"/>
                </a:cubicBezTo>
                <a:cubicBezTo>
                  <a:pt x="280" y="274"/>
                  <a:pt x="273" y="273"/>
                  <a:pt x="267" y="272"/>
                </a:cubicBezTo>
                <a:cubicBezTo>
                  <a:pt x="257" y="271"/>
                  <a:pt x="247" y="270"/>
                  <a:pt x="238" y="270"/>
                </a:cubicBezTo>
                <a:cubicBezTo>
                  <a:pt x="218" y="270"/>
                  <a:pt x="206" y="275"/>
                  <a:pt x="198" y="288"/>
                </a:cubicBezTo>
                <a:cubicBezTo>
                  <a:pt x="188" y="305"/>
                  <a:pt x="193" y="313"/>
                  <a:pt x="201" y="326"/>
                </a:cubicBezTo>
                <a:cubicBezTo>
                  <a:pt x="207" y="336"/>
                  <a:pt x="215" y="348"/>
                  <a:pt x="213" y="366"/>
                </a:cubicBezTo>
                <a:cubicBezTo>
                  <a:pt x="208" y="403"/>
                  <a:pt x="208" y="403"/>
                  <a:pt x="208" y="403"/>
                </a:cubicBezTo>
                <a:cubicBezTo>
                  <a:pt x="195" y="368"/>
                  <a:pt x="195" y="368"/>
                  <a:pt x="195" y="368"/>
                </a:cubicBezTo>
                <a:cubicBezTo>
                  <a:pt x="190" y="355"/>
                  <a:pt x="172" y="337"/>
                  <a:pt x="161" y="337"/>
                </a:cubicBezTo>
                <a:cubicBezTo>
                  <a:pt x="159" y="337"/>
                  <a:pt x="157" y="337"/>
                  <a:pt x="154" y="337"/>
                </a:cubicBezTo>
                <a:cubicBezTo>
                  <a:pt x="150" y="338"/>
                  <a:pt x="146" y="338"/>
                  <a:pt x="142" y="338"/>
                </a:cubicBezTo>
                <a:cubicBezTo>
                  <a:pt x="124" y="338"/>
                  <a:pt x="122" y="328"/>
                  <a:pt x="122" y="323"/>
                </a:cubicBezTo>
                <a:cubicBezTo>
                  <a:pt x="121" y="321"/>
                  <a:pt x="121" y="318"/>
                  <a:pt x="122" y="314"/>
                </a:cubicBezTo>
                <a:cubicBezTo>
                  <a:pt x="122" y="311"/>
                  <a:pt x="122" y="305"/>
                  <a:pt x="121" y="304"/>
                </a:cubicBezTo>
                <a:cubicBezTo>
                  <a:pt x="118" y="304"/>
                  <a:pt x="116" y="304"/>
                  <a:pt x="113" y="304"/>
                </a:cubicBezTo>
                <a:cubicBezTo>
                  <a:pt x="106" y="304"/>
                  <a:pt x="104" y="304"/>
                  <a:pt x="104" y="325"/>
                </a:cubicBezTo>
                <a:cubicBezTo>
                  <a:pt x="104" y="330"/>
                  <a:pt x="104" y="335"/>
                  <a:pt x="103" y="341"/>
                </a:cubicBezTo>
                <a:cubicBezTo>
                  <a:pt x="102" y="359"/>
                  <a:pt x="94" y="378"/>
                  <a:pt x="86" y="396"/>
                </a:cubicBezTo>
                <a:cubicBezTo>
                  <a:pt x="83" y="403"/>
                  <a:pt x="80" y="410"/>
                  <a:pt x="77" y="417"/>
                </a:cubicBezTo>
                <a:cubicBezTo>
                  <a:pt x="76" y="422"/>
                  <a:pt x="77" y="431"/>
                  <a:pt x="78" y="438"/>
                </a:cubicBezTo>
                <a:cubicBezTo>
                  <a:pt x="79" y="440"/>
                  <a:pt x="79" y="442"/>
                  <a:pt x="80" y="444"/>
                </a:cubicBezTo>
                <a:cubicBezTo>
                  <a:pt x="86" y="442"/>
                  <a:pt x="95" y="443"/>
                  <a:pt x="100" y="449"/>
                </a:cubicBezTo>
                <a:cubicBezTo>
                  <a:pt x="106" y="459"/>
                  <a:pt x="109" y="472"/>
                  <a:pt x="112" y="484"/>
                </a:cubicBezTo>
                <a:cubicBezTo>
                  <a:pt x="115" y="497"/>
                  <a:pt x="118" y="509"/>
                  <a:pt x="125" y="517"/>
                </a:cubicBezTo>
                <a:cubicBezTo>
                  <a:pt x="132" y="525"/>
                  <a:pt x="138" y="527"/>
                  <a:pt x="146" y="529"/>
                </a:cubicBezTo>
                <a:cubicBezTo>
                  <a:pt x="155" y="533"/>
                  <a:pt x="164" y="536"/>
                  <a:pt x="174" y="546"/>
                </a:cubicBezTo>
                <a:cubicBezTo>
                  <a:pt x="180" y="553"/>
                  <a:pt x="186" y="561"/>
                  <a:pt x="184" y="570"/>
                </a:cubicBezTo>
                <a:cubicBezTo>
                  <a:pt x="182" y="580"/>
                  <a:pt x="173" y="583"/>
                  <a:pt x="163" y="586"/>
                </a:cubicBezTo>
                <a:cubicBezTo>
                  <a:pt x="159" y="588"/>
                  <a:pt x="153" y="590"/>
                  <a:pt x="149" y="592"/>
                </a:cubicBezTo>
                <a:lnTo>
                  <a:pt x="136" y="600"/>
                </a:lnTo>
                <a:close/>
                <a:moveTo>
                  <a:pt x="105" y="538"/>
                </a:moveTo>
                <a:cubicBezTo>
                  <a:pt x="106" y="538"/>
                  <a:pt x="106" y="538"/>
                  <a:pt x="106" y="538"/>
                </a:cubicBezTo>
                <a:cubicBezTo>
                  <a:pt x="131" y="541"/>
                  <a:pt x="146" y="552"/>
                  <a:pt x="151" y="571"/>
                </a:cubicBezTo>
                <a:cubicBezTo>
                  <a:pt x="153" y="570"/>
                  <a:pt x="156" y="569"/>
                  <a:pt x="158" y="568"/>
                </a:cubicBezTo>
                <a:cubicBezTo>
                  <a:pt x="161" y="567"/>
                  <a:pt x="164" y="566"/>
                  <a:pt x="166" y="566"/>
                </a:cubicBezTo>
                <a:cubicBezTo>
                  <a:pt x="165" y="564"/>
                  <a:pt x="163" y="562"/>
                  <a:pt x="161" y="559"/>
                </a:cubicBezTo>
                <a:cubicBezTo>
                  <a:pt x="154" y="552"/>
                  <a:pt x="148" y="550"/>
                  <a:pt x="140" y="547"/>
                </a:cubicBezTo>
                <a:cubicBezTo>
                  <a:pt x="131" y="544"/>
                  <a:pt x="121" y="541"/>
                  <a:pt x="111" y="529"/>
                </a:cubicBezTo>
                <a:cubicBezTo>
                  <a:pt x="101" y="518"/>
                  <a:pt x="98" y="503"/>
                  <a:pt x="94" y="489"/>
                </a:cubicBezTo>
                <a:cubicBezTo>
                  <a:pt x="92" y="479"/>
                  <a:pt x="90" y="469"/>
                  <a:pt x="86" y="462"/>
                </a:cubicBezTo>
                <a:cubicBezTo>
                  <a:pt x="85" y="462"/>
                  <a:pt x="85" y="462"/>
                  <a:pt x="85" y="462"/>
                </a:cubicBezTo>
                <a:cubicBezTo>
                  <a:pt x="77" y="464"/>
                  <a:pt x="63" y="465"/>
                  <a:pt x="62" y="449"/>
                </a:cubicBezTo>
                <a:cubicBezTo>
                  <a:pt x="62" y="446"/>
                  <a:pt x="61" y="444"/>
                  <a:pt x="61" y="441"/>
                </a:cubicBezTo>
                <a:cubicBezTo>
                  <a:pt x="60" y="436"/>
                  <a:pt x="59" y="431"/>
                  <a:pt x="58" y="425"/>
                </a:cubicBezTo>
                <a:cubicBezTo>
                  <a:pt x="57" y="430"/>
                  <a:pt x="57" y="430"/>
                  <a:pt x="57" y="430"/>
                </a:cubicBezTo>
                <a:cubicBezTo>
                  <a:pt x="51" y="447"/>
                  <a:pt x="45" y="464"/>
                  <a:pt x="45" y="481"/>
                </a:cubicBezTo>
                <a:cubicBezTo>
                  <a:pt x="68" y="483"/>
                  <a:pt x="87" y="511"/>
                  <a:pt x="102" y="534"/>
                </a:cubicBezTo>
                <a:cubicBezTo>
                  <a:pt x="103" y="535"/>
                  <a:pt x="104" y="536"/>
                  <a:pt x="105" y="538"/>
                </a:cubicBezTo>
                <a:close/>
                <a:moveTo>
                  <a:pt x="102" y="37"/>
                </a:moveTo>
                <a:cubicBezTo>
                  <a:pt x="91" y="48"/>
                  <a:pt x="76" y="54"/>
                  <a:pt x="63" y="60"/>
                </a:cubicBezTo>
                <a:cubicBezTo>
                  <a:pt x="35" y="73"/>
                  <a:pt x="19" y="81"/>
                  <a:pt x="21" y="108"/>
                </a:cubicBezTo>
                <a:cubicBezTo>
                  <a:pt x="22" y="120"/>
                  <a:pt x="28" y="128"/>
                  <a:pt x="35" y="137"/>
                </a:cubicBezTo>
                <a:cubicBezTo>
                  <a:pt x="43" y="147"/>
                  <a:pt x="51" y="158"/>
                  <a:pt x="52" y="173"/>
                </a:cubicBezTo>
                <a:cubicBezTo>
                  <a:pt x="52" y="181"/>
                  <a:pt x="53" y="186"/>
                  <a:pt x="54" y="190"/>
                </a:cubicBezTo>
                <a:cubicBezTo>
                  <a:pt x="56" y="203"/>
                  <a:pt x="57" y="210"/>
                  <a:pt x="46" y="235"/>
                </a:cubicBezTo>
                <a:cubicBezTo>
                  <a:pt x="41" y="246"/>
                  <a:pt x="44" y="248"/>
                  <a:pt x="53" y="254"/>
                </a:cubicBezTo>
                <a:cubicBezTo>
                  <a:pt x="61" y="260"/>
                  <a:pt x="71" y="267"/>
                  <a:pt x="72" y="282"/>
                </a:cubicBezTo>
                <a:cubicBezTo>
                  <a:pt x="73" y="303"/>
                  <a:pt x="78" y="318"/>
                  <a:pt x="85" y="337"/>
                </a:cubicBezTo>
                <a:cubicBezTo>
                  <a:pt x="85" y="332"/>
                  <a:pt x="86" y="328"/>
                  <a:pt x="86" y="324"/>
                </a:cubicBezTo>
                <a:cubicBezTo>
                  <a:pt x="86" y="307"/>
                  <a:pt x="87" y="285"/>
                  <a:pt x="113" y="285"/>
                </a:cubicBezTo>
                <a:cubicBezTo>
                  <a:pt x="117" y="285"/>
                  <a:pt x="120" y="286"/>
                  <a:pt x="124" y="286"/>
                </a:cubicBezTo>
                <a:cubicBezTo>
                  <a:pt x="141" y="289"/>
                  <a:pt x="140" y="306"/>
                  <a:pt x="140" y="315"/>
                </a:cubicBezTo>
                <a:cubicBezTo>
                  <a:pt x="140" y="317"/>
                  <a:pt x="140" y="318"/>
                  <a:pt x="140" y="320"/>
                </a:cubicBezTo>
                <a:cubicBezTo>
                  <a:pt x="142" y="320"/>
                  <a:pt x="148" y="320"/>
                  <a:pt x="152" y="319"/>
                </a:cubicBezTo>
                <a:cubicBezTo>
                  <a:pt x="156" y="319"/>
                  <a:pt x="159" y="318"/>
                  <a:pt x="161" y="318"/>
                </a:cubicBezTo>
                <a:cubicBezTo>
                  <a:pt x="167" y="318"/>
                  <a:pt x="173" y="320"/>
                  <a:pt x="178" y="323"/>
                </a:cubicBezTo>
                <a:cubicBezTo>
                  <a:pt x="173" y="312"/>
                  <a:pt x="171" y="298"/>
                  <a:pt x="183" y="278"/>
                </a:cubicBezTo>
                <a:cubicBezTo>
                  <a:pt x="197" y="254"/>
                  <a:pt x="222" y="251"/>
                  <a:pt x="238" y="251"/>
                </a:cubicBezTo>
                <a:cubicBezTo>
                  <a:pt x="248" y="251"/>
                  <a:pt x="258" y="252"/>
                  <a:pt x="269" y="254"/>
                </a:cubicBezTo>
                <a:cubicBezTo>
                  <a:pt x="274" y="254"/>
                  <a:pt x="279" y="255"/>
                  <a:pt x="283" y="255"/>
                </a:cubicBezTo>
                <a:cubicBezTo>
                  <a:pt x="288" y="251"/>
                  <a:pt x="290" y="246"/>
                  <a:pt x="290" y="240"/>
                </a:cubicBezTo>
                <a:cubicBezTo>
                  <a:pt x="291" y="224"/>
                  <a:pt x="276" y="206"/>
                  <a:pt x="269" y="199"/>
                </a:cubicBezTo>
                <a:cubicBezTo>
                  <a:pt x="260" y="189"/>
                  <a:pt x="257" y="176"/>
                  <a:pt x="255" y="163"/>
                </a:cubicBezTo>
                <a:cubicBezTo>
                  <a:pt x="253" y="152"/>
                  <a:pt x="251" y="142"/>
                  <a:pt x="245" y="135"/>
                </a:cubicBezTo>
                <a:cubicBezTo>
                  <a:pt x="234" y="122"/>
                  <a:pt x="230" y="120"/>
                  <a:pt x="228" y="120"/>
                </a:cubicBezTo>
                <a:cubicBezTo>
                  <a:pt x="226" y="120"/>
                  <a:pt x="223" y="122"/>
                  <a:pt x="219" y="124"/>
                </a:cubicBezTo>
                <a:cubicBezTo>
                  <a:pt x="214" y="127"/>
                  <a:pt x="209" y="130"/>
                  <a:pt x="203" y="133"/>
                </a:cubicBezTo>
                <a:cubicBezTo>
                  <a:pt x="193" y="137"/>
                  <a:pt x="183" y="133"/>
                  <a:pt x="176" y="129"/>
                </a:cubicBezTo>
                <a:cubicBezTo>
                  <a:pt x="173" y="128"/>
                  <a:pt x="169" y="126"/>
                  <a:pt x="168" y="126"/>
                </a:cubicBezTo>
                <a:cubicBezTo>
                  <a:pt x="156" y="134"/>
                  <a:pt x="156" y="134"/>
                  <a:pt x="156" y="134"/>
                </a:cubicBezTo>
                <a:cubicBezTo>
                  <a:pt x="149" y="139"/>
                  <a:pt x="143" y="143"/>
                  <a:pt x="136" y="148"/>
                </a:cubicBezTo>
                <a:cubicBezTo>
                  <a:pt x="120" y="159"/>
                  <a:pt x="120" y="159"/>
                  <a:pt x="120" y="159"/>
                </a:cubicBezTo>
                <a:cubicBezTo>
                  <a:pt x="122" y="139"/>
                  <a:pt x="122" y="139"/>
                  <a:pt x="122" y="139"/>
                </a:cubicBezTo>
                <a:cubicBezTo>
                  <a:pt x="122" y="136"/>
                  <a:pt x="123" y="131"/>
                  <a:pt x="124" y="125"/>
                </a:cubicBezTo>
                <a:cubicBezTo>
                  <a:pt x="126" y="114"/>
                  <a:pt x="131" y="80"/>
                  <a:pt x="128" y="71"/>
                </a:cubicBezTo>
                <a:cubicBezTo>
                  <a:pt x="112" y="65"/>
                  <a:pt x="106" y="50"/>
                  <a:pt x="102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5" name="Freeform 628"/>
          <p:cNvSpPr>
            <a:spLocks/>
          </p:cNvSpPr>
          <p:nvPr/>
        </p:nvSpPr>
        <p:spPr bwMode="auto">
          <a:xfrm>
            <a:off x="6125294" y="3733801"/>
            <a:ext cx="123825" cy="266700"/>
          </a:xfrm>
          <a:custGeom>
            <a:avLst/>
            <a:gdLst>
              <a:gd name="T0" fmla="*/ 0 w 261"/>
              <a:gd name="T1" fmla="*/ 36 h 562"/>
              <a:gd name="T2" fmla="*/ 43 w 261"/>
              <a:gd name="T3" fmla="*/ 23 h 562"/>
              <a:gd name="T4" fmla="*/ 108 w 261"/>
              <a:gd name="T5" fmla="*/ 3 h 562"/>
              <a:gd name="T6" fmla="*/ 208 w 261"/>
              <a:gd name="T7" fmla="*/ 73 h 562"/>
              <a:gd name="T8" fmla="*/ 127 w 261"/>
              <a:gd name="T9" fmla="*/ 185 h 562"/>
              <a:gd name="T10" fmla="*/ 175 w 261"/>
              <a:gd name="T11" fmla="*/ 242 h 562"/>
              <a:gd name="T12" fmla="*/ 225 w 261"/>
              <a:gd name="T13" fmla="*/ 295 h 562"/>
              <a:gd name="T14" fmla="*/ 253 w 261"/>
              <a:gd name="T15" fmla="*/ 438 h 562"/>
              <a:gd name="T16" fmla="*/ 155 w 261"/>
              <a:gd name="T17" fmla="*/ 523 h 562"/>
              <a:gd name="T18" fmla="*/ 138 w 261"/>
              <a:gd name="T19" fmla="*/ 510 h 562"/>
              <a:gd name="T20" fmla="*/ 101 w 261"/>
              <a:gd name="T21" fmla="*/ 558 h 562"/>
              <a:gd name="T22" fmla="*/ 82 w 261"/>
              <a:gd name="T23" fmla="*/ 490 h 562"/>
              <a:gd name="T24" fmla="*/ 134 w 261"/>
              <a:gd name="T25" fmla="*/ 450 h 562"/>
              <a:gd name="T26" fmla="*/ 193 w 261"/>
              <a:gd name="T27" fmla="*/ 417 h 562"/>
              <a:gd name="T28" fmla="*/ 190 w 261"/>
              <a:gd name="T29" fmla="*/ 326 h 562"/>
              <a:gd name="T30" fmla="*/ 183 w 261"/>
              <a:gd name="T31" fmla="*/ 285 h 562"/>
              <a:gd name="T32" fmla="*/ 155 w 261"/>
              <a:gd name="T33" fmla="*/ 256 h 562"/>
              <a:gd name="T34" fmla="*/ 106 w 261"/>
              <a:gd name="T35" fmla="*/ 186 h 562"/>
              <a:gd name="T36" fmla="*/ 73 w 261"/>
              <a:gd name="T37" fmla="*/ 164 h 562"/>
              <a:gd name="T38" fmla="*/ 82 w 261"/>
              <a:gd name="T39" fmla="*/ 142 h 562"/>
              <a:gd name="T40" fmla="*/ 80 w 261"/>
              <a:gd name="T41" fmla="*/ 106 h 562"/>
              <a:gd name="T42" fmla="*/ 52 w 261"/>
              <a:gd name="T43" fmla="*/ 94 h 562"/>
              <a:gd name="T44" fmla="*/ 0 w 261"/>
              <a:gd name="T45" fmla="*/ 36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1" h="562">
                <a:moveTo>
                  <a:pt x="0" y="36"/>
                </a:moveTo>
                <a:cubicBezTo>
                  <a:pt x="5" y="19"/>
                  <a:pt x="28" y="24"/>
                  <a:pt x="43" y="23"/>
                </a:cubicBezTo>
                <a:cubicBezTo>
                  <a:pt x="65" y="22"/>
                  <a:pt x="86" y="4"/>
                  <a:pt x="108" y="3"/>
                </a:cubicBezTo>
                <a:cubicBezTo>
                  <a:pt x="166" y="0"/>
                  <a:pt x="155" y="68"/>
                  <a:pt x="208" y="73"/>
                </a:cubicBezTo>
                <a:cubicBezTo>
                  <a:pt x="169" y="77"/>
                  <a:pt x="114" y="144"/>
                  <a:pt x="127" y="185"/>
                </a:cubicBezTo>
                <a:cubicBezTo>
                  <a:pt x="132" y="200"/>
                  <a:pt x="163" y="228"/>
                  <a:pt x="175" y="242"/>
                </a:cubicBezTo>
                <a:cubicBezTo>
                  <a:pt x="192" y="263"/>
                  <a:pt x="210" y="277"/>
                  <a:pt x="225" y="295"/>
                </a:cubicBezTo>
                <a:cubicBezTo>
                  <a:pt x="261" y="337"/>
                  <a:pt x="253" y="386"/>
                  <a:pt x="253" y="438"/>
                </a:cubicBezTo>
                <a:cubicBezTo>
                  <a:pt x="253" y="492"/>
                  <a:pt x="143" y="474"/>
                  <a:pt x="155" y="523"/>
                </a:cubicBezTo>
                <a:cubicBezTo>
                  <a:pt x="150" y="518"/>
                  <a:pt x="142" y="515"/>
                  <a:pt x="138" y="510"/>
                </a:cubicBezTo>
                <a:cubicBezTo>
                  <a:pt x="148" y="528"/>
                  <a:pt x="120" y="562"/>
                  <a:pt x="101" y="558"/>
                </a:cubicBezTo>
                <a:cubicBezTo>
                  <a:pt x="77" y="552"/>
                  <a:pt x="122" y="502"/>
                  <a:pt x="82" y="490"/>
                </a:cubicBezTo>
                <a:cubicBezTo>
                  <a:pt x="100" y="477"/>
                  <a:pt x="134" y="473"/>
                  <a:pt x="134" y="450"/>
                </a:cubicBezTo>
                <a:cubicBezTo>
                  <a:pt x="134" y="439"/>
                  <a:pt x="186" y="430"/>
                  <a:pt x="193" y="417"/>
                </a:cubicBezTo>
                <a:cubicBezTo>
                  <a:pt x="204" y="398"/>
                  <a:pt x="188" y="349"/>
                  <a:pt x="190" y="326"/>
                </a:cubicBezTo>
                <a:cubicBezTo>
                  <a:pt x="192" y="309"/>
                  <a:pt x="189" y="301"/>
                  <a:pt x="183" y="285"/>
                </a:cubicBezTo>
                <a:cubicBezTo>
                  <a:pt x="178" y="270"/>
                  <a:pt x="158" y="269"/>
                  <a:pt x="155" y="256"/>
                </a:cubicBezTo>
                <a:cubicBezTo>
                  <a:pt x="150" y="229"/>
                  <a:pt x="124" y="210"/>
                  <a:pt x="106" y="186"/>
                </a:cubicBezTo>
                <a:cubicBezTo>
                  <a:pt x="99" y="176"/>
                  <a:pt x="83" y="170"/>
                  <a:pt x="73" y="164"/>
                </a:cubicBezTo>
                <a:cubicBezTo>
                  <a:pt x="45" y="147"/>
                  <a:pt x="81" y="146"/>
                  <a:pt x="82" y="142"/>
                </a:cubicBezTo>
                <a:cubicBezTo>
                  <a:pt x="85" y="122"/>
                  <a:pt x="94" y="132"/>
                  <a:pt x="80" y="106"/>
                </a:cubicBezTo>
                <a:cubicBezTo>
                  <a:pt x="74" y="92"/>
                  <a:pt x="67" y="94"/>
                  <a:pt x="52" y="94"/>
                </a:cubicBezTo>
                <a:cubicBezTo>
                  <a:pt x="20" y="94"/>
                  <a:pt x="20" y="60"/>
                  <a:pt x="0" y="36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6" name="Freeform 629"/>
          <p:cNvSpPr>
            <a:spLocks noEditPoints="1"/>
          </p:cNvSpPr>
          <p:nvPr/>
        </p:nvSpPr>
        <p:spPr bwMode="auto">
          <a:xfrm>
            <a:off x="6120531" y="3732213"/>
            <a:ext cx="144463" cy="269875"/>
          </a:xfrm>
          <a:custGeom>
            <a:avLst/>
            <a:gdLst>
              <a:gd name="T0" fmla="*/ 108 w 304"/>
              <a:gd name="T1" fmla="*/ 572 h 573"/>
              <a:gd name="T2" fmla="*/ 89 w 304"/>
              <a:gd name="T3" fmla="*/ 505 h 573"/>
              <a:gd name="T4" fmla="*/ 87 w 304"/>
              <a:gd name="T5" fmla="*/ 488 h 573"/>
              <a:gd name="T6" fmla="*/ 114 w 304"/>
              <a:gd name="T7" fmla="*/ 475 h 573"/>
              <a:gd name="T8" fmla="*/ 122 w 304"/>
              <a:gd name="T9" fmla="*/ 471 h 573"/>
              <a:gd name="T10" fmla="*/ 169 w 304"/>
              <a:gd name="T11" fmla="*/ 432 h 573"/>
              <a:gd name="T12" fmla="*/ 194 w 304"/>
              <a:gd name="T13" fmla="*/ 369 h 573"/>
              <a:gd name="T14" fmla="*/ 185 w 304"/>
              <a:gd name="T15" fmla="*/ 295 h 573"/>
              <a:gd name="T16" fmla="*/ 156 w 304"/>
              <a:gd name="T17" fmla="*/ 264 h 573"/>
              <a:gd name="T18" fmla="*/ 109 w 304"/>
              <a:gd name="T19" fmla="*/ 198 h 573"/>
              <a:gd name="T20" fmla="*/ 78 w 304"/>
              <a:gd name="T21" fmla="*/ 178 h 573"/>
              <a:gd name="T22" fmla="*/ 83 w 304"/>
              <a:gd name="T23" fmla="*/ 142 h 573"/>
              <a:gd name="T24" fmla="*/ 88 w 304"/>
              <a:gd name="T25" fmla="*/ 131 h 573"/>
              <a:gd name="T26" fmla="*/ 70 w 304"/>
              <a:gd name="T27" fmla="*/ 109 h 573"/>
              <a:gd name="T28" fmla="*/ 17 w 304"/>
              <a:gd name="T29" fmla="*/ 72 h 573"/>
              <a:gd name="T30" fmla="*/ 0 w 304"/>
              <a:gd name="T31" fmla="*/ 44 h 573"/>
              <a:gd name="T32" fmla="*/ 37 w 304"/>
              <a:gd name="T33" fmla="*/ 20 h 573"/>
              <a:gd name="T34" fmla="*/ 53 w 304"/>
              <a:gd name="T35" fmla="*/ 20 h 573"/>
              <a:gd name="T36" fmla="*/ 118 w 304"/>
              <a:gd name="T37" fmla="*/ 0 h 573"/>
              <a:gd name="T38" fmla="*/ 179 w 304"/>
              <a:gd name="T39" fmla="*/ 38 h 573"/>
              <a:gd name="T40" fmla="*/ 304 w 304"/>
              <a:gd name="T41" fmla="*/ 80 h 573"/>
              <a:gd name="T42" fmla="*/ 159 w 304"/>
              <a:gd name="T43" fmla="*/ 135 h 573"/>
              <a:gd name="T44" fmla="*/ 177 w 304"/>
              <a:gd name="T45" fmla="*/ 226 h 573"/>
              <a:gd name="T46" fmla="*/ 219 w 304"/>
              <a:gd name="T47" fmla="*/ 270 h 573"/>
              <a:gd name="T48" fmla="*/ 272 w 304"/>
              <a:gd name="T49" fmla="*/ 420 h 573"/>
              <a:gd name="T50" fmla="*/ 212 w 304"/>
              <a:gd name="T51" fmla="*/ 497 h 573"/>
              <a:gd name="T52" fmla="*/ 181 w 304"/>
              <a:gd name="T53" fmla="*/ 557 h 573"/>
              <a:gd name="T54" fmla="*/ 158 w 304"/>
              <a:gd name="T55" fmla="*/ 535 h 573"/>
              <a:gd name="T56" fmla="*/ 114 w 304"/>
              <a:gd name="T57" fmla="*/ 573 h 573"/>
              <a:gd name="T58" fmla="*/ 115 w 304"/>
              <a:gd name="T59" fmla="*/ 540 h 573"/>
              <a:gd name="T60" fmla="*/ 114 w 304"/>
              <a:gd name="T61" fmla="*/ 555 h 573"/>
              <a:gd name="T62" fmla="*/ 140 w 304"/>
              <a:gd name="T63" fmla="*/ 520 h 573"/>
              <a:gd name="T64" fmla="*/ 116 w 304"/>
              <a:gd name="T65" fmla="*/ 494 h 573"/>
              <a:gd name="T66" fmla="*/ 134 w 304"/>
              <a:gd name="T67" fmla="*/ 485 h 573"/>
              <a:gd name="T68" fmla="*/ 156 w 304"/>
              <a:gd name="T69" fmla="*/ 512 h 573"/>
              <a:gd name="T70" fmla="*/ 254 w 304"/>
              <a:gd name="T71" fmla="*/ 444 h 573"/>
              <a:gd name="T72" fmla="*/ 228 w 304"/>
              <a:gd name="T73" fmla="*/ 306 h 573"/>
              <a:gd name="T74" fmla="*/ 178 w 304"/>
              <a:gd name="T75" fmla="*/ 254 h 573"/>
              <a:gd name="T76" fmla="*/ 174 w 304"/>
              <a:gd name="T77" fmla="*/ 261 h 573"/>
              <a:gd name="T78" fmla="*/ 202 w 304"/>
              <a:gd name="T79" fmla="*/ 288 h 573"/>
              <a:gd name="T80" fmla="*/ 212 w 304"/>
              <a:gd name="T81" fmla="*/ 366 h 573"/>
              <a:gd name="T82" fmla="*/ 175 w 304"/>
              <a:gd name="T83" fmla="*/ 449 h 573"/>
              <a:gd name="T84" fmla="*/ 134 w 304"/>
              <a:gd name="T85" fmla="*/ 485 h 573"/>
              <a:gd name="T86" fmla="*/ 87 w 304"/>
              <a:gd name="T87" fmla="*/ 162 h 573"/>
              <a:gd name="T88" fmla="*/ 124 w 304"/>
              <a:gd name="T89" fmla="*/ 187 h 573"/>
              <a:gd name="T90" fmla="*/ 144 w 304"/>
              <a:gd name="T91" fmla="*/ 125 h 573"/>
              <a:gd name="T92" fmla="*/ 164 w 304"/>
              <a:gd name="T93" fmla="*/ 48 h 573"/>
              <a:gd name="T94" fmla="*/ 118 w 304"/>
              <a:gd name="T95" fmla="*/ 18 h 573"/>
              <a:gd name="T96" fmla="*/ 53 w 304"/>
              <a:gd name="T97" fmla="*/ 39 h 573"/>
              <a:gd name="T98" fmla="*/ 37 w 304"/>
              <a:gd name="T99" fmla="*/ 38 h 573"/>
              <a:gd name="T100" fmla="*/ 33 w 304"/>
              <a:gd name="T101" fmla="*/ 64 h 573"/>
              <a:gd name="T102" fmla="*/ 70 w 304"/>
              <a:gd name="T103" fmla="*/ 91 h 573"/>
              <a:gd name="T104" fmla="*/ 104 w 304"/>
              <a:gd name="T105" fmla="*/ 140 h 573"/>
              <a:gd name="T106" fmla="*/ 88 w 304"/>
              <a:gd name="T107" fmla="*/ 160 h 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4" h="573">
                <a:moveTo>
                  <a:pt x="114" y="573"/>
                </a:moveTo>
                <a:cubicBezTo>
                  <a:pt x="113" y="573"/>
                  <a:pt x="111" y="573"/>
                  <a:pt x="108" y="572"/>
                </a:cubicBezTo>
                <a:cubicBezTo>
                  <a:pt x="89" y="568"/>
                  <a:pt x="94" y="548"/>
                  <a:pt x="97" y="536"/>
                </a:cubicBezTo>
                <a:cubicBezTo>
                  <a:pt x="102" y="515"/>
                  <a:pt x="102" y="508"/>
                  <a:pt x="89" y="505"/>
                </a:cubicBezTo>
                <a:cubicBezTo>
                  <a:pt x="72" y="499"/>
                  <a:pt x="72" y="499"/>
                  <a:pt x="72" y="499"/>
                </a:cubicBezTo>
                <a:cubicBezTo>
                  <a:pt x="87" y="488"/>
                  <a:pt x="87" y="488"/>
                  <a:pt x="87" y="488"/>
                </a:cubicBezTo>
                <a:cubicBezTo>
                  <a:pt x="93" y="484"/>
                  <a:pt x="101" y="480"/>
                  <a:pt x="109" y="477"/>
                </a:cubicBezTo>
                <a:cubicBezTo>
                  <a:pt x="111" y="476"/>
                  <a:pt x="113" y="475"/>
                  <a:pt x="114" y="475"/>
                </a:cubicBezTo>
                <a:cubicBezTo>
                  <a:pt x="96" y="441"/>
                  <a:pt x="96" y="441"/>
                  <a:pt x="96" y="441"/>
                </a:cubicBezTo>
                <a:cubicBezTo>
                  <a:pt x="122" y="471"/>
                  <a:pt x="122" y="471"/>
                  <a:pt x="122" y="471"/>
                </a:cubicBezTo>
                <a:cubicBezTo>
                  <a:pt x="130" y="467"/>
                  <a:pt x="135" y="463"/>
                  <a:pt x="135" y="456"/>
                </a:cubicBezTo>
                <a:cubicBezTo>
                  <a:pt x="135" y="444"/>
                  <a:pt x="150" y="439"/>
                  <a:pt x="169" y="432"/>
                </a:cubicBezTo>
                <a:cubicBezTo>
                  <a:pt x="177" y="428"/>
                  <a:pt x="193" y="422"/>
                  <a:pt x="196" y="419"/>
                </a:cubicBezTo>
                <a:cubicBezTo>
                  <a:pt x="200" y="410"/>
                  <a:pt x="197" y="387"/>
                  <a:pt x="194" y="369"/>
                </a:cubicBezTo>
                <a:cubicBezTo>
                  <a:pt x="192" y="355"/>
                  <a:pt x="190" y="341"/>
                  <a:pt x="191" y="331"/>
                </a:cubicBezTo>
                <a:cubicBezTo>
                  <a:pt x="192" y="317"/>
                  <a:pt x="190" y="311"/>
                  <a:pt x="185" y="295"/>
                </a:cubicBezTo>
                <a:cubicBezTo>
                  <a:pt x="183" y="289"/>
                  <a:pt x="178" y="287"/>
                  <a:pt x="173" y="283"/>
                </a:cubicBezTo>
                <a:cubicBezTo>
                  <a:pt x="166" y="279"/>
                  <a:pt x="158" y="274"/>
                  <a:pt x="156" y="264"/>
                </a:cubicBezTo>
                <a:cubicBezTo>
                  <a:pt x="153" y="248"/>
                  <a:pt x="141" y="234"/>
                  <a:pt x="128" y="220"/>
                </a:cubicBezTo>
                <a:cubicBezTo>
                  <a:pt x="122" y="213"/>
                  <a:pt x="115" y="205"/>
                  <a:pt x="109" y="198"/>
                </a:cubicBezTo>
                <a:cubicBezTo>
                  <a:pt x="105" y="192"/>
                  <a:pt x="96" y="187"/>
                  <a:pt x="88" y="183"/>
                </a:cubicBezTo>
                <a:cubicBezTo>
                  <a:pt x="85" y="181"/>
                  <a:pt x="81" y="180"/>
                  <a:pt x="78" y="178"/>
                </a:cubicBezTo>
                <a:cubicBezTo>
                  <a:pt x="70" y="173"/>
                  <a:pt x="62" y="167"/>
                  <a:pt x="63" y="157"/>
                </a:cubicBezTo>
                <a:cubicBezTo>
                  <a:pt x="65" y="147"/>
                  <a:pt x="76" y="144"/>
                  <a:pt x="83" y="142"/>
                </a:cubicBezTo>
                <a:cubicBezTo>
                  <a:pt x="83" y="142"/>
                  <a:pt x="83" y="142"/>
                  <a:pt x="84" y="142"/>
                </a:cubicBezTo>
                <a:cubicBezTo>
                  <a:pt x="85" y="137"/>
                  <a:pt x="87" y="134"/>
                  <a:pt x="88" y="131"/>
                </a:cubicBezTo>
                <a:cubicBezTo>
                  <a:pt x="88" y="130"/>
                  <a:pt x="88" y="126"/>
                  <a:pt x="82" y="116"/>
                </a:cubicBezTo>
                <a:cubicBezTo>
                  <a:pt x="79" y="109"/>
                  <a:pt x="77" y="109"/>
                  <a:pt x="70" y="109"/>
                </a:cubicBezTo>
                <a:cubicBezTo>
                  <a:pt x="62" y="109"/>
                  <a:pt x="62" y="109"/>
                  <a:pt x="62" y="109"/>
                </a:cubicBezTo>
                <a:cubicBezTo>
                  <a:pt x="35" y="109"/>
                  <a:pt x="25" y="89"/>
                  <a:pt x="17" y="72"/>
                </a:cubicBezTo>
                <a:cubicBezTo>
                  <a:pt x="13" y="64"/>
                  <a:pt x="9" y="55"/>
                  <a:pt x="3" y="48"/>
                </a:cubicBezTo>
                <a:cubicBezTo>
                  <a:pt x="0" y="44"/>
                  <a:pt x="0" y="44"/>
                  <a:pt x="0" y="44"/>
                </a:cubicBezTo>
                <a:cubicBezTo>
                  <a:pt x="1" y="40"/>
                  <a:pt x="1" y="40"/>
                  <a:pt x="1" y="40"/>
                </a:cubicBezTo>
                <a:cubicBezTo>
                  <a:pt x="7" y="20"/>
                  <a:pt x="29" y="20"/>
                  <a:pt x="3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3" y="20"/>
                  <a:pt x="53" y="20"/>
                  <a:pt x="53" y="20"/>
                </a:cubicBezTo>
                <a:cubicBezTo>
                  <a:pt x="62" y="20"/>
                  <a:pt x="72" y="15"/>
                  <a:pt x="82" y="11"/>
                </a:cubicBezTo>
                <a:cubicBezTo>
                  <a:pt x="93" y="5"/>
                  <a:pt x="105" y="0"/>
                  <a:pt x="118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54" y="0"/>
                  <a:pt x="168" y="20"/>
                  <a:pt x="179" y="38"/>
                </a:cubicBezTo>
                <a:cubicBezTo>
                  <a:pt x="190" y="54"/>
                  <a:pt x="198" y="68"/>
                  <a:pt x="219" y="70"/>
                </a:cubicBezTo>
                <a:cubicBezTo>
                  <a:pt x="304" y="80"/>
                  <a:pt x="304" y="80"/>
                  <a:pt x="304" y="80"/>
                </a:cubicBezTo>
                <a:cubicBezTo>
                  <a:pt x="219" y="88"/>
                  <a:pt x="219" y="88"/>
                  <a:pt x="219" y="88"/>
                </a:cubicBezTo>
                <a:cubicBezTo>
                  <a:pt x="201" y="90"/>
                  <a:pt x="175" y="110"/>
                  <a:pt x="159" y="135"/>
                </a:cubicBezTo>
                <a:cubicBezTo>
                  <a:pt x="146" y="155"/>
                  <a:pt x="141" y="175"/>
                  <a:pt x="146" y="188"/>
                </a:cubicBezTo>
                <a:cubicBezTo>
                  <a:pt x="148" y="197"/>
                  <a:pt x="165" y="215"/>
                  <a:pt x="177" y="226"/>
                </a:cubicBezTo>
                <a:cubicBezTo>
                  <a:pt x="183" y="233"/>
                  <a:pt x="188" y="238"/>
                  <a:pt x="192" y="242"/>
                </a:cubicBezTo>
                <a:cubicBezTo>
                  <a:pt x="201" y="253"/>
                  <a:pt x="210" y="262"/>
                  <a:pt x="219" y="270"/>
                </a:cubicBezTo>
                <a:cubicBezTo>
                  <a:pt x="227" y="278"/>
                  <a:pt x="235" y="286"/>
                  <a:pt x="242" y="295"/>
                </a:cubicBezTo>
                <a:cubicBezTo>
                  <a:pt x="275" y="333"/>
                  <a:pt x="274" y="377"/>
                  <a:pt x="272" y="420"/>
                </a:cubicBezTo>
                <a:cubicBezTo>
                  <a:pt x="272" y="428"/>
                  <a:pt x="272" y="436"/>
                  <a:pt x="272" y="444"/>
                </a:cubicBezTo>
                <a:cubicBezTo>
                  <a:pt x="272" y="478"/>
                  <a:pt x="239" y="489"/>
                  <a:pt x="212" y="497"/>
                </a:cubicBezTo>
                <a:cubicBezTo>
                  <a:pt x="180" y="508"/>
                  <a:pt x="170" y="513"/>
                  <a:pt x="174" y="527"/>
                </a:cubicBezTo>
                <a:cubicBezTo>
                  <a:pt x="181" y="557"/>
                  <a:pt x="181" y="557"/>
                  <a:pt x="181" y="557"/>
                </a:cubicBezTo>
                <a:cubicBezTo>
                  <a:pt x="158" y="536"/>
                  <a:pt x="158" y="536"/>
                  <a:pt x="158" y="536"/>
                </a:cubicBezTo>
                <a:cubicBezTo>
                  <a:pt x="158" y="536"/>
                  <a:pt x="158" y="535"/>
                  <a:pt x="158" y="535"/>
                </a:cubicBezTo>
                <a:cubicBezTo>
                  <a:pt x="156" y="539"/>
                  <a:pt x="155" y="543"/>
                  <a:pt x="152" y="547"/>
                </a:cubicBezTo>
                <a:cubicBezTo>
                  <a:pt x="145" y="560"/>
                  <a:pt x="130" y="573"/>
                  <a:pt x="114" y="573"/>
                </a:cubicBezTo>
                <a:close/>
                <a:moveTo>
                  <a:pt x="111" y="496"/>
                </a:moveTo>
                <a:cubicBezTo>
                  <a:pt x="123" y="509"/>
                  <a:pt x="118" y="528"/>
                  <a:pt x="115" y="540"/>
                </a:cubicBezTo>
                <a:cubicBezTo>
                  <a:pt x="114" y="545"/>
                  <a:pt x="112" y="553"/>
                  <a:pt x="113" y="555"/>
                </a:cubicBezTo>
                <a:cubicBezTo>
                  <a:pt x="114" y="555"/>
                  <a:pt x="114" y="555"/>
                  <a:pt x="114" y="555"/>
                </a:cubicBezTo>
                <a:cubicBezTo>
                  <a:pt x="121" y="555"/>
                  <a:pt x="131" y="547"/>
                  <a:pt x="137" y="538"/>
                </a:cubicBezTo>
                <a:cubicBezTo>
                  <a:pt x="140" y="531"/>
                  <a:pt x="142" y="524"/>
                  <a:pt x="140" y="520"/>
                </a:cubicBezTo>
                <a:cubicBezTo>
                  <a:pt x="123" y="491"/>
                  <a:pt x="123" y="491"/>
                  <a:pt x="123" y="491"/>
                </a:cubicBezTo>
                <a:cubicBezTo>
                  <a:pt x="121" y="492"/>
                  <a:pt x="118" y="493"/>
                  <a:pt x="116" y="494"/>
                </a:cubicBezTo>
                <a:cubicBezTo>
                  <a:pt x="114" y="495"/>
                  <a:pt x="113" y="496"/>
                  <a:pt x="111" y="496"/>
                </a:cubicBezTo>
                <a:close/>
                <a:moveTo>
                  <a:pt x="134" y="485"/>
                </a:moveTo>
                <a:cubicBezTo>
                  <a:pt x="155" y="510"/>
                  <a:pt x="155" y="510"/>
                  <a:pt x="155" y="510"/>
                </a:cubicBezTo>
                <a:cubicBezTo>
                  <a:pt x="155" y="511"/>
                  <a:pt x="156" y="511"/>
                  <a:pt x="156" y="512"/>
                </a:cubicBezTo>
                <a:cubicBezTo>
                  <a:pt x="163" y="494"/>
                  <a:pt x="186" y="486"/>
                  <a:pt x="206" y="480"/>
                </a:cubicBezTo>
                <a:cubicBezTo>
                  <a:pt x="235" y="471"/>
                  <a:pt x="254" y="463"/>
                  <a:pt x="254" y="444"/>
                </a:cubicBezTo>
                <a:cubicBezTo>
                  <a:pt x="254" y="436"/>
                  <a:pt x="254" y="428"/>
                  <a:pt x="254" y="420"/>
                </a:cubicBezTo>
                <a:cubicBezTo>
                  <a:pt x="255" y="377"/>
                  <a:pt x="256" y="340"/>
                  <a:pt x="228" y="306"/>
                </a:cubicBezTo>
                <a:cubicBezTo>
                  <a:pt x="221" y="298"/>
                  <a:pt x="214" y="291"/>
                  <a:pt x="206" y="284"/>
                </a:cubicBezTo>
                <a:cubicBezTo>
                  <a:pt x="197" y="275"/>
                  <a:pt x="187" y="266"/>
                  <a:pt x="178" y="254"/>
                </a:cubicBezTo>
                <a:cubicBezTo>
                  <a:pt x="175" y="252"/>
                  <a:pt x="173" y="248"/>
                  <a:pt x="169" y="245"/>
                </a:cubicBezTo>
                <a:cubicBezTo>
                  <a:pt x="172" y="250"/>
                  <a:pt x="173" y="255"/>
                  <a:pt x="174" y="261"/>
                </a:cubicBezTo>
                <a:cubicBezTo>
                  <a:pt x="175" y="263"/>
                  <a:pt x="179" y="265"/>
                  <a:pt x="183" y="267"/>
                </a:cubicBezTo>
                <a:cubicBezTo>
                  <a:pt x="189" y="272"/>
                  <a:pt x="198" y="277"/>
                  <a:pt x="202" y="288"/>
                </a:cubicBezTo>
                <a:cubicBezTo>
                  <a:pt x="208" y="305"/>
                  <a:pt x="211" y="314"/>
                  <a:pt x="210" y="333"/>
                </a:cubicBezTo>
                <a:cubicBezTo>
                  <a:pt x="209" y="341"/>
                  <a:pt x="210" y="353"/>
                  <a:pt x="212" y="366"/>
                </a:cubicBezTo>
                <a:cubicBezTo>
                  <a:pt x="216" y="389"/>
                  <a:pt x="220" y="413"/>
                  <a:pt x="211" y="428"/>
                </a:cubicBezTo>
                <a:cubicBezTo>
                  <a:pt x="206" y="437"/>
                  <a:pt x="192" y="442"/>
                  <a:pt x="175" y="449"/>
                </a:cubicBezTo>
                <a:cubicBezTo>
                  <a:pt x="168" y="452"/>
                  <a:pt x="157" y="456"/>
                  <a:pt x="153" y="459"/>
                </a:cubicBezTo>
                <a:cubicBezTo>
                  <a:pt x="152" y="471"/>
                  <a:pt x="144" y="480"/>
                  <a:pt x="134" y="485"/>
                </a:cubicBezTo>
                <a:close/>
                <a:moveTo>
                  <a:pt x="85" y="161"/>
                </a:moveTo>
                <a:cubicBezTo>
                  <a:pt x="86" y="161"/>
                  <a:pt x="87" y="161"/>
                  <a:pt x="87" y="162"/>
                </a:cubicBezTo>
                <a:cubicBezTo>
                  <a:pt x="90" y="164"/>
                  <a:pt x="93" y="165"/>
                  <a:pt x="97" y="167"/>
                </a:cubicBezTo>
                <a:cubicBezTo>
                  <a:pt x="107" y="172"/>
                  <a:pt x="118" y="178"/>
                  <a:pt x="124" y="187"/>
                </a:cubicBezTo>
                <a:cubicBezTo>
                  <a:pt x="125" y="188"/>
                  <a:pt x="126" y="189"/>
                  <a:pt x="127" y="191"/>
                </a:cubicBezTo>
                <a:cubicBezTo>
                  <a:pt x="122" y="172"/>
                  <a:pt x="128" y="149"/>
                  <a:pt x="144" y="125"/>
                </a:cubicBezTo>
                <a:cubicBezTo>
                  <a:pt x="155" y="108"/>
                  <a:pt x="172" y="90"/>
                  <a:pt x="191" y="79"/>
                </a:cubicBezTo>
                <a:cubicBezTo>
                  <a:pt x="179" y="71"/>
                  <a:pt x="171" y="59"/>
                  <a:pt x="164" y="48"/>
                </a:cubicBezTo>
                <a:cubicBezTo>
                  <a:pt x="153" y="31"/>
                  <a:pt x="144" y="18"/>
                  <a:pt x="121" y="18"/>
                </a:cubicBezTo>
                <a:cubicBezTo>
                  <a:pt x="118" y="18"/>
                  <a:pt x="118" y="18"/>
                  <a:pt x="118" y="18"/>
                </a:cubicBezTo>
                <a:cubicBezTo>
                  <a:pt x="109" y="18"/>
                  <a:pt x="100" y="23"/>
                  <a:pt x="89" y="27"/>
                </a:cubicBezTo>
                <a:cubicBezTo>
                  <a:pt x="78" y="33"/>
                  <a:pt x="66" y="38"/>
                  <a:pt x="53" y="39"/>
                </a:cubicBezTo>
                <a:cubicBezTo>
                  <a:pt x="50" y="39"/>
                  <a:pt x="50" y="39"/>
                  <a:pt x="50" y="39"/>
                </a:cubicBezTo>
                <a:cubicBezTo>
                  <a:pt x="37" y="38"/>
                  <a:pt x="37" y="38"/>
                  <a:pt x="37" y="38"/>
                </a:cubicBezTo>
                <a:cubicBezTo>
                  <a:pt x="28" y="38"/>
                  <a:pt x="23" y="40"/>
                  <a:pt x="21" y="41"/>
                </a:cubicBezTo>
                <a:cubicBezTo>
                  <a:pt x="26" y="49"/>
                  <a:pt x="30" y="57"/>
                  <a:pt x="33" y="64"/>
                </a:cubicBezTo>
                <a:cubicBezTo>
                  <a:pt x="42" y="82"/>
                  <a:pt x="47" y="91"/>
                  <a:pt x="62" y="91"/>
                </a:cubicBezTo>
                <a:cubicBezTo>
                  <a:pt x="70" y="91"/>
                  <a:pt x="70" y="91"/>
                  <a:pt x="70" y="91"/>
                </a:cubicBezTo>
                <a:cubicBezTo>
                  <a:pt x="80" y="91"/>
                  <a:pt x="91" y="92"/>
                  <a:pt x="99" y="108"/>
                </a:cubicBezTo>
                <a:cubicBezTo>
                  <a:pt x="107" y="125"/>
                  <a:pt x="109" y="131"/>
                  <a:pt x="104" y="140"/>
                </a:cubicBezTo>
                <a:cubicBezTo>
                  <a:pt x="103" y="142"/>
                  <a:pt x="102" y="144"/>
                  <a:pt x="101" y="149"/>
                </a:cubicBezTo>
                <a:cubicBezTo>
                  <a:pt x="100" y="156"/>
                  <a:pt x="94" y="158"/>
                  <a:pt x="88" y="160"/>
                </a:cubicBezTo>
                <a:cubicBezTo>
                  <a:pt x="87" y="160"/>
                  <a:pt x="86" y="160"/>
                  <a:pt x="85" y="16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7" name="Freeform 630"/>
          <p:cNvSpPr>
            <a:spLocks/>
          </p:cNvSpPr>
          <p:nvPr/>
        </p:nvSpPr>
        <p:spPr bwMode="auto">
          <a:xfrm>
            <a:off x="6004642" y="4049714"/>
            <a:ext cx="198437" cy="200025"/>
          </a:xfrm>
          <a:custGeom>
            <a:avLst/>
            <a:gdLst>
              <a:gd name="T0" fmla="*/ 0 w 419"/>
              <a:gd name="T1" fmla="*/ 3 h 421"/>
              <a:gd name="T2" fmla="*/ 58 w 419"/>
              <a:gd name="T3" fmla="*/ 16 h 421"/>
              <a:gd name="T4" fmla="*/ 113 w 419"/>
              <a:gd name="T5" fmla="*/ 57 h 421"/>
              <a:gd name="T6" fmla="*/ 213 w 419"/>
              <a:gd name="T7" fmla="*/ 126 h 421"/>
              <a:gd name="T8" fmla="*/ 284 w 419"/>
              <a:gd name="T9" fmla="*/ 196 h 421"/>
              <a:gd name="T10" fmla="*/ 304 w 419"/>
              <a:gd name="T11" fmla="*/ 215 h 421"/>
              <a:gd name="T12" fmla="*/ 319 w 419"/>
              <a:gd name="T13" fmla="*/ 242 h 421"/>
              <a:gd name="T14" fmla="*/ 351 w 419"/>
              <a:gd name="T15" fmla="*/ 293 h 421"/>
              <a:gd name="T16" fmla="*/ 388 w 419"/>
              <a:gd name="T17" fmla="*/ 419 h 421"/>
              <a:gd name="T18" fmla="*/ 347 w 419"/>
              <a:gd name="T19" fmla="*/ 421 h 421"/>
              <a:gd name="T20" fmla="*/ 247 w 419"/>
              <a:gd name="T21" fmla="*/ 328 h 421"/>
              <a:gd name="T22" fmla="*/ 201 w 419"/>
              <a:gd name="T23" fmla="*/ 268 h 421"/>
              <a:gd name="T24" fmla="*/ 162 w 419"/>
              <a:gd name="T25" fmla="*/ 205 h 421"/>
              <a:gd name="T26" fmla="*/ 132 w 419"/>
              <a:gd name="T27" fmla="*/ 144 h 421"/>
              <a:gd name="T28" fmla="*/ 106 w 419"/>
              <a:gd name="T29" fmla="*/ 127 h 421"/>
              <a:gd name="T30" fmla="*/ 89 w 419"/>
              <a:gd name="T31" fmla="*/ 103 h 421"/>
              <a:gd name="T32" fmla="*/ 0 w 419"/>
              <a:gd name="T33" fmla="*/ 3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19" h="421">
                <a:moveTo>
                  <a:pt x="0" y="3"/>
                </a:moveTo>
                <a:cubicBezTo>
                  <a:pt x="21" y="0"/>
                  <a:pt x="38" y="14"/>
                  <a:pt x="58" y="16"/>
                </a:cubicBezTo>
                <a:cubicBezTo>
                  <a:pt x="96" y="21"/>
                  <a:pt x="87" y="32"/>
                  <a:pt x="113" y="57"/>
                </a:cubicBezTo>
                <a:cubicBezTo>
                  <a:pt x="129" y="73"/>
                  <a:pt x="199" y="132"/>
                  <a:pt x="213" y="126"/>
                </a:cubicBezTo>
                <a:cubicBezTo>
                  <a:pt x="229" y="161"/>
                  <a:pt x="302" y="158"/>
                  <a:pt x="284" y="196"/>
                </a:cubicBezTo>
                <a:cubicBezTo>
                  <a:pt x="301" y="184"/>
                  <a:pt x="323" y="199"/>
                  <a:pt x="304" y="215"/>
                </a:cubicBezTo>
                <a:cubicBezTo>
                  <a:pt x="301" y="225"/>
                  <a:pt x="302" y="236"/>
                  <a:pt x="319" y="242"/>
                </a:cubicBezTo>
                <a:cubicBezTo>
                  <a:pt x="340" y="248"/>
                  <a:pt x="349" y="278"/>
                  <a:pt x="351" y="293"/>
                </a:cubicBezTo>
                <a:cubicBezTo>
                  <a:pt x="419" y="287"/>
                  <a:pt x="391" y="379"/>
                  <a:pt x="388" y="419"/>
                </a:cubicBezTo>
                <a:cubicBezTo>
                  <a:pt x="373" y="409"/>
                  <a:pt x="348" y="404"/>
                  <a:pt x="347" y="421"/>
                </a:cubicBezTo>
                <a:cubicBezTo>
                  <a:pt x="313" y="389"/>
                  <a:pt x="279" y="361"/>
                  <a:pt x="247" y="328"/>
                </a:cubicBezTo>
                <a:cubicBezTo>
                  <a:pt x="228" y="308"/>
                  <a:pt x="213" y="294"/>
                  <a:pt x="201" y="268"/>
                </a:cubicBezTo>
                <a:cubicBezTo>
                  <a:pt x="192" y="247"/>
                  <a:pt x="183" y="217"/>
                  <a:pt x="162" y="205"/>
                </a:cubicBezTo>
                <a:cubicBezTo>
                  <a:pt x="138" y="190"/>
                  <a:pt x="148" y="165"/>
                  <a:pt x="132" y="144"/>
                </a:cubicBezTo>
                <a:cubicBezTo>
                  <a:pt x="124" y="135"/>
                  <a:pt x="117" y="132"/>
                  <a:pt x="106" y="127"/>
                </a:cubicBezTo>
                <a:cubicBezTo>
                  <a:pt x="86" y="119"/>
                  <a:pt x="101" y="117"/>
                  <a:pt x="89" y="103"/>
                </a:cubicBezTo>
                <a:cubicBezTo>
                  <a:pt x="59" y="69"/>
                  <a:pt x="16" y="49"/>
                  <a:pt x="0" y="3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8" name="Freeform 631"/>
          <p:cNvSpPr>
            <a:spLocks noEditPoints="1"/>
          </p:cNvSpPr>
          <p:nvPr/>
        </p:nvSpPr>
        <p:spPr bwMode="auto">
          <a:xfrm>
            <a:off x="5998293" y="4046539"/>
            <a:ext cx="201612" cy="212725"/>
          </a:xfrm>
          <a:custGeom>
            <a:avLst/>
            <a:gdLst>
              <a:gd name="T0" fmla="*/ 354 w 424"/>
              <a:gd name="T1" fmla="*/ 436 h 449"/>
              <a:gd name="T2" fmla="*/ 254 w 424"/>
              <a:gd name="T3" fmla="*/ 343 h 449"/>
              <a:gd name="T4" fmla="*/ 206 w 424"/>
              <a:gd name="T5" fmla="*/ 280 h 449"/>
              <a:gd name="T6" fmla="*/ 170 w 424"/>
              <a:gd name="T7" fmla="*/ 220 h 449"/>
              <a:gd name="T8" fmla="*/ 137 w 424"/>
              <a:gd name="T9" fmla="*/ 158 h 449"/>
              <a:gd name="T10" fmla="*/ 98 w 424"/>
              <a:gd name="T11" fmla="*/ 124 h 449"/>
              <a:gd name="T12" fmla="*/ 63 w 424"/>
              <a:gd name="T13" fmla="*/ 87 h 449"/>
              <a:gd name="T14" fmla="*/ 0 w 424"/>
              <a:gd name="T15" fmla="*/ 3 h 449"/>
              <a:gd name="T16" fmla="*/ 50 w 424"/>
              <a:gd name="T17" fmla="*/ 9 h 449"/>
              <a:gd name="T18" fmla="*/ 116 w 424"/>
              <a:gd name="T19" fmla="*/ 39 h 449"/>
              <a:gd name="T20" fmla="*/ 224 w 424"/>
              <a:gd name="T21" fmla="*/ 125 h 449"/>
              <a:gd name="T22" fmla="*/ 235 w 424"/>
              <a:gd name="T23" fmla="*/ 130 h 449"/>
              <a:gd name="T24" fmla="*/ 307 w 424"/>
              <a:gd name="T25" fmla="*/ 184 h 449"/>
              <a:gd name="T26" fmla="*/ 333 w 424"/>
              <a:gd name="T27" fmla="*/ 204 h 449"/>
              <a:gd name="T28" fmla="*/ 325 w 424"/>
              <a:gd name="T29" fmla="*/ 235 h 449"/>
              <a:gd name="T30" fmla="*/ 371 w 424"/>
              <a:gd name="T31" fmla="*/ 292 h 449"/>
              <a:gd name="T32" fmla="*/ 413 w 424"/>
              <a:gd name="T33" fmla="*/ 403 h 449"/>
              <a:gd name="T34" fmla="*/ 409 w 424"/>
              <a:gd name="T35" fmla="*/ 444 h 449"/>
              <a:gd name="T36" fmla="*/ 374 w 424"/>
              <a:gd name="T37" fmla="*/ 427 h 449"/>
              <a:gd name="T38" fmla="*/ 368 w 424"/>
              <a:gd name="T39" fmla="*/ 449 h 449"/>
              <a:gd name="T40" fmla="*/ 74 w 424"/>
              <a:gd name="T41" fmla="*/ 73 h 449"/>
              <a:gd name="T42" fmla="*/ 116 w 424"/>
              <a:gd name="T43" fmla="*/ 123 h 449"/>
              <a:gd name="T44" fmla="*/ 152 w 424"/>
              <a:gd name="T45" fmla="*/ 146 h 449"/>
              <a:gd name="T46" fmla="*/ 180 w 424"/>
              <a:gd name="T47" fmla="*/ 205 h 449"/>
              <a:gd name="T48" fmla="*/ 223 w 424"/>
              <a:gd name="T49" fmla="*/ 272 h 449"/>
              <a:gd name="T50" fmla="*/ 267 w 424"/>
              <a:gd name="T51" fmla="*/ 330 h 449"/>
              <a:gd name="T52" fmla="*/ 358 w 424"/>
              <a:gd name="T53" fmla="*/ 414 h 449"/>
              <a:gd name="T54" fmla="*/ 395 w 424"/>
              <a:gd name="T55" fmla="*/ 401 h 449"/>
              <a:gd name="T56" fmla="*/ 365 w 424"/>
              <a:gd name="T57" fmla="*/ 310 h 449"/>
              <a:gd name="T58" fmla="*/ 355 w 424"/>
              <a:gd name="T59" fmla="*/ 302 h 449"/>
              <a:gd name="T60" fmla="*/ 309 w 424"/>
              <a:gd name="T61" fmla="*/ 243 h 449"/>
              <a:gd name="T62" fmla="*/ 310 w 424"/>
              <a:gd name="T63" fmla="*/ 217 h 449"/>
              <a:gd name="T64" fmla="*/ 315 w 424"/>
              <a:gd name="T65" fmla="*/ 210 h 449"/>
              <a:gd name="T66" fmla="*/ 274 w 424"/>
              <a:gd name="T67" fmla="*/ 232 h 449"/>
              <a:gd name="T68" fmla="*/ 290 w 424"/>
              <a:gd name="T69" fmla="*/ 191 h 449"/>
              <a:gd name="T70" fmla="*/ 221 w 424"/>
              <a:gd name="T71" fmla="*/ 143 h 449"/>
              <a:gd name="T72" fmla="*/ 102 w 424"/>
              <a:gd name="T73" fmla="*/ 50 h 449"/>
              <a:gd name="T74" fmla="*/ 44 w 424"/>
              <a:gd name="T75" fmla="*/ 26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24" h="449">
                <a:moveTo>
                  <a:pt x="368" y="449"/>
                </a:moveTo>
                <a:cubicBezTo>
                  <a:pt x="354" y="436"/>
                  <a:pt x="354" y="436"/>
                  <a:pt x="354" y="436"/>
                </a:cubicBezTo>
                <a:cubicBezTo>
                  <a:pt x="341" y="424"/>
                  <a:pt x="329" y="413"/>
                  <a:pt x="316" y="402"/>
                </a:cubicBezTo>
                <a:cubicBezTo>
                  <a:pt x="295" y="383"/>
                  <a:pt x="274" y="364"/>
                  <a:pt x="254" y="343"/>
                </a:cubicBezTo>
                <a:cubicBezTo>
                  <a:pt x="249" y="338"/>
                  <a:pt x="249" y="338"/>
                  <a:pt x="249" y="338"/>
                </a:cubicBezTo>
                <a:cubicBezTo>
                  <a:pt x="231" y="319"/>
                  <a:pt x="217" y="305"/>
                  <a:pt x="206" y="280"/>
                </a:cubicBezTo>
                <a:cubicBezTo>
                  <a:pt x="204" y="276"/>
                  <a:pt x="203" y="272"/>
                  <a:pt x="201" y="269"/>
                </a:cubicBezTo>
                <a:cubicBezTo>
                  <a:pt x="194" y="250"/>
                  <a:pt x="185" y="229"/>
                  <a:pt x="170" y="220"/>
                </a:cubicBezTo>
                <a:cubicBezTo>
                  <a:pt x="153" y="210"/>
                  <a:pt x="150" y="195"/>
                  <a:pt x="147" y="182"/>
                </a:cubicBezTo>
                <a:cubicBezTo>
                  <a:pt x="145" y="173"/>
                  <a:pt x="143" y="165"/>
                  <a:pt x="137" y="158"/>
                </a:cubicBezTo>
                <a:cubicBezTo>
                  <a:pt x="132" y="151"/>
                  <a:pt x="127" y="148"/>
                  <a:pt x="116" y="144"/>
                </a:cubicBezTo>
                <a:cubicBezTo>
                  <a:pt x="103" y="139"/>
                  <a:pt x="99" y="134"/>
                  <a:pt x="98" y="124"/>
                </a:cubicBezTo>
                <a:cubicBezTo>
                  <a:pt x="98" y="122"/>
                  <a:pt x="98" y="121"/>
                  <a:pt x="95" y="117"/>
                </a:cubicBezTo>
                <a:cubicBezTo>
                  <a:pt x="85" y="106"/>
                  <a:pt x="74" y="97"/>
                  <a:pt x="63" y="87"/>
                </a:cubicBezTo>
                <a:cubicBezTo>
                  <a:pt x="39" y="67"/>
                  <a:pt x="15" y="47"/>
                  <a:pt x="4" y="14"/>
                </a:cubicBezTo>
                <a:cubicBezTo>
                  <a:pt x="0" y="3"/>
                  <a:pt x="0" y="3"/>
                  <a:pt x="0" y="3"/>
                </a:cubicBezTo>
                <a:cubicBezTo>
                  <a:pt x="12" y="2"/>
                  <a:pt x="12" y="2"/>
                  <a:pt x="12" y="2"/>
                </a:cubicBezTo>
                <a:cubicBezTo>
                  <a:pt x="26" y="0"/>
                  <a:pt x="39" y="4"/>
                  <a:pt x="50" y="9"/>
                </a:cubicBezTo>
                <a:cubicBezTo>
                  <a:pt x="58" y="12"/>
                  <a:pt x="65" y="14"/>
                  <a:pt x="72" y="15"/>
                </a:cubicBezTo>
                <a:cubicBezTo>
                  <a:pt x="100" y="18"/>
                  <a:pt x="107" y="26"/>
                  <a:pt x="116" y="39"/>
                </a:cubicBezTo>
                <a:cubicBezTo>
                  <a:pt x="120" y="45"/>
                  <a:pt x="125" y="51"/>
                  <a:pt x="132" y="58"/>
                </a:cubicBezTo>
                <a:cubicBezTo>
                  <a:pt x="156" y="81"/>
                  <a:pt x="212" y="125"/>
                  <a:pt x="224" y="125"/>
                </a:cubicBezTo>
                <a:cubicBezTo>
                  <a:pt x="232" y="121"/>
                  <a:pt x="232" y="121"/>
                  <a:pt x="232" y="121"/>
                </a:cubicBezTo>
                <a:cubicBezTo>
                  <a:pt x="235" y="130"/>
                  <a:pt x="235" y="130"/>
                  <a:pt x="235" y="130"/>
                </a:cubicBezTo>
                <a:cubicBezTo>
                  <a:pt x="240" y="142"/>
                  <a:pt x="256" y="149"/>
                  <a:pt x="271" y="156"/>
                </a:cubicBezTo>
                <a:cubicBezTo>
                  <a:pt x="287" y="164"/>
                  <a:pt x="302" y="171"/>
                  <a:pt x="307" y="184"/>
                </a:cubicBezTo>
                <a:cubicBezTo>
                  <a:pt x="308" y="186"/>
                  <a:pt x="309" y="188"/>
                  <a:pt x="309" y="190"/>
                </a:cubicBezTo>
                <a:cubicBezTo>
                  <a:pt x="320" y="190"/>
                  <a:pt x="329" y="195"/>
                  <a:pt x="333" y="204"/>
                </a:cubicBezTo>
                <a:cubicBezTo>
                  <a:pt x="334" y="208"/>
                  <a:pt x="336" y="218"/>
                  <a:pt x="325" y="228"/>
                </a:cubicBezTo>
                <a:cubicBezTo>
                  <a:pt x="325" y="230"/>
                  <a:pt x="325" y="233"/>
                  <a:pt x="325" y="235"/>
                </a:cubicBezTo>
                <a:cubicBezTo>
                  <a:pt x="327" y="238"/>
                  <a:pt x="332" y="240"/>
                  <a:pt x="335" y="241"/>
                </a:cubicBezTo>
                <a:cubicBezTo>
                  <a:pt x="359" y="248"/>
                  <a:pt x="368" y="277"/>
                  <a:pt x="371" y="292"/>
                </a:cubicBezTo>
                <a:cubicBezTo>
                  <a:pt x="386" y="292"/>
                  <a:pt x="397" y="297"/>
                  <a:pt x="405" y="306"/>
                </a:cubicBezTo>
                <a:cubicBezTo>
                  <a:pt x="424" y="328"/>
                  <a:pt x="418" y="370"/>
                  <a:pt x="413" y="403"/>
                </a:cubicBezTo>
                <a:cubicBezTo>
                  <a:pt x="412" y="413"/>
                  <a:pt x="411" y="421"/>
                  <a:pt x="410" y="428"/>
                </a:cubicBezTo>
                <a:cubicBezTo>
                  <a:pt x="409" y="444"/>
                  <a:pt x="409" y="444"/>
                  <a:pt x="409" y="444"/>
                </a:cubicBezTo>
                <a:cubicBezTo>
                  <a:pt x="396" y="435"/>
                  <a:pt x="396" y="435"/>
                  <a:pt x="396" y="435"/>
                </a:cubicBezTo>
                <a:cubicBezTo>
                  <a:pt x="389" y="430"/>
                  <a:pt x="381" y="427"/>
                  <a:pt x="374" y="427"/>
                </a:cubicBezTo>
                <a:cubicBezTo>
                  <a:pt x="370" y="427"/>
                  <a:pt x="370" y="428"/>
                  <a:pt x="370" y="429"/>
                </a:cubicBezTo>
                <a:lnTo>
                  <a:pt x="368" y="449"/>
                </a:lnTo>
                <a:close/>
                <a:moveTo>
                  <a:pt x="27" y="21"/>
                </a:moveTo>
                <a:cubicBezTo>
                  <a:pt x="38" y="42"/>
                  <a:pt x="56" y="57"/>
                  <a:pt x="74" y="73"/>
                </a:cubicBezTo>
                <a:cubicBezTo>
                  <a:pt x="86" y="83"/>
                  <a:pt x="98" y="93"/>
                  <a:pt x="109" y="105"/>
                </a:cubicBezTo>
                <a:cubicBezTo>
                  <a:pt x="115" y="112"/>
                  <a:pt x="116" y="118"/>
                  <a:pt x="116" y="123"/>
                </a:cubicBezTo>
                <a:cubicBezTo>
                  <a:pt x="116" y="124"/>
                  <a:pt x="118" y="125"/>
                  <a:pt x="123" y="127"/>
                </a:cubicBezTo>
                <a:cubicBezTo>
                  <a:pt x="134" y="132"/>
                  <a:pt x="143" y="135"/>
                  <a:pt x="152" y="146"/>
                </a:cubicBezTo>
                <a:cubicBezTo>
                  <a:pt x="160" y="157"/>
                  <a:pt x="162" y="168"/>
                  <a:pt x="164" y="178"/>
                </a:cubicBezTo>
                <a:cubicBezTo>
                  <a:pt x="167" y="189"/>
                  <a:pt x="169" y="198"/>
                  <a:pt x="180" y="205"/>
                </a:cubicBezTo>
                <a:cubicBezTo>
                  <a:pt x="200" y="217"/>
                  <a:pt x="210" y="242"/>
                  <a:pt x="218" y="262"/>
                </a:cubicBezTo>
                <a:cubicBezTo>
                  <a:pt x="220" y="265"/>
                  <a:pt x="221" y="269"/>
                  <a:pt x="223" y="272"/>
                </a:cubicBezTo>
                <a:cubicBezTo>
                  <a:pt x="233" y="294"/>
                  <a:pt x="245" y="307"/>
                  <a:pt x="262" y="325"/>
                </a:cubicBezTo>
                <a:cubicBezTo>
                  <a:pt x="267" y="330"/>
                  <a:pt x="267" y="330"/>
                  <a:pt x="267" y="330"/>
                </a:cubicBezTo>
                <a:cubicBezTo>
                  <a:pt x="286" y="350"/>
                  <a:pt x="307" y="368"/>
                  <a:pt x="328" y="388"/>
                </a:cubicBezTo>
                <a:cubicBezTo>
                  <a:pt x="338" y="396"/>
                  <a:pt x="348" y="405"/>
                  <a:pt x="358" y="414"/>
                </a:cubicBezTo>
                <a:cubicBezTo>
                  <a:pt x="365" y="408"/>
                  <a:pt x="379" y="407"/>
                  <a:pt x="394" y="413"/>
                </a:cubicBezTo>
                <a:cubicBezTo>
                  <a:pt x="394" y="409"/>
                  <a:pt x="395" y="405"/>
                  <a:pt x="395" y="401"/>
                </a:cubicBezTo>
                <a:cubicBezTo>
                  <a:pt x="399" y="372"/>
                  <a:pt x="405" y="334"/>
                  <a:pt x="391" y="318"/>
                </a:cubicBezTo>
                <a:cubicBezTo>
                  <a:pt x="386" y="312"/>
                  <a:pt x="377" y="309"/>
                  <a:pt x="365" y="310"/>
                </a:cubicBezTo>
                <a:cubicBezTo>
                  <a:pt x="356" y="311"/>
                  <a:pt x="356" y="311"/>
                  <a:pt x="356" y="311"/>
                </a:cubicBezTo>
                <a:cubicBezTo>
                  <a:pt x="355" y="302"/>
                  <a:pt x="355" y="302"/>
                  <a:pt x="355" y="302"/>
                </a:cubicBezTo>
                <a:cubicBezTo>
                  <a:pt x="353" y="289"/>
                  <a:pt x="346" y="263"/>
                  <a:pt x="329" y="258"/>
                </a:cubicBezTo>
                <a:cubicBezTo>
                  <a:pt x="320" y="256"/>
                  <a:pt x="312" y="250"/>
                  <a:pt x="309" y="243"/>
                </a:cubicBezTo>
                <a:cubicBezTo>
                  <a:pt x="306" y="236"/>
                  <a:pt x="306" y="228"/>
                  <a:pt x="309" y="220"/>
                </a:cubicBezTo>
                <a:cubicBezTo>
                  <a:pt x="310" y="217"/>
                  <a:pt x="310" y="217"/>
                  <a:pt x="310" y="217"/>
                </a:cubicBezTo>
                <a:cubicBezTo>
                  <a:pt x="311" y="216"/>
                  <a:pt x="311" y="216"/>
                  <a:pt x="311" y="216"/>
                </a:cubicBezTo>
                <a:cubicBezTo>
                  <a:pt x="315" y="213"/>
                  <a:pt x="315" y="211"/>
                  <a:pt x="315" y="210"/>
                </a:cubicBezTo>
                <a:cubicBezTo>
                  <a:pt x="315" y="210"/>
                  <a:pt x="311" y="205"/>
                  <a:pt x="302" y="212"/>
                </a:cubicBezTo>
                <a:cubicBezTo>
                  <a:pt x="274" y="232"/>
                  <a:pt x="274" y="232"/>
                  <a:pt x="274" y="232"/>
                </a:cubicBezTo>
                <a:cubicBezTo>
                  <a:pt x="289" y="200"/>
                  <a:pt x="289" y="200"/>
                  <a:pt x="289" y="200"/>
                </a:cubicBezTo>
                <a:cubicBezTo>
                  <a:pt x="291" y="195"/>
                  <a:pt x="290" y="192"/>
                  <a:pt x="290" y="191"/>
                </a:cubicBezTo>
                <a:cubicBezTo>
                  <a:pt x="288" y="184"/>
                  <a:pt x="275" y="178"/>
                  <a:pt x="263" y="173"/>
                </a:cubicBezTo>
                <a:cubicBezTo>
                  <a:pt x="248" y="166"/>
                  <a:pt x="230" y="158"/>
                  <a:pt x="221" y="143"/>
                </a:cubicBezTo>
                <a:cubicBezTo>
                  <a:pt x="192" y="138"/>
                  <a:pt x="120" y="72"/>
                  <a:pt x="120" y="72"/>
                </a:cubicBezTo>
                <a:cubicBezTo>
                  <a:pt x="111" y="63"/>
                  <a:pt x="105" y="56"/>
                  <a:pt x="102" y="50"/>
                </a:cubicBezTo>
                <a:cubicBezTo>
                  <a:pt x="94" y="40"/>
                  <a:pt x="91" y="36"/>
                  <a:pt x="70" y="33"/>
                </a:cubicBezTo>
                <a:cubicBezTo>
                  <a:pt x="60" y="32"/>
                  <a:pt x="52" y="29"/>
                  <a:pt x="44" y="26"/>
                </a:cubicBezTo>
                <a:cubicBezTo>
                  <a:pt x="38" y="24"/>
                  <a:pt x="32" y="22"/>
                  <a:pt x="27" y="2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9" name="Freeform 632"/>
          <p:cNvSpPr>
            <a:spLocks/>
          </p:cNvSpPr>
          <p:nvPr/>
        </p:nvSpPr>
        <p:spPr bwMode="auto">
          <a:xfrm>
            <a:off x="6623767" y="4152901"/>
            <a:ext cx="179387" cy="153987"/>
          </a:xfrm>
          <a:custGeom>
            <a:avLst/>
            <a:gdLst>
              <a:gd name="T0" fmla="*/ 376 w 381"/>
              <a:gd name="T1" fmla="*/ 174 h 325"/>
              <a:gd name="T2" fmla="*/ 370 w 381"/>
              <a:gd name="T3" fmla="*/ 83 h 325"/>
              <a:gd name="T4" fmla="*/ 257 w 381"/>
              <a:gd name="T5" fmla="*/ 44 h 325"/>
              <a:gd name="T6" fmla="*/ 193 w 381"/>
              <a:gd name="T7" fmla="*/ 83 h 325"/>
              <a:gd name="T8" fmla="*/ 132 w 381"/>
              <a:gd name="T9" fmla="*/ 83 h 325"/>
              <a:gd name="T10" fmla="*/ 130 w 381"/>
              <a:gd name="T11" fmla="*/ 92 h 325"/>
              <a:gd name="T12" fmla="*/ 121 w 381"/>
              <a:gd name="T13" fmla="*/ 41 h 325"/>
              <a:gd name="T14" fmla="*/ 89 w 381"/>
              <a:gd name="T15" fmla="*/ 18 h 325"/>
              <a:gd name="T16" fmla="*/ 0 w 381"/>
              <a:gd name="T17" fmla="*/ 43 h 325"/>
              <a:gd name="T18" fmla="*/ 41 w 381"/>
              <a:gd name="T19" fmla="*/ 70 h 325"/>
              <a:gd name="T20" fmla="*/ 108 w 381"/>
              <a:gd name="T21" fmla="*/ 65 h 325"/>
              <a:gd name="T22" fmla="*/ 39 w 381"/>
              <a:gd name="T23" fmla="*/ 92 h 325"/>
              <a:gd name="T24" fmla="*/ 39 w 381"/>
              <a:gd name="T25" fmla="*/ 98 h 325"/>
              <a:gd name="T26" fmla="*/ 73 w 381"/>
              <a:gd name="T27" fmla="*/ 132 h 325"/>
              <a:gd name="T28" fmla="*/ 106 w 381"/>
              <a:gd name="T29" fmla="*/ 100 h 325"/>
              <a:gd name="T30" fmla="*/ 281 w 381"/>
              <a:gd name="T31" fmla="*/ 243 h 325"/>
              <a:gd name="T32" fmla="*/ 297 w 381"/>
              <a:gd name="T33" fmla="*/ 252 h 325"/>
              <a:gd name="T34" fmla="*/ 297 w 381"/>
              <a:gd name="T35" fmla="*/ 267 h 325"/>
              <a:gd name="T36" fmla="*/ 253 w 381"/>
              <a:gd name="T37" fmla="*/ 297 h 325"/>
              <a:gd name="T38" fmla="*/ 314 w 381"/>
              <a:gd name="T39" fmla="*/ 287 h 325"/>
              <a:gd name="T40" fmla="*/ 381 w 381"/>
              <a:gd name="T41" fmla="*/ 325 h 325"/>
              <a:gd name="T42" fmla="*/ 376 w 381"/>
              <a:gd name="T43" fmla="*/ 174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1" h="325">
                <a:moveTo>
                  <a:pt x="376" y="174"/>
                </a:moveTo>
                <a:cubicBezTo>
                  <a:pt x="375" y="161"/>
                  <a:pt x="380" y="84"/>
                  <a:pt x="370" y="83"/>
                </a:cubicBezTo>
                <a:cubicBezTo>
                  <a:pt x="327" y="75"/>
                  <a:pt x="297" y="63"/>
                  <a:pt x="257" y="44"/>
                </a:cubicBezTo>
                <a:cubicBezTo>
                  <a:pt x="254" y="42"/>
                  <a:pt x="197" y="78"/>
                  <a:pt x="193" y="83"/>
                </a:cubicBezTo>
                <a:cubicBezTo>
                  <a:pt x="169" y="116"/>
                  <a:pt x="152" y="124"/>
                  <a:pt x="132" y="83"/>
                </a:cubicBezTo>
                <a:cubicBezTo>
                  <a:pt x="132" y="86"/>
                  <a:pt x="131" y="90"/>
                  <a:pt x="130" y="92"/>
                </a:cubicBezTo>
                <a:cubicBezTo>
                  <a:pt x="117" y="77"/>
                  <a:pt x="121" y="61"/>
                  <a:pt x="121" y="41"/>
                </a:cubicBezTo>
                <a:cubicBezTo>
                  <a:pt x="121" y="12"/>
                  <a:pt x="107" y="25"/>
                  <a:pt x="89" y="18"/>
                </a:cubicBezTo>
                <a:cubicBezTo>
                  <a:pt x="60" y="6"/>
                  <a:pt x="14" y="0"/>
                  <a:pt x="0" y="43"/>
                </a:cubicBezTo>
                <a:cubicBezTo>
                  <a:pt x="35" y="41"/>
                  <a:pt x="23" y="63"/>
                  <a:pt x="41" y="70"/>
                </a:cubicBezTo>
                <a:cubicBezTo>
                  <a:pt x="61" y="78"/>
                  <a:pt x="87" y="68"/>
                  <a:pt x="108" y="65"/>
                </a:cubicBezTo>
                <a:cubicBezTo>
                  <a:pt x="108" y="88"/>
                  <a:pt x="60" y="94"/>
                  <a:pt x="39" y="92"/>
                </a:cubicBezTo>
                <a:cubicBezTo>
                  <a:pt x="39" y="94"/>
                  <a:pt x="39" y="96"/>
                  <a:pt x="39" y="98"/>
                </a:cubicBezTo>
                <a:cubicBezTo>
                  <a:pt x="61" y="99"/>
                  <a:pt x="69" y="113"/>
                  <a:pt x="73" y="132"/>
                </a:cubicBezTo>
                <a:cubicBezTo>
                  <a:pt x="80" y="163"/>
                  <a:pt x="104" y="106"/>
                  <a:pt x="106" y="100"/>
                </a:cubicBezTo>
                <a:cubicBezTo>
                  <a:pt x="91" y="161"/>
                  <a:pt x="336" y="176"/>
                  <a:pt x="281" y="243"/>
                </a:cubicBezTo>
                <a:cubicBezTo>
                  <a:pt x="286" y="246"/>
                  <a:pt x="292" y="249"/>
                  <a:pt x="297" y="252"/>
                </a:cubicBezTo>
                <a:cubicBezTo>
                  <a:pt x="297" y="258"/>
                  <a:pt x="297" y="258"/>
                  <a:pt x="297" y="267"/>
                </a:cubicBezTo>
                <a:cubicBezTo>
                  <a:pt x="271" y="247"/>
                  <a:pt x="264" y="277"/>
                  <a:pt x="253" y="297"/>
                </a:cubicBezTo>
                <a:cubicBezTo>
                  <a:pt x="278" y="296"/>
                  <a:pt x="293" y="288"/>
                  <a:pt x="314" y="287"/>
                </a:cubicBezTo>
                <a:cubicBezTo>
                  <a:pt x="342" y="285"/>
                  <a:pt x="360" y="308"/>
                  <a:pt x="381" y="325"/>
                </a:cubicBezTo>
                <a:cubicBezTo>
                  <a:pt x="376" y="273"/>
                  <a:pt x="373" y="226"/>
                  <a:pt x="376" y="174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0" name="Freeform 633"/>
          <p:cNvSpPr>
            <a:spLocks noEditPoints="1"/>
          </p:cNvSpPr>
          <p:nvPr/>
        </p:nvSpPr>
        <p:spPr bwMode="auto">
          <a:xfrm>
            <a:off x="6617419" y="4152900"/>
            <a:ext cx="192087" cy="163512"/>
          </a:xfrm>
          <a:custGeom>
            <a:avLst/>
            <a:gdLst>
              <a:gd name="T0" fmla="*/ 389 w 406"/>
              <a:gd name="T1" fmla="*/ 332 h 346"/>
              <a:gd name="T2" fmla="*/ 330 w 406"/>
              <a:gd name="T3" fmla="*/ 296 h 346"/>
              <a:gd name="T4" fmla="*/ 267 w 406"/>
              <a:gd name="T5" fmla="*/ 306 h 346"/>
              <a:gd name="T6" fmla="*/ 258 w 406"/>
              <a:gd name="T7" fmla="*/ 293 h 346"/>
              <a:gd name="T8" fmla="*/ 290 w 406"/>
              <a:gd name="T9" fmla="*/ 252 h 346"/>
              <a:gd name="T10" fmla="*/ 280 w 406"/>
              <a:gd name="T11" fmla="*/ 246 h 346"/>
              <a:gd name="T12" fmla="*/ 292 w 406"/>
              <a:gd name="T13" fmla="*/ 221 h 346"/>
              <a:gd name="T14" fmla="*/ 117 w 406"/>
              <a:gd name="T15" fmla="*/ 127 h 346"/>
              <a:gd name="T16" fmla="*/ 77 w 406"/>
              <a:gd name="T17" fmla="*/ 134 h 346"/>
              <a:gd name="T18" fmla="*/ 43 w 406"/>
              <a:gd name="T19" fmla="*/ 107 h 346"/>
              <a:gd name="T20" fmla="*/ 53 w 406"/>
              <a:gd name="T21" fmla="*/ 83 h 346"/>
              <a:gd name="T22" fmla="*/ 51 w 406"/>
              <a:gd name="T23" fmla="*/ 79 h 346"/>
              <a:gd name="T24" fmla="*/ 16 w 406"/>
              <a:gd name="T25" fmla="*/ 51 h 346"/>
              <a:gd name="T26" fmla="*/ 4 w 406"/>
              <a:gd name="T27" fmla="*/ 39 h 346"/>
              <a:gd name="T28" fmla="*/ 106 w 406"/>
              <a:gd name="T29" fmla="*/ 10 h 346"/>
              <a:gd name="T30" fmla="*/ 143 w 406"/>
              <a:gd name="T31" fmla="*/ 41 h 346"/>
              <a:gd name="T32" fmla="*/ 143 w 406"/>
              <a:gd name="T33" fmla="*/ 58 h 346"/>
              <a:gd name="T34" fmla="*/ 172 w 406"/>
              <a:gd name="T35" fmla="*/ 102 h 346"/>
              <a:gd name="T36" fmla="*/ 270 w 406"/>
              <a:gd name="T37" fmla="*/ 34 h 346"/>
              <a:gd name="T38" fmla="*/ 384 w 406"/>
              <a:gd name="T39" fmla="*/ 74 h 346"/>
              <a:gd name="T40" fmla="*/ 398 w 406"/>
              <a:gd name="T41" fmla="*/ 174 h 346"/>
              <a:gd name="T42" fmla="*/ 406 w 406"/>
              <a:gd name="T43" fmla="*/ 346 h 346"/>
              <a:gd name="T44" fmla="*/ 383 w 406"/>
              <a:gd name="T45" fmla="*/ 303 h 346"/>
              <a:gd name="T46" fmla="*/ 380 w 406"/>
              <a:gd name="T47" fmla="*/ 159 h 346"/>
              <a:gd name="T48" fmla="*/ 269 w 406"/>
              <a:gd name="T49" fmla="*/ 53 h 346"/>
              <a:gd name="T50" fmla="*/ 172 w 406"/>
              <a:gd name="T51" fmla="*/ 120 h 346"/>
              <a:gd name="T52" fmla="*/ 149 w 406"/>
              <a:gd name="T53" fmla="*/ 113 h 346"/>
              <a:gd name="T54" fmla="*/ 126 w 406"/>
              <a:gd name="T55" fmla="*/ 79 h 346"/>
              <a:gd name="T56" fmla="*/ 95 w 406"/>
              <a:gd name="T57" fmla="*/ 129 h 346"/>
              <a:gd name="T58" fmla="*/ 128 w 406"/>
              <a:gd name="T59" fmla="*/ 102 h 346"/>
              <a:gd name="T60" fmla="*/ 310 w 406"/>
              <a:gd name="T61" fmla="*/ 216 h 346"/>
              <a:gd name="T62" fmla="*/ 315 w 406"/>
              <a:gd name="T63" fmla="*/ 244 h 346"/>
              <a:gd name="T64" fmla="*/ 320 w 406"/>
              <a:gd name="T65" fmla="*/ 253 h 346"/>
              <a:gd name="T66" fmla="*/ 320 w 406"/>
              <a:gd name="T67" fmla="*/ 278 h 346"/>
              <a:gd name="T68" fmla="*/ 330 w 406"/>
              <a:gd name="T69" fmla="*/ 277 h 346"/>
              <a:gd name="T70" fmla="*/ 281 w 406"/>
              <a:gd name="T71" fmla="*/ 286 h 346"/>
              <a:gd name="T72" fmla="*/ 311 w 406"/>
              <a:gd name="T73" fmla="*/ 280 h 346"/>
              <a:gd name="T74" fmla="*/ 295 w 406"/>
              <a:gd name="T75" fmla="*/ 270 h 346"/>
              <a:gd name="T76" fmla="*/ 50 w 406"/>
              <a:gd name="T77" fmla="*/ 53 h 346"/>
              <a:gd name="T78" fmla="*/ 103 w 406"/>
              <a:gd name="T79" fmla="*/ 59 h 346"/>
              <a:gd name="T80" fmla="*/ 124 w 406"/>
              <a:gd name="T81" fmla="*/ 55 h 346"/>
              <a:gd name="T82" fmla="*/ 125 w 406"/>
              <a:gd name="T83" fmla="*/ 41 h 346"/>
              <a:gd name="T84" fmla="*/ 117 w 406"/>
              <a:gd name="T85" fmla="*/ 30 h 346"/>
              <a:gd name="T86" fmla="*/ 61 w 406"/>
              <a:gd name="T87" fmla="*/ 19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6" h="346">
                <a:moveTo>
                  <a:pt x="406" y="346"/>
                </a:moveTo>
                <a:cubicBezTo>
                  <a:pt x="389" y="332"/>
                  <a:pt x="389" y="332"/>
                  <a:pt x="389" y="332"/>
                </a:cubicBezTo>
                <a:cubicBezTo>
                  <a:pt x="383" y="328"/>
                  <a:pt x="379" y="324"/>
                  <a:pt x="374" y="320"/>
                </a:cubicBezTo>
                <a:cubicBezTo>
                  <a:pt x="359" y="307"/>
                  <a:pt x="347" y="296"/>
                  <a:pt x="330" y="296"/>
                </a:cubicBezTo>
                <a:cubicBezTo>
                  <a:pt x="319" y="297"/>
                  <a:pt x="310" y="299"/>
                  <a:pt x="302" y="300"/>
                </a:cubicBezTo>
                <a:cubicBezTo>
                  <a:pt x="292" y="303"/>
                  <a:pt x="280" y="305"/>
                  <a:pt x="267" y="306"/>
                </a:cubicBezTo>
                <a:cubicBezTo>
                  <a:pt x="250" y="307"/>
                  <a:pt x="250" y="307"/>
                  <a:pt x="250" y="307"/>
                </a:cubicBezTo>
                <a:cubicBezTo>
                  <a:pt x="258" y="293"/>
                  <a:pt x="258" y="293"/>
                  <a:pt x="258" y="293"/>
                </a:cubicBezTo>
                <a:cubicBezTo>
                  <a:pt x="259" y="290"/>
                  <a:pt x="261" y="286"/>
                  <a:pt x="262" y="284"/>
                </a:cubicBezTo>
                <a:cubicBezTo>
                  <a:pt x="268" y="270"/>
                  <a:pt x="276" y="254"/>
                  <a:pt x="290" y="252"/>
                </a:cubicBezTo>
                <a:cubicBezTo>
                  <a:pt x="290" y="251"/>
                  <a:pt x="290" y="251"/>
                  <a:pt x="289" y="251"/>
                </a:cubicBezTo>
                <a:cubicBezTo>
                  <a:pt x="280" y="246"/>
                  <a:pt x="280" y="246"/>
                  <a:pt x="280" y="246"/>
                </a:cubicBezTo>
                <a:cubicBezTo>
                  <a:pt x="287" y="237"/>
                  <a:pt x="287" y="237"/>
                  <a:pt x="287" y="237"/>
                </a:cubicBezTo>
                <a:cubicBezTo>
                  <a:pt x="294" y="228"/>
                  <a:pt x="293" y="223"/>
                  <a:pt x="292" y="221"/>
                </a:cubicBezTo>
                <a:cubicBezTo>
                  <a:pt x="288" y="204"/>
                  <a:pt x="245" y="188"/>
                  <a:pt x="207" y="174"/>
                </a:cubicBezTo>
                <a:cubicBezTo>
                  <a:pt x="170" y="160"/>
                  <a:pt x="133" y="146"/>
                  <a:pt x="117" y="127"/>
                </a:cubicBezTo>
                <a:cubicBezTo>
                  <a:pt x="110" y="139"/>
                  <a:pt x="102" y="150"/>
                  <a:pt x="92" y="150"/>
                </a:cubicBezTo>
                <a:cubicBezTo>
                  <a:pt x="88" y="150"/>
                  <a:pt x="80" y="148"/>
                  <a:pt x="77" y="134"/>
                </a:cubicBezTo>
                <a:cubicBezTo>
                  <a:pt x="73" y="115"/>
                  <a:pt x="67" y="108"/>
                  <a:pt x="52" y="107"/>
                </a:cubicBezTo>
                <a:cubicBezTo>
                  <a:pt x="43" y="107"/>
                  <a:pt x="43" y="107"/>
                  <a:pt x="43" y="107"/>
                </a:cubicBezTo>
                <a:cubicBezTo>
                  <a:pt x="43" y="83"/>
                  <a:pt x="43" y="83"/>
                  <a:pt x="43" y="83"/>
                </a:cubicBezTo>
                <a:cubicBezTo>
                  <a:pt x="53" y="83"/>
                  <a:pt x="53" y="83"/>
                  <a:pt x="53" y="83"/>
                </a:cubicBezTo>
                <a:cubicBezTo>
                  <a:pt x="60" y="84"/>
                  <a:pt x="70" y="83"/>
                  <a:pt x="79" y="82"/>
                </a:cubicBezTo>
                <a:cubicBezTo>
                  <a:pt x="69" y="83"/>
                  <a:pt x="59" y="82"/>
                  <a:pt x="51" y="79"/>
                </a:cubicBezTo>
                <a:cubicBezTo>
                  <a:pt x="40" y="75"/>
                  <a:pt x="36" y="67"/>
                  <a:pt x="34" y="61"/>
                </a:cubicBezTo>
                <a:cubicBezTo>
                  <a:pt x="30" y="55"/>
                  <a:pt x="29" y="51"/>
                  <a:pt x="16" y="51"/>
                </a:cubicBezTo>
                <a:cubicBezTo>
                  <a:pt x="0" y="52"/>
                  <a:pt x="0" y="52"/>
                  <a:pt x="0" y="52"/>
                </a:cubicBezTo>
                <a:cubicBezTo>
                  <a:pt x="4" y="39"/>
                  <a:pt x="4" y="39"/>
                  <a:pt x="4" y="39"/>
                </a:cubicBezTo>
                <a:cubicBezTo>
                  <a:pt x="13" y="14"/>
                  <a:pt x="33" y="0"/>
                  <a:pt x="61" y="0"/>
                </a:cubicBezTo>
                <a:cubicBezTo>
                  <a:pt x="75" y="0"/>
                  <a:pt x="91" y="4"/>
                  <a:pt x="106" y="10"/>
                </a:cubicBezTo>
                <a:cubicBezTo>
                  <a:pt x="110" y="11"/>
                  <a:pt x="114" y="12"/>
                  <a:pt x="118" y="12"/>
                </a:cubicBezTo>
                <a:cubicBezTo>
                  <a:pt x="131" y="12"/>
                  <a:pt x="143" y="15"/>
                  <a:pt x="143" y="41"/>
                </a:cubicBezTo>
                <a:cubicBezTo>
                  <a:pt x="143" y="45"/>
                  <a:pt x="143" y="49"/>
                  <a:pt x="143" y="53"/>
                </a:cubicBezTo>
                <a:cubicBezTo>
                  <a:pt x="143" y="54"/>
                  <a:pt x="143" y="56"/>
                  <a:pt x="143" y="58"/>
                </a:cubicBezTo>
                <a:cubicBezTo>
                  <a:pt x="153" y="79"/>
                  <a:pt x="153" y="79"/>
                  <a:pt x="153" y="79"/>
                </a:cubicBezTo>
                <a:cubicBezTo>
                  <a:pt x="163" y="99"/>
                  <a:pt x="170" y="102"/>
                  <a:pt x="172" y="102"/>
                </a:cubicBezTo>
                <a:cubicBezTo>
                  <a:pt x="178" y="102"/>
                  <a:pt x="187" y="93"/>
                  <a:pt x="199" y="78"/>
                </a:cubicBezTo>
                <a:cubicBezTo>
                  <a:pt x="203" y="72"/>
                  <a:pt x="258" y="34"/>
                  <a:pt x="270" y="34"/>
                </a:cubicBezTo>
                <a:cubicBezTo>
                  <a:pt x="275" y="36"/>
                  <a:pt x="275" y="36"/>
                  <a:pt x="275" y="36"/>
                </a:cubicBezTo>
                <a:cubicBezTo>
                  <a:pt x="315" y="55"/>
                  <a:pt x="343" y="67"/>
                  <a:pt x="384" y="74"/>
                </a:cubicBezTo>
                <a:cubicBezTo>
                  <a:pt x="397" y="76"/>
                  <a:pt x="400" y="93"/>
                  <a:pt x="398" y="160"/>
                </a:cubicBezTo>
                <a:cubicBezTo>
                  <a:pt x="398" y="166"/>
                  <a:pt x="398" y="171"/>
                  <a:pt x="398" y="174"/>
                </a:cubicBezTo>
                <a:cubicBezTo>
                  <a:pt x="395" y="231"/>
                  <a:pt x="399" y="280"/>
                  <a:pt x="403" y="324"/>
                </a:cubicBezTo>
                <a:lnTo>
                  <a:pt x="406" y="346"/>
                </a:lnTo>
                <a:close/>
                <a:moveTo>
                  <a:pt x="330" y="277"/>
                </a:moveTo>
                <a:cubicBezTo>
                  <a:pt x="352" y="277"/>
                  <a:pt x="368" y="290"/>
                  <a:pt x="383" y="303"/>
                </a:cubicBezTo>
                <a:cubicBezTo>
                  <a:pt x="379" y="264"/>
                  <a:pt x="377" y="222"/>
                  <a:pt x="379" y="174"/>
                </a:cubicBezTo>
                <a:cubicBezTo>
                  <a:pt x="379" y="172"/>
                  <a:pt x="379" y="166"/>
                  <a:pt x="380" y="159"/>
                </a:cubicBezTo>
                <a:cubicBezTo>
                  <a:pt x="380" y="145"/>
                  <a:pt x="381" y="103"/>
                  <a:pt x="378" y="91"/>
                </a:cubicBezTo>
                <a:cubicBezTo>
                  <a:pt x="338" y="84"/>
                  <a:pt x="309" y="73"/>
                  <a:pt x="269" y="53"/>
                </a:cubicBezTo>
                <a:cubicBezTo>
                  <a:pt x="260" y="57"/>
                  <a:pt x="218" y="83"/>
                  <a:pt x="213" y="89"/>
                </a:cubicBezTo>
                <a:cubicBezTo>
                  <a:pt x="202" y="105"/>
                  <a:pt x="188" y="120"/>
                  <a:pt x="172" y="120"/>
                </a:cubicBezTo>
                <a:cubicBezTo>
                  <a:pt x="163" y="120"/>
                  <a:pt x="156" y="115"/>
                  <a:pt x="150" y="108"/>
                </a:cubicBezTo>
                <a:cubicBezTo>
                  <a:pt x="149" y="113"/>
                  <a:pt x="149" y="113"/>
                  <a:pt x="149" y="113"/>
                </a:cubicBezTo>
                <a:cubicBezTo>
                  <a:pt x="136" y="99"/>
                  <a:pt x="136" y="99"/>
                  <a:pt x="136" y="99"/>
                </a:cubicBezTo>
                <a:cubicBezTo>
                  <a:pt x="131" y="92"/>
                  <a:pt x="128" y="85"/>
                  <a:pt x="126" y="79"/>
                </a:cubicBezTo>
                <a:cubicBezTo>
                  <a:pt x="118" y="91"/>
                  <a:pt x="98" y="98"/>
                  <a:pt x="81" y="100"/>
                </a:cubicBezTo>
                <a:cubicBezTo>
                  <a:pt x="89" y="108"/>
                  <a:pt x="92" y="119"/>
                  <a:pt x="95" y="129"/>
                </a:cubicBezTo>
                <a:cubicBezTo>
                  <a:pt x="99" y="122"/>
                  <a:pt x="108" y="105"/>
                  <a:pt x="110" y="97"/>
                </a:cubicBezTo>
                <a:cubicBezTo>
                  <a:pt x="128" y="102"/>
                  <a:pt x="128" y="102"/>
                  <a:pt x="128" y="102"/>
                </a:cubicBezTo>
                <a:cubicBezTo>
                  <a:pt x="123" y="123"/>
                  <a:pt x="171" y="141"/>
                  <a:pt x="214" y="157"/>
                </a:cubicBezTo>
                <a:cubicBezTo>
                  <a:pt x="260" y="174"/>
                  <a:pt x="303" y="190"/>
                  <a:pt x="310" y="216"/>
                </a:cubicBezTo>
                <a:cubicBezTo>
                  <a:pt x="312" y="224"/>
                  <a:pt x="311" y="232"/>
                  <a:pt x="307" y="240"/>
                </a:cubicBezTo>
                <a:cubicBezTo>
                  <a:pt x="310" y="241"/>
                  <a:pt x="312" y="243"/>
                  <a:pt x="315" y="244"/>
                </a:cubicBezTo>
                <a:cubicBezTo>
                  <a:pt x="320" y="247"/>
                  <a:pt x="320" y="247"/>
                  <a:pt x="320" y="247"/>
                </a:cubicBezTo>
                <a:cubicBezTo>
                  <a:pt x="320" y="253"/>
                  <a:pt x="320" y="253"/>
                  <a:pt x="320" y="253"/>
                </a:cubicBezTo>
                <a:cubicBezTo>
                  <a:pt x="319" y="258"/>
                  <a:pt x="319" y="258"/>
                  <a:pt x="320" y="267"/>
                </a:cubicBezTo>
                <a:cubicBezTo>
                  <a:pt x="320" y="278"/>
                  <a:pt x="320" y="278"/>
                  <a:pt x="320" y="278"/>
                </a:cubicBezTo>
                <a:cubicBezTo>
                  <a:pt x="322" y="278"/>
                  <a:pt x="324" y="278"/>
                  <a:pt x="327" y="278"/>
                </a:cubicBezTo>
                <a:lnTo>
                  <a:pt x="330" y="277"/>
                </a:lnTo>
                <a:close/>
                <a:moveTo>
                  <a:pt x="295" y="270"/>
                </a:moveTo>
                <a:cubicBezTo>
                  <a:pt x="290" y="270"/>
                  <a:pt x="285" y="278"/>
                  <a:pt x="281" y="286"/>
                </a:cubicBezTo>
                <a:cubicBezTo>
                  <a:pt x="287" y="285"/>
                  <a:pt x="292" y="284"/>
                  <a:pt x="298" y="283"/>
                </a:cubicBezTo>
                <a:cubicBezTo>
                  <a:pt x="302" y="281"/>
                  <a:pt x="307" y="281"/>
                  <a:pt x="311" y="280"/>
                </a:cubicBezTo>
                <a:cubicBezTo>
                  <a:pt x="305" y="274"/>
                  <a:pt x="305" y="274"/>
                  <a:pt x="305" y="274"/>
                </a:cubicBezTo>
                <a:cubicBezTo>
                  <a:pt x="301" y="272"/>
                  <a:pt x="297" y="270"/>
                  <a:pt x="295" y="270"/>
                </a:cubicBezTo>
                <a:close/>
                <a:moveTo>
                  <a:pt x="27" y="34"/>
                </a:moveTo>
                <a:cubicBezTo>
                  <a:pt x="42" y="37"/>
                  <a:pt x="47" y="47"/>
                  <a:pt x="50" y="53"/>
                </a:cubicBezTo>
                <a:cubicBezTo>
                  <a:pt x="52" y="58"/>
                  <a:pt x="54" y="60"/>
                  <a:pt x="57" y="62"/>
                </a:cubicBezTo>
                <a:cubicBezTo>
                  <a:pt x="69" y="66"/>
                  <a:pt x="86" y="63"/>
                  <a:pt x="103" y="59"/>
                </a:cubicBezTo>
                <a:cubicBezTo>
                  <a:pt x="109" y="58"/>
                  <a:pt x="114" y="56"/>
                  <a:pt x="119" y="56"/>
                </a:cubicBezTo>
                <a:cubicBezTo>
                  <a:pt x="124" y="55"/>
                  <a:pt x="124" y="55"/>
                  <a:pt x="124" y="55"/>
                </a:cubicBezTo>
                <a:cubicBezTo>
                  <a:pt x="124" y="54"/>
                  <a:pt x="124" y="53"/>
                  <a:pt x="124" y="52"/>
                </a:cubicBezTo>
                <a:cubicBezTo>
                  <a:pt x="125" y="48"/>
                  <a:pt x="125" y="45"/>
                  <a:pt x="125" y="41"/>
                </a:cubicBezTo>
                <a:cubicBezTo>
                  <a:pt x="125" y="32"/>
                  <a:pt x="123" y="31"/>
                  <a:pt x="123" y="31"/>
                </a:cubicBezTo>
                <a:cubicBezTo>
                  <a:pt x="123" y="31"/>
                  <a:pt x="119" y="30"/>
                  <a:pt x="117" y="30"/>
                </a:cubicBezTo>
                <a:cubicBezTo>
                  <a:pt x="112" y="30"/>
                  <a:pt x="106" y="30"/>
                  <a:pt x="99" y="27"/>
                </a:cubicBezTo>
                <a:cubicBezTo>
                  <a:pt x="86" y="21"/>
                  <a:pt x="73" y="19"/>
                  <a:pt x="61" y="19"/>
                </a:cubicBezTo>
                <a:cubicBezTo>
                  <a:pt x="46" y="19"/>
                  <a:pt x="35" y="24"/>
                  <a:pt x="27" y="3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1" name="Freeform 634"/>
          <p:cNvSpPr>
            <a:spLocks/>
          </p:cNvSpPr>
          <p:nvPr/>
        </p:nvSpPr>
        <p:spPr bwMode="auto">
          <a:xfrm>
            <a:off x="6488830" y="4171950"/>
            <a:ext cx="4763" cy="6351"/>
          </a:xfrm>
          <a:custGeom>
            <a:avLst/>
            <a:gdLst>
              <a:gd name="T0" fmla="*/ 0 w 11"/>
              <a:gd name="T1" fmla="*/ 4 h 14"/>
              <a:gd name="T2" fmla="*/ 11 w 11"/>
              <a:gd name="T3" fmla="*/ 0 h 14"/>
              <a:gd name="T4" fmla="*/ 0 w 11"/>
              <a:gd name="T5" fmla="*/ 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14">
                <a:moveTo>
                  <a:pt x="0" y="4"/>
                </a:moveTo>
                <a:cubicBezTo>
                  <a:pt x="4" y="2"/>
                  <a:pt x="7" y="1"/>
                  <a:pt x="11" y="0"/>
                </a:cubicBezTo>
                <a:cubicBezTo>
                  <a:pt x="7" y="14"/>
                  <a:pt x="5" y="4"/>
                  <a:pt x="0" y="4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2" name="Freeform 635"/>
          <p:cNvSpPr>
            <a:spLocks/>
          </p:cNvSpPr>
          <p:nvPr/>
        </p:nvSpPr>
        <p:spPr bwMode="auto">
          <a:xfrm>
            <a:off x="6471368" y="4164013"/>
            <a:ext cx="28575" cy="15875"/>
          </a:xfrm>
          <a:custGeom>
            <a:avLst/>
            <a:gdLst>
              <a:gd name="T0" fmla="*/ 44 w 62"/>
              <a:gd name="T1" fmla="*/ 32 h 32"/>
              <a:gd name="T2" fmla="*/ 35 w 62"/>
              <a:gd name="T3" fmla="*/ 28 h 32"/>
              <a:gd name="T4" fmla="*/ 0 w 62"/>
              <a:gd name="T5" fmla="*/ 21 h 32"/>
              <a:gd name="T6" fmla="*/ 62 w 62"/>
              <a:gd name="T7" fmla="*/ 0 h 32"/>
              <a:gd name="T8" fmla="*/ 57 w 62"/>
              <a:gd name="T9" fmla="*/ 17 h 32"/>
              <a:gd name="T10" fmla="*/ 44 w 62"/>
              <a:gd name="T11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" h="32">
                <a:moveTo>
                  <a:pt x="44" y="32"/>
                </a:moveTo>
                <a:cubicBezTo>
                  <a:pt x="39" y="32"/>
                  <a:pt x="36" y="29"/>
                  <a:pt x="35" y="28"/>
                </a:cubicBezTo>
                <a:cubicBezTo>
                  <a:pt x="0" y="21"/>
                  <a:pt x="0" y="21"/>
                  <a:pt x="0" y="21"/>
                </a:cubicBezTo>
                <a:cubicBezTo>
                  <a:pt x="62" y="0"/>
                  <a:pt x="62" y="0"/>
                  <a:pt x="62" y="0"/>
                </a:cubicBezTo>
                <a:cubicBezTo>
                  <a:pt x="57" y="17"/>
                  <a:pt x="57" y="17"/>
                  <a:pt x="57" y="17"/>
                </a:cubicBezTo>
                <a:cubicBezTo>
                  <a:pt x="55" y="22"/>
                  <a:pt x="53" y="32"/>
                  <a:pt x="44" y="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3" name="Freeform 636"/>
          <p:cNvSpPr>
            <a:spLocks/>
          </p:cNvSpPr>
          <p:nvPr/>
        </p:nvSpPr>
        <p:spPr bwMode="auto">
          <a:xfrm>
            <a:off x="6482479" y="4168775"/>
            <a:ext cx="4763" cy="6351"/>
          </a:xfrm>
          <a:custGeom>
            <a:avLst/>
            <a:gdLst>
              <a:gd name="T0" fmla="*/ 10 w 12"/>
              <a:gd name="T1" fmla="*/ 0 h 13"/>
              <a:gd name="T2" fmla="*/ 3 w 12"/>
              <a:gd name="T3" fmla="*/ 13 h 13"/>
              <a:gd name="T4" fmla="*/ 10 w 12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13">
                <a:moveTo>
                  <a:pt x="10" y="0"/>
                </a:moveTo>
                <a:cubicBezTo>
                  <a:pt x="7" y="4"/>
                  <a:pt x="12" y="9"/>
                  <a:pt x="3" y="13"/>
                </a:cubicBezTo>
                <a:cubicBezTo>
                  <a:pt x="0" y="2"/>
                  <a:pt x="6" y="6"/>
                  <a:pt x="10" y="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4" name="Freeform 637"/>
          <p:cNvSpPr>
            <a:spLocks/>
          </p:cNvSpPr>
          <p:nvPr/>
        </p:nvSpPr>
        <p:spPr bwMode="auto">
          <a:xfrm>
            <a:off x="6477717" y="4165602"/>
            <a:ext cx="12700" cy="14287"/>
          </a:xfrm>
          <a:custGeom>
            <a:avLst/>
            <a:gdLst>
              <a:gd name="T0" fmla="*/ 7 w 28"/>
              <a:gd name="T1" fmla="*/ 30 h 30"/>
              <a:gd name="T2" fmla="*/ 4 w 28"/>
              <a:gd name="T3" fmla="*/ 21 h 30"/>
              <a:gd name="T4" fmla="*/ 11 w 28"/>
              <a:gd name="T5" fmla="*/ 1 h 30"/>
              <a:gd name="T6" fmla="*/ 12 w 28"/>
              <a:gd name="T7" fmla="*/ 1 h 30"/>
              <a:gd name="T8" fmla="*/ 12 w 28"/>
              <a:gd name="T9" fmla="*/ 0 h 30"/>
              <a:gd name="T10" fmla="*/ 12 w 28"/>
              <a:gd name="T11" fmla="*/ 0 h 30"/>
              <a:gd name="T12" fmla="*/ 28 w 28"/>
              <a:gd name="T13" fmla="*/ 10 h 30"/>
              <a:gd name="T14" fmla="*/ 25 w 28"/>
              <a:gd name="T15" fmla="*/ 8 h 30"/>
              <a:gd name="T16" fmla="*/ 28 w 28"/>
              <a:gd name="T17" fmla="*/ 10 h 30"/>
              <a:gd name="T18" fmla="*/ 16 w 28"/>
              <a:gd name="T19" fmla="*/ 27 h 30"/>
              <a:gd name="T20" fmla="*/ 7 w 28"/>
              <a:gd name="T21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" h="30">
                <a:moveTo>
                  <a:pt x="7" y="30"/>
                </a:moveTo>
                <a:cubicBezTo>
                  <a:pt x="4" y="21"/>
                  <a:pt x="4" y="21"/>
                  <a:pt x="4" y="21"/>
                </a:cubicBezTo>
                <a:cubicBezTo>
                  <a:pt x="0" y="8"/>
                  <a:pt x="6" y="3"/>
                  <a:pt x="11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28" y="10"/>
                  <a:pt x="28" y="10"/>
                  <a:pt x="28" y="10"/>
                </a:cubicBezTo>
                <a:cubicBezTo>
                  <a:pt x="25" y="8"/>
                  <a:pt x="25" y="8"/>
                  <a:pt x="25" y="8"/>
                </a:cubicBezTo>
                <a:cubicBezTo>
                  <a:pt x="28" y="10"/>
                  <a:pt x="28" y="10"/>
                  <a:pt x="28" y="10"/>
                </a:cubicBezTo>
                <a:cubicBezTo>
                  <a:pt x="28" y="13"/>
                  <a:pt x="28" y="22"/>
                  <a:pt x="16" y="27"/>
                </a:cubicBezTo>
                <a:lnTo>
                  <a:pt x="7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5" name="Freeform 638"/>
          <p:cNvSpPr>
            <a:spLocks/>
          </p:cNvSpPr>
          <p:nvPr/>
        </p:nvSpPr>
        <p:spPr bwMode="auto">
          <a:xfrm>
            <a:off x="6407868" y="4117975"/>
            <a:ext cx="133351" cy="133351"/>
          </a:xfrm>
          <a:custGeom>
            <a:avLst/>
            <a:gdLst>
              <a:gd name="T0" fmla="*/ 96 w 282"/>
              <a:gd name="T1" fmla="*/ 15 h 282"/>
              <a:gd name="T2" fmla="*/ 45 w 282"/>
              <a:gd name="T3" fmla="*/ 61 h 282"/>
              <a:gd name="T4" fmla="*/ 24 w 282"/>
              <a:gd name="T5" fmla="*/ 146 h 282"/>
              <a:gd name="T6" fmla="*/ 42 w 282"/>
              <a:gd name="T7" fmla="*/ 217 h 282"/>
              <a:gd name="T8" fmla="*/ 43 w 282"/>
              <a:gd name="T9" fmla="*/ 270 h 282"/>
              <a:gd name="T10" fmla="*/ 71 w 282"/>
              <a:gd name="T11" fmla="*/ 245 h 282"/>
              <a:gd name="T12" fmla="*/ 86 w 282"/>
              <a:gd name="T13" fmla="*/ 158 h 282"/>
              <a:gd name="T14" fmla="*/ 115 w 282"/>
              <a:gd name="T15" fmla="*/ 233 h 282"/>
              <a:gd name="T16" fmla="*/ 142 w 282"/>
              <a:gd name="T17" fmla="*/ 227 h 282"/>
              <a:gd name="T18" fmla="*/ 151 w 282"/>
              <a:gd name="T19" fmla="*/ 212 h 282"/>
              <a:gd name="T20" fmla="*/ 144 w 282"/>
              <a:gd name="T21" fmla="*/ 177 h 282"/>
              <a:gd name="T22" fmla="*/ 107 w 282"/>
              <a:gd name="T23" fmla="*/ 129 h 282"/>
              <a:gd name="T24" fmla="*/ 181 w 282"/>
              <a:gd name="T25" fmla="*/ 97 h 282"/>
              <a:gd name="T26" fmla="*/ 66 w 282"/>
              <a:gd name="T27" fmla="*/ 60 h 282"/>
              <a:gd name="T28" fmla="*/ 239 w 282"/>
              <a:gd name="T29" fmla="*/ 0 h 282"/>
              <a:gd name="T30" fmla="*/ 96 w 282"/>
              <a:gd name="T31" fmla="*/ 15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2" h="282">
                <a:moveTo>
                  <a:pt x="96" y="15"/>
                </a:moveTo>
                <a:cubicBezTo>
                  <a:pt x="75" y="35"/>
                  <a:pt x="60" y="30"/>
                  <a:pt x="45" y="61"/>
                </a:cubicBezTo>
                <a:cubicBezTo>
                  <a:pt x="34" y="84"/>
                  <a:pt x="38" y="120"/>
                  <a:pt x="24" y="146"/>
                </a:cubicBezTo>
                <a:cubicBezTo>
                  <a:pt x="0" y="192"/>
                  <a:pt x="51" y="182"/>
                  <a:pt x="42" y="217"/>
                </a:cubicBezTo>
                <a:cubicBezTo>
                  <a:pt x="39" y="232"/>
                  <a:pt x="24" y="260"/>
                  <a:pt x="43" y="270"/>
                </a:cubicBezTo>
                <a:cubicBezTo>
                  <a:pt x="68" y="282"/>
                  <a:pt x="71" y="260"/>
                  <a:pt x="71" y="245"/>
                </a:cubicBezTo>
                <a:cubicBezTo>
                  <a:pt x="71" y="233"/>
                  <a:pt x="57" y="155"/>
                  <a:pt x="86" y="158"/>
                </a:cubicBezTo>
                <a:cubicBezTo>
                  <a:pt x="85" y="158"/>
                  <a:pt x="115" y="224"/>
                  <a:pt x="115" y="233"/>
                </a:cubicBezTo>
                <a:cubicBezTo>
                  <a:pt x="117" y="251"/>
                  <a:pt x="134" y="230"/>
                  <a:pt x="142" y="227"/>
                </a:cubicBezTo>
                <a:cubicBezTo>
                  <a:pt x="171" y="217"/>
                  <a:pt x="150" y="220"/>
                  <a:pt x="151" y="212"/>
                </a:cubicBezTo>
                <a:cubicBezTo>
                  <a:pt x="151" y="216"/>
                  <a:pt x="140" y="173"/>
                  <a:pt x="144" y="177"/>
                </a:cubicBezTo>
                <a:cubicBezTo>
                  <a:pt x="131" y="161"/>
                  <a:pt x="119" y="145"/>
                  <a:pt x="107" y="129"/>
                </a:cubicBezTo>
                <a:cubicBezTo>
                  <a:pt x="142" y="135"/>
                  <a:pt x="149" y="93"/>
                  <a:pt x="181" y="97"/>
                </a:cubicBezTo>
                <a:cubicBezTo>
                  <a:pt x="176" y="49"/>
                  <a:pt x="43" y="179"/>
                  <a:pt x="66" y="60"/>
                </a:cubicBezTo>
                <a:cubicBezTo>
                  <a:pt x="73" y="28"/>
                  <a:pt x="282" y="75"/>
                  <a:pt x="239" y="0"/>
                </a:cubicBezTo>
                <a:cubicBezTo>
                  <a:pt x="186" y="41"/>
                  <a:pt x="159" y="31"/>
                  <a:pt x="96" y="15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6" name="Freeform 639"/>
          <p:cNvSpPr>
            <a:spLocks noEditPoints="1"/>
          </p:cNvSpPr>
          <p:nvPr/>
        </p:nvSpPr>
        <p:spPr bwMode="auto">
          <a:xfrm>
            <a:off x="6406281" y="4111626"/>
            <a:ext cx="122237" cy="139700"/>
          </a:xfrm>
          <a:custGeom>
            <a:avLst/>
            <a:gdLst>
              <a:gd name="T0" fmla="*/ 41 w 257"/>
              <a:gd name="T1" fmla="*/ 292 h 296"/>
              <a:gd name="T2" fmla="*/ 34 w 257"/>
              <a:gd name="T3" fmla="*/ 228 h 296"/>
              <a:gd name="T4" fmla="*/ 17 w 257"/>
              <a:gd name="T5" fmla="*/ 156 h 296"/>
              <a:gd name="T6" fmla="*/ 38 w 257"/>
              <a:gd name="T7" fmla="*/ 71 h 296"/>
              <a:gd name="T8" fmla="*/ 90 w 257"/>
              <a:gd name="T9" fmla="*/ 22 h 296"/>
              <a:gd name="T10" fmla="*/ 108 w 257"/>
              <a:gd name="T11" fmla="*/ 22 h 296"/>
              <a:gd name="T12" fmla="*/ 242 w 257"/>
              <a:gd name="T13" fmla="*/ 0 h 296"/>
              <a:gd name="T14" fmla="*/ 251 w 257"/>
              <a:gd name="T15" fmla="*/ 45 h 296"/>
              <a:gd name="T16" fmla="*/ 76 w 257"/>
              <a:gd name="T17" fmla="*/ 76 h 296"/>
              <a:gd name="T18" fmla="*/ 86 w 257"/>
              <a:gd name="T19" fmla="*/ 117 h 296"/>
              <a:gd name="T20" fmla="*/ 170 w 257"/>
              <a:gd name="T21" fmla="*/ 90 h 296"/>
              <a:gd name="T22" fmla="*/ 193 w 257"/>
              <a:gd name="T23" fmla="*/ 121 h 296"/>
              <a:gd name="T24" fmla="*/ 154 w 257"/>
              <a:gd name="T25" fmla="*/ 133 h 296"/>
              <a:gd name="T26" fmla="*/ 137 w 257"/>
              <a:gd name="T27" fmla="*/ 166 h 296"/>
              <a:gd name="T28" fmla="*/ 148 w 257"/>
              <a:gd name="T29" fmla="*/ 181 h 296"/>
              <a:gd name="T30" fmla="*/ 145 w 257"/>
              <a:gd name="T31" fmla="*/ 191 h 296"/>
              <a:gd name="T32" fmla="*/ 160 w 257"/>
              <a:gd name="T33" fmla="*/ 222 h 296"/>
              <a:gd name="T34" fmla="*/ 161 w 257"/>
              <a:gd name="T35" fmla="*/ 227 h 296"/>
              <a:gd name="T36" fmla="*/ 168 w 257"/>
              <a:gd name="T37" fmla="*/ 235 h 296"/>
              <a:gd name="T38" fmla="*/ 140 w 257"/>
              <a:gd name="T39" fmla="*/ 254 h 296"/>
              <a:gd name="T40" fmla="*/ 107 w 257"/>
              <a:gd name="T41" fmla="*/ 248 h 296"/>
              <a:gd name="T42" fmla="*/ 82 w 257"/>
              <a:gd name="T43" fmla="*/ 185 h 296"/>
              <a:gd name="T44" fmla="*/ 81 w 257"/>
              <a:gd name="T45" fmla="*/ 259 h 296"/>
              <a:gd name="T46" fmla="*/ 57 w 257"/>
              <a:gd name="T47" fmla="*/ 296 h 296"/>
              <a:gd name="T48" fmla="*/ 55 w 257"/>
              <a:gd name="T49" fmla="*/ 79 h 296"/>
              <a:gd name="T50" fmla="*/ 33 w 257"/>
              <a:gd name="T51" fmla="*/ 164 h 296"/>
              <a:gd name="T52" fmla="*/ 52 w 257"/>
              <a:gd name="T53" fmla="*/ 233 h 296"/>
              <a:gd name="T54" fmla="*/ 49 w 257"/>
              <a:gd name="T55" fmla="*/ 276 h 296"/>
              <a:gd name="T56" fmla="*/ 63 w 257"/>
              <a:gd name="T57" fmla="*/ 260 h 296"/>
              <a:gd name="T58" fmla="*/ 70 w 257"/>
              <a:gd name="T59" fmla="*/ 170 h 296"/>
              <a:gd name="T60" fmla="*/ 88 w 257"/>
              <a:gd name="T61" fmla="*/ 163 h 296"/>
              <a:gd name="T62" fmla="*/ 98 w 257"/>
              <a:gd name="T63" fmla="*/ 174 h 296"/>
              <a:gd name="T64" fmla="*/ 125 w 257"/>
              <a:gd name="T65" fmla="*/ 242 h 296"/>
              <a:gd name="T66" fmla="*/ 140 w 257"/>
              <a:gd name="T67" fmla="*/ 232 h 296"/>
              <a:gd name="T68" fmla="*/ 143 w 257"/>
              <a:gd name="T69" fmla="*/ 229 h 296"/>
              <a:gd name="T70" fmla="*/ 101 w 257"/>
              <a:gd name="T71" fmla="*/ 148 h 296"/>
              <a:gd name="T72" fmla="*/ 63 w 257"/>
              <a:gd name="T73" fmla="*/ 125 h 296"/>
              <a:gd name="T74" fmla="*/ 59 w 257"/>
              <a:gd name="T75" fmla="*/ 72 h 296"/>
              <a:gd name="T76" fmla="*/ 109 w 257"/>
              <a:gd name="T77" fmla="*/ 133 h 296"/>
              <a:gd name="T78" fmla="*/ 146 w 257"/>
              <a:gd name="T79" fmla="*/ 116 h 296"/>
              <a:gd name="T80" fmla="*/ 103 w 257"/>
              <a:gd name="T81" fmla="*/ 132 h 296"/>
              <a:gd name="T82" fmla="*/ 80 w 257"/>
              <a:gd name="T83" fmla="*/ 52 h 296"/>
              <a:gd name="T84" fmla="*/ 141 w 257"/>
              <a:gd name="T85" fmla="*/ 51 h 296"/>
              <a:gd name="T86" fmla="*/ 103 w 257"/>
              <a:gd name="T87" fmla="*/ 40 h 296"/>
              <a:gd name="T88" fmla="*/ 236 w 257"/>
              <a:gd name="T89" fmla="*/ 28 h 296"/>
              <a:gd name="T90" fmla="*/ 235 w 257"/>
              <a:gd name="T91" fmla="*/ 3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57" h="296">
                <a:moveTo>
                  <a:pt x="57" y="296"/>
                </a:moveTo>
                <a:cubicBezTo>
                  <a:pt x="52" y="296"/>
                  <a:pt x="46" y="295"/>
                  <a:pt x="41" y="292"/>
                </a:cubicBezTo>
                <a:cubicBezTo>
                  <a:pt x="17" y="280"/>
                  <a:pt x="26" y="254"/>
                  <a:pt x="31" y="238"/>
                </a:cubicBezTo>
                <a:cubicBezTo>
                  <a:pt x="33" y="234"/>
                  <a:pt x="34" y="231"/>
                  <a:pt x="34" y="228"/>
                </a:cubicBezTo>
                <a:cubicBezTo>
                  <a:pt x="37" y="219"/>
                  <a:pt x="34" y="216"/>
                  <a:pt x="26" y="209"/>
                </a:cubicBezTo>
                <a:cubicBezTo>
                  <a:pt x="15" y="201"/>
                  <a:pt x="0" y="188"/>
                  <a:pt x="17" y="156"/>
                </a:cubicBezTo>
                <a:cubicBezTo>
                  <a:pt x="24" y="143"/>
                  <a:pt x="26" y="127"/>
                  <a:pt x="28" y="112"/>
                </a:cubicBezTo>
                <a:cubicBezTo>
                  <a:pt x="30" y="98"/>
                  <a:pt x="32" y="83"/>
                  <a:pt x="38" y="71"/>
                </a:cubicBezTo>
                <a:cubicBezTo>
                  <a:pt x="48" y="49"/>
                  <a:pt x="60" y="43"/>
                  <a:pt x="71" y="36"/>
                </a:cubicBezTo>
                <a:cubicBezTo>
                  <a:pt x="77" y="33"/>
                  <a:pt x="83" y="29"/>
                  <a:pt x="90" y="22"/>
                </a:cubicBezTo>
                <a:cubicBezTo>
                  <a:pt x="94" y="19"/>
                  <a:pt x="94" y="19"/>
                  <a:pt x="94" y="19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65" y="37"/>
                  <a:pt x="189" y="42"/>
                  <a:pt x="234" y="7"/>
                </a:cubicBezTo>
                <a:cubicBezTo>
                  <a:pt x="242" y="0"/>
                  <a:pt x="242" y="0"/>
                  <a:pt x="242" y="0"/>
                </a:cubicBezTo>
                <a:cubicBezTo>
                  <a:pt x="248" y="9"/>
                  <a:pt x="248" y="9"/>
                  <a:pt x="248" y="9"/>
                </a:cubicBezTo>
                <a:cubicBezTo>
                  <a:pt x="256" y="23"/>
                  <a:pt x="257" y="35"/>
                  <a:pt x="251" y="45"/>
                </a:cubicBezTo>
                <a:cubicBezTo>
                  <a:pt x="238" y="69"/>
                  <a:pt x="189" y="69"/>
                  <a:pt x="142" y="70"/>
                </a:cubicBezTo>
                <a:cubicBezTo>
                  <a:pt x="117" y="70"/>
                  <a:pt x="81" y="70"/>
                  <a:pt x="76" y="76"/>
                </a:cubicBezTo>
                <a:cubicBezTo>
                  <a:pt x="71" y="101"/>
                  <a:pt x="75" y="110"/>
                  <a:pt x="77" y="114"/>
                </a:cubicBezTo>
                <a:cubicBezTo>
                  <a:pt x="78" y="115"/>
                  <a:pt x="80" y="117"/>
                  <a:pt x="86" y="117"/>
                </a:cubicBezTo>
                <a:cubicBezTo>
                  <a:pt x="97" y="117"/>
                  <a:pt x="114" y="109"/>
                  <a:pt x="128" y="103"/>
                </a:cubicBezTo>
                <a:cubicBezTo>
                  <a:pt x="144" y="97"/>
                  <a:pt x="158" y="90"/>
                  <a:pt x="170" y="90"/>
                </a:cubicBezTo>
                <a:cubicBezTo>
                  <a:pt x="182" y="90"/>
                  <a:pt x="190" y="98"/>
                  <a:pt x="191" y="110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181" y="120"/>
                  <a:pt x="181" y="120"/>
                  <a:pt x="181" y="120"/>
                </a:cubicBezTo>
                <a:cubicBezTo>
                  <a:pt x="170" y="118"/>
                  <a:pt x="164" y="124"/>
                  <a:pt x="154" y="133"/>
                </a:cubicBezTo>
                <a:cubicBezTo>
                  <a:pt x="146" y="140"/>
                  <a:pt x="138" y="148"/>
                  <a:pt x="126" y="151"/>
                </a:cubicBezTo>
                <a:cubicBezTo>
                  <a:pt x="129" y="156"/>
                  <a:pt x="133" y="161"/>
                  <a:pt x="137" y="166"/>
                </a:cubicBezTo>
                <a:cubicBezTo>
                  <a:pt x="142" y="162"/>
                  <a:pt x="152" y="166"/>
                  <a:pt x="152" y="173"/>
                </a:cubicBezTo>
                <a:cubicBezTo>
                  <a:pt x="152" y="177"/>
                  <a:pt x="151" y="179"/>
                  <a:pt x="148" y="181"/>
                </a:cubicBezTo>
                <a:cubicBezTo>
                  <a:pt x="149" y="183"/>
                  <a:pt x="151" y="184"/>
                  <a:pt x="152" y="186"/>
                </a:cubicBezTo>
                <a:cubicBezTo>
                  <a:pt x="145" y="191"/>
                  <a:pt x="145" y="191"/>
                  <a:pt x="145" y="191"/>
                </a:cubicBezTo>
                <a:cubicBezTo>
                  <a:pt x="153" y="192"/>
                  <a:pt x="153" y="192"/>
                  <a:pt x="153" y="192"/>
                </a:cubicBezTo>
                <a:cubicBezTo>
                  <a:pt x="153" y="196"/>
                  <a:pt x="159" y="218"/>
                  <a:pt x="160" y="222"/>
                </a:cubicBezTo>
                <a:cubicBezTo>
                  <a:pt x="152" y="226"/>
                  <a:pt x="152" y="226"/>
                  <a:pt x="152" y="226"/>
                </a:cubicBezTo>
                <a:cubicBezTo>
                  <a:pt x="161" y="227"/>
                  <a:pt x="161" y="227"/>
                  <a:pt x="161" y="227"/>
                </a:cubicBezTo>
                <a:cubicBezTo>
                  <a:pt x="162" y="225"/>
                  <a:pt x="161" y="223"/>
                  <a:pt x="160" y="223"/>
                </a:cubicBezTo>
                <a:cubicBezTo>
                  <a:pt x="163" y="225"/>
                  <a:pt x="168" y="228"/>
                  <a:pt x="168" y="235"/>
                </a:cubicBezTo>
                <a:cubicBezTo>
                  <a:pt x="166" y="242"/>
                  <a:pt x="159" y="245"/>
                  <a:pt x="146" y="250"/>
                </a:cubicBezTo>
                <a:cubicBezTo>
                  <a:pt x="145" y="250"/>
                  <a:pt x="142" y="252"/>
                  <a:pt x="140" y="254"/>
                </a:cubicBezTo>
                <a:cubicBezTo>
                  <a:pt x="134" y="259"/>
                  <a:pt x="128" y="264"/>
                  <a:pt x="121" y="264"/>
                </a:cubicBezTo>
                <a:cubicBezTo>
                  <a:pt x="119" y="264"/>
                  <a:pt x="109" y="263"/>
                  <a:pt x="107" y="248"/>
                </a:cubicBezTo>
                <a:cubicBezTo>
                  <a:pt x="106" y="243"/>
                  <a:pt x="95" y="215"/>
                  <a:pt x="89" y="200"/>
                </a:cubicBezTo>
                <a:cubicBezTo>
                  <a:pt x="86" y="193"/>
                  <a:pt x="84" y="188"/>
                  <a:pt x="82" y="185"/>
                </a:cubicBezTo>
                <a:cubicBezTo>
                  <a:pt x="75" y="197"/>
                  <a:pt x="79" y="236"/>
                  <a:pt x="80" y="249"/>
                </a:cubicBezTo>
                <a:cubicBezTo>
                  <a:pt x="81" y="253"/>
                  <a:pt x="81" y="257"/>
                  <a:pt x="81" y="259"/>
                </a:cubicBezTo>
                <a:cubicBezTo>
                  <a:pt x="81" y="269"/>
                  <a:pt x="80" y="282"/>
                  <a:pt x="72" y="290"/>
                </a:cubicBezTo>
                <a:cubicBezTo>
                  <a:pt x="68" y="294"/>
                  <a:pt x="63" y="296"/>
                  <a:pt x="57" y="296"/>
                </a:cubicBezTo>
                <a:close/>
                <a:moveTo>
                  <a:pt x="59" y="72"/>
                </a:moveTo>
                <a:cubicBezTo>
                  <a:pt x="57" y="74"/>
                  <a:pt x="56" y="76"/>
                  <a:pt x="55" y="79"/>
                </a:cubicBezTo>
                <a:cubicBezTo>
                  <a:pt x="50" y="88"/>
                  <a:pt x="48" y="101"/>
                  <a:pt x="46" y="115"/>
                </a:cubicBezTo>
                <a:cubicBezTo>
                  <a:pt x="44" y="131"/>
                  <a:pt x="41" y="149"/>
                  <a:pt x="33" y="164"/>
                </a:cubicBezTo>
                <a:cubicBezTo>
                  <a:pt x="23" y="183"/>
                  <a:pt x="28" y="187"/>
                  <a:pt x="37" y="195"/>
                </a:cubicBezTo>
                <a:cubicBezTo>
                  <a:pt x="45" y="202"/>
                  <a:pt x="58" y="212"/>
                  <a:pt x="52" y="233"/>
                </a:cubicBezTo>
                <a:cubicBezTo>
                  <a:pt x="52" y="236"/>
                  <a:pt x="50" y="240"/>
                  <a:pt x="49" y="244"/>
                </a:cubicBezTo>
                <a:cubicBezTo>
                  <a:pt x="43" y="262"/>
                  <a:pt x="41" y="272"/>
                  <a:pt x="49" y="276"/>
                </a:cubicBezTo>
                <a:cubicBezTo>
                  <a:pt x="57" y="279"/>
                  <a:pt x="58" y="278"/>
                  <a:pt x="59" y="277"/>
                </a:cubicBezTo>
                <a:cubicBezTo>
                  <a:pt x="61" y="275"/>
                  <a:pt x="63" y="270"/>
                  <a:pt x="63" y="260"/>
                </a:cubicBezTo>
                <a:cubicBezTo>
                  <a:pt x="63" y="258"/>
                  <a:pt x="62" y="255"/>
                  <a:pt x="62" y="251"/>
                </a:cubicBezTo>
                <a:cubicBezTo>
                  <a:pt x="59" y="219"/>
                  <a:pt x="56" y="185"/>
                  <a:pt x="70" y="170"/>
                </a:cubicBezTo>
                <a:cubicBezTo>
                  <a:pt x="74" y="165"/>
                  <a:pt x="80" y="163"/>
                  <a:pt x="86" y="163"/>
                </a:cubicBezTo>
                <a:cubicBezTo>
                  <a:pt x="88" y="163"/>
                  <a:pt x="88" y="163"/>
                  <a:pt x="88" y="163"/>
                </a:cubicBezTo>
                <a:cubicBezTo>
                  <a:pt x="104" y="165"/>
                  <a:pt x="104" y="165"/>
                  <a:pt x="104" y="165"/>
                </a:cubicBezTo>
                <a:cubicBezTo>
                  <a:pt x="98" y="174"/>
                  <a:pt x="98" y="174"/>
                  <a:pt x="98" y="174"/>
                </a:cubicBezTo>
                <a:cubicBezTo>
                  <a:pt x="99" y="178"/>
                  <a:pt x="102" y="185"/>
                  <a:pt x="105" y="192"/>
                </a:cubicBezTo>
                <a:cubicBezTo>
                  <a:pt x="117" y="220"/>
                  <a:pt x="123" y="235"/>
                  <a:pt x="125" y="242"/>
                </a:cubicBezTo>
                <a:cubicBezTo>
                  <a:pt x="126" y="241"/>
                  <a:pt x="128" y="240"/>
                  <a:pt x="128" y="240"/>
                </a:cubicBezTo>
                <a:cubicBezTo>
                  <a:pt x="133" y="237"/>
                  <a:pt x="137" y="234"/>
                  <a:pt x="140" y="232"/>
                </a:cubicBezTo>
                <a:cubicBezTo>
                  <a:pt x="142" y="232"/>
                  <a:pt x="143" y="231"/>
                  <a:pt x="144" y="231"/>
                </a:cubicBezTo>
                <a:cubicBezTo>
                  <a:pt x="143" y="230"/>
                  <a:pt x="143" y="229"/>
                  <a:pt x="143" y="229"/>
                </a:cubicBezTo>
                <a:cubicBezTo>
                  <a:pt x="141" y="223"/>
                  <a:pt x="136" y="205"/>
                  <a:pt x="135" y="194"/>
                </a:cubicBezTo>
                <a:cubicBezTo>
                  <a:pt x="124" y="179"/>
                  <a:pt x="112" y="163"/>
                  <a:pt x="101" y="148"/>
                </a:cubicBezTo>
                <a:cubicBezTo>
                  <a:pt x="90" y="135"/>
                  <a:pt x="90" y="135"/>
                  <a:pt x="90" y="135"/>
                </a:cubicBezTo>
                <a:cubicBezTo>
                  <a:pt x="79" y="136"/>
                  <a:pt x="69" y="133"/>
                  <a:pt x="63" y="125"/>
                </a:cubicBezTo>
                <a:cubicBezTo>
                  <a:pt x="55" y="115"/>
                  <a:pt x="53" y="98"/>
                  <a:pt x="58" y="72"/>
                </a:cubicBezTo>
                <a:lnTo>
                  <a:pt x="59" y="72"/>
                </a:lnTo>
                <a:close/>
                <a:moveTo>
                  <a:pt x="103" y="132"/>
                </a:moveTo>
                <a:cubicBezTo>
                  <a:pt x="109" y="133"/>
                  <a:pt x="109" y="133"/>
                  <a:pt x="109" y="133"/>
                </a:cubicBezTo>
                <a:cubicBezTo>
                  <a:pt x="123" y="136"/>
                  <a:pt x="131" y="129"/>
                  <a:pt x="141" y="120"/>
                </a:cubicBezTo>
                <a:cubicBezTo>
                  <a:pt x="143" y="118"/>
                  <a:pt x="144" y="117"/>
                  <a:pt x="146" y="116"/>
                </a:cubicBezTo>
                <a:cubicBezTo>
                  <a:pt x="142" y="118"/>
                  <a:pt x="139" y="119"/>
                  <a:pt x="135" y="120"/>
                </a:cubicBezTo>
                <a:cubicBezTo>
                  <a:pt x="124" y="125"/>
                  <a:pt x="113" y="130"/>
                  <a:pt x="103" y="132"/>
                </a:cubicBezTo>
                <a:close/>
                <a:moveTo>
                  <a:pt x="99" y="39"/>
                </a:moveTo>
                <a:cubicBezTo>
                  <a:pt x="92" y="45"/>
                  <a:pt x="86" y="49"/>
                  <a:pt x="80" y="52"/>
                </a:cubicBezTo>
                <a:cubicBezTo>
                  <a:pt x="76" y="55"/>
                  <a:pt x="73" y="56"/>
                  <a:pt x="70" y="59"/>
                </a:cubicBezTo>
                <a:cubicBezTo>
                  <a:pt x="84" y="52"/>
                  <a:pt x="110" y="52"/>
                  <a:pt x="141" y="51"/>
                </a:cubicBezTo>
                <a:cubicBezTo>
                  <a:pt x="145" y="51"/>
                  <a:pt x="149" y="51"/>
                  <a:pt x="153" y="51"/>
                </a:cubicBezTo>
                <a:cubicBezTo>
                  <a:pt x="138" y="49"/>
                  <a:pt x="122" y="45"/>
                  <a:pt x="103" y="40"/>
                </a:cubicBezTo>
                <a:lnTo>
                  <a:pt x="99" y="39"/>
                </a:lnTo>
                <a:close/>
                <a:moveTo>
                  <a:pt x="236" y="28"/>
                </a:moveTo>
                <a:cubicBezTo>
                  <a:pt x="220" y="39"/>
                  <a:pt x="206" y="46"/>
                  <a:pt x="191" y="50"/>
                </a:cubicBezTo>
                <a:cubicBezTo>
                  <a:pt x="213" y="48"/>
                  <a:pt x="231" y="44"/>
                  <a:pt x="235" y="36"/>
                </a:cubicBezTo>
                <a:cubicBezTo>
                  <a:pt x="237" y="34"/>
                  <a:pt x="237" y="31"/>
                  <a:pt x="236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7" name="Freeform 640"/>
          <p:cNvSpPr>
            <a:spLocks/>
          </p:cNvSpPr>
          <p:nvPr/>
        </p:nvSpPr>
        <p:spPr bwMode="auto">
          <a:xfrm>
            <a:off x="6307856" y="4264026"/>
            <a:ext cx="22225" cy="9525"/>
          </a:xfrm>
          <a:custGeom>
            <a:avLst/>
            <a:gdLst>
              <a:gd name="T0" fmla="*/ 0 w 46"/>
              <a:gd name="T1" fmla="*/ 8 h 21"/>
              <a:gd name="T2" fmla="*/ 46 w 46"/>
              <a:gd name="T3" fmla="*/ 14 h 21"/>
              <a:gd name="T4" fmla="*/ 0 w 46"/>
              <a:gd name="T5" fmla="*/ 8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1">
                <a:moveTo>
                  <a:pt x="0" y="8"/>
                </a:moveTo>
                <a:cubicBezTo>
                  <a:pt x="16" y="7"/>
                  <a:pt x="37" y="0"/>
                  <a:pt x="46" y="14"/>
                </a:cubicBezTo>
                <a:cubicBezTo>
                  <a:pt x="31" y="18"/>
                  <a:pt x="10" y="21"/>
                  <a:pt x="0" y="8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8" name="Freeform 641"/>
          <p:cNvSpPr>
            <a:spLocks/>
          </p:cNvSpPr>
          <p:nvPr/>
        </p:nvSpPr>
        <p:spPr bwMode="auto">
          <a:xfrm>
            <a:off x="6299917" y="4262439"/>
            <a:ext cx="38100" cy="14287"/>
          </a:xfrm>
          <a:custGeom>
            <a:avLst/>
            <a:gdLst>
              <a:gd name="T0" fmla="*/ 42 w 80"/>
              <a:gd name="T1" fmla="*/ 31 h 31"/>
              <a:gd name="T2" fmla="*/ 12 w 80"/>
              <a:gd name="T3" fmla="*/ 18 h 31"/>
              <a:gd name="T4" fmla="*/ 0 w 80"/>
              <a:gd name="T5" fmla="*/ 4 h 31"/>
              <a:gd name="T6" fmla="*/ 18 w 80"/>
              <a:gd name="T7" fmla="*/ 3 h 31"/>
              <a:gd name="T8" fmla="*/ 30 w 80"/>
              <a:gd name="T9" fmla="*/ 2 h 31"/>
              <a:gd name="T10" fmla="*/ 46 w 80"/>
              <a:gd name="T11" fmla="*/ 0 h 31"/>
              <a:gd name="T12" fmla="*/ 73 w 80"/>
              <a:gd name="T13" fmla="*/ 13 h 31"/>
              <a:gd name="T14" fmla="*/ 80 w 80"/>
              <a:gd name="T15" fmla="*/ 23 h 31"/>
              <a:gd name="T16" fmla="*/ 68 w 80"/>
              <a:gd name="T17" fmla="*/ 27 h 31"/>
              <a:gd name="T18" fmla="*/ 42 w 80"/>
              <a:gd name="T19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31">
                <a:moveTo>
                  <a:pt x="42" y="31"/>
                </a:moveTo>
                <a:cubicBezTo>
                  <a:pt x="29" y="31"/>
                  <a:pt x="19" y="26"/>
                  <a:pt x="12" y="18"/>
                </a:cubicBezTo>
                <a:cubicBezTo>
                  <a:pt x="0" y="4"/>
                  <a:pt x="0" y="4"/>
                  <a:pt x="0" y="4"/>
                </a:cubicBezTo>
                <a:cubicBezTo>
                  <a:pt x="18" y="3"/>
                  <a:pt x="18" y="3"/>
                  <a:pt x="18" y="3"/>
                </a:cubicBezTo>
                <a:cubicBezTo>
                  <a:pt x="22" y="3"/>
                  <a:pt x="26" y="2"/>
                  <a:pt x="30" y="2"/>
                </a:cubicBezTo>
                <a:cubicBezTo>
                  <a:pt x="35" y="1"/>
                  <a:pt x="41" y="0"/>
                  <a:pt x="46" y="0"/>
                </a:cubicBezTo>
                <a:cubicBezTo>
                  <a:pt x="51" y="0"/>
                  <a:pt x="65" y="0"/>
                  <a:pt x="73" y="13"/>
                </a:cubicBezTo>
                <a:cubicBezTo>
                  <a:pt x="80" y="23"/>
                  <a:pt x="80" y="23"/>
                  <a:pt x="80" y="23"/>
                </a:cubicBezTo>
                <a:cubicBezTo>
                  <a:pt x="68" y="27"/>
                  <a:pt x="68" y="27"/>
                  <a:pt x="68" y="27"/>
                </a:cubicBezTo>
                <a:cubicBezTo>
                  <a:pt x="58" y="30"/>
                  <a:pt x="50" y="31"/>
                  <a:pt x="42" y="3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9" name="Freeform 642"/>
          <p:cNvSpPr>
            <a:spLocks/>
          </p:cNvSpPr>
          <p:nvPr/>
        </p:nvSpPr>
        <p:spPr bwMode="auto">
          <a:xfrm>
            <a:off x="6339605" y="4287839"/>
            <a:ext cx="19051" cy="14287"/>
          </a:xfrm>
          <a:custGeom>
            <a:avLst/>
            <a:gdLst>
              <a:gd name="T0" fmla="*/ 16 w 42"/>
              <a:gd name="T1" fmla="*/ 1 h 29"/>
              <a:gd name="T2" fmla="*/ 26 w 42"/>
              <a:gd name="T3" fmla="*/ 29 h 29"/>
              <a:gd name="T4" fmla="*/ 0 w 42"/>
              <a:gd name="T5" fmla="*/ 8 h 29"/>
              <a:gd name="T6" fmla="*/ 0 w 42"/>
              <a:gd name="T7" fmla="*/ 1 h 29"/>
              <a:gd name="T8" fmla="*/ 16 w 42"/>
              <a:gd name="T9" fmla="*/ 1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29">
                <a:moveTo>
                  <a:pt x="16" y="1"/>
                </a:moveTo>
                <a:cubicBezTo>
                  <a:pt x="40" y="0"/>
                  <a:pt x="42" y="12"/>
                  <a:pt x="26" y="29"/>
                </a:cubicBezTo>
                <a:cubicBezTo>
                  <a:pt x="21" y="16"/>
                  <a:pt x="13" y="10"/>
                  <a:pt x="0" y="8"/>
                </a:cubicBezTo>
                <a:cubicBezTo>
                  <a:pt x="0" y="6"/>
                  <a:pt x="0" y="3"/>
                  <a:pt x="0" y="1"/>
                </a:cubicBezTo>
                <a:cubicBezTo>
                  <a:pt x="5" y="1"/>
                  <a:pt x="11" y="1"/>
                  <a:pt x="16" y="1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0" name="Freeform 643"/>
          <p:cNvSpPr>
            <a:spLocks/>
          </p:cNvSpPr>
          <p:nvPr/>
        </p:nvSpPr>
        <p:spPr bwMode="auto">
          <a:xfrm>
            <a:off x="6334843" y="4283075"/>
            <a:ext cx="26987" cy="25400"/>
          </a:xfrm>
          <a:custGeom>
            <a:avLst/>
            <a:gdLst>
              <a:gd name="T0" fmla="*/ 31 w 56"/>
              <a:gd name="T1" fmla="*/ 54 h 54"/>
              <a:gd name="T2" fmla="*/ 26 w 56"/>
              <a:gd name="T3" fmla="*/ 41 h 54"/>
              <a:gd name="T4" fmla="*/ 8 w 56"/>
              <a:gd name="T5" fmla="*/ 26 h 54"/>
              <a:gd name="T6" fmla="*/ 0 w 56"/>
              <a:gd name="T7" fmla="*/ 25 h 54"/>
              <a:gd name="T8" fmla="*/ 0 w 56"/>
              <a:gd name="T9" fmla="*/ 1 h 54"/>
              <a:gd name="T10" fmla="*/ 29 w 56"/>
              <a:gd name="T11" fmla="*/ 0 h 54"/>
              <a:gd name="T12" fmla="*/ 53 w 56"/>
              <a:gd name="T13" fmla="*/ 13 h 54"/>
              <a:gd name="T14" fmla="*/ 41 w 56"/>
              <a:gd name="T15" fmla="*/ 44 h 54"/>
              <a:gd name="T16" fmla="*/ 31 w 56"/>
              <a:gd name="T1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54">
                <a:moveTo>
                  <a:pt x="31" y="54"/>
                </a:moveTo>
                <a:cubicBezTo>
                  <a:pt x="26" y="41"/>
                  <a:pt x="26" y="41"/>
                  <a:pt x="26" y="41"/>
                </a:cubicBezTo>
                <a:cubicBezTo>
                  <a:pt x="23" y="32"/>
                  <a:pt x="17" y="27"/>
                  <a:pt x="8" y="26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"/>
                  <a:pt x="0" y="1"/>
                  <a:pt x="0" y="1"/>
                </a:cubicBezTo>
                <a:cubicBezTo>
                  <a:pt x="29" y="0"/>
                  <a:pt x="29" y="0"/>
                  <a:pt x="29" y="0"/>
                </a:cubicBezTo>
                <a:cubicBezTo>
                  <a:pt x="45" y="0"/>
                  <a:pt x="51" y="7"/>
                  <a:pt x="53" y="13"/>
                </a:cubicBezTo>
                <a:cubicBezTo>
                  <a:pt x="56" y="19"/>
                  <a:pt x="56" y="29"/>
                  <a:pt x="41" y="44"/>
                </a:cubicBezTo>
                <a:lnTo>
                  <a:pt x="31" y="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1" name="Freeform 644"/>
          <p:cNvSpPr>
            <a:spLocks/>
          </p:cNvSpPr>
          <p:nvPr/>
        </p:nvSpPr>
        <p:spPr bwMode="auto">
          <a:xfrm>
            <a:off x="6417391" y="4308476"/>
            <a:ext cx="30163" cy="20637"/>
          </a:xfrm>
          <a:custGeom>
            <a:avLst/>
            <a:gdLst>
              <a:gd name="T0" fmla="*/ 32 w 65"/>
              <a:gd name="T1" fmla="*/ 0 h 43"/>
              <a:gd name="T2" fmla="*/ 65 w 65"/>
              <a:gd name="T3" fmla="*/ 30 h 43"/>
              <a:gd name="T4" fmla="*/ 0 w 65"/>
              <a:gd name="T5" fmla="*/ 6 h 43"/>
              <a:gd name="T6" fmla="*/ 32 w 65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43">
                <a:moveTo>
                  <a:pt x="32" y="0"/>
                </a:moveTo>
                <a:cubicBezTo>
                  <a:pt x="46" y="6"/>
                  <a:pt x="59" y="16"/>
                  <a:pt x="65" y="30"/>
                </a:cubicBezTo>
                <a:cubicBezTo>
                  <a:pt x="49" y="43"/>
                  <a:pt x="3" y="20"/>
                  <a:pt x="0" y="6"/>
                </a:cubicBezTo>
                <a:cubicBezTo>
                  <a:pt x="10" y="4"/>
                  <a:pt x="22" y="0"/>
                  <a:pt x="32" y="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2" name="Freeform 645"/>
          <p:cNvSpPr>
            <a:spLocks noEditPoints="1"/>
          </p:cNvSpPr>
          <p:nvPr/>
        </p:nvSpPr>
        <p:spPr bwMode="auto">
          <a:xfrm>
            <a:off x="6412631" y="4305301"/>
            <a:ext cx="41275" cy="23812"/>
          </a:xfrm>
          <a:custGeom>
            <a:avLst/>
            <a:gdLst>
              <a:gd name="T0" fmla="*/ 63 w 88"/>
              <a:gd name="T1" fmla="*/ 52 h 52"/>
              <a:gd name="T2" fmla="*/ 2 w 88"/>
              <a:gd name="T3" fmla="*/ 17 h 52"/>
              <a:gd name="T4" fmla="*/ 0 w 88"/>
              <a:gd name="T5" fmla="*/ 8 h 52"/>
              <a:gd name="T6" fmla="*/ 10 w 88"/>
              <a:gd name="T7" fmla="*/ 6 h 52"/>
              <a:gd name="T8" fmla="*/ 20 w 88"/>
              <a:gd name="T9" fmla="*/ 4 h 52"/>
              <a:gd name="T10" fmla="*/ 41 w 88"/>
              <a:gd name="T11" fmla="*/ 0 h 52"/>
              <a:gd name="T12" fmla="*/ 46 w 88"/>
              <a:gd name="T13" fmla="*/ 1 h 52"/>
              <a:gd name="T14" fmla="*/ 85 w 88"/>
              <a:gd name="T15" fmla="*/ 35 h 52"/>
              <a:gd name="T16" fmla="*/ 88 w 88"/>
              <a:gd name="T17" fmla="*/ 42 h 52"/>
              <a:gd name="T18" fmla="*/ 82 w 88"/>
              <a:gd name="T19" fmla="*/ 46 h 52"/>
              <a:gd name="T20" fmla="*/ 63 w 88"/>
              <a:gd name="T21" fmla="*/ 52 h 52"/>
              <a:gd name="T22" fmla="*/ 28 w 88"/>
              <a:gd name="T23" fmla="*/ 21 h 52"/>
              <a:gd name="T24" fmla="*/ 62 w 88"/>
              <a:gd name="T25" fmla="*/ 34 h 52"/>
              <a:gd name="T26" fmla="*/ 41 w 88"/>
              <a:gd name="T27" fmla="*/ 19 h 52"/>
              <a:gd name="T28" fmla="*/ 28 w 88"/>
              <a:gd name="T29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" h="52">
                <a:moveTo>
                  <a:pt x="63" y="52"/>
                </a:moveTo>
                <a:cubicBezTo>
                  <a:pt x="41" y="52"/>
                  <a:pt x="6" y="34"/>
                  <a:pt x="2" y="17"/>
                </a:cubicBezTo>
                <a:cubicBezTo>
                  <a:pt x="0" y="8"/>
                  <a:pt x="0" y="8"/>
                  <a:pt x="0" y="8"/>
                </a:cubicBezTo>
                <a:cubicBezTo>
                  <a:pt x="10" y="6"/>
                  <a:pt x="10" y="6"/>
                  <a:pt x="10" y="6"/>
                </a:cubicBezTo>
                <a:cubicBezTo>
                  <a:pt x="13" y="5"/>
                  <a:pt x="16" y="5"/>
                  <a:pt x="20" y="4"/>
                </a:cubicBezTo>
                <a:cubicBezTo>
                  <a:pt x="27" y="2"/>
                  <a:pt x="34" y="0"/>
                  <a:pt x="41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64" y="8"/>
                  <a:pt x="78" y="20"/>
                  <a:pt x="85" y="35"/>
                </a:cubicBezTo>
                <a:cubicBezTo>
                  <a:pt x="88" y="42"/>
                  <a:pt x="88" y="42"/>
                  <a:pt x="88" y="42"/>
                </a:cubicBezTo>
                <a:cubicBezTo>
                  <a:pt x="82" y="46"/>
                  <a:pt x="82" y="46"/>
                  <a:pt x="82" y="46"/>
                </a:cubicBezTo>
                <a:cubicBezTo>
                  <a:pt x="77" y="50"/>
                  <a:pt x="71" y="52"/>
                  <a:pt x="63" y="52"/>
                </a:cubicBezTo>
                <a:close/>
                <a:moveTo>
                  <a:pt x="28" y="21"/>
                </a:moveTo>
                <a:cubicBezTo>
                  <a:pt x="37" y="26"/>
                  <a:pt x="50" y="33"/>
                  <a:pt x="62" y="34"/>
                </a:cubicBezTo>
                <a:cubicBezTo>
                  <a:pt x="56" y="28"/>
                  <a:pt x="50" y="22"/>
                  <a:pt x="41" y="19"/>
                </a:cubicBezTo>
                <a:cubicBezTo>
                  <a:pt x="37" y="19"/>
                  <a:pt x="32" y="20"/>
                  <a:pt x="28" y="2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3" name="Freeform 646"/>
          <p:cNvSpPr>
            <a:spLocks/>
          </p:cNvSpPr>
          <p:nvPr/>
        </p:nvSpPr>
        <p:spPr bwMode="auto">
          <a:xfrm>
            <a:off x="6431682" y="4286251"/>
            <a:ext cx="58737" cy="20637"/>
          </a:xfrm>
          <a:custGeom>
            <a:avLst/>
            <a:gdLst>
              <a:gd name="T0" fmla="*/ 2 w 126"/>
              <a:gd name="T1" fmla="*/ 17 h 45"/>
              <a:gd name="T2" fmla="*/ 110 w 126"/>
              <a:gd name="T3" fmla="*/ 2 h 45"/>
              <a:gd name="T4" fmla="*/ 0 w 126"/>
              <a:gd name="T5" fmla="*/ 30 h 45"/>
              <a:gd name="T6" fmla="*/ 2 w 126"/>
              <a:gd name="T7" fmla="*/ 17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" h="45">
                <a:moveTo>
                  <a:pt x="2" y="17"/>
                </a:moveTo>
                <a:cubicBezTo>
                  <a:pt x="27" y="0"/>
                  <a:pt x="106" y="45"/>
                  <a:pt x="110" y="2"/>
                </a:cubicBezTo>
                <a:cubicBezTo>
                  <a:pt x="126" y="44"/>
                  <a:pt x="21" y="32"/>
                  <a:pt x="0" y="30"/>
                </a:cubicBezTo>
                <a:cubicBezTo>
                  <a:pt x="1" y="26"/>
                  <a:pt x="1" y="21"/>
                  <a:pt x="2" y="1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4" name="Freeform 647"/>
          <p:cNvSpPr>
            <a:spLocks noEditPoints="1"/>
          </p:cNvSpPr>
          <p:nvPr/>
        </p:nvSpPr>
        <p:spPr bwMode="auto">
          <a:xfrm>
            <a:off x="6426917" y="4267202"/>
            <a:ext cx="63500" cy="39687"/>
          </a:xfrm>
          <a:custGeom>
            <a:avLst/>
            <a:gdLst>
              <a:gd name="T0" fmla="*/ 62 w 134"/>
              <a:gd name="T1" fmla="*/ 81 h 81"/>
              <a:gd name="T2" fmla="*/ 10 w 134"/>
              <a:gd name="T3" fmla="*/ 78 h 81"/>
              <a:gd name="T4" fmla="*/ 0 w 134"/>
              <a:gd name="T5" fmla="*/ 77 h 81"/>
              <a:gd name="T6" fmla="*/ 2 w 134"/>
              <a:gd name="T7" fmla="*/ 67 h 81"/>
              <a:gd name="T8" fmla="*/ 4 w 134"/>
              <a:gd name="T9" fmla="*/ 55 h 81"/>
              <a:gd name="T10" fmla="*/ 4 w 134"/>
              <a:gd name="T11" fmla="*/ 51 h 81"/>
              <a:gd name="T12" fmla="*/ 8 w 134"/>
              <a:gd name="T13" fmla="*/ 48 h 81"/>
              <a:gd name="T14" fmla="*/ 64 w 134"/>
              <a:gd name="T15" fmla="*/ 47 h 81"/>
              <a:gd name="T16" fmla="*/ 95 w 134"/>
              <a:gd name="T17" fmla="*/ 51 h 81"/>
              <a:gd name="T18" fmla="*/ 111 w 134"/>
              <a:gd name="T19" fmla="*/ 40 h 81"/>
              <a:gd name="T20" fmla="*/ 115 w 134"/>
              <a:gd name="T21" fmla="*/ 0 h 81"/>
              <a:gd name="T22" fmla="*/ 129 w 134"/>
              <a:gd name="T23" fmla="*/ 38 h 81"/>
              <a:gd name="T24" fmla="*/ 127 w 134"/>
              <a:gd name="T25" fmla="*/ 63 h 81"/>
              <a:gd name="T26" fmla="*/ 62 w 134"/>
              <a:gd name="T27" fmla="*/ 81 h 81"/>
              <a:gd name="T28" fmla="*/ 26 w 134"/>
              <a:gd name="T29" fmla="*/ 61 h 81"/>
              <a:gd name="T30" fmla="*/ 46 w 134"/>
              <a:gd name="T31" fmla="*/ 63 h 81"/>
              <a:gd name="T32" fmla="*/ 26 w 134"/>
              <a:gd name="T33" fmla="*/ 6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81">
                <a:moveTo>
                  <a:pt x="62" y="81"/>
                </a:moveTo>
                <a:cubicBezTo>
                  <a:pt x="39" y="81"/>
                  <a:pt x="18" y="79"/>
                  <a:pt x="10" y="78"/>
                </a:cubicBezTo>
                <a:cubicBezTo>
                  <a:pt x="0" y="77"/>
                  <a:pt x="0" y="77"/>
                  <a:pt x="0" y="77"/>
                </a:cubicBezTo>
                <a:cubicBezTo>
                  <a:pt x="2" y="67"/>
                  <a:pt x="2" y="67"/>
                  <a:pt x="2" y="67"/>
                </a:cubicBezTo>
                <a:cubicBezTo>
                  <a:pt x="2" y="63"/>
                  <a:pt x="3" y="59"/>
                  <a:pt x="4" y="55"/>
                </a:cubicBezTo>
                <a:cubicBezTo>
                  <a:pt x="4" y="51"/>
                  <a:pt x="4" y="51"/>
                  <a:pt x="4" y="51"/>
                </a:cubicBezTo>
                <a:cubicBezTo>
                  <a:pt x="8" y="48"/>
                  <a:pt x="8" y="48"/>
                  <a:pt x="8" y="48"/>
                </a:cubicBezTo>
                <a:cubicBezTo>
                  <a:pt x="19" y="40"/>
                  <a:pt x="42" y="43"/>
                  <a:pt x="64" y="47"/>
                </a:cubicBezTo>
                <a:cubicBezTo>
                  <a:pt x="75" y="49"/>
                  <a:pt x="86" y="51"/>
                  <a:pt x="95" y="51"/>
                </a:cubicBezTo>
                <a:cubicBezTo>
                  <a:pt x="110" y="51"/>
                  <a:pt x="111" y="46"/>
                  <a:pt x="111" y="40"/>
                </a:cubicBezTo>
                <a:cubicBezTo>
                  <a:pt x="115" y="0"/>
                  <a:pt x="115" y="0"/>
                  <a:pt x="115" y="0"/>
                </a:cubicBezTo>
                <a:cubicBezTo>
                  <a:pt x="129" y="38"/>
                  <a:pt x="129" y="38"/>
                  <a:pt x="129" y="38"/>
                </a:cubicBezTo>
                <a:cubicBezTo>
                  <a:pt x="134" y="49"/>
                  <a:pt x="131" y="58"/>
                  <a:pt x="127" y="63"/>
                </a:cubicBezTo>
                <a:cubicBezTo>
                  <a:pt x="119" y="75"/>
                  <a:pt x="97" y="81"/>
                  <a:pt x="62" y="81"/>
                </a:cubicBezTo>
                <a:close/>
                <a:moveTo>
                  <a:pt x="26" y="61"/>
                </a:moveTo>
                <a:cubicBezTo>
                  <a:pt x="32" y="62"/>
                  <a:pt x="39" y="62"/>
                  <a:pt x="46" y="63"/>
                </a:cubicBezTo>
                <a:cubicBezTo>
                  <a:pt x="39" y="62"/>
                  <a:pt x="31" y="61"/>
                  <a:pt x="26" y="6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5" name="Freeform 648"/>
          <p:cNvSpPr>
            <a:spLocks/>
          </p:cNvSpPr>
          <p:nvPr/>
        </p:nvSpPr>
        <p:spPr bwMode="auto">
          <a:xfrm>
            <a:off x="6490419" y="4289426"/>
            <a:ext cx="7937" cy="7937"/>
          </a:xfrm>
          <a:custGeom>
            <a:avLst/>
            <a:gdLst>
              <a:gd name="T0" fmla="*/ 0 w 15"/>
              <a:gd name="T1" fmla="*/ 13 h 14"/>
              <a:gd name="T2" fmla="*/ 4 w 15"/>
              <a:gd name="T3" fmla="*/ 0 h 14"/>
              <a:gd name="T4" fmla="*/ 15 w 15"/>
              <a:gd name="T5" fmla="*/ 0 h 14"/>
              <a:gd name="T6" fmla="*/ 0 w 15"/>
              <a:gd name="T7" fmla="*/ 13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" h="14">
                <a:moveTo>
                  <a:pt x="0" y="13"/>
                </a:moveTo>
                <a:cubicBezTo>
                  <a:pt x="2" y="8"/>
                  <a:pt x="3" y="4"/>
                  <a:pt x="4" y="0"/>
                </a:cubicBezTo>
                <a:cubicBezTo>
                  <a:pt x="14" y="2"/>
                  <a:pt x="7" y="0"/>
                  <a:pt x="15" y="0"/>
                </a:cubicBezTo>
                <a:cubicBezTo>
                  <a:pt x="15" y="14"/>
                  <a:pt x="10" y="9"/>
                  <a:pt x="0" y="13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6" name="Freeform 649"/>
          <p:cNvSpPr>
            <a:spLocks/>
          </p:cNvSpPr>
          <p:nvPr/>
        </p:nvSpPr>
        <p:spPr bwMode="auto">
          <a:xfrm>
            <a:off x="6485656" y="4284663"/>
            <a:ext cx="17463" cy="17463"/>
          </a:xfrm>
          <a:custGeom>
            <a:avLst/>
            <a:gdLst>
              <a:gd name="T0" fmla="*/ 0 w 37"/>
              <a:gd name="T1" fmla="*/ 39 h 39"/>
              <a:gd name="T2" fmla="*/ 6 w 37"/>
              <a:gd name="T3" fmla="*/ 16 h 39"/>
              <a:gd name="T4" fmla="*/ 8 w 37"/>
              <a:gd name="T5" fmla="*/ 9 h 39"/>
              <a:gd name="T6" fmla="*/ 11 w 37"/>
              <a:gd name="T7" fmla="*/ 0 h 39"/>
              <a:gd name="T8" fmla="*/ 20 w 37"/>
              <a:gd name="T9" fmla="*/ 3 h 39"/>
              <a:gd name="T10" fmla="*/ 22 w 37"/>
              <a:gd name="T11" fmla="*/ 3 h 39"/>
              <a:gd name="T12" fmla="*/ 28 w 37"/>
              <a:gd name="T13" fmla="*/ 2 h 39"/>
              <a:gd name="T14" fmla="*/ 37 w 37"/>
              <a:gd name="T15" fmla="*/ 2 h 39"/>
              <a:gd name="T16" fmla="*/ 37 w 37"/>
              <a:gd name="T17" fmla="*/ 12 h 39"/>
              <a:gd name="T18" fmla="*/ 21 w 37"/>
              <a:gd name="T19" fmla="*/ 33 h 39"/>
              <a:gd name="T20" fmla="*/ 16 w 37"/>
              <a:gd name="T21" fmla="*/ 33 h 39"/>
              <a:gd name="T22" fmla="*/ 0 w 37"/>
              <a:gd name="T23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" h="39">
                <a:moveTo>
                  <a:pt x="0" y="39"/>
                </a:moveTo>
                <a:cubicBezTo>
                  <a:pt x="6" y="16"/>
                  <a:pt x="6" y="16"/>
                  <a:pt x="6" y="16"/>
                </a:cubicBezTo>
                <a:cubicBezTo>
                  <a:pt x="7" y="14"/>
                  <a:pt x="8" y="11"/>
                  <a:pt x="8" y="9"/>
                </a:cubicBezTo>
                <a:cubicBezTo>
                  <a:pt x="11" y="0"/>
                  <a:pt x="11" y="0"/>
                  <a:pt x="11" y="0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1" y="3"/>
                  <a:pt x="22" y="3"/>
                </a:cubicBezTo>
                <a:cubicBezTo>
                  <a:pt x="24" y="3"/>
                  <a:pt x="25" y="3"/>
                  <a:pt x="28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27"/>
                  <a:pt x="31" y="32"/>
                  <a:pt x="21" y="33"/>
                </a:cubicBezTo>
                <a:cubicBezTo>
                  <a:pt x="20" y="33"/>
                  <a:pt x="18" y="33"/>
                  <a:pt x="16" y="33"/>
                </a:cubicBezTo>
                <a:lnTo>
                  <a:pt x="0" y="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7" name="Freeform 650"/>
          <p:cNvSpPr>
            <a:spLocks/>
          </p:cNvSpPr>
          <p:nvPr/>
        </p:nvSpPr>
        <p:spPr bwMode="auto">
          <a:xfrm>
            <a:off x="6503117" y="4289426"/>
            <a:ext cx="4763" cy="9525"/>
          </a:xfrm>
          <a:custGeom>
            <a:avLst/>
            <a:gdLst>
              <a:gd name="T0" fmla="*/ 0 w 10"/>
              <a:gd name="T1" fmla="*/ 9 h 18"/>
              <a:gd name="T2" fmla="*/ 10 w 10"/>
              <a:gd name="T3" fmla="*/ 0 h 18"/>
              <a:gd name="T4" fmla="*/ 0 w 10"/>
              <a:gd name="T5" fmla="*/ 9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18">
                <a:moveTo>
                  <a:pt x="0" y="9"/>
                </a:moveTo>
                <a:cubicBezTo>
                  <a:pt x="4" y="6"/>
                  <a:pt x="7" y="3"/>
                  <a:pt x="10" y="0"/>
                </a:cubicBezTo>
                <a:cubicBezTo>
                  <a:pt x="9" y="18"/>
                  <a:pt x="5" y="7"/>
                  <a:pt x="0" y="9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8" name="Freeform 651"/>
          <p:cNvSpPr>
            <a:spLocks/>
          </p:cNvSpPr>
          <p:nvPr/>
        </p:nvSpPr>
        <p:spPr bwMode="auto">
          <a:xfrm>
            <a:off x="6485655" y="4278313"/>
            <a:ext cx="26987" cy="26987"/>
          </a:xfrm>
          <a:custGeom>
            <a:avLst/>
            <a:gdLst>
              <a:gd name="T0" fmla="*/ 0 w 56"/>
              <a:gd name="T1" fmla="*/ 57 h 57"/>
              <a:gd name="T2" fmla="*/ 30 w 56"/>
              <a:gd name="T3" fmla="*/ 26 h 57"/>
              <a:gd name="T4" fmla="*/ 39 w 56"/>
              <a:gd name="T5" fmla="*/ 17 h 57"/>
              <a:gd name="T6" fmla="*/ 56 w 56"/>
              <a:gd name="T7" fmla="*/ 0 h 57"/>
              <a:gd name="T8" fmla="*/ 55 w 56"/>
              <a:gd name="T9" fmla="*/ 24 h 57"/>
              <a:gd name="T10" fmla="*/ 43 w 56"/>
              <a:gd name="T11" fmla="*/ 44 h 57"/>
              <a:gd name="T12" fmla="*/ 37 w 56"/>
              <a:gd name="T13" fmla="*/ 43 h 57"/>
              <a:gd name="T14" fmla="*/ 0 w 56"/>
              <a:gd name="T15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" h="57">
                <a:moveTo>
                  <a:pt x="0" y="57"/>
                </a:moveTo>
                <a:cubicBezTo>
                  <a:pt x="30" y="26"/>
                  <a:pt x="30" y="26"/>
                  <a:pt x="30" y="26"/>
                </a:cubicBezTo>
                <a:cubicBezTo>
                  <a:pt x="33" y="23"/>
                  <a:pt x="36" y="20"/>
                  <a:pt x="39" y="17"/>
                </a:cubicBezTo>
                <a:cubicBezTo>
                  <a:pt x="56" y="0"/>
                  <a:pt x="56" y="0"/>
                  <a:pt x="56" y="0"/>
                </a:cubicBezTo>
                <a:cubicBezTo>
                  <a:pt x="55" y="24"/>
                  <a:pt x="55" y="24"/>
                  <a:pt x="55" y="24"/>
                </a:cubicBezTo>
                <a:cubicBezTo>
                  <a:pt x="55" y="30"/>
                  <a:pt x="54" y="44"/>
                  <a:pt x="43" y="44"/>
                </a:cubicBezTo>
                <a:cubicBezTo>
                  <a:pt x="41" y="44"/>
                  <a:pt x="39" y="43"/>
                  <a:pt x="37" y="43"/>
                </a:cubicBez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9" name="Freeform 652"/>
          <p:cNvSpPr>
            <a:spLocks/>
          </p:cNvSpPr>
          <p:nvPr/>
        </p:nvSpPr>
        <p:spPr bwMode="auto">
          <a:xfrm>
            <a:off x="6511055" y="4289426"/>
            <a:ext cx="11112" cy="6351"/>
          </a:xfrm>
          <a:custGeom>
            <a:avLst/>
            <a:gdLst>
              <a:gd name="T0" fmla="*/ 0 w 24"/>
              <a:gd name="T1" fmla="*/ 0 h 13"/>
              <a:gd name="T2" fmla="*/ 24 w 24"/>
              <a:gd name="T3" fmla="*/ 3 h 13"/>
              <a:gd name="T4" fmla="*/ 0 w 24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13">
                <a:moveTo>
                  <a:pt x="0" y="0"/>
                </a:moveTo>
                <a:cubicBezTo>
                  <a:pt x="8" y="0"/>
                  <a:pt x="17" y="2"/>
                  <a:pt x="24" y="3"/>
                </a:cubicBezTo>
                <a:cubicBezTo>
                  <a:pt x="10" y="13"/>
                  <a:pt x="9" y="7"/>
                  <a:pt x="0" y="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0" name="Freeform 653"/>
          <p:cNvSpPr>
            <a:spLocks/>
          </p:cNvSpPr>
          <p:nvPr/>
        </p:nvSpPr>
        <p:spPr bwMode="auto">
          <a:xfrm>
            <a:off x="6496767" y="4284663"/>
            <a:ext cx="36512" cy="12700"/>
          </a:xfrm>
          <a:custGeom>
            <a:avLst/>
            <a:gdLst>
              <a:gd name="T0" fmla="*/ 42 w 78"/>
              <a:gd name="T1" fmla="*/ 29 h 29"/>
              <a:gd name="T2" fmla="*/ 27 w 78"/>
              <a:gd name="T3" fmla="*/ 22 h 29"/>
              <a:gd name="T4" fmla="*/ 23 w 78"/>
              <a:gd name="T5" fmla="*/ 19 h 29"/>
              <a:gd name="T6" fmla="*/ 0 w 78"/>
              <a:gd name="T7" fmla="*/ 0 h 29"/>
              <a:gd name="T8" fmla="*/ 30 w 78"/>
              <a:gd name="T9" fmla="*/ 2 h 29"/>
              <a:gd name="T10" fmla="*/ 46 w 78"/>
              <a:gd name="T11" fmla="*/ 5 h 29"/>
              <a:gd name="T12" fmla="*/ 55 w 78"/>
              <a:gd name="T13" fmla="*/ 6 h 29"/>
              <a:gd name="T14" fmla="*/ 78 w 78"/>
              <a:gd name="T15" fmla="*/ 9 h 29"/>
              <a:gd name="T16" fmla="*/ 59 w 78"/>
              <a:gd name="T17" fmla="*/ 23 h 29"/>
              <a:gd name="T18" fmla="*/ 42 w 78"/>
              <a:gd name="T19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" h="29">
                <a:moveTo>
                  <a:pt x="42" y="29"/>
                </a:moveTo>
                <a:cubicBezTo>
                  <a:pt x="35" y="29"/>
                  <a:pt x="30" y="25"/>
                  <a:pt x="27" y="22"/>
                </a:cubicBezTo>
                <a:cubicBezTo>
                  <a:pt x="26" y="21"/>
                  <a:pt x="25" y="20"/>
                  <a:pt x="23" y="19"/>
                </a:cubicBezTo>
                <a:cubicBezTo>
                  <a:pt x="0" y="0"/>
                  <a:pt x="0" y="0"/>
                  <a:pt x="0" y="0"/>
                </a:cubicBezTo>
                <a:cubicBezTo>
                  <a:pt x="30" y="2"/>
                  <a:pt x="30" y="2"/>
                  <a:pt x="30" y="2"/>
                </a:cubicBezTo>
                <a:cubicBezTo>
                  <a:pt x="35" y="3"/>
                  <a:pt x="41" y="4"/>
                  <a:pt x="46" y="5"/>
                </a:cubicBezTo>
                <a:cubicBezTo>
                  <a:pt x="49" y="5"/>
                  <a:pt x="52" y="6"/>
                  <a:pt x="55" y="6"/>
                </a:cubicBezTo>
                <a:cubicBezTo>
                  <a:pt x="78" y="9"/>
                  <a:pt x="78" y="9"/>
                  <a:pt x="78" y="9"/>
                </a:cubicBezTo>
                <a:cubicBezTo>
                  <a:pt x="59" y="23"/>
                  <a:pt x="59" y="23"/>
                  <a:pt x="59" y="23"/>
                </a:cubicBezTo>
                <a:cubicBezTo>
                  <a:pt x="52" y="27"/>
                  <a:pt x="47" y="29"/>
                  <a:pt x="42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1" name="Freeform 654"/>
          <p:cNvSpPr>
            <a:spLocks/>
          </p:cNvSpPr>
          <p:nvPr/>
        </p:nvSpPr>
        <p:spPr bwMode="auto">
          <a:xfrm>
            <a:off x="6484068" y="4329114"/>
            <a:ext cx="7937" cy="7937"/>
          </a:xfrm>
          <a:custGeom>
            <a:avLst/>
            <a:gdLst>
              <a:gd name="T0" fmla="*/ 0 w 18"/>
              <a:gd name="T1" fmla="*/ 17 h 17"/>
              <a:gd name="T2" fmla="*/ 18 w 18"/>
              <a:gd name="T3" fmla="*/ 0 h 17"/>
              <a:gd name="T4" fmla="*/ 0 w 18"/>
              <a:gd name="T5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" h="17">
                <a:moveTo>
                  <a:pt x="0" y="17"/>
                </a:moveTo>
                <a:cubicBezTo>
                  <a:pt x="5" y="11"/>
                  <a:pt x="12" y="6"/>
                  <a:pt x="18" y="0"/>
                </a:cubicBezTo>
                <a:cubicBezTo>
                  <a:pt x="16" y="15"/>
                  <a:pt x="9" y="11"/>
                  <a:pt x="0" y="1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2" name="Freeform 655"/>
          <p:cNvSpPr>
            <a:spLocks/>
          </p:cNvSpPr>
          <p:nvPr/>
        </p:nvSpPr>
        <p:spPr bwMode="auto">
          <a:xfrm>
            <a:off x="6455492" y="4318000"/>
            <a:ext cx="42863" cy="44451"/>
          </a:xfrm>
          <a:custGeom>
            <a:avLst/>
            <a:gdLst>
              <a:gd name="T0" fmla="*/ 0 w 91"/>
              <a:gd name="T1" fmla="*/ 93 h 93"/>
              <a:gd name="T2" fmla="*/ 52 w 91"/>
              <a:gd name="T3" fmla="*/ 35 h 93"/>
              <a:gd name="T4" fmla="*/ 65 w 91"/>
              <a:gd name="T5" fmla="*/ 22 h 93"/>
              <a:gd name="T6" fmla="*/ 91 w 91"/>
              <a:gd name="T7" fmla="*/ 0 h 93"/>
              <a:gd name="T8" fmla="*/ 86 w 91"/>
              <a:gd name="T9" fmla="*/ 26 h 93"/>
              <a:gd name="T10" fmla="*/ 70 w 91"/>
              <a:gd name="T11" fmla="*/ 46 h 93"/>
              <a:gd name="T12" fmla="*/ 64 w 91"/>
              <a:gd name="T13" fmla="*/ 48 h 93"/>
              <a:gd name="T14" fmla="*/ 0 w 91"/>
              <a:gd name="T15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" h="93">
                <a:moveTo>
                  <a:pt x="0" y="93"/>
                </a:moveTo>
                <a:cubicBezTo>
                  <a:pt x="52" y="35"/>
                  <a:pt x="52" y="35"/>
                  <a:pt x="52" y="35"/>
                </a:cubicBezTo>
                <a:cubicBezTo>
                  <a:pt x="56" y="30"/>
                  <a:pt x="61" y="26"/>
                  <a:pt x="65" y="22"/>
                </a:cubicBezTo>
                <a:cubicBezTo>
                  <a:pt x="91" y="0"/>
                  <a:pt x="91" y="0"/>
                  <a:pt x="91" y="0"/>
                </a:cubicBezTo>
                <a:cubicBezTo>
                  <a:pt x="86" y="26"/>
                  <a:pt x="86" y="26"/>
                  <a:pt x="86" y="26"/>
                </a:cubicBezTo>
                <a:cubicBezTo>
                  <a:pt x="84" y="40"/>
                  <a:pt x="77" y="43"/>
                  <a:pt x="70" y="46"/>
                </a:cubicBezTo>
                <a:cubicBezTo>
                  <a:pt x="68" y="47"/>
                  <a:pt x="66" y="47"/>
                  <a:pt x="64" y="48"/>
                </a:cubicBezTo>
                <a:lnTo>
                  <a:pt x="0" y="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3" name="Freeform 656"/>
          <p:cNvSpPr>
            <a:spLocks/>
          </p:cNvSpPr>
          <p:nvPr/>
        </p:nvSpPr>
        <p:spPr bwMode="auto">
          <a:xfrm>
            <a:off x="6495181" y="4292600"/>
            <a:ext cx="63500" cy="36512"/>
          </a:xfrm>
          <a:custGeom>
            <a:avLst/>
            <a:gdLst>
              <a:gd name="T0" fmla="*/ 55 w 132"/>
              <a:gd name="T1" fmla="*/ 37 h 75"/>
              <a:gd name="T2" fmla="*/ 0 w 132"/>
              <a:gd name="T3" fmla="*/ 71 h 75"/>
              <a:gd name="T4" fmla="*/ 132 w 132"/>
              <a:gd name="T5" fmla="*/ 0 h 75"/>
              <a:gd name="T6" fmla="*/ 55 w 132"/>
              <a:gd name="T7" fmla="*/ 37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" h="75">
                <a:moveTo>
                  <a:pt x="55" y="37"/>
                </a:moveTo>
                <a:cubicBezTo>
                  <a:pt x="48" y="61"/>
                  <a:pt x="24" y="75"/>
                  <a:pt x="0" y="71"/>
                </a:cubicBezTo>
                <a:cubicBezTo>
                  <a:pt x="7" y="13"/>
                  <a:pt x="87" y="6"/>
                  <a:pt x="132" y="0"/>
                </a:cubicBezTo>
                <a:cubicBezTo>
                  <a:pt x="126" y="24"/>
                  <a:pt x="78" y="29"/>
                  <a:pt x="55" y="3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4" name="Freeform 657"/>
          <p:cNvSpPr>
            <a:spLocks noEditPoints="1"/>
          </p:cNvSpPr>
          <p:nvPr/>
        </p:nvSpPr>
        <p:spPr bwMode="auto">
          <a:xfrm>
            <a:off x="6490419" y="4287837"/>
            <a:ext cx="73025" cy="44451"/>
          </a:xfrm>
          <a:custGeom>
            <a:avLst/>
            <a:gdLst>
              <a:gd name="T0" fmla="*/ 20 w 155"/>
              <a:gd name="T1" fmla="*/ 92 h 92"/>
              <a:gd name="T2" fmla="*/ 9 w 155"/>
              <a:gd name="T3" fmla="*/ 91 h 92"/>
              <a:gd name="T4" fmla="*/ 0 w 155"/>
              <a:gd name="T5" fmla="*/ 89 h 92"/>
              <a:gd name="T6" fmla="*/ 1 w 155"/>
              <a:gd name="T7" fmla="*/ 80 h 92"/>
              <a:gd name="T8" fmla="*/ 136 w 155"/>
              <a:gd name="T9" fmla="*/ 3 h 92"/>
              <a:gd name="T10" fmla="*/ 155 w 155"/>
              <a:gd name="T11" fmla="*/ 0 h 92"/>
              <a:gd name="T12" fmla="*/ 152 w 155"/>
              <a:gd name="T13" fmla="*/ 13 h 92"/>
              <a:gd name="T14" fmla="*/ 88 w 155"/>
              <a:gd name="T15" fmla="*/ 52 h 92"/>
              <a:gd name="T16" fmla="*/ 73 w 155"/>
              <a:gd name="T17" fmla="*/ 56 h 92"/>
              <a:gd name="T18" fmla="*/ 20 w 155"/>
              <a:gd name="T19" fmla="*/ 92 h 92"/>
              <a:gd name="T20" fmla="*/ 116 w 155"/>
              <a:gd name="T21" fmla="*/ 24 h 92"/>
              <a:gd name="T22" fmla="*/ 22 w 155"/>
              <a:gd name="T23" fmla="*/ 73 h 92"/>
              <a:gd name="T24" fmla="*/ 58 w 155"/>
              <a:gd name="T25" fmla="*/ 45 h 92"/>
              <a:gd name="T26" fmla="*/ 59 w 155"/>
              <a:gd name="T27" fmla="*/ 41 h 92"/>
              <a:gd name="T28" fmla="*/ 63 w 155"/>
              <a:gd name="T29" fmla="*/ 39 h 92"/>
              <a:gd name="T30" fmla="*/ 84 w 155"/>
              <a:gd name="T31" fmla="*/ 34 h 92"/>
              <a:gd name="T32" fmla="*/ 116 w 155"/>
              <a:gd name="T33" fmla="*/ 2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5" h="92">
                <a:moveTo>
                  <a:pt x="20" y="92"/>
                </a:moveTo>
                <a:cubicBezTo>
                  <a:pt x="16" y="92"/>
                  <a:pt x="12" y="91"/>
                  <a:pt x="9" y="91"/>
                </a:cubicBezTo>
                <a:cubicBezTo>
                  <a:pt x="0" y="89"/>
                  <a:pt x="0" y="89"/>
                  <a:pt x="0" y="89"/>
                </a:cubicBezTo>
                <a:cubicBezTo>
                  <a:pt x="1" y="80"/>
                  <a:pt x="1" y="80"/>
                  <a:pt x="1" y="80"/>
                </a:cubicBezTo>
                <a:cubicBezTo>
                  <a:pt x="10" y="18"/>
                  <a:pt x="88" y="8"/>
                  <a:pt x="136" y="3"/>
                </a:cubicBezTo>
                <a:cubicBezTo>
                  <a:pt x="155" y="0"/>
                  <a:pt x="155" y="0"/>
                  <a:pt x="155" y="0"/>
                </a:cubicBezTo>
                <a:cubicBezTo>
                  <a:pt x="152" y="13"/>
                  <a:pt x="152" y="13"/>
                  <a:pt x="152" y="13"/>
                </a:cubicBezTo>
                <a:cubicBezTo>
                  <a:pt x="146" y="37"/>
                  <a:pt x="114" y="45"/>
                  <a:pt x="88" y="52"/>
                </a:cubicBezTo>
                <a:cubicBezTo>
                  <a:pt x="83" y="53"/>
                  <a:pt x="78" y="54"/>
                  <a:pt x="73" y="56"/>
                </a:cubicBezTo>
                <a:cubicBezTo>
                  <a:pt x="64" y="77"/>
                  <a:pt x="43" y="92"/>
                  <a:pt x="20" y="92"/>
                </a:cubicBezTo>
                <a:close/>
                <a:moveTo>
                  <a:pt x="116" y="24"/>
                </a:moveTo>
                <a:cubicBezTo>
                  <a:pt x="78" y="29"/>
                  <a:pt x="33" y="40"/>
                  <a:pt x="22" y="73"/>
                </a:cubicBezTo>
                <a:cubicBezTo>
                  <a:pt x="38" y="72"/>
                  <a:pt x="52" y="61"/>
                  <a:pt x="58" y="45"/>
                </a:cubicBezTo>
                <a:cubicBezTo>
                  <a:pt x="59" y="41"/>
                  <a:pt x="59" y="41"/>
                  <a:pt x="59" y="41"/>
                </a:cubicBezTo>
                <a:cubicBezTo>
                  <a:pt x="63" y="39"/>
                  <a:pt x="63" y="39"/>
                  <a:pt x="63" y="39"/>
                </a:cubicBezTo>
                <a:cubicBezTo>
                  <a:pt x="69" y="37"/>
                  <a:pt x="76" y="36"/>
                  <a:pt x="84" y="34"/>
                </a:cubicBezTo>
                <a:cubicBezTo>
                  <a:pt x="94" y="31"/>
                  <a:pt x="107" y="28"/>
                  <a:pt x="116" y="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5" name="Freeform 658"/>
          <p:cNvSpPr>
            <a:spLocks/>
          </p:cNvSpPr>
          <p:nvPr/>
        </p:nvSpPr>
        <p:spPr bwMode="auto">
          <a:xfrm>
            <a:off x="6536456" y="4276725"/>
            <a:ext cx="17463" cy="11112"/>
          </a:xfrm>
          <a:custGeom>
            <a:avLst/>
            <a:gdLst>
              <a:gd name="T0" fmla="*/ 1 w 37"/>
              <a:gd name="T1" fmla="*/ 22 h 22"/>
              <a:gd name="T2" fmla="*/ 37 w 37"/>
              <a:gd name="T3" fmla="*/ 9 h 22"/>
              <a:gd name="T4" fmla="*/ 1 w 37"/>
              <a:gd name="T5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2">
                <a:moveTo>
                  <a:pt x="1" y="22"/>
                </a:moveTo>
                <a:cubicBezTo>
                  <a:pt x="0" y="2"/>
                  <a:pt x="22" y="0"/>
                  <a:pt x="37" y="9"/>
                </a:cubicBezTo>
                <a:cubicBezTo>
                  <a:pt x="26" y="17"/>
                  <a:pt x="14" y="21"/>
                  <a:pt x="1" y="22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6" name="Freeform 659"/>
          <p:cNvSpPr>
            <a:spLocks/>
          </p:cNvSpPr>
          <p:nvPr/>
        </p:nvSpPr>
        <p:spPr bwMode="auto">
          <a:xfrm>
            <a:off x="6531693" y="4273550"/>
            <a:ext cx="28575" cy="17463"/>
          </a:xfrm>
          <a:custGeom>
            <a:avLst/>
            <a:gdLst>
              <a:gd name="T0" fmla="*/ 2 w 62"/>
              <a:gd name="T1" fmla="*/ 39 h 39"/>
              <a:gd name="T2" fmla="*/ 1 w 62"/>
              <a:gd name="T3" fmla="*/ 31 h 39"/>
              <a:gd name="T4" fmla="*/ 7 w 62"/>
              <a:gd name="T5" fmla="*/ 11 h 39"/>
              <a:gd name="T6" fmla="*/ 50 w 62"/>
              <a:gd name="T7" fmla="*/ 9 h 39"/>
              <a:gd name="T8" fmla="*/ 62 w 62"/>
              <a:gd name="T9" fmla="*/ 16 h 39"/>
              <a:gd name="T10" fmla="*/ 51 w 62"/>
              <a:gd name="T11" fmla="*/ 24 h 39"/>
              <a:gd name="T12" fmla="*/ 11 w 62"/>
              <a:gd name="T13" fmla="*/ 39 h 39"/>
              <a:gd name="T14" fmla="*/ 2 w 62"/>
              <a:gd name="T15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" h="39">
                <a:moveTo>
                  <a:pt x="2" y="39"/>
                </a:moveTo>
                <a:cubicBezTo>
                  <a:pt x="1" y="31"/>
                  <a:pt x="1" y="31"/>
                  <a:pt x="1" y="31"/>
                </a:cubicBezTo>
                <a:cubicBezTo>
                  <a:pt x="0" y="20"/>
                  <a:pt x="4" y="14"/>
                  <a:pt x="7" y="11"/>
                </a:cubicBezTo>
                <a:cubicBezTo>
                  <a:pt x="17" y="1"/>
                  <a:pt x="36" y="0"/>
                  <a:pt x="50" y="9"/>
                </a:cubicBezTo>
                <a:cubicBezTo>
                  <a:pt x="62" y="16"/>
                  <a:pt x="62" y="16"/>
                  <a:pt x="62" y="16"/>
                </a:cubicBezTo>
                <a:cubicBezTo>
                  <a:pt x="51" y="24"/>
                  <a:pt x="51" y="24"/>
                  <a:pt x="51" y="24"/>
                </a:cubicBezTo>
                <a:cubicBezTo>
                  <a:pt x="39" y="33"/>
                  <a:pt x="25" y="39"/>
                  <a:pt x="11" y="39"/>
                </a:cubicBezTo>
                <a:lnTo>
                  <a:pt x="2" y="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7" name="Freeform 660"/>
          <p:cNvSpPr>
            <a:spLocks/>
          </p:cNvSpPr>
          <p:nvPr/>
        </p:nvSpPr>
        <p:spPr bwMode="auto">
          <a:xfrm>
            <a:off x="6619005" y="4165600"/>
            <a:ext cx="4763" cy="4763"/>
          </a:xfrm>
          <a:custGeom>
            <a:avLst/>
            <a:gdLst>
              <a:gd name="T0" fmla="*/ 0 w 11"/>
              <a:gd name="T1" fmla="*/ 1 h 11"/>
              <a:gd name="T2" fmla="*/ 11 w 11"/>
              <a:gd name="T3" fmla="*/ 0 h 11"/>
              <a:gd name="T4" fmla="*/ 11 w 11"/>
              <a:gd name="T5" fmla="*/ 11 h 11"/>
              <a:gd name="T6" fmla="*/ 0 w 11"/>
              <a:gd name="T7" fmla="*/ 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" h="11">
                <a:moveTo>
                  <a:pt x="0" y="1"/>
                </a:moveTo>
                <a:cubicBezTo>
                  <a:pt x="3" y="1"/>
                  <a:pt x="7" y="0"/>
                  <a:pt x="11" y="0"/>
                </a:cubicBezTo>
                <a:cubicBezTo>
                  <a:pt x="11" y="4"/>
                  <a:pt x="11" y="7"/>
                  <a:pt x="11" y="11"/>
                </a:cubicBezTo>
                <a:cubicBezTo>
                  <a:pt x="2" y="10"/>
                  <a:pt x="5" y="5"/>
                  <a:pt x="0" y="1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8" name="Freeform 661"/>
          <p:cNvSpPr>
            <a:spLocks/>
          </p:cNvSpPr>
          <p:nvPr/>
        </p:nvSpPr>
        <p:spPr bwMode="auto">
          <a:xfrm>
            <a:off x="6604717" y="4159251"/>
            <a:ext cx="23812" cy="15875"/>
          </a:xfrm>
          <a:custGeom>
            <a:avLst/>
            <a:gdLst>
              <a:gd name="T0" fmla="*/ 49 w 49"/>
              <a:gd name="T1" fmla="*/ 31 h 31"/>
              <a:gd name="T2" fmla="*/ 40 w 49"/>
              <a:gd name="T3" fmla="*/ 31 h 31"/>
              <a:gd name="T4" fmla="*/ 24 w 49"/>
              <a:gd name="T5" fmla="*/ 21 h 31"/>
              <a:gd name="T6" fmla="*/ 0 w 49"/>
              <a:gd name="T7" fmla="*/ 8 h 31"/>
              <a:gd name="T8" fmla="*/ 49 w 49"/>
              <a:gd name="T9" fmla="*/ 0 h 31"/>
              <a:gd name="T10" fmla="*/ 49 w 49"/>
              <a:gd name="T11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" h="31">
                <a:moveTo>
                  <a:pt x="49" y="31"/>
                </a:moveTo>
                <a:cubicBezTo>
                  <a:pt x="40" y="31"/>
                  <a:pt x="40" y="31"/>
                  <a:pt x="40" y="31"/>
                </a:cubicBezTo>
                <a:cubicBezTo>
                  <a:pt x="29" y="30"/>
                  <a:pt x="25" y="24"/>
                  <a:pt x="24" y="21"/>
                </a:cubicBezTo>
                <a:cubicBezTo>
                  <a:pt x="0" y="8"/>
                  <a:pt x="0" y="8"/>
                  <a:pt x="0" y="8"/>
                </a:cubicBezTo>
                <a:cubicBezTo>
                  <a:pt x="49" y="0"/>
                  <a:pt x="49" y="0"/>
                  <a:pt x="49" y="0"/>
                </a:cubicBezTo>
                <a:lnTo>
                  <a:pt x="49" y="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9" name="Freeform 662"/>
          <p:cNvSpPr>
            <a:spLocks/>
          </p:cNvSpPr>
          <p:nvPr/>
        </p:nvSpPr>
        <p:spPr bwMode="auto">
          <a:xfrm>
            <a:off x="6365007" y="4205289"/>
            <a:ext cx="7937" cy="12700"/>
          </a:xfrm>
          <a:custGeom>
            <a:avLst/>
            <a:gdLst>
              <a:gd name="T0" fmla="*/ 7 w 16"/>
              <a:gd name="T1" fmla="*/ 0 h 28"/>
              <a:gd name="T2" fmla="*/ 5 w 16"/>
              <a:gd name="T3" fmla="*/ 28 h 28"/>
              <a:gd name="T4" fmla="*/ 7 w 16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28">
                <a:moveTo>
                  <a:pt x="7" y="0"/>
                </a:moveTo>
                <a:cubicBezTo>
                  <a:pt x="10" y="13"/>
                  <a:pt x="16" y="19"/>
                  <a:pt x="5" y="28"/>
                </a:cubicBezTo>
                <a:cubicBezTo>
                  <a:pt x="0" y="17"/>
                  <a:pt x="2" y="10"/>
                  <a:pt x="7" y="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0" name="Freeform 663"/>
          <p:cNvSpPr>
            <a:spLocks/>
          </p:cNvSpPr>
          <p:nvPr/>
        </p:nvSpPr>
        <p:spPr bwMode="auto">
          <a:xfrm>
            <a:off x="6360243" y="4194175"/>
            <a:ext cx="17463" cy="31751"/>
          </a:xfrm>
          <a:custGeom>
            <a:avLst/>
            <a:gdLst>
              <a:gd name="T0" fmla="*/ 13 w 35"/>
              <a:gd name="T1" fmla="*/ 68 h 68"/>
              <a:gd name="T2" fmla="*/ 8 w 35"/>
              <a:gd name="T3" fmla="*/ 57 h 68"/>
              <a:gd name="T4" fmla="*/ 10 w 35"/>
              <a:gd name="T5" fmla="*/ 21 h 68"/>
              <a:gd name="T6" fmla="*/ 21 w 35"/>
              <a:gd name="T7" fmla="*/ 0 h 68"/>
              <a:gd name="T8" fmla="*/ 27 w 35"/>
              <a:gd name="T9" fmla="*/ 23 h 68"/>
              <a:gd name="T10" fmla="*/ 29 w 35"/>
              <a:gd name="T11" fmla="*/ 30 h 68"/>
              <a:gd name="T12" fmla="*/ 22 w 35"/>
              <a:gd name="T13" fmla="*/ 60 h 68"/>
              <a:gd name="T14" fmla="*/ 13 w 35"/>
              <a:gd name="T15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68">
                <a:moveTo>
                  <a:pt x="13" y="68"/>
                </a:moveTo>
                <a:cubicBezTo>
                  <a:pt x="8" y="57"/>
                  <a:pt x="8" y="57"/>
                  <a:pt x="8" y="57"/>
                </a:cubicBezTo>
                <a:cubicBezTo>
                  <a:pt x="0" y="42"/>
                  <a:pt x="5" y="31"/>
                  <a:pt x="10" y="21"/>
                </a:cubicBezTo>
                <a:cubicBezTo>
                  <a:pt x="21" y="0"/>
                  <a:pt x="21" y="0"/>
                  <a:pt x="21" y="0"/>
                </a:cubicBezTo>
                <a:cubicBezTo>
                  <a:pt x="27" y="23"/>
                  <a:pt x="27" y="23"/>
                  <a:pt x="27" y="23"/>
                </a:cubicBezTo>
                <a:cubicBezTo>
                  <a:pt x="28" y="25"/>
                  <a:pt x="28" y="28"/>
                  <a:pt x="29" y="30"/>
                </a:cubicBezTo>
                <a:cubicBezTo>
                  <a:pt x="32" y="38"/>
                  <a:pt x="35" y="49"/>
                  <a:pt x="22" y="60"/>
                </a:cubicBezTo>
                <a:lnTo>
                  <a:pt x="13" y="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1" name="Freeform 664"/>
          <p:cNvSpPr>
            <a:spLocks/>
          </p:cNvSpPr>
          <p:nvPr/>
        </p:nvSpPr>
        <p:spPr bwMode="auto">
          <a:xfrm>
            <a:off x="6239594" y="4051301"/>
            <a:ext cx="174625" cy="169863"/>
          </a:xfrm>
          <a:custGeom>
            <a:avLst/>
            <a:gdLst>
              <a:gd name="T0" fmla="*/ 321 w 370"/>
              <a:gd name="T1" fmla="*/ 53 h 359"/>
              <a:gd name="T2" fmla="*/ 197 w 370"/>
              <a:gd name="T3" fmla="*/ 155 h 359"/>
              <a:gd name="T4" fmla="*/ 149 w 370"/>
              <a:gd name="T5" fmla="*/ 149 h 359"/>
              <a:gd name="T6" fmla="*/ 104 w 370"/>
              <a:gd name="T7" fmla="*/ 170 h 359"/>
              <a:gd name="T8" fmla="*/ 30 w 370"/>
              <a:gd name="T9" fmla="*/ 131 h 359"/>
              <a:gd name="T10" fmla="*/ 6 w 370"/>
              <a:gd name="T11" fmla="*/ 183 h 359"/>
              <a:gd name="T12" fmla="*/ 34 w 370"/>
              <a:gd name="T13" fmla="*/ 236 h 359"/>
              <a:gd name="T14" fmla="*/ 106 w 370"/>
              <a:gd name="T15" fmla="*/ 306 h 359"/>
              <a:gd name="T16" fmla="*/ 154 w 370"/>
              <a:gd name="T17" fmla="*/ 315 h 359"/>
              <a:gd name="T18" fmla="*/ 180 w 370"/>
              <a:gd name="T19" fmla="*/ 332 h 359"/>
              <a:gd name="T20" fmla="*/ 210 w 370"/>
              <a:gd name="T21" fmla="*/ 335 h 359"/>
              <a:gd name="T22" fmla="*/ 220 w 370"/>
              <a:gd name="T23" fmla="*/ 356 h 359"/>
              <a:gd name="T24" fmla="*/ 260 w 370"/>
              <a:gd name="T25" fmla="*/ 336 h 359"/>
              <a:gd name="T26" fmla="*/ 273 w 370"/>
              <a:gd name="T27" fmla="*/ 271 h 359"/>
              <a:gd name="T28" fmla="*/ 338 w 370"/>
              <a:gd name="T29" fmla="*/ 166 h 359"/>
              <a:gd name="T30" fmla="*/ 370 w 370"/>
              <a:gd name="T31" fmla="*/ 174 h 359"/>
              <a:gd name="T32" fmla="*/ 308 w 370"/>
              <a:gd name="T33" fmla="*/ 75 h 359"/>
              <a:gd name="T34" fmla="*/ 329 w 370"/>
              <a:gd name="T35" fmla="*/ 72 h 359"/>
              <a:gd name="T36" fmla="*/ 321 w 370"/>
              <a:gd name="T37" fmla="*/ 53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0" h="359">
                <a:moveTo>
                  <a:pt x="321" y="53"/>
                </a:moveTo>
                <a:cubicBezTo>
                  <a:pt x="232" y="0"/>
                  <a:pt x="251" y="129"/>
                  <a:pt x="197" y="155"/>
                </a:cubicBezTo>
                <a:cubicBezTo>
                  <a:pt x="172" y="167"/>
                  <a:pt x="167" y="148"/>
                  <a:pt x="149" y="149"/>
                </a:cubicBezTo>
                <a:cubicBezTo>
                  <a:pt x="126" y="151"/>
                  <a:pt x="123" y="165"/>
                  <a:pt x="104" y="170"/>
                </a:cubicBezTo>
                <a:cubicBezTo>
                  <a:pt x="68" y="179"/>
                  <a:pt x="41" y="165"/>
                  <a:pt x="30" y="131"/>
                </a:cubicBezTo>
                <a:cubicBezTo>
                  <a:pt x="10" y="142"/>
                  <a:pt x="10" y="162"/>
                  <a:pt x="6" y="183"/>
                </a:cubicBezTo>
                <a:cubicBezTo>
                  <a:pt x="0" y="213"/>
                  <a:pt x="25" y="218"/>
                  <a:pt x="34" y="236"/>
                </a:cubicBezTo>
                <a:cubicBezTo>
                  <a:pt x="51" y="271"/>
                  <a:pt x="47" y="346"/>
                  <a:pt x="106" y="306"/>
                </a:cubicBezTo>
                <a:cubicBezTo>
                  <a:pt x="106" y="359"/>
                  <a:pt x="133" y="316"/>
                  <a:pt x="154" y="315"/>
                </a:cubicBezTo>
                <a:cubicBezTo>
                  <a:pt x="170" y="315"/>
                  <a:pt x="174" y="330"/>
                  <a:pt x="180" y="332"/>
                </a:cubicBezTo>
                <a:cubicBezTo>
                  <a:pt x="189" y="335"/>
                  <a:pt x="199" y="332"/>
                  <a:pt x="210" y="335"/>
                </a:cubicBezTo>
                <a:cubicBezTo>
                  <a:pt x="216" y="338"/>
                  <a:pt x="212" y="356"/>
                  <a:pt x="220" y="356"/>
                </a:cubicBezTo>
                <a:cubicBezTo>
                  <a:pt x="232" y="356"/>
                  <a:pt x="249" y="342"/>
                  <a:pt x="260" y="336"/>
                </a:cubicBezTo>
                <a:cubicBezTo>
                  <a:pt x="280" y="325"/>
                  <a:pt x="292" y="286"/>
                  <a:pt x="273" y="271"/>
                </a:cubicBezTo>
                <a:cubicBezTo>
                  <a:pt x="308" y="244"/>
                  <a:pt x="329" y="205"/>
                  <a:pt x="338" y="166"/>
                </a:cubicBezTo>
                <a:cubicBezTo>
                  <a:pt x="350" y="176"/>
                  <a:pt x="354" y="173"/>
                  <a:pt x="370" y="174"/>
                </a:cubicBezTo>
                <a:cubicBezTo>
                  <a:pt x="338" y="140"/>
                  <a:pt x="334" y="115"/>
                  <a:pt x="308" y="75"/>
                </a:cubicBezTo>
                <a:cubicBezTo>
                  <a:pt x="315" y="76"/>
                  <a:pt x="322" y="71"/>
                  <a:pt x="329" y="72"/>
                </a:cubicBezTo>
                <a:cubicBezTo>
                  <a:pt x="317" y="64"/>
                  <a:pt x="322" y="54"/>
                  <a:pt x="321" y="53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2" name="Freeform 665"/>
          <p:cNvSpPr>
            <a:spLocks noEditPoints="1"/>
          </p:cNvSpPr>
          <p:nvPr/>
        </p:nvSpPr>
        <p:spPr bwMode="auto">
          <a:xfrm>
            <a:off x="6236417" y="4065589"/>
            <a:ext cx="188912" cy="158751"/>
          </a:xfrm>
          <a:custGeom>
            <a:avLst/>
            <a:gdLst>
              <a:gd name="T0" fmla="*/ 213 w 399"/>
              <a:gd name="T1" fmla="*/ 315 h 334"/>
              <a:gd name="T2" fmla="*/ 202 w 399"/>
              <a:gd name="T3" fmla="*/ 312 h 334"/>
              <a:gd name="T4" fmla="*/ 175 w 399"/>
              <a:gd name="T5" fmla="*/ 301 h 334"/>
              <a:gd name="T6" fmla="*/ 146 w 399"/>
              <a:gd name="T7" fmla="*/ 301 h 334"/>
              <a:gd name="T8" fmla="*/ 106 w 399"/>
              <a:gd name="T9" fmla="*/ 290 h 334"/>
              <a:gd name="T10" fmla="*/ 43 w 399"/>
              <a:gd name="T11" fmla="*/ 240 h 334"/>
              <a:gd name="T12" fmla="*/ 22 w 399"/>
              <a:gd name="T13" fmla="*/ 196 h 334"/>
              <a:gd name="T14" fmla="*/ 7 w 399"/>
              <a:gd name="T15" fmla="*/ 141 h 334"/>
              <a:gd name="T16" fmla="*/ 43 w 399"/>
              <a:gd name="T17" fmla="*/ 86 h 334"/>
              <a:gd name="T18" fmla="*/ 110 w 399"/>
              <a:gd name="T19" fmla="*/ 130 h 334"/>
              <a:gd name="T20" fmla="*/ 156 w 399"/>
              <a:gd name="T21" fmla="*/ 109 h 334"/>
              <a:gd name="T22" fmla="*/ 179 w 399"/>
              <a:gd name="T23" fmla="*/ 115 h 334"/>
              <a:gd name="T24" fmla="*/ 237 w 399"/>
              <a:gd name="T25" fmla="*/ 61 h 334"/>
              <a:gd name="T26" fmla="*/ 334 w 399"/>
              <a:gd name="T27" fmla="*/ 14 h 334"/>
              <a:gd name="T28" fmla="*/ 339 w 399"/>
              <a:gd name="T29" fmla="*/ 21 h 334"/>
              <a:gd name="T30" fmla="*/ 342 w 399"/>
              <a:gd name="T31" fmla="*/ 33 h 334"/>
              <a:gd name="T32" fmla="*/ 336 w 399"/>
              <a:gd name="T33" fmla="*/ 50 h 334"/>
              <a:gd name="T34" fmla="*/ 346 w 399"/>
              <a:gd name="T35" fmla="*/ 79 h 334"/>
              <a:gd name="T36" fmla="*/ 399 w 399"/>
              <a:gd name="T37" fmla="*/ 152 h 334"/>
              <a:gd name="T38" fmla="*/ 378 w 399"/>
              <a:gd name="T39" fmla="*/ 152 h 334"/>
              <a:gd name="T40" fmla="*/ 365 w 399"/>
              <a:gd name="T41" fmla="*/ 152 h 334"/>
              <a:gd name="T42" fmla="*/ 294 w 399"/>
              <a:gd name="T43" fmla="*/ 241 h 334"/>
              <a:gd name="T44" fmla="*/ 272 w 399"/>
              <a:gd name="T45" fmla="*/ 313 h 334"/>
              <a:gd name="T46" fmla="*/ 228 w 399"/>
              <a:gd name="T47" fmla="*/ 334 h 334"/>
              <a:gd name="T48" fmla="*/ 221 w 399"/>
              <a:gd name="T49" fmla="*/ 296 h 334"/>
              <a:gd name="T50" fmla="*/ 231 w 399"/>
              <a:gd name="T51" fmla="*/ 315 h 334"/>
              <a:gd name="T52" fmla="*/ 263 w 399"/>
              <a:gd name="T53" fmla="*/ 297 h 334"/>
              <a:gd name="T54" fmla="*/ 275 w 399"/>
              <a:gd name="T55" fmla="*/ 247 h 334"/>
              <a:gd name="T56" fmla="*/ 276 w 399"/>
              <a:gd name="T57" fmla="*/ 232 h 334"/>
              <a:gd name="T58" fmla="*/ 340 w 399"/>
              <a:gd name="T59" fmla="*/ 119 h 334"/>
              <a:gd name="T60" fmla="*/ 356 w 399"/>
              <a:gd name="T61" fmla="*/ 131 h 334"/>
              <a:gd name="T62" fmla="*/ 309 w 399"/>
              <a:gd name="T63" fmla="*/ 49 h 334"/>
              <a:gd name="T64" fmla="*/ 317 w 399"/>
              <a:gd name="T65" fmla="*/ 35 h 334"/>
              <a:gd name="T66" fmla="*/ 321 w 399"/>
              <a:gd name="T67" fmla="*/ 34 h 334"/>
              <a:gd name="T68" fmla="*/ 293 w 399"/>
              <a:gd name="T69" fmla="*/ 19 h 334"/>
              <a:gd name="T70" fmla="*/ 209 w 399"/>
              <a:gd name="T71" fmla="*/ 132 h 334"/>
              <a:gd name="T72" fmla="*/ 159 w 399"/>
              <a:gd name="T73" fmla="*/ 128 h 334"/>
              <a:gd name="T74" fmla="*/ 114 w 399"/>
              <a:gd name="T75" fmla="*/ 148 h 334"/>
              <a:gd name="T76" fmla="*/ 25 w 399"/>
              <a:gd name="T77" fmla="*/ 144 h 334"/>
              <a:gd name="T78" fmla="*/ 35 w 399"/>
              <a:gd name="T79" fmla="*/ 183 h 334"/>
              <a:gd name="T80" fmla="*/ 61 w 399"/>
              <a:gd name="T81" fmla="*/ 235 h 334"/>
              <a:gd name="T82" fmla="*/ 108 w 399"/>
              <a:gd name="T83" fmla="*/ 267 h 334"/>
              <a:gd name="T84" fmla="*/ 123 w 399"/>
              <a:gd name="T85" fmla="*/ 275 h 334"/>
              <a:gd name="T86" fmla="*/ 136 w 399"/>
              <a:gd name="T87" fmla="*/ 286 h 334"/>
              <a:gd name="T88" fmla="*/ 162 w 399"/>
              <a:gd name="T89" fmla="*/ 275 h 334"/>
              <a:gd name="T90" fmla="*/ 192 w 399"/>
              <a:gd name="T91" fmla="*/ 293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99" h="334">
                <a:moveTo>
                  <a:pt x="228" y="334"/>
                </a:moveTo>
                <a:cubicBezTo>
                  <a:pt x="216" y="334"/>
                  <a:pt x="213" y="321"/>
                  <a:pt x="213" y="315"/>
                </a:cubicBezTo>
                <a:cubicBezTo>
                  <a:pt x="213" y="314"/>
                  <a:pt x="212" y="313"/>
                  <a:pt x="212" y="313"/>
                </a:cubicBezTo>
                <a:cubicBezTo>
                  <a:pt x="209" y="312"/>
                  <a:pt x="206" y="312"/>
                  <a:pt x="202" y="312"/>
                </a:cubicBezTo>
                <a:cubicBezTo>
                  <a:pt x="197" y="312"/>
                  <a:pt x="191" y="312"/>
                  <a:pt x="185" y="309"/>
                </a:cubicBezTo>
                <a:cubicBezTo>
                  <a:pt x="181" y="308"/>
                  <a:pt x="178" y="304"/>
                  <a:pt x="175" y="301"/>
                </a:cubicBezTo>
                <a:cubicBezTo>
                  <a:pt x="171" y="296"/>
                  <a:pt x="168" y="293"/>
                  <a:pt x="163" y="293"/>
                </a:cubicBezTo>
                <a:cubicBezTo>
                  <a:pt x="158" y="293"/>
                  <a:pt x="151" y="298"/>
                  <a:pt x="146" y="301"/>
                </a:cubicBezTo>
                <a:cubicBezTo>
                  <a:pt x="138" y="306"/>
                  <a:pt x="131" y="310"/>
                  <a:pt x="124" y="310"/>
                </a:cubicBezTo>
                <a:cubicBezTo>
                  <a:pt x="112" y="310"/>
                  <a:pt x="108" y="300"/>
                  <a:pt x="106" y="290"/>
                </a:cubicBezTo>
                <a:cubicBezTo>
                  <a:pt x="98" y="294"/>
                  <a:pt x="91" y="296"/>
                  <a:pt x="85" y="296"/>
                </a:cubicBezTo>
                <a:cubicBezTo>
                  <a:pt x="58" y="296"/>
                  <a:pt x="50" y="266"/>
                  <a:pt x="43" y="240"/>
                </a:cubicBezTo>
                <a:cubicBezTo>
                  <a:pt x="40" y="229"/>
                  <a:pt x="38" y="217"/>
                  <a:pt x="33" y="209"/>
                </a:cubicBezTo>
                <a:cubicBezTo>
                  <a:pt x="31" y="204"/>
                  <a:pt x="27" y="200"/>
                  <a:pt x="22" y="196"/>
                </a:cubicBezTo>
                <a:cubicBezTo>
                  <a:pt x="13" y="186"/>
                  <a:pt x="0" y="175"/>
                  <a:pt x="5" y="150"/>
                </a:cubicBezTo>
                <a:cubicBezTo>
                  <a:pt x="6" y="147"/>
                  <a:pt x="6" y="144"/>
                  <a:pt x="7" y="141"/>
                </a:cubicBezTo>
                <a:cubicBezTo>
                  <a:pt x="10" y="123"/>
                  <a:pt x="13" y="104"/>
                  <a:pt x="33" y="92"/>
                </a:cubicBezTo>
                <a:cubicBezTo>
                  <a:pt x="43" y="86"/>
                  <a:pt x="43" y="86"/>
                  <a:pt x="43" y="86"/>
                </a:cubicBezTo>
                <a:cubicBezTo>
                  <a:pt x="46" y="97"/>
                  <a:pt x="46" y="97"/>
                  <a:pt x="46" y="97"/>
                </a:cubicBezTo>
                <a:cubicBezTo>
                  <a:pt x="56" y="126"/>
                  <a:pt x="79" y="138"/>
                  <a:pt x="110" y="130"/>
                </a:cubicBezTo>
                <a:cubicBezTo>
                  <a:pt x="116" y="128"/>
                  <a:pt x="121" y="125"/>
                  <a:pt x="126" y="122"/>
                </a:cubicBezTo>
                <a:cubicBezTo>
                  <a:pt x="133" y="117"/>
                  <a:pt x="141" y="111"/>
                  <a:pt x="156" y="109"/>
                </a:cubicBezTo>
                <a:cubicBezTo>
                  <a:pt x="159" y="109"/>
                  <a:pt x="159" y="109"/>
                  <a:pt x="159" y="109"/>
                </a:cubicBezTo>
                <a:cubicBezTo>
                  <a:pt x="167" y="109"/>
                  <a:pt x="174" y="112"/>
                  <a:pt x="179" y="115"/>
                </a:cubicBezTo>
                <a:cubicBezTo>
                  <a:pt x="186" y="119"/>
                  <a:pt x="192" y="120"/>
                  <a:pt x="201" y="116"/>
                </a:cubicBezTo>
                <a:cubicBezTo>
                  <a:pt x="219" y="107"/>
                  <a:pt x="228" y="84"/>
                  <a:pt x="237" y="61"/>
                </a:cubicBezTo>
                <a:cubicBezTo>
                  <a:pt x="248" y="31"/>
                  <a:pt x="260" y="0"/>
                  <a:pt x="293" y="0"/>
                </a:cubicBezTo>
                <a:cubicBezTo>
                  <a:pt x="305" y="0"/>
                  <a:pt x="318" y="5"/>
                  <a:pt x="334" y="14"/>
                </a:cubicBezTo>
                <a:cubicBezTo>
                  <a:pt x="337" y="16"/>
                  <a:pt x="337" y="16"/>
                  <a:pt x="337" y="16"/>
                </a:cubicBezTo>
                <a:cubicBezTo>
                  <a:pt x="339" y="21"/>
                  <a:pt x="339" y="21"/>
                  <a:pt x="339" y="21"/>
                </a:cubicBezTo>
                <a:cubicBezTo>
                  <a:pt x="338" y="25"/>
                  <a:pt x="338" y="25"/>
                  <a:pt x="338" y="25"/>
                </a:cubicBezTo>
                <a:cubicBezTo>
                  <a:pt x="338" y="27"/>
                  <a:pt x="337" y="30"/>
                  <a:pt x="342" y="33"/>
                </a:cubicBezTo>
                <a:cubicBezTo>
                  <a:pt x="371" y="52"/>
                  <a:pt x="371" y="52"/>
                  <a:pt x="371" y="52"/>
                </a:cubicBezTo>
                <a:cubicBezTo>
                  <a:pt x="336" y="50"/>
                  <a:pt x="336" y="50"/>
                  <a:pt x="336" y="50"/>
                </a:cubicBezTo>
                <a:cubicBezTo>
                  <a:pt x="334" y="49"/>
                  <a:pt x="333" y="50"/>
                  <a:pt x="331" y="51"/>
                </a:cubicBezTo>
                <a:cubicBezTo>
                  <a:pt x="337" y="61"/>
                  <a:pt x="342" y="70"/>
                  <a:pt x="346" y="79"/>
                </a:cubicBezTo>
                <a:cubicBezTo>
                  <a:pt x="356" y="99"/>
                  <a:pt x="365" y="116"/>
                  <a:pt x="384" y="136"/>
                </a:cubicBezTo>
                <a:cubicBezTo>
                  <a:pt x="399" y="152"/>
                  <a:pt x="399" y="152"/>
                  <a:pt x="399" y="152"/>
                </a:cubicBezTo>
                <a:cubicBezTo>
                  <a:pt x="378" y="152"/>
                  <a:pt x="378" y="152"/>
                  <a:pt x="378" y="152"/>
                </a:cubicBezTo>
                <a:cubicBezTo>
                  <a:pt x="378" y="152"/>
                  <a:pt x="378" y="152"/>
                  <a:pt x="378" y="152"/>
                </a:cubicBezTo>
                <a:cubicBezTo>
                  <a:pt x="374" y="152"/>
                  <a:pt x="372" y="152"/>
                  <a:pt x="370" y="152"/>
                </a:cubicBezTo>
                <a:cubicBezTo>
                  <a:pt x="365" y="152"/>
                  <a:pt x="365" y="152"/>
                  <a:pt x="365" y="152"/>
                </a:cubicBezTo>
                <a:cubicBezTo>
                  <a:pt x="361" y="152"/>
                  <a:pt x="356" y="152"/>
                  <a:pt x="352" y="150"/>
                </a:cubicBezTo>
                <a:cubicBezTo>
                  <a:pt x="343" y="179"/>
                  <a:pt x="326" y="214"/>
                  <a:pt x="294" y="241"/>
                </a:cubicBezTo>
                <a:cubicBezTo>
                  <a:pt x="299" y="248"/>
                  <a:pt x="300" y="257"/>
                  <a:pt x="299" y="267"/>
                </a:cubicBezTo>
                <a:cubicBezTo>
                  <a:pt x="297" y="287"/>
                  <a:pt x="286" y="305"/>
                  <a:pt x="272" y="313"/>
                </a:cubicBezTo>
                <a:cubicBezTo>
                  <a:pt x="269" y="314"/>
                  <a:pt x="266" y="317"/>
                  <a:pt x="263" y="319"/>
                </a:cubicBezTo>
                <a:cubicBezTo>
                  <a:pt x="252" y="326"/>
                  <a:pt x="240" y="334"/>
                  <a:pt x="228" y="334"/>
                </a:cubicBezTo>
                <a:close/>
                <a:moveTo>
                  <a:pt x="202" y="293"/>
                </a:moveTo>
                <a:cubicBezTo>
                  <a:pt x="208" y="293"/>
                  <a:pt x="214" y="293"/>
                  <a:pt x="221" y="296"/>
                </a:cubicBezTo>
                <a:cubicBezTo>
                  <a:pt x="229" y="299"/>
                  <a:pt x="230" y="307"/>
                  <a:pt x="231" y="313"/>
                </a:cubicBezTo>
                <a:cubicBezTo>
                  <a:pt x="231" y="313"/>
                  <a:pt x="231" y="314"/>
                  <a:pt x="231" y="315"/>
                </a:cubicBezTo>
                <a:cubicBezTo>
                  <a:pt x="237" y="313"/>
                  <a:pt x="246" y="308"/>
                  <a:pt x="252" y="303"/>
                </a:cubicBezTo>
                <a:cubicBezTo>
                  <a:pt x="256" y="301"/>
                  <a:pt x="260" y="299"/>
                  <a:pt x="263" y="297"/>
                </a:cubicBezTo>
                <a:cubicBezTo>
                  <a:pt x="272" y="292"/>
                  <a:pt x="280" y="278"/>
                  <a:pt x="281" y="265"/>
                </a:cubicBezTo>
                <a:cubicBezTo>
                  <a:pt x="282" y="261"/>
                  <a:pt x="282" y="252"/>
                  <a:pt x="275" y="247"/>
                </a:cubicBezTo>
                <a:cubicBezTo>
                  <a:pt x="266" y="239"/>
                  <a:pt x="266" y="239"/>
                  <a:pt x="266" y="239"/>
                </a:cubicBezTo>
                <a:cubicBezTo>
                  <a:pt x="276" y="232"/>
                  <a:pt x="276" y="232"/>
                  <a:pt x="276" y="232"/>
                </a:cubicBezTo>
                <a:cubicBezTo>
                  <a:pt x="313" y="204"/>
                  <a:pt x="330" y="163"/>
                  <a:pt x="337" y="133"/>
                </a:cubicBezTo>
                <a:cubicBezTo>
                  <a:pt x="340" y="119"/>
                  <a:pt x="340" y="119"/>
                  <a:pt x="340" y="119"/>
                </a:cubicBezTo>
                <a:cubicBezTo>
                  <a:pt x="352" y="128"/>
                  <a:pt x="352" y="128"/>
                  <a:pt x="352" y="128"/>
                </a:cubicBezTo>
                <a:cubicBezTo>
                  <a:pt x="353" y="130"/>
                  <a:pt x="355" y="130"/>
                  <a:pt x="356" y="131"/>
                </a:cubicBezTo>
                <a:cubicBezTo>
                  <a:pt x="344" y="116"/>
                  <a:pt x="337" y="102"/>
                  <a:pt x="330" y="88"/>
                </a:cubicBezTo>
                <a:cubicBezTo>
                  <a:pt x="324" y="76"/>
                  <a:pt x="318" y="63"/>
                  <a:pt x="309" y="49"/>
                </a:cubicBezTo>
                <a:cubicBezTo>
                  <a:pt x="299" y="34"/>
                  <a:pt x="299" y="34"/>
                  <a:pt x="299" y="34"/>
                </a:cubicBezTo>
                <a:cubicBezTo>
                  <a:pt x="317" y="35"/>
                  <a:pt x="317" y="35"/>
                  <a:pt x="317" y="35"/>
                </a:cubicBezTo>
                <a:cubicBezTo>
                  <a:pt x="317" y="35"/>
                  <a:pt x="317" y="35"/>
                  <a:pt x="317" y="35"/>
                </a:cubicBezTo>
                <a:cubicBezTo>
                  <a:pt x="318" y="35"/>
                  <a:pt x="319" y="35"/>
                  <a:pt x="321" y="34"/>
                </a:cubicBezTo>
                <a:cubicBezTo>
                  <a:pt x="320" y="32"/>
                  <a:pt x="319" y="30"/>
                  <a:pt x="319" y="27"/>
                </a:cubicBezTo>
                <a:cubicBezTo>
                  <a:pt x="309" y="21"/>
                  <a:pt x="300" y="19"/>
                  <a:pt x="293" y="19"/>
                </a:cubicBezTo>
                <a:cubicBezTo>
                  <a:pt x="274" y="19"/>
                  <a:pt x="266" y="37"/>
                  <a:pt x="254" y="68"/>
                </a:cubicBezTo>
                <a:cubicBezTo>
                  <a:pt x="244" y="93"/>
                  <a:pt x="233" y="121"/>
                  <a:pt x="209" y="132"/>
                </a:cubicBezTo>
                <a:cubicBezTo>
                  <a:pt x="193" y="140"/>
                  <a:pt x="179" y="136"/>
                  <a:pt x="171" y="131"/>
                </a:cubicBezTo>
                <a:cubicBezTo>
                  <a:pt x="166" y="130"/>
                  <a:pt x="163" y="128"/>
                  <a:pt x="159" y="128"/>
                </a:cubicBezTo>
                <a:cubicBezTo>
                  <a:pt x="148" y="129"/>
                  <a:pt x="143" y="132"/>
                  <a:pt x="137" y="136"/>
                </a:cubicBezTo>
                <a:cubicBezTo>
                  <a:pt x="131" y="141"/>
                  <a:pt x="125" y="145"/>
                  <a:pt x="114" y="148"/>
                </a:cubicBezTo>
                <a:cubicBezTo>
                  <a:pt x="79" y="157"/>
                  <a:pt x="49" y="144"/>
                  <a:pt x="34" y="115"/>
                </a:cubicBezTo>
                <a:cubicBezTo>
                  <a:pt x="29" y="122"/>
                  <a:pt x="27" y="131"/>
                  <a:pt x="25" y="144"/>
                </a:cubicBezTo>
                <a:cubicBezTo>
                  <a:pt x="24" y="147"/>
                  <a:pt x="24" y="150"/>
                  <a:pt x="23" y="154"/>
                </a:cubicBezTo>
                <a:cubicBezTo>
                  <a:pt x="20" y="168"/>
                  <a:pt x="26" y="174"/>
                  <a:pt x="35" y="183"/>
                </a:cubicBezTo>
                <a:cubicBezTo>
                  <a:pt x="40" y="188"/>
                  <a:pt x="46" y="193"/>
                  <a:pt x="50" y="201"/>
                </a:cubicBezTo>
                <a:cubicBezTo>
                  <a:pt x="55" y="211"/>
                  <a:pt x="58" y="223"/>
                  <a:pt x="61" y="235"/>
                </a:cubicBezTo>
                <a:cubicBezTo>
                  <a:pt x="68" y="261"/>
                  <a:pt x="73" y="277"/>
                  <a:pt x="85" y="277"/>
                </a:cubicBezTo>
                <a:cubicBezTo>
                  <a:pt x="89" y="277"/>
                  <a:pt x="96" y="276"/>
                  <a:pt x="108" y="267"/>
                </a:cubicBezTo>
                <a:cubicBezTo>
                  <a:pt x="123" y="257"/>
                  <a:pt x="123" y="257"/>
                  <a:pt x="123" y="257"/>
                </a:cubicBezTo>
                <a:cubicBezTo>
                  <a:pt x="123" y="275"/>
                  <a:pt x="123" y="275"/>
                  <a:pt x="123" y="275"/>
                </a:cubicBezTo>
                <a:cubicBezTo>
                  <a:pt x="123" y="289"/>
                  <a:pt x="125" y="292"/>
                  <a:pt x="126" y="293"/>
                </a:cubicBezTo>
                <a:cubicBezTo>
                  <a:pt x="126" y="292"/>
                  <a:pt x="132" y="288"/>
                  <a:pt x="136" y="286"/>
                </a:cubicBezTo>
                <a:cubicBezTo>
                  <a:pt x="144" y="281"/>
                  <a:pt x="152" y="275"/>
                  <a:pt x="162" y="275"/>
                </a:cubicBezTo>
                <a:cubicBezTo>
                  <a:pt x="162" y="275"/>
                  <a:pt x="162" y="275"/>
                  <a:pt x="162" y="275"/>
                </a:cubicBezTo>
                <a:cubicBezTo>
                  <a:pt x="177" y="275"/>
                  <a:pt x="185" y="284"/>
                  <a:pt x="189" y="289"/>
                </a:cubicBezTo>
                <a:cubicBezTo>
                  <a:pt x="191" y="291"/>
                  <a:pt x="192" y="292"/>
                  <a:pt x="192" y="293"/>
                </a:cubicBezTo>
                <a:cubicBezTo>
                  <a:pt x="194" y="293"/>
                  <a:pt x="197" y="293"/>
                  <a:pt x="202" y="29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3" name="Freeform 666"/>
          <p:cNvSpPr>
            <a:spLocks/>
          </p:cNvSpPr>
          <p:nvPr/>
        </p:nvSpPr>
        <p:spPr bwMode="auto">
          <a:xfrm>
            <a:off x="6179268" y="4238625"/>
            <a:ext cx="161925" cy="61912"/>
          </a:xfrm>
          <a:custGeom>
            <a:avLst/>
            <a:gdLst>
              <a:gd name="T0" fmla="*/ 251 w 343"/>
              <a:gd name="T1" fmla="*/ 110 h 129"/>
              <a:gd name="T2" fmla="*/ 145 w 343"/>
              <a:gd name="T3" fmla="*/ 87 h 129"/>
              <a:gd name="T4" fmla="*/ 41 w 343"/>
              <a:gd name="T5" fmla="*/ 69 h 129"/>
              <a:gd name="T6" fmla="*/ 46 w 343"/>
              <a:gd name="T7" fmla="*/ 64 h 129"/>
              <a:gd name="T8" fmla="*/ 0 w 343"/>
              <a:gd name="T9" fmla="*/ 47 h 129"/>
              <a:gd name="T10" fmla="*/ 78 w 343"/>
              <a:gd name="T11" fmla="*/ 28 h 129"/>
              <a:gd name="T12" fmla="*/ 120 w 343"/>
              <a:gd name="T13" fmla="*/ 46 h 129"/>
              <a:gd name="T14" fmla="*/ 182 w 343"/>
              <a:gd name="T15" fmla="*/ 60 h 129"/>
              <a:gd name="T16" fmla="*/ 197 w 343"/>
              <a:gd name="T17" fmla="*/ 45 h 129"/>
              <a:gd name="T18" fmla="*/ 215 w 343"/>
              <a:gd name="T19" fmla="*/ 51 h 129"/>
              <a:gd name="T20" fmla="*/ 266 w 343"/>
              <a:gd name="T21" fmla="*/ 63 h 129"/>
              <a:gd name="T22" fmla="*/ 321 w 343"/>
              <a:gd name="T23" fmla="*/ 90 h 129"/>
              <a:gd name="T24" fmla="*/ 338 w 343"/>
              <a:gd name="T25" fmla="*/ 129 h 129"/>
              <a:gd name="T26" fmla="*/ 251 w 343"/>
              <a:gd name="T27" fmla="*/ 11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3" h="129">
                <a:moveTo>
                  <a:pt x="251" y="110"/>
                </a:moveTo>
                <a:cubicBezTo>
                  <a:pt x="210" y="116"/>
                  <a:pt x="183" y="89"/>
                  <a:pt x="145" y="87"/>
                </a:cubicBezTo>
                <a:cubicBezTo>
                  <a:pt x="109" y="85"/>
                  <a:pt x="75" y="89"/>
                  <a:pt x="41" y="69"/>
                </a:cubicBezTo>
                <a:cubicBezTo>
                  <a:pt x="42" y="67"/>
                  <a:pt x="44" y="66"/>
                  <a:pt x="46" y="64"/>
                </a:cubicBezTo>
                <a:cubicBezTo>
                  <a:pt x="30" y="60"/>
                  <a:pt x="9" y="61"/>
                  <a:pt x="0" y="47"/>
                </a:cubicBezTo>
                <a:cubicBezTo>
                  <a:pt x="7" y="49"/>
                  <a:pt x="67" y="0"/>
                  <a:pt x="78" y="28"/>
                </a:cubicBezTo>
                <a:cubicBezTo>
                  <a:pt x="81" y="37"/>
                  <a:pt x="110" y="37"/>
                  <a:pt x="120" y="46"/>
                </a:cubicBezTo>
                <a:cubicBezTo>
                  <a:pt x="137" y="62"/>
                  <a:pt x="159" y="58"/>
                  <a:pt x="182" y="60"/>
                </a:cubicBezTo>
                <a:cubicBezTo>
                  <a:pt x="192" y="61"/>
                  <a:pt x="189" y="46"/>
                  <a:pt x="197" y="45"/>
                </a:cubicBezTo>
                <a:cubicBezTo>
                  <a:pt x="208" y="43"/>
                  <a:pt x="208" y="51"/>
                  <a:pt x="215" y="51"/>
                </a:cubicBezTo>
                <a:cubicBezTo>
                  <a:pt x="230" y="50"/>
                  <a:pt x="256" y="47"/>
                  <a:pt x="266" y="63"/>
                </a:cubicBezTo>
                <a:cubicBezTo>
                  <a:pt x="284" y="89"/>
                  <a:pt x="288" y="87"/>
                  <a:pt x="321" y="90"/>
                </a:cubicBezTo>
                <a:cubicBezTo>
                  <a:pt x="343" y="93"/>
                  <a:pt x="329" y="110"/>
                  <a:pt x="338" y="129"/>
                </a:cubicBezTo>
                <a:cubicBezTo>
                  <a:pt x="306" y="117"/>
                  <a:pt x="279" y="120"/>
                  <a:pt x="251" y="11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4" name="Freeform 667"/>
          <p:cNvSpPr>
            <a:spLocks noEditPoints="1"/>
          </p:cNvSpPr>
          <p:nvPr/>
        </p:nvSpPr>
        <p:spPr bwMode="auto">
          <a:xfrm>
            <a:off x="6169742" y="4243390"/>
            <a:ext cx="177800" cy="65087"/>
          </a:xfrm>
          <a:custGeom>
            <a:avLst/>
            <a:gdLst>
              <a:gd name="T0" fmla="*/ 356 w 377"/>
              <a:gd name="T1" fmla="*/ 128 h 135"/>
              <a:gd name="T2" fmla="*/ 271 w 377"/>
              <a:gd name="T3" fmla="*/ 110 h 135"/>
              <a:gd name="T4" fmla="*/ 165 w 377"/>
              <a:gd name="T5" fmla="*/ 86 h 135"/>
              <a:gd name="T6" fmla="*/ 57 w 377"/>
              <a:gd name="T7" fmla="*/ 68 h 135"/>
              <a:gd name="T8" fmla="*/ 48 w 377"/>
              <a:gd name="T9" fmla="*/ 60 h 135"/>
              <a:gd name="T10" fmla="*/ 0 w 377"/>
              <a:gd name="T11" fmla="*/ 24 h 135"/>
              <a:gd name="T12" fmla="*/ 34 w 377"/>
              <a:gd name="T13" fmla="*/ 21 h 135"/>
              <a:gd name="T14" fmla="*/ 107 w 377"/>
              <a:gd name="T15" fmla="*/ 14 h 135"/>
              <a:gd name="T16" fmla="*/ 148 w 377"/>
              <a:gd name="T17" fmla="*/ 29 h 135"/>
              <a:gd name="T18" fmla="*/ 202 w 377"/>
              <a:gd name="T19" fmla="*/ 41 h 135"/>
              <a:gd name="T20" fmla="*/ 217 w 377"/>
              <a:gd name="T21" fmla="*/ 26 h 135"/>
              <a:gd name="T22" fmla="*/ 239 w 377"/>
              <a:gd name="T23" fmla="*/ 32 h 135"/>
              <a:gd name="T24" fmla="*/ 295 w 377"/>
              <a:gd name="T25" fmla="*/ 47 h 135"/>
              <a:gd name="T26" fmla="*/ 343 w 377"/>
              <a:gd name="T27" fmla="*/ 71 h 135"/>
              <a:gd name="T28" fmla="*/ 367 w 377"/>
              <a:gd name="T29" fmla="*/ 115 h 135"/>
              <a:gd name="T30" fmla="*/ 272 w 377"/>
              <a:gd name="T31" fmla="*/ 91 h 135"/>
              <a:gd name="T32" fmla="*/ 313 w 377"/>
              <a:gd name="T33" fmla="*/ 99 h 135"/>
              <a:gd name="T34" fmla="*/ 346 w 377"/>
              <a:gd name="T35" fmla="*/ 98 h 135"/>
              <a:gd name="T36" fmla="*/ 346 w 377"/>
              <a:gd name="T37" fmla="*/ 91 h 135"/>
              <a:gd name="T38" fmla="*/ 332 w 377"/>
              <a:gd name="T39" fmla="*/ 89 h 135"/>
              <a:gd name="T40" fmla="*/ 253 w 377"/>
              <a:gd name="T41" fmla="*/ 49 h 135"/>
              <a:gd name="T42" fmla="*/ 237 w 377"/>
              <a:gd name="T43" fmla="*/ 50 h 135"/>
              <a:gd name="T44" fmla="*/ 224 w 377"/>
              <a:gd name="T45" fmla="*/ 45 h 135"/>
              <a:gd name="T46" fmla="*/ 220 w 377"/>
              <a:gd name="T47" fmla="*/ 44 h 135"/>
              <a:gd name="T48" fmla="*/ 203 w 377"/>
              <a:gd name="T49" fmla="*/ 59 h 135"/>
              <a:gd name="T50" fmla="*/ 135 w 377"/>
              <a:gd name="T51" fmla="*/ 43 h 135"/>
              <a:gd name="T52" fmla="*/ 90 w 377"/>
              <a:gd name="T53" fmla="*/ 21 h 135"/>
              <a:gd name="T54" fmla="*/ 43 w 377"/>
              <a:gd name="T55" fmla="*/ 37 h 135"/>
              <a:gd name="T56" fmla="*/ 56 w 377"/>
              <a:gd name="T57" fmla="*/ 43 h 135"/>
              <a:gd name="T58" fmla="*/ 85 w 377"/>
              <a:gd name="T59" fmla="*/ 48 h 135"/>
              <a:gd name="T60" fmla="*/ 145 w 377"/>
              <a:gd name="T61" fmla="*/ 67 h 135"/>
              <a:gd name="T62" fmla="*/ 214 w 377"/>
              <a:gd name="T63" fmla="*/ 81 h 135"/>
              <a:gd name="T64" fmla="*/ 272 w 377"/>
              <a:gd name="T65" fmla="*/ 91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7" h="135">
                <a:moveTo>
                  <a:pt x="377" y="135"/>
                </a:moveTo>
                <a:cubicBezTo>
                  <a:pt x="356" y="128"/>
                  <a:pt x="356" y="128"/>
                  <a:pt x="356" y="128"/>
                </a:cubicBezTo>
                <a:cubicBezTo>
                  <a:pt x="340" y="122"/>
                  <a:pt x="325" y="119"/>
                  <a:pt x="311" y="118"/>
                </a:cubicBezTo>
                <a:cubicBezTo>
                  <a:pt x="298" y="116"/>
                  <a:pt x="284" y="114"/>
                  <a:pt x="271" y="110"/>
                </a:cubicBezTo>
                <a:cubicBezTo>
                  <a:pt x="247" y="113"/>
                  <a:pt x="227" y="105"/>
                  <a:pt x="207" y="98"/>
                </a:cubicBezTo>
                <a:cubicBezTo>
                  <a:pt x="193" y="92"/>
                  <a:pt x="180" y="87"/>
                  <a:pt x="165" y="86"/>
                </a:cubicBezTo>
                <a:cubicBezTo>
                  <a:pt x="158" y="86"/>
                  <a:pt x="151" y="86"/>
                  <a:pt x="145" y="86"/>
                </a:cubicBezTo>
                <a:cubicBezTo>
                  <a:pt x="117" y="85"/>
                  <a:pt x="87" y="84"/>
                  <a:pt x="57" y="68"/>
                </a:cubicBezTo>
                <a:cubicBezTo>
                  <a:pt x="47" y="62"/>
                  <a:pt x="47" y="62"/>
                  <a:pt x="47" y="62"/>
                </a:cubicBezTo>
                <a:cubicBezTo>
                  <a:pt x="48" y="60"/>
                  <a:pt x="48" y="60"/>
                  <a:pt x="48" y="60"/>
                </a:cubicBezTo>
                <a:cubicBezTo>
                  <a:pt x="35" y="58"/>
                  <a:pt x="21" y="55"/>
                  <a:pt x="13" y="42"/>
                </a:cubicBezTo>
                <a:cubicBezTo>
                  <a:pt x="0" y="24"/>
                  <a:pt x="0" y="24"/>
                  <a:pt x="0" y="24"/>
                </a:cubicBezTo>
                <a:cubicBezTo>
                  <a:pt x="21" y="28"/>
                  <a:pt x="21" y="28"/>
                  <a:pt x="21" y="28"/>
                </a:cubicBezTo>
                <a:cubicBezTo>
                  <a:pt x="23" y="27"/>
                  <a:pt x="29" y="23"/>
                  <a:pt x="34" y="21"/>
                </a:cubicBezTo>
                <a:cubicBezTo>
                  <a:pt x="50" y="11"/>
                  <a:pt x="70" y="0"/>
                  <a:pt x="85" y="0"/>
                </a:cubicBezTo>
                <a:cubicBezTo>
                  <a:pt x="96" y="0"/>
                  <a:pt x="104" y="5"/>
                  <a:pt x="107" y="14"/>
                </a:cubicBezTo>
                <a:cubicBezTo>
                  <a:pt x="108" y="15"/>
                  <a:pt x="116" y="17"/>
                  <a:pt x="121" y="18"/>
                </a:cubicBezTo>
                <a:cubicBezTo>
                  <a:pt x="130" y="21"/>
                  <a:pt x="141" y="23"/>
                  <a:pt x="148" y="29"/>
                </a:cubicBezTo>
                <a:cubicBezTo>
                  <a:pt x="159" y="40"/>
                  <a:pt x="172" y="40"/>
                  <a:pt x="188" y="40"/>
                </a:cubicBezTo>
                <a:cubicBezTo>
                  <a:pt x="193" y="40"/>
                  <a:pt x="198" y="40"/>
                  <a:pt x="202" y="41"/>
                </a:cubicBezTo>
                <a:cubicBezTo>
                  <a:pt x="202" y="40"/>
                  <a:pt x="203" y="39"/>
                  <a:pt x="203" y="39"/>
                </a:cubicBezTo>
                <a:cubicBezTo>
                  <a:pt x="205" y="35"/>
                  <a:pt x="207" y="27"/>
                  <a:pt x="217" y="26"/>
                </a:cubicBezTo>
                <a:cubicBezTo>
                  <a:pt x="227" y="25"/>
                  <a:pt x="232" y="29"/>
                  <a:pt x="235" y="31"/>
                </a:cubicBezTo>
                <a:cubicBezTo>
                  <a:pt x="239" y="32"/>
                  <a:pt x="239" y="32"/>
                  <a:pt x="239" y="32"/>
                </a:cubicBezTo>
                <a:cubicBezTo>
                  <a:pt x="243" y="31"/>
                  <a:pt x="248" y="31"/>
                  <a:pt x="253" y="31"/>
                </a:cubicBezTo>
                <a:cubicBezTo>
                  <a:pt x="261" y="31"/>
                  <a:pt x="284" y="31"/>
                  <a:pt x="295" y="47"/>
                </a:cubicBezTo>
                <a:cubicBezTo>
                  <a:pt x="309" y="68"/>
                  <a:pt x="311" y="68"/>
                  <a:pt x="334" y="70"/>
                </a:cubicBezTo>
                <a:cubicBezTo>
                  <a:pt x="343" y="71"/>
                  <a:pt x="343" y="71"/>
                  <a:pt x="343" y="71"/>
                </a:cubicBezTo>
                <a:cubicBezTo>
                  <a:pt x="365" y="73"/>
                  <a:pt x="365" y="89"/>
                  <a:pt x="365" y="98"/>
                </a:cubicBezTo>
                <a:cubicBezTo>
                  <a:pt x="365" y="104"/>
                  <a:pt x="365" y="109"/>
                  <a:pt x="367" y="115"/>
                </a:cubicBezTo>
                <a:lnTo>
                  <a:pt x="377" y="135"/>
                </a:lnTo>
                <a:close/>
                <a:moveTo>
                  <a:pt x="272" y="91"/>
                </a:moveTo>
                <a:cubicBezTo>
                  <a:pt x="275" y="92"/>
                  <a:pt x="275" y="92"/>
                  <a:pt x="275" y="92"/>
                </a:cubicBezTo>
                <a:cubicBezTo>
                  <a:pt x="287" y="96"/>
                  <a:pt x="300" y="97"/>
                  <a:pt x="313" y="99"/>
                </a:cubicBezTo>
                <a:cubicBezTo>
                  <a:pt x="324" y="101"/>
                  <a:pt x="335" y="102"/>
                  <a:pt x="346" y="106"/>
                </a:cubicBezTo>
                <a:cubicBezTo>
                  <a:pt x="346" y="103"/>
                  <a:pt x="346" y="100"/>
                  <a:pt x="346" y="98"/>
                </a:cubicBezTo>
                <a:cubicBezTo>
                  <a:pt x="346" y="96"/>
                  <a:pt x="346" y="92"/>
                  <a:pt x="346" y="91"/>
                </a:cubicBezTo>
                <a:cubicBezTo>
                  <a:pt x="346" y="91"/>
                  <a:pt x="346" y="91"/>
                  <a:pt x="346" y="91"/>
                </a:cubicBezTo>
                <a:cubicBezTo>
                  <a:pt x="346" y="91"/>
                  <a:pt x="344" y="90"/>
                  <a:pt x="341" y="89"/>
                </a:cubicBezTo>
                <a:cubicBezTo>
                  <a:pt x="332" y="89"/>
                  <a:pt x="332" y="89"/>
                  <a:pt x="332" y="89"/>
                </a:cubicBezTo>
                <a:cubicBezTo>
                  <a:pt x="305" y="86"/>
                  <a:pt x="297" y="84"/>
                  <a:pt x="280" y="58"/>
                </a:cubicBezTo>
                <a:cubicBezTo>
                  <a:pt x="276" y="52"/>
                  <a:pt x="267" y="49"/>
                  <a:pt x="253" y="49"/>
                </a:cubicBezTo>
                <a:cubicBezTo>
                  <a:pt x="249" y="49"/>
                  <a:pt x="244" y="50"/>
                  <a:pt x="240" y="50"/>
                </a:cubicBezTo>
                <a:cubicBezTo>
                  <a:pt x="237" y="50"/>
                  <a:pt x="237" y="50"/>
                  <a:pt x="237" y="50"/>
                </a:cubicBezTo>
                <a:cubicBezTo>
                  <a:pt x="237" y="50"/>
                  <a:pt x="237" y="50"/>
                  <a:pt x="237" y="50"/>
                </a:cubicBezTo>
                <a:cubicBezTo>
                  <a:pt x="230" y="50"/>
                  <a:pt x="226" y="47"/>
                  <a:pt x="224" y="45"/>
                </a:cubicBezTo>
                <a:cubicBezTo>
                  <a:pt x="222" y="45"/>
                  <a:pt x="222" y="44"/>
                  <a:pt x="221" y="44"/>
                </a:cubicBezTo>
                <a:cubicBezTo>
                  <a:pt x="220" y="44"/>
                  <a:pt x="220" y="44"/>
                  <a:pt x="220" y="44"/>
                </a:cubicBezTo>
                <a:cubicBezTo>
                  <a:pt x="220" y="45"/>
                  <a:pt x="220" y="45"/>
                  <a:pt x="220" y="46"/>
                </a:cubicBezTo>
                <a:cubicBezTo>
                  <a:pt x="218" y="50"/>
                  <a:pt x="215" y="59"/>
                  <a:pt x="203" y="59"/>
                </a:cubicBezTo>
                <a:cubicBezTo>
                  <a:pt x="197" y="59"/>
                  <a:pt x="193" y="59"/>
                  <a:pt x="188" y="58"/>
                </a:cubicBezTo>
                <a:cubicBezTo>
                  <a:pt x="170" y="58"/>
                  <a:pt x="151" y="58"/>
                  <a:pt x="135" y="43"/>
                </a:cubicBezTo>
                <a:cubicBezTo>
                  <a:pt x="132" y="40"/>
                  <a:pt x="123" y="38"/>
                  <a:pt x="116" y="36"/>
                </a:cubicBezTo>
                <a:cubicBezTo>
                  <a:pt x="105" y="33"/>
                  <a:pt x="94" y="30"/>
                  <a:pt x="90" y="21"/>
                </a:cubicBezTo>
                <a:cubicBezTo>
                  <a:pt x="90" y="20"/>
                  <a:pt x="89" y="19"/>
                  <a:pt x="85" y="19"/>
                </a:cubicBezTo>
                <a:cubicBezTo>
                  <a:pt x="75" y="19"/>
                  <a:pt x="56" y="29"/>
                  <a:pt x="43" y="37"/>
                </a:cubicBezTo>
                <a:cubicBezTo>
                  <a:pt x="41" y="38"/>
                  <a:pt x="40" y="38"/>
                  <a:pt x="39" y="39"/>
                </a:cubicBezTo>
                <a:cubicBezTo>
                  <a:pt x="44" y="41"/>
                  <a:pt x="50" y="42"/>
                  <a:pt x="56" y="43"/>
                </a:cubicBezTo>
                <a:cubicBezTo>
                  <a:pt x="61" y="44"/>
                  <a:pt x="65" y="44"/>
                  <a:pt x="69" y="45"/>
                </a:cubicBezTo>
                <a:cubicBezTo>
                  <a:pt x="85" y="48"/>
                  <a:pt x="85" y="48"/>
                  <a:pt x="85" y="48"/>
                </a:cubicBezTo>
                <a:cubicBezTo>
                  <a:pt x="77" y="57"/>
                  <a:pt x="77" y="57"/>
                  <a:pt x="77" y="57"/>
                </a:cubicBezTo>
                <a:cubicBezTo>
                  <a:pt x="100" y="66"/>
                  <a:pt x="122" y="67"/>
                  <a:pt x="145" y="67"/>
                </a:cubicBezTo>
                <a:cubicBezTo>
                  <a:pt x="152" y="68"/>
                  <a:pt x="159" y="68"/>
                  <a:pt x="166" y="68"/>
                </a:cubicBezTo>
                <a:cubicBezTo>
                  <a:pt x="184" y="69"/>
                  <a:pt x="199" y="75"/>
                  <a:pt x="214" y="81"/>
                </a:cubicBezTo>
                <a:cubicBezTo>
                  <a:pt x="233" y="88"/>
                  <a:pt x="250" y="94"/>
                  <a:pt x="270" y="91"/>
                </a:cubicBezTo>
                <a:lnTo>
                  <a:pt x="272" y="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5" name="Freeform 668"/>
          <p:cNvSpPr>
            <a:spLocks/>
          </p:cNvSpPr>
          <p:nvPr/>
        </p:nvSpPr>
        <p:spPr bwMode="auto">
          <a:xfrm>
            <a:off x="6163391" y="4154488"/>
            <a:ext cx="4763" cy="4763"/>
          </a:xfrm>
          <a:custGeom>
            <a:avLst/>
            <a:gdLst>
              <a:gd name="T0" fmla="*/ 0 w 11"/>
              <a:gd name="T1" fmla="*/ 7 h 13"/>
              <a:gd name="T2" fmla="*/ 6 w 11"/>
              <a:gd name="T3" fmla="*/ 0 h 13"/>
              <a:gd name="T4" fmla="*/ 0 w 11"/>
              <a:gd name="T5" fmla="*/ 7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13">
                <a:moveTo>
                  <a:pt x="0" y="7"/>
                </a:moveTo>
                <a:cubicBezTo>
                  <a:pt x="2" y="5"/>
                  <a:pt x="4" y="2"/>
                  <a:pt x="6" y="0"/>
                </a:cubicBezTo>
                <a:cubicBezTo>
                  <a:pt x="11" y="13"/>
                  <a:pt x="5" y="5"/>
                  <a:pt x="0" y="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6" name="Freeform 669"/>
          <p:cNvSpPr>
            <a:spLocks/>
          </p:cNvSpPr>
          <p:nvPr/>
        </p:nvSpPr>
        <p:spPr bwMode="auto">
          <a:xfrm>
            <a:off x="6150693" y="4144964"/>
            <a:ext cx="20637" cy="20637"/>
          </a:xfrm>
          <a:custGeom>
            <a:avLst/>
            <a:gdLst>
              <a:gd name="T0" fmla="*/ 0 w 43"/>
              <a:gd name="T1" fmla="*/ 45 h 45"/>
              <a:gd name="T2" fmla="*/ 18 w 43"/>
              <a:gd name="T3" fmla="*/ 21 h 45"/>
              <a:gd name="T4" fmla="*/ 22 w 43"/>
              <a:gd name="T5" fmla="*/ 15 h 45"/>
              <a:gd name="T6" fmla="*/ 34 w 43"/>
              <a:gd name="T7" fmla="*/ 0 h 45"/>
              <a:gd name="T8" fmla="*/ 39 w 43"/>
              <a:gd name="T9" fmla="*/ 16 h 45"/>
              <a:gd name="T10" fmla="*/ 40 w 43"/>
              <a:gd name="T11" fmla="*/ 32 h 45"/>
              <a:gd name="T12" fmla="*/ 37 w 43"/>
              <a:gd name="T13" fmla="*/ 36 h 45"/>
              <a:gd name="T14" fmla="*/ 30 w 43"/>
              <a:gd name="T15" fmla="*/ 36 h 45"/>
              <a:gd name="T16" fmla="*/ 27 w 43"/>
              <a:gd name="T17" fmla="*/ 35 h 45"/>
              <a:gd name="T18" fmla="*/ 0 w 43"/>
              <a:gd name="T1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" h="45">
                <a:moveTo>
                  <a:pt x="0" y="45"/>
                </a:moveTo>
                <a:cubicBezTo>
                  <a:pt x="18" y="21"/>
                  <a:pt x="18" y="21"/>
                  <a:pt x="18" y="21"/>
                </a:cubicBezTo>
                <a:cubicBezTo>
                  <a:pt x="19" y="19"/>
                  <a:pt x="20" y="17"/>
                  <a:pt x="22" y="15"/>
                </a:cubicBezTo>
                <a:cubicBezTo>
                  <a:pt x="34" y="0"/>
                  <a:pt x="34" y="0"/>
                  <a:pt x="34" y="0"/>
                </a:cubicBezTo>
                <a:cubicBezTo>
                  <a:pt x="39" y="16"/>
                  <a:pt x="39" y="16"/>
                  <a:pt x="39" y="16"/>
                </a:cubicBezTo>
                <a:cubicBezTo>
                  <a:pt x="41" y="21"/>
                  <a:pt x="43" y="26"/>
                  <a:pt x="40" y="32"/>
                </a:cubicBezTo>
                <a:cubicBezTo>
                  <a:pt x="37" y="36"/>
                  <a:pt x="37" y="36"/>
                  <a:pt x="37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27" y="35"/>
                  <a:pt x="27" y="35"/>
                  <a:pt x="27" y="35"/>
                </a:cubicBezTo>
                <a:lnTo>
                  <a:pt x="0" y="4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7" name="Freeform 670"/>
          <p:cNvSpPr>
            <a:spLocks/>
          </p:cNvSpPr>
          <p:nvPr/>
        </p:nvSpPr>
        <p:spPr bwMode="auto">
          <a:xfrm>
            <a:off x="6163391" y="4127501"/>
            <a:ext cx="4763" cy="6351"/>
          </a:xfrm>
          <a:custGeom>
            <a:avLst/>
            <a:gdLst>
              <a:gd name="T0" fmla="*/ 10 w 10"/>
              <a:gd name="T1" fmla="*/ 3 h 13"/>
              <a:gd name="T2" fmla="*/ 8 w 10"/>
              <a:gd name="T3" fmla="*/ 13 h 13"/>
              <a:gd name="T4" fmla="*/ 0 w 10"/>
              <a:gd name="T5" fmla="*/ 0 h 13"/>
              <a:gd name="T6" fmla="*/ 10 w 10"/>
              <a:gd name="T7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13">
                <a:moveTo>
                  <a:pt x="10" y="3"/>
                </a:moveTo>
                <a:cubicBezTo>
                  <a:pt x="9" y="6"/>
                  <a:pt x="8" y="10"/>
                  <a:pt x="8" y="13"/>
                </a:cubicBezTo>
                <a:cubicBezTo>
                  <a:pt x="5" y="9"/>
                  <a:pt x="3" y="4"/>
                  <a:pt x="0" y="0"/>
                </a:cubicBezTo>
                <a:cubicBezTo>
                  <a:pt x="3" y="1"/>
                  <a:pt x="6" y="2"/>
                  <a:pt x="10" y="3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8" name="Freeform 671"/>
          <p:cNvSpPr>
            <a:spLocks/>
          </p:cNvSpPr>
          <p:nvPr/>
        </p:nvSpPr>
        <p:spPr bwMode="auto">
          <a:xfrm>
            <a:off x="6152281" y="4117976"/>
            <a:ext cx="20637" cy="26987"/>
          </a:xfrm>
          <a:custGeom>
            <a:avLst/>
            <a:gdLst>
              <a:gd name="T0" fmla="*/ 10 w 13"/>
              <a:gd name="T1" fmla="*/ 17 h 17"/>
              <a:gd name="T2" fmla="*/ 0 w 13"/>
              <a:gd name="T3" fmla="*/ 0 h 17"/>
              <a:gd name="T4" fmla="*/ 13 w 13"/>
              <a:gd name="T5" fmla="*/ 5 h 17"/>
              <a:gd name="T6" fmla="*/ 10 w 13"/>
              <a:gd name="T7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17">
                <a:moveTo>
                  <a:pt x="10" y="17"/>
                </a:moveTo>
                <a:lnTo>
                  <a:pt x="0" y="0"/>
                </a:lnTo>
                <a:lnTo>
                  <a:pt x="13" y="5"/>
                </a:lnTo>
                <a:lnTo>
                  <a:pt x="10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29" name="Freeform 672"/>
          <p:cNvSpPr>
            <a:spLocks/>
          </p:cNvSpPr>
          <p:nvPr/>
        </p:nvSpPr>
        <p:spPr bwMode="auto">
          <a:xfrm>
            <a:off x="6123707" y="4119563"/>
            <a:ext cx="7937" cy="4763"/>
          </a:xfrm>
          <a:custGeom>
            <a:avLst/>
            <a:gdLst>
              <a:gd name="T0" fmla="*/ 0 w 17"/>
              <a:gd name="T1" fmla="*/ 0 h 9"/>
              <a:gd name="T2" fmla="*/ 15 w 17"/>
              <a:gd name="T3" fmla="*/ 2 h 9"/>
              <a:gd name="T4" fmla="*/ 17 w 17"/>
              <a:gd name="T5" fmla="*/ 9 h 9"/>
              <a:gd name="T6" fmla="*/ 0 w 1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" h="9">
                <a:moveTo>
                  <a:pt x="0" y="0"/>
                </a:moveTo>
                <a:cubicBezTo>
                  <a:pt x="6" y="1"/>
                  <a:pt x="10" y="1"/>
                  <a:pt x="15" y="2"/>
                </a:cubicBezTo>
                <a:cubicBezTo>
                  <a:pt x="16" y="4"/>
                  <a:pt x="17" y="7"/>
                  <a:pt x="17" y="9"/>
                </a:cubicBezTo>
                <a:cubicBezTo>
                  <a:pt x="12" y="6"/>
                  <a:pt x="6" y="3"/>
                  <a:pt x="0" y="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0" name="Freeform 673"/>
          <p:cNvSpPr>
            <a:spLocks/>
          </p:cNvSpPr>
          <p:nvPr/>
        </p:nvSpPr>
        <p:spPr bwMode="auto">
          <a:xfrm>
            <a:off x="6099893" y="4113213"/>
            <a:ext cx="38100" cy="19051"/>
          </a:xfrm>
          <a:custGeom>
            <a:avLst/>
            <a:gdLst>
              <a:gd name="T0" fmla="*/ 80 w 80"/>
              <a:gd name="T1" fmla="*/ 42 h 42"/>
              <a:gd name="T2" fmla="*/ 62 w 80"/>
              <a:gd name="T3" fmla="*/ 33 h 42"/>
              <a:gd name="T4" fmla="*/ 45 w 80"/>
              <a:gd name="T5" fmla="*/ 24 h 42"/>
              <a:gd name="T6" fmla="*/ 0 w 80"/>
              <a:gd name="T7" fmla="*/ 0 h 42"/>
              <a:gd name="T8" fmla="*/ 55 w 80"/>
              <a:gd name="T9" fmla="*/ 7 h 42"/>
              <a:gd name="T10" fmla="*/ 66 w 80"/>
              <a:gd name="T11" fmla="*/ 9 h 42"/>
              <a:gd name="T12" fmla="*/ 72 w 80"/>
              <a:gd name="T13" fmla="*/ 10 h 42"/>
              <a:gd name="T14" fmla="*/ 73 w 80"/>
              <a:gd name="T15" fmla="*/ 15 h 42"/>
              <a:gd name="T16" fmla="*/ 75 w 80"/>
              <a:gd name="T17" fmla="*/ 21 h 42"/>
              <a:gd name="T18" fmla="*/ 80 w 80"/>
              <a:gd name="T19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42">
                <a:moveTo>
                  <a:pt x="80" y="42"/>
                </a:moveTo>
                <a:cubicBezTo>
                  <a:pt x="62" y="33"/>
                  <a:pt x="62" y="33"/>
                  <a:pt x="62" y="33"/>
                </a:cubicBezTo>
                <a:cubicBezTo>
                  <a:pt x="56" y="30"/>
                  <a:pt x="51" y="27"/>
                  <a:pt x="45" y="24"/>
                </a:cubicBezTo>
                <a:cubicBezTo>
                  <a:pt x="0" y="0"/>
                  <a:pt x="0" y="0"/>
                  <a:pt x="0" y="0"/>
                </a:cubicBezTo>
                <a:cubicBezTo>
                  <a:pt x="55" y="7"/>
                  <a:pt x="55" y="7"/>
                  <a:pt x="55" y="7"/>
                </a:cubicBezTo>
                <a:cubicBezTo>
                  <a:pt x="59" y="8"/>
                  <a:pt x="62" y="8"/>
                  <a:pt x="66" y="9"/>
                </a:cubicBezTo>
                <a:cubicBezTo>
                  <a:pt x="72" y="10"/>
                  <a:pt x="72" y="10"/>
                  <a:pt x="72" y="10"/>
                </a:cubicBezTo>
                <a:cubicBezTo>
                  <a:pt x="73" y="15"/>
                  <a:pt x="73" y="15"/>
                  <a:pt x="73" y="15"/>
                </a:cubicBezTo>
                <a:cubicBezTo>
                  <a:pt x="74" y="17"/>
                  <a:pt x="74" y="19"/>
                  <a:pt x="75" y="21"/>
                </a:cubicBezTo>
                <a:lnTo>
                  <a:pt x="80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1" name="Freeform 674"/>
          <p:cNvSpPr>
            <a:spLocks/>
          </p:cNvSpPr>
          <p:nvPr/>
        </p:nvSpPr>
        <p:spPr bwMode="auto">
          <a:xfrm>
            <a:off x="6112592" y="4113213"/>
            <a:ext cx="6351" cy="4763"/>
          </a:xfrm>
          <a:custGeom>
            <a:avLst/>
            <a:gdLst>
              <a:gd name="T0" fmla="*/ 11 w 13"/>
              <a:gd name="T1" fmla="*/ 9 h 9"/>
              <a:gd name="T2" fmla="*/ 0 w 13"/>
              <a:gd name="T3" fmla="*/ 0 h 9"/>
              <a:gd name="T4" fmla="*/ 13 w 13"/>
              <a:gd name="T5" fmla="*/ 0 h 9"/>
              <a:gd name="T6" fmla="*/ 11 w 13"/>
              <a:gd name="T7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9">
                <a:moveTo>
                  <a:pt x="11" y="9"/>
                </a:moveTo>
                <a:cubicBezTo>
                  <a:pt x="8" y="6"/>
                  <a:pt x="4" y="3"/>
                  <a:pt x="0" y="0"/>
                </a:cubicBezTo>
                <a:cubicBezTo>
                  <a:pt x="5" y="0"/>
                  <a:pt x="9" y="0"/>
                  <a:pt x="13" y="0"/>
                </a:cubicBezTo>
                <a:cubicBezTo>
                  <a:pt x="13" y="3"/>
                  <a:pt x="12" y="6"/>
                  <a:pt x="11" y="9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2" name="Freeform 675"/>
          <p:cNvSpPr>
            <a:spLocks/>
          </p:cNvSpPr>
          <p:nvPr/>
        </p:nvSpPr>
        <p:spPr bwMode="auto">
          <a:xfrm>
            <a:off x="6101482" y="4108450"/>
            <a:ext cx="22225" cy="17463"/>
          </a:xfrm>
          <a:custGeom>
            <a:avLst/>
            <a:gdLst>
              <a:gd name="T0" fmla="*/ 43 w 50"/>
              <a:gd name="T1" fmla="*/ 36 h 36"/>
              <a:gd name="T2" fmla="*/ 32 w 50"/>
              <a:gd name="T3" fmla="*/ 25 h 36"/>
              <a:gd name="T4" fmla="*/ 20 w 50"/>
              <a:gd name="T5" fmla="*/ 16 h 36"/>
              <a:gd name="T6" fmla="*/ 0 w 50"/>
              <a:gd name="T7" fmla="*/ 0 h 36"/>
              <a:gd name="T8" fmla="*/ 50 w 50"/>
              <a:gd name="T9" fmla="*/ 0 h 36"/>
              <a:gd name="T10" fmla="*/ 43 w 50"/>
              <a:gd name="T11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" h="36">
                <a:moveTo>
                  <a:pt x="43" y="36"/>
                </a:moveTo>
                <a:cubicBezTo>
                  <a:pt x="32" y="25"/>
                  <a:pt x="32" y="25"/>
                  <a:pt x="32" y="25"/>
                </a:cubicBezTo>
                <a:cubicBezTo>
                  <a:pt x="28" y="22"/>
                  <a:pt x="24" y="19"/>
                  <a:pt x="20" y="16"/>
                </a:cubicBezTo>
                <a:cubicBezTo>
                  <a:pt x="0" y="0"/>
                  <a:pt x="0" y="0"/>
                  <a:pt x="0" y="0"/>
                </a:cubicBezTo>
                <a:cubicBezTo>
                  <a:pt x="50" y="0"/>
                  <a:pt x="50" y="0"/>
                  <a:pt x="50" y="0"/>
                </a:cubicBezTo>
                <a:lnTo>
                  <a:pt x="43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3" name="Freeform 676"/>
          <p:cNvSpPr>
            <a:spLocks/>
          </p:cNvSpPr>
          <p:nvPr/>
        </p:nvSpPr>
        <p:spPr bwMode="auto">
          <a:xfrm>
            <a:off x="5531567" y="3476626"/>
            <a:ext cx="509587" cy="546100"/>
          </a:xfrm>
          <a:custGeom>
            <a:avLst/>
            <a:gdLst>
              <a:gd name="T0" fmla="*/ 446 w 1078"/>
              <a:gd name="T1" fmla="*/ 308 h 1153"/>
              <a:gd name="T2" fmla="*/ 543 w 1078"/>
              <a:gd name="T3" fmla="*/ 380 h 1153"/>
              <a:gd name="T4" fmla="*/ 717 w 1078"/>
              <a:gd name="T5" fmla="*/ 420 h 1153"/>
              <a:gd name="T6" fmla="*/ 767 w 1078"/>
              <a:gd name="T7" fmla="*/ 381 h 1153"/>
              <a:gd name="T8" fmla="*/ 876 w 1078"/>
              <a:gd name="T9" fmla="*/ 399 h 1153"/>
              <a:gd name="T10" fmla="*/ 946 w 1078"/>
              <a:gd name="T11" fmla="*/ 323 h 1153"/>
              <a:gd name="T12" fmla="*/ 1039 w 1078"/>
              <a:gd name="T13" fmla="*/ 333 h 1153"/>
              <a:gd name="T14" fmla="*/ 1048 w 1078"/>
              <a:gd name="T15" fmla="*/ 388 h 1153"/>
              <a:gd name="T16" fmla="*/ 934 w 1078"/>
              <a:gd name="T17" fmla="*/ 525 h 1153"/>
              <a:gd name="T18" fmla="*/ 885 w 1078"/>
              <a:gd name="T19" fmla="*/ 526 h 1153"/>
              <a:gd name="T20" fmla="*/ 888 w 1078"/>
              <a:gd name="T21" fmla="*/ 472 h 1153"/>
              <a:gd name="T22" fmla="*/ 767 w 1078"/>
              <a:gd name="T23" fmla="*/ 419 h 1153"/>
              <a:gd name="T24" fmla="*/ 749 w 1078"/>
              <a:gd name="T25" fmla="*/ 415 h 1153"/>
              <a:gd name="T26" fmla="*/ 750 w 1078"/>
              <a:gd name="T27" fmla="*/ 523 h 1153"/>
              <a:gd name="T28" fmla="*/ 760 w 1078"/>
              <a:gd name="T29" fmla="*/ 612 h 1153"/>
              <a:gd name="T30" fmla="*/ 741 w 1078"/>
              <a:gd name="T31" fmla="*/ 616 h 1153"/>
              <a:gd name="T32" fmla="*/ 695 w 1078"/>
              <a:gd name="T33" fmla="*/ 640 h 1153"/>
              <a:gd name="T34" fmla="*/ 589 w 1078"/>
              <a:gd name="T35" fmla="*/ 740 h 1153"/>
              <a:gd name="T36" fmla="*/ 473 w 1078"/>
              <a:gd name="T37" fmla="*/ 833 h 1153"/>
              <a:gd name="T38" fmla="*/ 441 w 1078"/>
              <a:gd name="T39" fmla="*/ 878 h 1153"/>
              <a:gd name="T40" fmla="*/ 433 w 1078"/>
              <a:gd name="T41" fmla="*/ 1039 h 1153"/>
              <a:gd name="T42" fmla="*/ 369 w 1078"/>
              <a:gd name="T43" fmla="*/ 1102 h 1153"/>
              <a:gd name="T44" fmla="*/ 283 w 1078"/>
              <a:gd name="T45" fmla="*/ 999 h 1153"/>
              <a:gd name="T46" fmla="*/ 217 w 1078"/>
              <a:gd name="T47" fmla="*/ 844 h 1153"/>
              <a:gd name="T48" fmla="*/ 115 w 1078"/>
              <a:gd name="T49" fmla="*/ 640 h 1153"/>
              <a:gd name="T50" fmla="*/ 85 w 1078"/>
              <a:gd name="T51" fmla="*/ 548 h 1153"/>
              <a:gd name="T52" fmla="*/ 32 w 1078"/>
              <a:gd name="T53" fmla="*/ 500 h 1153"/>
              <a:gd name="T54" fmla="*/ 115 w 1078"/>
              <a:gd name="T55" fmla="*/ 500 h 1153"/>
              <a:gd name="T56" fmla="*/ 78 w 1078"/>
              <a:gd name="T57" fmla="*/ 441 h 1153"/>
              <a:gd name="T58" fmla="*/ 91 w 1078"/>
              <a:gd name="T59" fmla="*/ 352 h 1153"/>
              <a:gd name="T60" fmla="*/ 240 w 1078"/>
              <a:gd name="T61" fmla="*/ 220 h 1153"/>
              <a:gd name="T62" fmla="*/ 271 w 1078"/>
              <a:gd name="T63" fmla="*/ 177 h 1153"/>
              <a:gd name="T64" fmla="*/ 229 w 1078"/>
              <a:gd name="T65" fmla="*/ 99 h 1153"/>
              <a:gd name="T66" fmla="*/ 308 w 1078"/>
              <a:gd name="T67" fmla="*/ 64 h 1153"/>
              <a:gd name="T68" fmla="*/ 442 w 1078"/>
              <a:gd name="T69" fmla="*/ 36 h 1153"/>
              <a:gd name="T70" fmla="*/ 407 w 1078"/>
              <a:gd name="T71" fmla="*/ 98 h 1153"/>
              <a:gd name="T72" fmla="*/ 394 w 1078"/>
              <a:gd name="T73" fmla="*/ 156 h 1153"/>
              <a:gd name="T74" fmla="*/ 479 w 1078"/>
              <a:gd name="T75" fmla="*/ 262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78" h="1153">
                <a:moveTo>
                  <a:pt x="479" y="262"/>
                </a:moveTo>
                <a:cubicBezTo>
                  <a:pt x="457" y="274"/>
                  <a:pt x="453" y="284"/>
                  <a:pt x="446" y="308"/>
                </a:cubicBezTo>
                <a:cubicBezTo>
                  <a:pt x="440" y="331"/>
                  <a:pt x="460" y="332"/>
                  <a:pt x="480" y="344"/>
                </a:cubicBezTo>
                <a:cubicBezTo>
                  <a:pt x="499" y="354"/>
                  <a:pt x="521" y="374"/>
                  <a:pt x="543" y="380"/>
                </a:cubicBezTo>
                <a:cubicBezTo>
                  <a:pt x="559" y="384"/>
                  <a:pt x="589" y="372"/>
                  <a:pt x="602" y="385"/>
                </a:cubicBezTo>
                <a:cubicBezTo>
                  <a:pt x="629" y="412"/>
                  <a:pt x="679" y="425"/>
                  <a:pt x="717" y="420"/>
                </a:cubicBezTo>
                <a:cubicBezTo>
                  <a:pt x="755" y="416"/>
                  <a:pt x="708" y="353"/>
                  <a:pt x="760" y="352"/>
                </a:cubicBezTo>
                <a:cubicBezTo>
                  <a:pt x="761" y="368"/>
                  <a:pt x="763" y="371"/>
                  <a:pt x="767" y="381"/>
                </a:cubicBezTo>
                <a:cubicBezTo>
                  <a:pt x="749" y="408"/>
                  <a:pt x="797" y="407"/>
                  <a:pt x="816" y="405"/>
                </a:cubicBezTo>
                <a:cubicBezTo>
                  <a:pt x="836" y="403"/>
                  <a:pt x="856" y="401"/>
                  <a:pt x="876" y="399"/>
                </a:cubicBezTo>
                <a:cubicBezTo>
                  <a:pt x="902" y="396"/>
                  <a:pt x="870" y="371"/>
                  <a:pt x="870" y="368"/>
                </a:cubicBezTo>
                <a:cubicBezTo>
                  <a:pt x="870" y="362"/>
                  <a:pt x="934" y="332"/>
                  <a:pt x="946" y="323"/>
                </a:cubicBezTo>
                <a:cubicBezTo>
                  <a:pt x="975" y="300"/>
                  <a:pt x="997" y="310"/>
                  <a:pt x="1028" y="292"/>
                </a:cubicBezTo>
                <a:cubicBezTo>
                  <a:pt x="1032" y="300"/>
                  <a:pt x="1037" y="331"/>
                  <a:pt x="1039" y="333"/>
                </a:cubicBezTo>
                <a:cubicBezTo>
                  <a:pt x="1053" y="349"/>
                  <a:pt x="1071" y="330"/>
                  <a:pt x="1076" y="357"/>
                </a:cubicBezTo>
                <a:cubicBezTo>
                  <a:pt x="1078" y="366"/>
                  <a:pt x="1060" y="387"/>
                  <a:pt x="1048" y="388"/>
                </a:cubicBezTo>
                <a:cubicBezTo>
                  <a:pt x="1031" y="389"/>
                  <a:pt x="1001" y="405"/>
                  <a:pt x="999" y="424"/>
                </a:cubicBezTo>
                <a:cubicBezTo>
                  <a:pt x="997" y="459"/>
                  <a:pt x="967" y="515"/>
                  <a:pt x="934" y="525"/>
                </a:cubicBezTo>
                <a:cubicBezTo>
                  <a:pt x="908" y="532"/>
                  <a:pt x="936" y="593"/>
                  <a:pt x="903" y="599"/>
                </a:cubicBezTo>
                <a:cubicBezTo>
                  <a:pt x="897" y="575"/>
                  <a:pt x="891" y="551"/>
                  <a:pt x="885" y="526"/>
                </a:cubicBezTo>
                <a:cubicBezTo>
                  <a:pt x="881" y="536"/>
                  <a:pt x="871" y="545"/>
                  <a:pt x="866" y="554"/>
                </a:cubicBezTo>
                <a:cubicBezTo>
                  <a:pt x="818" y="530"/>
                  <a:pt x="867" y="494"/>
                  <a:pt x="888" y="472"/>
                </a:cubicBezTo>
                <a:cubicBezTo>
                  <a:pt x="849" y="468"/>
                  <a:pt x="792" y="478"/>
                  <a:pt x="788" y="426"/>
                </a:cubicBezTo>
                <a:cubicBezTo>
                  <a:pt x="779" y="441"/>
                  <a:pt x="773" y="435"/>
                  <a:pt x="767" y="419"/>
                </a:cubicBezTo>
                <a:cubicBezTo>
                  <a:pt x="765" y="423"/>
                  <a:pt x="763" y="427"/>
                  <a:pt x="760" y="432"/>
                </a:cubicBezTo>
                <a:cubicBezTo>
                  <a:pt x="757" y="426"/>
                  <a:pt x="751" y="421"/>
                  <a:pt x="749" y="415"/>
                </a:cubicBezTo>
                <a:cubicBezTo>
                  <a:pt x="724" y="443"/>
                  <a:pt x="747" y="449"/>
                  <a:pt x="756" y="467"/>
                </a:cubicBezTo>
                <a:cubicBezTo>
                  <a:pt x="710" y="460"/>
                  <a:pt x="751" y="506"/>
                  <a:pt x="750" y="523"/>
                </a:cubicBezTo>
                <a:cubicBezTo>
                  <a:pt x="747" y="551"/>
                  <a:pt x="760" y="583"/>
                  <a:pt x="766" y="610"/>
                </a:cubicBezTo>
                <a:cubicBezTo>
                  <a:pt x="764" y="610"/>
                  <a:pt x="762" y="611"/>
                  <a:pt x="760" y="612"/>
                </a:cubicBezTo>
                <a:cubicBezTo>
                  <a:pt x="759" y="609"/>
                  <a:pt x="757" y="606"/>
                  <a:pt x="756" y="603"/>
                </a:cubicBezTo>
                <a:cubicBezTo>
                  <a:pt x="751" y="612"/>
                  <a:pt x="751" y="608"/>
                  <a:pt x="741" y="616"/>
                </a:cubicBezTo>
                <a:cubicBezTo>
                  <a:pt x="741" y="607"/>
                  <a:pt x="736" y="598"/>
                  <a:pt x="736" y="590"/>
                </a:cubicBezTo>
                <a:cubicBezTo>
                  <a:pt x="724" y="619"/>
                  <a:pt x="695" y="605"/>
                  <a:pt x="695" y="640"/>
                </a:cubicBezTo>
                <a:cubicBezTo>
                  <a:pt x="695" y="666"/>
                  <a:pt x="653" y="684"/>
                  <a:pt x="633" y="694"/>
                </a:cubicBezTo>
                <a:cubicBezTo>
                  <a:pt x="613" y="705"/>
                  <a:pt x="606" y="726"/>
                  <a:pt x="589" y="740"/>
                </a:cubicBezTo>
                <a:cubicBezTo>
                  <a:pt x="570" y="754"/>
                  <a:pt x="534" y="772"/>
                  <a:pt x="523" y="793"/>
                </a:cubicBezTo>
                <a:cubicBezTo>
                  <a:pt x="512" y="817"/>
                  <a:pt x="487" y="809"/>
                  <a:pt x="473" y="833"/>
                </a:cubicBezTo>
                <a:cubicBezTo>
                  <a:pt x="468" y="843"/>
                  <a:pt x="454" y="833"/>
                  <a:pt x="449" y="839"/>
                </a:cubicBezTo>
                <a:cubicBezTo>
                  <a:pt x="439" y="853"/>
                  <a:pt x="441" y="861"/>
                  <a:pt x="441" y="878"/>
                </a:cubicBezTo>
                <a:cubicBezTo>
                  <a:pt x="442" y="907"/>
                  <a:pt x="451" y="930"/>
                  <a:pt x="442" y="956"/>
                </a:cubicBezTo>
                <a:cubicBezTo>
                  <a:pt x="433" y="987"/>
                  <a:pt x="432" y="1007"/>
                  <a:pt x="433" y="1039"/>
                </a:cubicBezTo>
                <a:cubicBezTo>
                  <a:pt x="413" y="1035"/>
                  <a:pt x="401" y="1052"/>
                  <a:pt x="401" y="1071"/>
                </a:cubicBezTo>
                <a:cubicBezTo>
                  <a:pt x="401" y="1084"/>
                  <a:pt x="373" y="1080"/>
                  <a:pt x="369" y="1102"/>
                </a:cubicBezTo>
                <a:cubicBezTo>
                  <a:pt x="361" y="1153"/>
                  <a:pt x="317" y="1092"/>
                  <a:pt x="310" y="1072"/>
                </a:cubicBezTo>
                <a:cubicBezTo>
                  <a:pt x="301" y="1048"/>
                  <a:pt x="292" y="1023"/>
                  <a:pt x="283" y="999"/>
                </a:cubicBezTo>
                <a:cubicBezTo>
                  <a:pt x="278" y="985"/>
                  <a:pt x="261" y="976"/>
                  <a:pt x="257" y="961"/>
                </a:cubicBezTo>
                <a:cubicBezTo>
                  <a:pt x="249" y="924"/>
                  <a:pt x="215" y="880"/>
                  <a:pt x="217" y="844"/>
                </a:cubicBezTo>
                <a:cubicBezTo>
                  <a:pt x="183" y="849"/>
                  <a:pt x="146" y="607"/>
                  <a:pt x="175" y="584"/>
                </a:cubicBezTo>
                <a:cubicBezTo>
                  <a:pt x="139" y="566"/>
                  <a:pt x="153" y="631"/>
                  <a:pt x="115" y="640"/>
                </a:cubicBezTo>
                <a:cubicBezTo>
                  <a:pt x="83" y="647"/>
                  <a:pt x="43" y="610"/>
                  <a:pt x="34" y="582"/>
                </a:cubicBezTo>
                <a:cubicBezTo>
                  <a:pt x="58" y="580"/>
                  <a:pt x="85" y="581"/>
                  <a:pt x="85" y="548"/>
                </a:cubicBezTo>
                <a:cubicBezTo>
                  <a:pt x="47" y="579"/>
                  <a:pt x="26" y="553"/>
                  <a:pt x="0" y="524"/>
                </a:cubicBezTo>
                <a:cubicBezTo>
                  <a:pt x="15" y="520"/>
                  <a:pt x="34" y="519"/>
                  <a:pt x="32" y="500"/>
                </a:cubicBezTo>
                <a:cubicBezTo>
                  <a:pt x="62" y="507"/>
                  <a:pt x="66" y="506"/>
                  <a:pt x="91" y="499"/>
                </a:cubicBezTo>
                <a:cubicBezTo>
                  <a:pt x="94" y="498"/>
                  <a:pt x="108" y="517"/>
                  <a:pt x="115" y="500"/>
                </a:cubicBezTo>
                <a:cubicBezTo>
                  <a:pt x="118" y="493"/>
                  <a:pt x="101" y="462"/>
                  <a:pt x="98" y="454"/>
                </a:cubicBezTo>
                <a:cubicBezTo>
                  <a:pt x="95" y="445"/>
                  <a:pt x="83" y="447"/>
                  <a:pt x="78" y="441"/>
                </a:cubicBezTo>
                <a:cubicBezTo>
                  <a:pt x="64" y="421"/>
                  <a:pt x="98" y="420"/>
                  <a:pt x="62" y="413"/>
                </a:cubicBezTo>
                <a:cubicBezTo>
                  <a:pt x="41" y="408"/>
                  <a:pt x="84" y="360"/>
                  <a:pt x="91" y="352"/>
                </a:cubicBezTo>
                <a:cubicBezTo>
                  <a:pt x="127" y="414"/>
                  <a:pt x="218" y="234"/>
                  <a:pt x="253" y="227"/>
                </a:cubicBezTo>
                <a:cubicBezTo>
                  <a:pt x="248" y="225"/>
                  <a:pt x="244" y="222"/>
                  <a:pt x="240" y="220"/>
                </a:cubicBezTo>
                <a:cubicBezTo>
                  <a:pt x="244" y="207"/>
                  <a:pt x="238" y="202"/>
                  <a:pt x="245" y="190"/>
                </a:cubicBezTo>
                <a:cubicBezTo>
                  <a:pt x="249" y="184"/>
                  <a:pt x="270" y="183"/>
                  <a:pt x="271" y="177"/>
                </a:cubicBezTo>
                <a:cubicBezTo>
                  <a:pt x="274" y="161"/>
                  <a:pt x="252" y="169"/>
                  <a:pt x="247" y="164"/>
                </a:cubicBezTo>
                <a:cubicBezTo>
                  <a:pt x="227" y="143"/>
                  <a:pt x="212" y="125"/>
                  <a:pt x="229" y="99"/>
                </a:cubicBezTo>
                <a:cubicBezTo>
                  <a:pt x="218" y="93"/>
                  <a:pt x="202" y="68"/>
                  <a:pt x="224" y="62"/>
                </a:cubicBezTo>
                <a:cubicBezTo>
                  <a:pt x="253" y="54"/>
                  <a:pt x="276" y="76"/>
                  <a:pt x="308" y="64"/>
                </a:cubicBezTo>
                <a:cubicBezTo>
                  <a:pt x="330" y="55"/>
                  <a:pt x="350" y="35"/>
                  <a:pt x="377" y="24"/>
                </a:cubicBezTo>
                <a:cubicBezTo>
                  <a:pt x="400" y="15"/>
                  <a:pt x="434" y="0"/>
                  <a:pt x="442" y="36"/>
                </a:cubicBezTo>
                <a:cubicBezTo>
                  <a:pt x="446" y="34"/>
                  <a:pt x="450" y="33"/>
                  <a:pt x="454" y="32"/>
                </a:cubicBezTo>
                <a:cubicBezTo>
                  <a:pt x="445" y="57"/>
                  <a:pt x="431" y="94"/>
                  <a:pt x="407" y="98"/>
                </a:cubicBezTo>
                <a:cubicBezTo>
                  <a:pt x="381" y="102"/>
                  <a:pt x="452" y="153"/>
                  <a:pt x="403" y="171"/>
                </a:cubicBezTo>
                <a:cubicBezTo>
                  <a:pt x="400" y="166"/>
                  <a:pt x="397" y="161"/>
                  <a:pt x="394" y="156"/>
                </a:cubicBezTo>
                <a:cubicBezTo>
                  <a:pt x="383" y="165"/>
                  <a:pt x="393" y="209"/>
                  <a:pt x="401" y="224"/>
                </a:cubicBezTo>
                <a:cubicBezTo>
                  <a:pt x="403" y="228"/>
                  <a:pt x="468" y="255"/>
                  <a:pt x="479" y="262"/>
                </a:cubicBezTo>
                <a:close/>
              </a:path>
            </a:pathLst>
          </a:custGeom>
          <a:solidFill>
            <a:srgbClr val="32B1E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4" name="Freeform 677"/>
          <p:cNvSpPr>
            <a:spLocks noEditPoints="1"/>
          </p:cNvSpPr>
          <p:nvPr/>
        </p:nvSpPr>
        <p:spPr bwMode="auto">
          <a:xfrm>
            <a:off x="5523631" y="3478213"/>
            <a:ext cx="520700" cy="533400"/>
          </a:xfrm>
          <a:custGeom>
            <a:avLst/>
            <a:gdLst>
              <a:gd name="T0" fmla="*/ 247 w 1103"/>
              <a:gd name="T1" fmla="*/ 914 h 1127"/>
              <a:gd name="T2" fmla="*/ 42 w 1103"/>
              <a:gd name="T3" fmla="*/ 581 h 1127"/>
              <a:gd name="T4" fmla="*/ 15 w 1103"/>
              <a:gd name="T5" fmla="*/ 512 h 1127"/>
              <a:gd name="T6" fmla="*/ 108 w 1103"/>
              <a:gd name="T7" fmla="*/ 485 h 1127"/>
              <a:gd name="T8" fmla="*/ 88 w 1103"/>
              <a:gd name="T9" fmla="*/ 442 h 1127"/>
              <a:gd name="T10" fmla="*/ 116 w 1103"/>
              <a:gd name="T11" fmla="*/ 343 h 1127"/>
              <a:gd name="T12" fmla="*/ 249 w 1103"/>
              <a:gd name="T13" fmla="*/ 203 h 1127"/>
              <a:gd name="T14" fmla="*/ 238 w 1103"/>
              <a:gd name="T15" fmla="*/ 49 h 1127"/>
              <a:gd name="T16" fmla="*/ 434 w 1103"/>
              <a:gd name="T17" fmla="*/ 0 h 1127"/>
              <a:gd name="T18" fmla="*/ 445 w 1103"/>
              <a:gd name="T19" fmla="*/ 156 h 1127"/>
              <a:gd name="T20" fmla="*/ 501 w 1103"/>
              <a:gd name="T21" fmla="*/ 251 h 1127"/>
              <a:gd name="T22" fmla="*/ 522 w 1103"/>
              <a:gd name="T23" fmla="*/ 344 h 1127"/>
              <a:gd name="T24" fmla="*/ 741 w 1103"/>
              <a:gd name="T25" fmla="*/ 385 h 1127"/>
              <a:gd name="T26" fmla="*/ 795 w 1103"/>
              <a:gd name="T27" fmla="*/ 377 h 1127"/>
              <a:gd name="T28" fmla="*/ 831 w 1103"/>
              <a:gd name="T29" fmla="*/ 392 h 1127"/>
              <a:gd name="T30" fmla="*/ 957 w 1103"/>
              <a:gd name="T31" fmla="*/ 312 h 1127"/>
              <a:gd name="T32" fmla="*/ 1064 w 1103"/>
              <a:gd name="T33" fmla="*/ 325 h 1127"/>
              <a:gd name="T34" fmla="*/ 954 w 1103"/>
              <a:gd name="T35" fmla="*/ 530 h 1127"/>
              <a:gd name="T36" fmla="*/ 891 w 1103"/>
              <a:gd name="T37" fmla="*/ 554 h 1127"/>
              <a:gd name="T38" fmla="*/ 799 w 1103"/>
              <a:gd name="T39" fmla="*/ 440 h 1127"/>
              <a:gd name="T40" fmla="*/ 781 w 1103"/>
              <a:gd name="T41" fmla="*/ 459 h 1127"/>
              <a:gd name="T42" fmla="*/ 785 w 1103"/>
              <a:gd name="T43" fmla="*/ 578 h 1127"/>
              <a:gd name="T44" fmla="*/ 751 w 1103"/>
              <a:gd name="T45" fmla="*/ 631 h 1127"/>
              <a:gd name="T46" fmla="*/ 654 w 1103"/>
              <a:gd name="T47" fmla="*/ 699 h 1127"/>
              <a:gd name="T48" fmla="*/ 499 w 1103"/>
              <a:gd name="T49" fmla="*/ 833 h 1127"/>
              <a:gd name="T50" fmla="*/ 470 w 1103"/>
              <a:gd name="T51" fmla="*/ 900 h 1127"/>
              <a:gd name="T52" fmla="*/ 410 w 1103"/>
              <a:gd name="T53" fmla="*/ 1087 h 1127"/>
              <a:gd name="T54" fmla="*/ 283 w 1103"/>
              <a:gd name="T55" fmla="*/ 955 h 1127"/>
              <a:gd name="T56" fmla="*/ 402 w 1103"/>
              <a:gd name="T57" fmla="*/ 1070 h 1127"/>
              <a:gd name="T58" fmla="*/ 449 w 1103"/>
              <a:gd name="T59" fmla="*/ 871 h 1127"/>
              <a:gd name="T60" fmla="*/ 581 w 1103"/>
              <a:gd name="T61" fmla="*/ 741 h 1127"/>
              <a:gd name="T62" fmla="*/ 726 w 1103"/>
              <a:gd name="T63" fmla="*/ 599 h 1127"/>
              <a:gd name="T64" fmla="*/ 755 w 1103"/>
              <a:gd name="T65" fmla="*/ 454 h 1127"/>
              <a:gd name="T66" fmla="*/ 557 w 1103"/>
              <a:gd name="T67" fmla="*/ 384 h 1127"/>
              <a:gd name="T68" fmla="*/ 457 w 1103"/>
              <a:gd name="T69" fmla="*/ 249 h 1127"/>
              <a:gd name="T70" fmla="*/ 418 w 1103"/>
              <a:gd name="T71" fmla="*/ 122 h 1127"/>
              <a:gd name="T72" fmla="*/ 434 w 1103"/>
              <a:gd name="T73" fmla="*/ 18 h 1127"/>
              <a:gd name="T74" fmla="*/ 243 w 1103"/>
              <a:gd name="T75" fmla="*/ 67 h 1127"/>
              <a:gd name="T76" fmla="*/ 274 w 1103"/>
              <a:gd name="T77" fmla="*/ 153 h 1127"/>
              <a:gd name="T78" fmla="*/ 267 w 1103"/>
              <a:gd name="T79" fmla="*/ 211 h 1127"/>
              <a:gd name="T80" fmla="*/ 108 w 1103"/>
              <a:gd name="T81" fmla="*/ 362 h 1127"/>
              <a:gd name="T82" fmla="*/ 124 w 1103"/>
              <a:gd name="T83" fmla="*/ 447 h 1127"/>
              <a:gd name="T84" fmla="*/ 57 w 1103"/>
              <a:gd name="T85" fmla="*/ 507 h 1127"/>
              <a:gd name="T86" fmla="*/ 130 w 1103"/>
              <a:gd name="T87" fmla="*/ 627 h 1127"/>
              <a:gd name="T88" fmla="*/ 201 w 1103"/>
              <a:gd name="T89" fmla="*/ 736 h 1127"/>
              <a:gd name="T90" fmla="*/ 765 w 1103"/>
              <a:gd name="T91" fmla="*/ 594 h 1127"/>
              <a:gd name="T92" fmla="*/ 922 w 1103"/>
              <a:gd name="T93" fmla="*/ 565 h 1127"/>
              <a:gd name="T94" fmla="*/ 1084 w 1103"/>
              <a:gd name="T95" fmla="*/ 354 h 1127"/>
              <a:gd name="T96" fmla="*/ 969 w 1103"/>
              <a:gd name="T97" fmla="*/ 326 h 1127"/>
              <a:gd name="T98" fmla="*/ 813 w 1103"/>
              <a:gd name="T99" fmla="*/ 411 h 1127"/>
              <a:gd name="T100" fmla="*/ 901 w 1103"/>
              <a:gd name="T101" fmla="*/ 485 h 1127"/>
              <a:gd name="T102" fmla="*/ 769 w 1103"/>
              <a:gd name="T103" fmla="*/ 393 h 1127"/>
              <a:gd name="T104" fmla="*/ 774 w 1103"/>
              <a:gd name="T105" fmla="*/ 377 h 1127"/>
              <a:gd name="T106" fmla="*/ 769 w 1103"/>
              <a:gd name="T107" fmla="*/ 393 h 1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03" h="1127">
                <a:moveTo>
                  <a:pt x="372" y="1127"/>
                </a:moveTo>
                <a:cubicBezTo>
                  <a:pt x="349" y="1127"/>
                  <a:pt x="323" y="1085"/>
                  <a:pt x="318" y="1072"/>
                </a:cubicBezTo>
                <a:cubicBezTo>
                  <a:pt x="292" y="998"/>
                  <a:pt x="292" y="998"/>
                  <a:pt x="292" y="998"/>
                </a:cubicBezTo>
                <a:cubicBezTo>
                  <a:pt x="290" y="993"/>
                  <a:pt x="285" y="989"/>
                  <a:pt x="281" y="984"/>
                </a:cubicBezTo>
                <a:cubicBezTo>
                  <a:pt x="275" y="977"/>
                  <a:pt x="268" y="970"/>
                  <a:pt x="265" y="959"/>
                </a:cubicBezTo>
                <a:cubicBezTo>
                  <a:pt x="262" y="945"/>
                  <a:pt x="255" y="931"/>
                  <a:pt x="247" y="914"/>
                </a:cubicBezTo>
                <a:cubicBezTo>
                  <a:pt x="237" y="892"/>
                  <a:pt x="226" y="869"/>
                  <a:pt x="225" y="847"/>
                </a:cubicBezTo>
                <a:cubicBezTo>
                  <a:pt x="216" y="842"/>
                  <a:pt x="208" y="829"/>
                  <a:pt x="201" y="809"/>
                </a:cubicBezTo>
                <a:cubicBezTo>
                  <a:pt x="182" y="756"/>
                  <a:pt x="163" y="636"/>
                  <a:pt x="177" y="589"/>
                </a:cubicBezTo>
                <a:cubicBezTo>
                  <a:pt x="175" y="592"/>
                  <a:pt x="173" y="597"/>
                  <a:pt x="171" y="603"/>
                </a:cubicBezTo>
                <a:cubicBezTo>
                  <a:pt x="165" y="618"/>
                  <a:pt x="157" y="640"/>
                  <a:pt x="134" y="645"/>
                </a:cubicBezTo>
                <a:cubicBezTo>
                  <a:pt x="98" y="653"/>
                  <a:pt x="52" y="614"/>
                  <a:pt x="42" y="581"/>
                </a:cubicBezTo>
                <a:cubicBezTo>
                  <a:pt x="38" y="570"/>
                  <a:pt x="38" y="570"/>
                  <a:pt x="38" y="570"/>
                </a:cubicBezTo>
                <a:cubicBezTo>
                  <a:pt x="57" y="568"/>
                  <a:pt x="57" y="568"/>
                  <a:pt x="57" y="568"/>
                </a:cubicBezTo>
                <a:cubicBezTo>
                  <a:pt x="60" y="568"/>
                  <a:pt x="63" y="568"/>
                  <a:pt x="66" y="567"/>
                </a:cubicBezTo>
                <a:cubicBezTo>
                  <a:pt x="45" y="565"/>
                  <a:pt x="29" y="548"/>
                  <a:pt x="13" y="530"/>
                </a:cubicBezTo>
                <a:cubicBezTo>
                  <a:pt x="0" y="516"/>
                  <a:pt x="0" y="516"/>
                  <a:pt x="0" y="516"/>
                </a:cubicBezTo>
                <a:cubicBezTo>
                  <a:pt x="15" y="512"/>
                  <a:pt x="15" y="512"/>
                  <a:pt x="15" y="512"/>
                </a:cubicBezTo>
                <a:cubicBezTo>
                  <a:pt x="17" y="511"/>
                  <a:pt x="19" y="510"/>
                  <a:pt x="22" y="510"/>
                </a:cubicBezTo>
                <a:cubicBezTo>
                  <a:pt x="39" y="506"/>
                  <a:pt x="40" y="504"/>
                  <a:pt x="39" y="498"/>
                </a:cubicBezTo>
                <a:cubicBezTo>
                  <a:pt x="38" y="485"/>
                  <a:pt x="38" y="485"/>
                  <a:pt x="38" y="485"/>
                </a:cubicBezTo>
                <a:cubicBezTo>
                  <a:pt x="51" y="487"/>
                  <a:pt x="51" y="487"/>
                  <a:pt x="51" y="487"/>
                </a:cubicBezTo>
                <a:cubicBezTo>
                  <a:pt x="82" y="494"/>
                  <a:pt x="82" y="492"/>
                  <a:pt x="105" y="486"/>
                </a:cubicBezTo>
                <a:cubicBezTo>
                  <a:pt x="108" y="485"/>
                  <a:pt x="108" y="485"/>
                  <a:pt x="108" y="485"/>
                </a:cubicBezTo>
                <a:cubicBezTo>
                  <a:pt x="112" y="485"/>
                  <a:pt x="115" y="487"/>
                  <a:pt x="118" y="490"/>
                </a:cubicBezTo>
                <a:cubicBezTo>
                  <a:pt x="120" y="491"/>
                  <a:pt x="123" y="494"/>
                  <a:pt x="124" y="494"/>
                </a:cubicBezTo>
                <a:cubicBezTo>
                  <a:pt x="124" y="489"/>
                  <a:pt x="115" y="472"/>
                  <a:pt x="112" y="464"/>
                </a:cubicBezTo>
                <a:cubicBezTo>
                  <a:pt x="109" y="459"/>
                  <a:pt x="107" y="455"/>
                  <a:pt x="106" y="453"/>
                </a:cubicBezTo>
                <a:cubicBezTo>
                  <a:pt x="106" y="452"/>
                  <a:pt x="103" y="451"/>
                  <a:pt x="101" y="451"/>
                </a:cubicBezTo>
                <a:cubicBezTo>
                  <a:pt x="97" y="450"/>
                  <a:pt x="91" y="447"/>
                  <a:pt x="88" y="442"/>
                </a:cubicBezTo>
                <a:cubicBezTo>
                  <a:pt x="81" y="432"/>
                  <a:pt x="82" y="424"/>
                  <a:pt x="84" y="419"/>
                </a:cubicBezTo>
                <a:cubicBezTo>
                  <a:pt x="82" y="419"/>
                  <a:pt x="80" y="418"/>
                  <a:pt x="77" y="418"/>
                </a:cubicBezTo>
                <a:cubicBezTo>
                  <a:pt x="69" y="416"/>
                  <a:pt x="66" y="410"/>
                  <a:pt x="65" y="407"/>
                </a:cubicBezTo>
                <a:cubicBezTo>
                  <a:pt x="61" y="394"/>
                  <a:pt x="74" y="374"/>
                  <a:pt x="97" y="347"/>
                </a:cubicBezTo>
                <a:cubicBezTo>
                  <a:pt x="109" y="331"/>
                  <a:pt x="109" y="331"/>
                  <a:pt x="109" y="331"/>
                </a:cubicBezTo>
                <a:cubicBezTo>
                  <a:pt x="116" y="343"/>
                  <a:pt x="116" y="343"/>
                  <a:pt x="116" y="343"/>
                </a:cubicBezTo>
                <a:cubicBezTo>
                  <a:pt x="121" y="352"/>
                  <a:pt x="125" y="352"/>
                  <a:pt x="127" y="352"/>
                </a:cubicBezTo>
                <a:cubicBezTo>
                  <a:pt x="147" y="352"/>
                  <a:pt x="181" y="308"/>
                  <a:pt x="206" y="275"/>
                </a:cubicBezTo>
                <a:cubicBezTo>
                  <a:pt x="225" y="251"/>
                  <a:pt x="239" y="233"/>
                  <a:pt x="251" y="223"/>
                </a:cubicBezTo>
                <a:cubicBezTo>
                  <a:pt x="246" y="220"/>
                  <a:pt x="246" y="220"/>
                  <a:pt x="246" y="220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9" y="209"/>
                  <a:pt x="249" y="206"/>
                  <a:pt x="249" y="203"/>
                </a:cubicBezTo>
                <a:cubicBezTo>
                  <a:pt x="249" y="197"/>
                  <a:pt x="249" y="190"/>
                  <a:pt x="254" y="181"/>
                </a:cubicBezTo>
                <a:cubicBezTo>
                  <a:pt x="258" y="175"/>
                  <a:pt x="265" y="173"/>
                  <a:pt x="272" y="171"/>
                </a:cubicBezTo>
                <a:cubicBezTo>
                  <a:pt x="267" y="171"/>
                  <a:pt x="261" y="170"/>
                  <a:pt x="258" y="166"/>
                </a:cubicBezTo>
                <a:cubicBezTo>
                  <a:pt x="241" y="149"/>
                  <a:pt x="220" y="127"/>
                  <a:pt x="234" y="97"/>
                </a:cubicBezTo>
                <a:cubicBezTo>
                  <a:pt x="226" y="90"/>
                  <a:pt x="220" y="78"/>
                  <a:pt x="221" y="67"/>
                </a:cubicBezTo>
                <a:cubicBezTo>
                  <a:pt x="222" y="62"/>
                  <a:pt x="224" y="53"/>
                  <a:pt x="238" y="49"/>
                </a:cubicBezTo>
                <a:cubicBezTo>
                  <a:pt x="252" y="45"/>
                  <a:pt x="267" y="48"/>
                  <a:pt x="281" y="51"/>
                </a:cubicBezTo>
                <a:cubicBezTo>
                  <a:pt x="295" y="54"/>
                  <a:pt x="309" y="56"/>
                  <a:pt x="322" y="51"/>
                </a:cubicBezTo>
                <a:cubicBezTo>
                  <a:pt x="331" y="48"/>
                  <a:pt x="341" y="41"/>
                  <a:pt x="350" y="35"/>
                </a:cubicBezTo>
                <a:cubicBezTo>
                  <a:pt x="362" y="27"/>
                  <a:pt x="375" y="18"/>
                  <a:pt x="391" y="12"/>
                </a:cubicBezTo>
                <a:cubicBezTo>
                  <a:pt x="394" y="10"/>
                  <a:pt x="394" y="10"/>
                  <a:pt x="394" y="10"/>
                </a:cubicBezTo>
                <a:cubicBezTo>
                  <a:pt x="406" y="6"/>
                  <a:pt x="420" y="0"/>
                  <a:pt x="434" y="0"/>
                </a:cubicBezTo>
                <a:cubicBezTo>
                  <a:pt x="444" y="0"/>
                  <a:pt x="458" y="4"/>
                  <a:pt x="465" y="20"/>
                </a:cubicBezTo>
                <a:cubicBezTo>
                  <a:pt x="485" y="14"/>
                  <a:pt x="485" y="14"/>
                  <a:pt x="485" y="14"/>
                </a:cubicBezTo>
                <a:cubicBezTo>
                  <a:pt x="479" y="31"/>
                  <a:pt x="479" y="31"/>
                  <a:pt x="479" y="31"/>
                </a:cubicBezTo>
                <a:cubicBezTo>
                  <a:pt x="471" y="54"/>
                  <a:pt x="457" y="95"/>
                  <a:pt x="428" y="103"/>
                </a:cubicBezTo>
                <a:cubicBezTo>
                  <a:pt x="430" y="106"/>
                  <a:pt x="432" y="110"/>
                  <a:pt x="434" y="113"/>
                </a:cubicBezTo>
                <a:cubicBezTo>
                  <a:pt x="441" y="125"/>
                  <a:pt x="451" y="141"/>
                  <a:pt x="445" y="156"/>
                </a:cubicBezTo>
                <a:cubicBezTo>
                  <a:pt x="442" y="165"/>
                  <a:pt x="435" y="172"/>
                  <a:pt x="423" y="176"/>
                </a:cubicBezTo>
                <a:cubicBezTo>
                  <a:pt x="416" y="179"/>
                  <a:pt x="416" y="179"/>
                  <a:pt x="416" y="179"/>
                </a:cubicBezTo>
                <a:cubicBezTo>
                  <a:pt x="416" y="178"/>
                  <a:pt x="416" y="178"/>
                  <a:pt x="416" y="178"/>
                </a:cubicBezTo>
                <a:cubicBezTo>
                  <a:pt x="417" y="190"/>
                  <a:pt x="421" y="205"/>
                  <a:pt x="425" y="214"/>
                </a:cubicBezTo>
                <a:cubicBezTo>
                  <a:pt x="431" y="217"/>
                  <a:pt x="451" y="227"/>
                  <a:pt x="464" y="233"/>
                </a:cubicBezTo>
                <a:cubicBezTo>
                  <a:pt x="481" y="241"/>
                  <a:pt x="496" y="247"/>
                  <a:pt x="501" y="251"/>
                </a:cubicBezTo>
                <a:cubicBezTo>
                  <a:pt x="515" y="259"/>
                  <a:pt x="515" y="259"/>
                  <a:pt x="515" y="259"/>
                </a:cubicBezTo>
                <a:cubicBezTo>
                  <a:pt x="501" y="267"/>
                  <a:pt x="501" y="267"/>
                  <a:pt x="501" y="267"/>
                </a:cubicBezTo>
                <a:cubicBezTo>
                  <a:pt x="481" y="277"/>
                  <a:pt x="478" y="284"/>
                  <a:pt x="472" y="306"/>
                </a:cubicBezTo>
                <a:cubicBezTo>
                  <a:pt x="469" y="316"/>
                  <a:pt x="472" y="317"/>
                  <a:pt x="487" y="324"/>
                </a:cubicBezTo>
                <a:cubicBezTo>
                  <a:pt x="492" y="326"/>
                  <a:pt x="497" y="329"/>
                  <a:pt x="501" y="332"/>
                </a:cubicBezTo>
                <a:cubicBezTo>
                  <a:pt x="508" y="335"/>
                  <a:pt x="514" y="340"/>
                  <a:pt x="522" y="344"/>
                </a:cubicBezTo>
                <a:cubicBezTo>
                  <a:pt x="535" y="354"/>
                  <a:pt x="550" y="363"/>
                  <a:pt x="562" y="367"/>
                </a:cubicBezTo>
                <a:cubicBezTo>
                  <a:pt x="566" y="368"/>
                  <a:pt x="575" y="367"/>
                  <a:pt x="583" y="367"/>
                </a:cubicBezTo>
                <a:cubicBezTo>
                  <a:pt x="588" y="366"/>
                  <a:pt x="594" y="366"/>
                  <a:pt x="599" y="366"/>
                </a:cubicBezTo>
                <a:cubicBezTo>
                  <a:pt x="606" y="366"/>
                  <a:pt x="618" y="367"/>
                  <a:pt x="625" y="374"/>
                </a:cubicBezTo>
                <a:cubicBezTo>
                  <a:pt x="649" y="398"/>
                  <a:pt x="695" y="412"/>
                  <a:pt x="733" y="407"/>
                </a:cubicBezTo>
                <a:cubicBezTo>
                  <a:pt x="740" y="406"/>
                  <a:pt x="742" y="404"/>
                  <a:pt x="741" y="385"/>
                </a:cubicBezTo>
                <a:cubicBezTo>
                  <a:pt x="741" y="373"/>
                  <a:pt x="740" y="359"/>
                  <a:pt x="749" y="349"/>
                </a:cubicBezTo>
                <a:cubicBezTo>
                  <a:pt x="756" y="342"/>
                  <a:pt x="764" y="339"/>
                  <a:pt x="777" y="338"/>
                </a:cubicBezTo>
                <a:cubicBezTo>
                  <a:pt x="786" y="338"/>
                  <a:pt x="786" y="338"/>
                  <a:pt x="786" y="338"/>
                </a:cubicBezTo>
                <a:cubicBezTo>
                  <a:pt x="786" y="347"/>
                  <a:pt x="786" y="347"/>
                  <a:pt x="786" y="347"/>
                </a:cubicBezTo>
                <a:cubicBezTo>
                  <a:pt x="787" y="361"/>
                  <a:pt x="788" y="363"/>
                  <a:pt x="793" y="373"/>
                </a:cubicBezTo>
                <a:cubicBezTo>
                  <a:pt x="795" y="377"/>
                  <a:pt x="795" y="377"/>
                  <a:pt x="795" y="377"/>
                </a:cubicBezTo>
                <a:cubicBezTo>
                  <a:pt x="792" y="383"/>
                  <a:pt x="792" y="383"/>
                  <a:pt x="792" y="383"/>
                </a:cubicBezTo>
                <a:cubicBezTo>
                  <a:pt x="789" y="387"/>
                  <a:pt x="789" y="388"/>
                  <a:pt x="789" y="388"/>
                </a:cubicBezTo>
                <a:cubicBezTo>
                  <a:pt x="790" y="389"/>
                  <a:pt x="795" y="392"/>
                  <a:pt x="811" y="393"/>
                </a:cubicBezTo>
                <a:cubicBezTo>
                  <a:pt x="812" y="390"/>
                  <a:pt x="812" y="390"/>
                  <a:pt x="812" y="390"/>
                </a:cubicBezTo>
                <a:cubicBezTo>
                  <a:pt x="812" y="393"/>
                  <a:pt x="812" y="393"/>
                  <a:pt x="812" y="393"/>
                </a:cubicBezTo>
                <a:cubicBezTo>
                  <a:pt x="819" y="393"/>
                  <a:pt x="827" y="392"/>
                  <a:pt x="831" y="392"/>
                </a:cubicBezTo>
                <a:cubicBezTo>
                  <a:pt x="892" y="385"/>
                  <a:pt x="892" y="385"/>
                  <a:pt x="892" y="385"/>
                </a:cubicBezTo>
                <a:cubicBezTo>
                  <a:pt x="892" y="385"/>
                  <a:pt x="892" y="385"/>
                  <a:pt x="892" y="385"/>
                </a:cubicBezTo>
                <a:cubicBezTo>
                  <a:pt x="890" y="382"/>
                  <a:pt x="886" y="378"/>
                  <a:pt x="884" y="376"/>
                </a:cubicBezTo>
                <a:cubicBezTo>
                  <a:pt x="880" y="371"/>
                  <a:pt x="878" y="369"/>
                  <a:pt x="878" y="364"/>
                </a:cubicBezTo>
                <a:cubicBezTo>
                  <a:pt x="878" y="356"/>
                  <a:pt x="883" y="352"/>
                  <a:pt x="926" y="329"/>
                </a:cubicBezTo>
                <a:cubicBezTo>
                  <a:pt x="939" y="322"/>
                  <a:pt x="953" y="315"/>
                  <a:pt x="957" y="312"/>
                </a:cubicBezTo>
                <a:cubicBezTo>
                  <a:pt x="975" y="298"/>
                  <a:pt x="990" y="295"/>
                  <a:pt x="1005" y="292"/>
                </a:cubicBezTo>
                <a:cubicBezTo>
                  <a:pt x="1017" y="289"/>
                  <a:pt x="1027" y="287"/>
                  <a:pt x="1040" y="280"/>
                </a:cubicBezTo>
                <a:cubicBezTo>
                  <a:pt x="1048" y="276"/>
                  <a:pt x="1048" y="276"/>
                  <a:pt x="1048" y="276"/>
                </a:cubicBezTo>
                <a:cubicBezTo>
                  <a:pt x="1053" y="284"/>
                  <a:pt x="1053" y="284"/>
                  <a:pt x="1053" y="284"/>
                </a:cubicBezTo>
                <a:cubicBezTo>
                  <a:pt x="1055" y="289"/>
                  <a:pt x="1058" y="298"/>
                  <a:pt x="1060" y="312"/>
                </a:cubicBezTo>
                <a:cubicBezTo>
                  <a:pt x="1062" y="317"/>
                  <a:pt x="1063" y="323"/>
                  <a:pt x="1064" y="325"/>
                </a:cubicBezTo>
                <a:cubicBezTo>
                  <a:pt x="1066" y="326"/>
                  <a:pt x="1069" y="327"/>
                  <a:pt x="1075" y="327"/>
                </a:cubicBezTo>
                <a:cubicBezTo>
                  <a:pt x="1084" y="328"/>
                  <a:pt x="1098" y="329"/>
                  <a:pt x="1102" y="352"/>
                </a:cubicBezTo>
                <a:cubicBezTo>
                  <a:pt x="1103" y="360"/>
                  <a:pt x="1098" y="369"/>
                  <a:pt x="1093" y="375"/>
                </a:cubicBezTo>
                <a:cubicBezTo>
                  <a:pt x="1090" y="379"/>
                  <a:pt x="1079" y="392"/>
                  <a:pt x="1066" y="393"/>
                </a:cubicBezTo>
                <a:cubicBezTo>
                  <a:pt x="1051" y="394"/>
                  <a:pt x="1026" y="408"/>
                  <a:pt x="1025" y="421"/>
                </a:cubicBezTo>
                <a:cubicBezTo>
                  <a:pt x="1023" y="456"/>
                  <a:pt x="993" y="518"/>
                  <a:pt x="954" y="530"/>
                </a:cubicBezTo>
                <a:cubicBezTo>
                  <a:pt x="948" y="531"/>
                  <a:pt x="948" y="541"/>
                  <a:pt x="948" y="556"/>
                </a:cubicBezTo>
                <a:cubicBezTo>
                  <a:pt x="947" y="574"/>
                  <a:pt x="947" y="599"/>
                  <a:pt x="922" y="604"/>
                </a:cubicBezTo>
                <a:cubicBezTo>
                  <a:pt x="913" y="605"/>
                  <a:pt x="913" y="605"/>
                  <a:pt x="913" y="605"/>
                </a:cubicBezTo>
                <a:cubicBezTo>
                  <a:pt x="904" y="569"/>
                  <a:pt x="904" y="569"/>
                  <a:pt x="904" y="569"/>
                </a:cubicBezTo>
                <a:cubicBezTo>
                  <a:pt x="902" y="561"/>
                  <a:pt x="900" y="553"/>
                  <a:pt x="898" y="545"/>
                </a:cubicBezTo>
                <a:cubicBezTo>
                  <a:pt x="895" y="548"/>
                  <a:pt x="893" y="551"/>
                  <a:pt x="891" y="554"/>
                </a:cubicBezTo>
                <a:cubicBezTo>
                  <a:pt x="887" y="562"/>
                  <a:pt x="887" y="562"/>
                  <a:pt x="887" y="562"/>
                </a:cubicBezTo>
                <a:cubicBezTo>
                  <a:pt x="879" y="558"/>
                  <a:pt x="879" y="558"/>
                  <a:pt x="879" y="558"/>
                </a:cubicBezTo>
                <a:cubicBezTo>
                  <a:pt x="864" y="551"/>
                  <a:pt x="855" y="541"/>
                  <a:pt x="854" y="530"/>
                </a:cubicBezTo>
                <a:cubicBezTo>
                  <a:pt x="851" y="510"/>
                  <a:pt x="868" y="492"/>
                  <a:pt x="884" y="476"/>
                </a:cubicBezTo>
                <a:cubicBezTo>
                  <a:pt x="883" y="476"/>
                  <a:pt x="882" y="476"/>
                  <a:pt x="880" y="476"/>
                </a:cubicBezTo>
                <a:cubicBezTo>
                  <a:pt x="851" y="475"/>
                  <a:pt x="811" y="473"/>
                  <a:pt x="799" y="440"/>
                </a:cubicBezTo>
                <a:cubicBezTo>
                  <a:pt x="793" y="441"/>
                  <a:pt x="788" y="438"/>
                  <a:pt x="784" y="434"/>
                </a:cubicBezTo>
                <a:cubicBezTo>
                  <a:pt x="776" y="449"/>
                  <a:pt x="776" y="449"/>
                  <a:pt x="776" y="449"/>
                </a:cubicBezTo>
                <a:cubicBezTo>
                  <a:pt x="768" y="431"/>
                  <a:pt x="768" y="431"/>
                  <a:pt x="768" y="431"/>
                </a:cubicBezTo>
                <a:cubicBezTo>
                  <a:pt x="768" y="430"/>
                  <a:pt x="767" y="428"/>
                  <a:pt x="766" y="427"/>
                </a:cubicBezTo>
                <a:cubicBezTo>
                  <a:pt x="762" y="434"/>
                  <a:pt x="765" y="437"/>
                  <a:pt x="771" y="444"/>
                </a:cubicBezTo>
                <a:cubicBezTo>
                  <a:pt x="774" y="448"/>
                  <a:pt x="779" y="453"/>
                  <a:pt x="781" y="459"/>
                </a:cubicBezTo>
                <a:cubicBezTo>
                  <a:pt x="790" y="474"/>
                  <a:pt x="790" y="474"/>
                  <a:pt x="790" y="474"/>
                </a:cubicBezTo>
                <a:cubicBezTo>
                  <a:pt x="772" y="472"/>
                  <a:pt x="772" y="472"/>
                  <a:pt x="772" y="472"/>
                </a:cubicBezTo>
                <a:cubicBezTo>
                  <a:pt x="764" y="471"/>
                  <a:pt x="760" y="472"/>
                  <a:pt x="760" y="472"/>
                </a:cubicBezTo>
                <a:cubicBezTo>
                  <a:pt x="759" y="475"/>
                  <a:pt x="765" y="487"/>
                  <a:pt x="768" y="493"/>
                </a:cubicBezTo>
                <a:cubicBezTo>
                  <a:pt x="772" y="503"/>
                  <a:pt x="776" y="512"/>
                  <a:pt x="776" y="520"/>
                </a:cubicBezTo>
                <a:cubicBezTo>
                  <a:pt x="774" y="538"/>
                  <a:pt x="780" y="558"/>
                  <a:pt x="785" y="578"/>
                </a:cubicBezTo>
                <a:cubicBezTo>
                  <a:pt x="788" y="587"/>
                  <a:pt x="790" y="596"/>
                  <a:pt x="792" y="604"/>
                </a:cubicBezTo>
                <a:cubicBezTo>
                  <a:pt x="793" y="612"/>
                  <a:pt x="793" y="612"/>
                  <a:pt x="793" y="612"/>
                </a:cubicBezTo>
                <a:cubicBezTo>
                  <a:pt x="772" y="619"/>
                  <a:pt x="772" y="619"/>
                  <a:pt x="772" y="619"/>
                </a:cubicBezTo>
                <a:cubicBezTo>
                  <a:pt x="770" y="615"/>
                  <a:pt x="770" y="615"/>
                  <a:pt x="770" y="615"/>
                </a:cubicBezTo>
                <a:cubicBezTo>
                  <a:pt x="768" y="615"/>
                  <a:pt x="767" y="616"/>
                  <a:pt x="764" y="618"/>
                </a:cubicBezTo>
                <a:cubicBezTo>
                  <a:pt x="751" y="631"/>
                  <a:pt x="751" y="631"/>
                  <a:pt x="751" y="631"/>
                </a:cubicBezTo>
                <a:cubicBezTo>
                  <a:pt x="749" y="612"/>
                  <a:pt x="749" y="612"/>
                  <a:pt x="749" y="612"/>
                </a:cubicBezTo>
                <a:cubicBezTo>
                  <a:pt x="749" y="611"/>
                  <a:pt x="749" y="609"/>
                  <a:pt x="748" y="607"/>
                </a:cubicBezTo>
                <a:cubicBezTo>
                  <a:pt x="744" y="611"/>
                  <a:pt x="739" y="613"/>
                  <a:pt x="735" y="616"/>
                </a:cubicBezTo>
                <a:cubicBezTo>
                  <a:pt x="726" y="620"/>
                  <a:pt x="721" y="622"/>
                  <a:pt x="721" y="636"/>
                </a:cubicBezTo>
                <a:cubicBezTo>
                  <a:pt x="721" y="665"/>
                  <a:pt x="685" y="683"/>
                  <a:pt x="662" y="695"/>
                </a:cubicBezTo>
                <a:cubicBezTo>
                  <a:pt x="654" y="699"/>
                  <a:pt x="654" y="699"/>
                  <a:pt x="654" y="699"/>
                </a:cubicBezTo>
                <a:cubicBezTo>
                  <a:pt x="645" y="703"/>
                  <a:pt x="639" y="712"/>
                  <a:pt x="632" y="721"/>
                </a:cubicBezTo>
                <a:cubicBezTo>
                  <a:pt x="626" y="728"/>
                  <a:pt x="620" y="737"/>
                  <a:pt x="611" y="743"/>
                </a:cubicBezTo>
                <a:cubicBezTo>
                  <a:pt x="606" y="748"/>
                  <a:pt x="599" y="752"/>
                  <a:pt x="592" y="757"/>
                </a:cubicBezTo>
                <a:cubicBezTo>
                  <a:pt x="574" y="768"/>
                  <a:pt x="555" y="780"/>
                  <a:pt x="549" y="793"/>
                </a:cubicBezTo>
                <a:cubicBezTo>
                  <a:pt x="541" y="808"/>
                  <a:pt x="530" y="813"/>
                  <a:pt x="520" y="817"/>
                </a:cubicBezTo>
                <a:cubicBezTo>
                  <a:pt x="511" y="821"/>
                  <a:pt x="504" y="824"/>
                  <a:pt x="499" y="833"/>
                </a:cubicBezTo>
                <a:cubicBezTo>
                  <a:pt x="496" y="837"/>
                  <a:pt x="491" y="843"/>
                  <a:pt x="481" y="843"/>
                </a:cubicBezTo>
                <a:cubicBezTo>
                  <a:pt x="479" y="843"/>
                  <a:pt x="477" y="842"/>
                  <a:pt x="475" y="842"/>
                </a:cubicBezTo>
                <a:cubicBezTo>
                  <a:pt x="474" y="842"/>
                  <a:pt x="473" y="842"/>
                  <a:pt x="473" y="842"/>
                </a:cubicBezTo>
                <a:cubicBezTo>
                  <a:pt x="466" y="851"/>
                  <a:pt x="467" y="856"/>
                  <a:pt x="467" y="870"/>
                </a:cubicBezTo>
                <a:cubicBezTo>
                  <a:pt x="467" y="874"/>
                  <a:pt x="467" y="874"/>
                  <a:pt x="467" y="874"/>
                </a:cubicBezTo>
                <a:cubicBezTo>
                  <a:pt x="468" y="883"/>
                  <a:pt x="469" y="892"/>
                  <a:pt x="470" y="900"/>
                </a:cubicBezTo>
                <a:cubicBezTo>
                  <a:pt x="472" y="918"/>
                  <a:pt x="474" y="935"/>
                  <a:pt x="468" y="955"/>
                </a:cubicBezTo>
                <a:cubicBezTo>
                  <a:pt x="459" y="984"/>
                  <a:pt x="458" y="1002"/>
                  <a:pt x="459" y="1035"/>
                </a:cubicBezTo>
                <a:cubicBezTo>
                  <a:pt x="460" y="1047"/>
                  <a:pt x="460" y="1047"/>
                  <a:pt x="460" y="1047"/>
                </a:cubicBezTo>
                <a:cubicBezTo>
                  <a:pt x="448" y="1044"/>
                  <a:pt x="448" y="1044"/>
                  <a:pt x="448" y="1044"/>
                </a:cubicBezTo>
                <a:cubicBezTo>
                  <a:pt x="435" y="1042"/>
                  <a:pt x="428" y="1054"/>
                  <a:pt x="428" y="1067"/>
                </a:cubicBezTo>
                <a:cubicBezTo>
                  <a:pt x="428" y="1079"/>
                  <a:pt x="417" y="1083"/>
                  <a:pt x="410" y="1087"/>
                </a:cubicBezTo>
                <a:cubicBezTo>
                  <a:pt x="401" y="1090"/>
                  <a:pt x="396" y="1093"/>
                  <a:pt x="395" y="1100"/>
                </a:cubicBezTo>
                <a:cubicBezTo>
                  <a:pt x="391" y="1122"/>
                  <a:pt x="380" y="1127"/>
                  <a:pt x="372" y="1127"/>
                </a:cubicBezTo>
                <a:close/>
                <a:moveTo>
                  <a:pt x="245" y="829"/>
                </a:moveTo>
                <a:cubicBezTo>
                  <a:pt x="244" y="841"/>
                  <a:pt x="244" y="841"/>
                  <a:pt x="244" y="841"/>
                </a:cubicBezTo>
                <a:cubicBezTo>
                  <a:pt x="242" y="860"/>
                  <a:pt x="253" y="884"/>
                  <a:pt x="264" y="906"/>
                </a:cubicBezTo>
                <a:cubicBezTo>
                  <a:pt x="272" y="923"/>
                  <a:pt x="280" y="939"/>
                  <a:pt x="283" y="955"/>
                </a:cubicBezTo>
                <a:cubicBezTo>
                  <a:pt x="285" y="961"/>
                  <a:pt x="289" y="966"/>
                  <a:pt x="295" y="971"/>
                </a:cubicBezTo>
                <a:cubicBezTo>
                  <a:pt x="300" y="977"/>
                  <a:pt x="306" y="983"/>
                  <a:pt x="309" y="992"/>
                </a:cubicBezTo>
                <a:cubicBezTo>
                  <a:pt x="335" y="1066"/>
                  <a:pt x="335" y="1066"/>
                  <a:pt x="335" y="1066"/>
                </a:cubicBezTo>
                <a:cubicBezTo>
                  <a:pt x="340" y="1079"/>
                  <a:pt x="363" y="1108"/>
                  <a:pt x="372" y="1108"/>
                </a:cubicBezTo>
                <a:cubicBezTo>
                  <a:pt x="373" y="1108"/>
                  <a:pt x="375" y="1105"/>
                  <a:pt x="377" y="1097"/>
                </a:cubicBezTo>
                <a:cubicBezTo>
                  <a:pt x="380" y="1079"/>
                  <a:pt x="393" y="1074"/>
                  <a:pt x="402" y="1070"/>
                </a:cubicBezTo>
                <a:cubicBezTo>
                  <a:pt x="405" y="1068"/>
                  <a:pt x="409" y="1067"/>
                  <a:pt x="410" y="1066"/>
                </a:cubicBezTo>
                <a:cubicBezTo>
                  <a:pt x="409" y="1044"/>
                  <a:pt x="422" y="1028"/>
                  <a:pt x="441" y="1026"/>
                </a:cubicBezTo>
                <a:cubicBezTo>
                  <a:pt x="440" y="997"/>
                  <a:pt x="441" y="978"/>
                  <a:pt x="451" y="949"/>
                </a:cubicBezTo>
                <a:cubicBezTo>
                  <a:pt x="455" y="933"/>
                  <a:pt x="454" y="919"/>
                  <a:pt x="452" y="903"/>
                </a:cubicBezTo>
                <a:cubicBezTo>
                  <a:pt x="451" y="894"/>
                  <a:pt x="449" y="884"/>
                  <a:pt x="449" y="874"/>
                </a:cubicBezTo>
                <a:cubicBezTo>
                  <a:pt x="449" y="871"/>
                  <a:pt x="449" y="871"/>
                  <a:pt x="449" y="871"/>
                </a:cubicBezTo>
                <a:cubicBezTo>
                  <a:pt x="448" y="855"/>
                  <a:pt x="448" y="845"/>
                  <a:pt x="459" y="829"/>
                </a:cubicBezTo>
                <a:cubicBezTo>
                  <a:pt x="462" y="826"/>
                  <a:pt x="467" y="823"/>
                  <a:pt x="477" y="824"/>
                </a:cubicBezTo>
                <a:cubicBezTo>
                  <a:pt x="479" y="824"/>
                  <a:pt x="480" y="824"/>
                  <a:pt x="481" y="824"/>
                </a:cubicBezTo>
                <a:cubicBezTo>
                  <a:pt x="491" y="810"/>
                  <a:pt x="503" y="804"/>
                  <a:pt x="513" y="800"/>
                </a:cubicBezTo>
                <a:cubicBezTo>
                  <a:pt x="521" y="797"/>
                  <a:pt x="528" y="794"/>
                  <a:pt x="532" y="785"/>
                </a:cubicBezTo>
                <a:cubicBezTo>
                  <a:pt x="541" y="768"/>
                  <a:pt x="562" y="754"/>
                  <a:pt x="581" y="741"/>
                </a:cubicBezTo>
                <a:cubicBezTo>
                  <a:pt x="588" y="737"/>
                  <a:pt x="595" y="733"/>
                  <a:pt x="600" y="728"/>
                </a:cubicBezTo>
                <a:cubicBezTo>
                  <a:pt x="607" y="723"/>
                  <a:pt x="612" y="717"/>
                  <a:pt x="617" y="709"/>
                </a:cubicBezTo>
                <a:cubicBezTo>
                  <a:pt x="625" y="700"/>
                  <a:pt x="633" y="689"/>
                  <a:pt x="646" y="682"/>
                </a:cubicBezTo>
                <a:cubicBezTo>
                  <a:pt x="653" y="678"/>
                  <a:pt x="653" y="678"/>
                  <a:pt x="653" y="678"/>
                </a:cubicBezTo>
                <a:cubicBezTo>
                  <a:pt x="671" y="669"/>
                  <a:pt x="703" y="653"/>
                  <a:pt x="703" y="636"/>
                </a:cubicBezTo>
                <a:cubicBezTo>
                  <a:pt x="703" y="611"/>
                  <a:pt x="716" y="605"/>
                  <a:pt x="726" y="599"/>
                </a:cubicBezTo>
                <a:cubicBezTo>
                  <a:pt x="734" y="595"/>
                  <a:pt x="740" y="592"/>
                  <a:pt x="744" y="582"/>
                </a:cubicBezTo>
                <a:cubicBezTo>
                  <a:pt x="759" y="547"/>
                  <a:pt x="759" y="547"/>
                  <a:pt x="759" y="547"/>
                </a:cubicBezTo>
                <a:cubicBezTo>
                  <a:pt x="757" y="537"/>
                  <a:pt x="757" y="528"/>
                  <a:pt x="757" y="519"/>
                </a:cubicBezTo>
                <a:cubicBezTo>
                  <a:pt x="757" y="515"/>
                  <a:pt x="754" y="507"/>
                  <a:pt x="751" y="501"/>
                </a:cubicBezTo>
                <a:cubicBezTo>
                  <a:pt x="744" y="487"/>
                  <a:pt x="738" y="473"/>
                  <a:pt x="744" y="462"/>
                </a:cubicBezTo>
                <a:cubicBezTo>
                  <a:pt x="747" y="458"/>
                  <a:pt x="751" y="456"/>
                  <a:pt x="755" y="454"/>
                </a:cubicBezTo>
                <a:cubicBezTo>
                  <a:pt x="747" y="445"/>
                  <a:pt x="742" y="435"/>
                  <a:pt x="748" y="422"/>
                </a:cubicBezTo>
                <a:cubicBezTo>
                  <a:pt x="744" y="423"/>
                  <a:pt x="740" y="425"/>
                  <a:pt x="735" y="425"/>
                </a:cubicBezTo>
                <a:cubicBezTo>
                  <a:pt x="730" y="426"/>
                  <a:pt x="724" y="427"/>
                  <a:pt x="718" y="427"/>
                </a:cubicBezTo>
                <a:cubicBezTo>
                  <a:pt x="678" y="427"/>
                  <a:pt x="636" y="411"/>
                  <a:pt x="612" y="387"/>
                </a:cubicBezTo>
                <a:cubicBezTo>
                  <a:pt x="609" y="384"/>
                  <a:pt x="597" y="384"/>
                  <a:pt x="585" y="385"/>
                </a:cubicBezTo>
                <a:cubicBezTo>
                  <a:pt x="574" y="386"/>
                  <a:pt x="564" y="386"/>
                  <a:pt x="557" y="384"/>
                </a:cubicBezTo>
                <a:cubicBezTo>
                  <a:pt x="541" y="380"/>
                  <a:pt x="526" y="370"/>
                  <a:pt x="511" y="360"/>
                </a:cubicBezTo>
                <a:cubicBezTo>
                  <a:pt x="505" y="355"/>
                  <a:pt x="498" y="351"/>
                  <a:pt x="492" y="348"/>
                </a:cubicBezTo>
                <a:cubicBezTo>
                  <a:pt x="488" y="345"/>
                  <a:pt x="484" y="343"/>
                  <a:pt x="480" y="341"/>
                </a:cubicBezTo>
                <a:cubicBezTo>
                  <a:pt x="465" y="334"/>
                  <a:pt x="447" y="326"/>
                  <a:pt x="454" y="301"/>
                </a:cubicBezTo>
                <a:cubicBezTo>
                  <a:pt x="460" y="281"/>
                  <a:pt x="464" y="270"/>
                  <a:pt x="478" y="259"/>
                </a:cubicBezTo>
                <a:cubicBezTo>
                  <a:pt x="471" y="256"/>
                  <a:pt x="464" y="253"/>
                  <a:pt x="457" y="249"/>
                </a:cubicBezTo>
                <a:cubicBezTo>
                  <a:pt x="415" y="231"/>
                  <a:pt x="412" y="229"/>
                  <a:pt x="410" y="224"/>
                </a:cubicBezTo>
                <a:cubicBezTo>
                  <a:pt x="404" y="212"/>
                  <a:pt x="387" y="158"/>
                  <a:pt x="405" y="145"/>
                </a:cubicBezTo>
                <a:cubicBezTo>
                  <a:pt x="414" y="139"/>
                  <a:pt x="414" y="139"/>
                  <a:pt x="414" y="139"/>
                </a:cubicBezTo>
                <a:cubicBezTo>
                  <a:pt x="424" y="155"/>
                  <a:pt x="424" y="155"/>
                  <a:pt x="424" y="155"/>
                </a:cubicBezTo>
                <a:cubicBezTo>
                  <a:pt x="426" y="154"/>
                  <a:pt x="428" y="152"/>
                  <a:pt x="428" y="150"/>
                </a:cubicBezTo>
                <a:cubicBezTo>
                  <a:pt x="430" y="143"/>
                  <a:pt x="423" y="131"/>
                  <a:pt x="418" y="122"/>
                </a:cubicBezTo>
                <a:cubicBezTo>
                  <a:pt x="412" y="111"/>
                  <a:pt x="406" y="102"/>
                  <a:pt x="410" y="93"/>
                </a:cubicBezTo>
                <a:cubicBezTo>
                  <a:pt x="412" y="90"/>
                  <a:pt x="415" y="86"/>
                  <a:pt x="423" y="85"/>
                </a:cubicBezTo>
                <a:cubicBezTo>
                  <a:pt x="437" y="82"/>
                  <a:pt x="448" y="61"/>
                  <a:pt x="455" y="42"/>
                </a:cubicBezTo>
                <a:cubicBezTo>
                  <a:pt x="452" y="43"/>
                  <a:pt x="452" y="43"/>
                  <a:pt x="452" y="43"/>
                </a:cubicBezTo>
                <a:cubicBezTo>
                  <a:pt x="450" y="34"/>
                  <a:pt x="450" y="34"/>
                  <a:pt x="450" y="34"/>
                </a:cubicBezTo>
                <a:cubicBezTo>
                  <a:pt x="447" y="20"/>
                  <a:pt x="441" y="18"/>
                  <a:pt x="434" y="18"/>
                </a:cubicBezTo>
                <a:cubicBezTo>
                  <a:pt x="424" y="18"/>
                  <a:pt x="412" y="23"/>
                  <a:pt x="401" y="27"/>
                </a:cubicBezTo>
                <a:cubicBezTo>
                  <a:pt x="397" y="29"/>
                  <a:pt x="397" y="29"/>
                  <a:pt x="397" y="29"/>
                </a:cubicBezTo>
                <a:cubicBezTo>
                  <a:pt x="384" y="34"/>
                  <a:pt x="372" y="42"/>
                  <a:pt x="361" y="50"/>
                </a:cubicBezTo>
                <a:cubicBezTo>
                  <a:pt x="350" y="57"/>
                  <a:pt x="340" y="64"/>
                  <a:pt x="329" y="68"/>
                </a:cubicBezTo>
                <a:cubicBezTo>
                  <a:pt x="311" y="75"/>
                  <a:pt x="293" y="72"/>
                  <a:pt x="276" y="69"/>
                </a:cubicBezTo>
                <a:cubicBezTo>
                  <a:pt x="264" y="66"/>
                  <a:pt x="253" y="64"/>
                  <a:pt x="243" y="67"/>
                </a:cubicBezTo>
                <a:cubicBezTo>
                  <a:pt x="239" y="68"/>
                  <a:pt x="239" y="69"/>
                  <a:pt x="239" y="70"/>
                </a:cubicBezTo>
                <a:cubicBezTo>
                  <a:pt x="239" y="75"/>
                  <a:pt x="245" y="84"/>
                  <a:pt x="250" y="87"/>
                </a:cubicBezTo>
                <a:cubicBezTo>
                  <a:pt x="258" y="92"/>
                  <a:pt x="258" y="92"/>
                  <a:pt x="258" y="92"/>
                </a:cubicBezTo>
                <a:cubicBezTo>
                  <a:pt x="253" y="100"/>
                  <a:pt x="253" y="100"/>
                  <a:pt x="253" y="100"/>
                </a:cubicBezTo>
                <a:cubicBezTo>
                  <a:pt x="241" y="119"/>
                  <a:pt x="250" y="131"/>
                  <a:pt x="270" y="153"/>
                </a:cubicBezTo>
                <a:cubicBezTo>
                  <a:pt x="270" y="153"/>
                  <a:pt x="272" y="153"/>
                  <a:pt x="274" y="153"/>
                </a:cubicBezTo>
                <a:cubicBezTo>
                  <a:pt x="280" y="153"/>
                  <a:pt x="289" y="153"/>
                  <a:pt x="294" y="160"/>
                </a:cubicBezTo>
                <a:cubicBezTo>
                  <a:pt x="296" y="162"/>
                  <a:pt x="299" y="167"/>
                  <a:pt x="297" y="175"/>
                </a:cubicBezTo>
                <a:cubicBezTo>
                  <a:pt x="296" y="183"/>
                  <a:pt x="287" y="186"/>
                  <a:pt x="278" y="189"/>
                </a:cubicBezTo>
                <a:cubicBezTo>
                  <a:pt x="275" y="189"/>
                  <a:pt x="270" y="191"/>
                  <a:pt x="269" y="192"/>
                </a:cubicBezTo>
                <a:cubicBezTo>
                  <a:pt x="267" y="195"/>
                  <a:pt x="268" y="198"/>
                  <a:pt x="268" y="202"/>
                </a:cubicBezTo>
                <a:cubicBezTo>
                  <a:pt x="268" y="205"/>
                  <a:pt x="268" y="208"/>
                  <a:pt x="267" y="211"/>
                </a:cubicBezTo>
                <a:cubicBezTo>
                  <a:pt x="270" y="212"/>
                  <a:pt x="271" y="214"/>
                  <a:pt x="274" y="215"/>
                </a:cubicBezTo>
                <a:cubicBezTo>
                  <a:pt x="295" y="227"/>
                  <a:pt x="295" y="227"/>
                  <a:pt x="295" y="227"/>
                </a:cubicBezTo>
                <a:cubicBezTo>
                  <a:pt x="271" y="232"/>
                  <a:pt x="271" y="232"/>
                  <a:pt x="271" y="232"/>
                </a:cubicBezTo>
                <a:cubicBezTo>
                  <a:pt x="262" y="234"/>
                  <a:pt x="239" y="263"/>
                  <a:pt x="221" y="287"/>
                </a:cubicBezTo>
                <a:cubicBezTo>
                  <a:pt x="189" y="328"/>
                  <a:pt x="155" y="370"/>
                  <a:pt x="127" y="370"/>
                </a:cubicBezTo>
                <a:cubicBezTo>
                  <a:pt x="122" y="370"/>
                  <a:pt x="114" y="368"/>
                  <a:pt x="108" y="362"/>
                </a:cubicBezTo>
                <a:cubicBezTo>
                  <a:pt x="88" y="386"/>
                  <a:pt x="84" y="396"/>
                  <a:pt x="83" y="400"/>
                </a:cubicBezTo>
                <a:cubicBezTo>
                  <a:pt x="96" y="403"/>
                  <a:pt x="102" y="405"/>
                  <a:pt x="105" y="411"/>
                </a:cubicBezTo>
                <a:cubicBezTo>
                  <a:pt x="107" y="417"/>
                  <a:pt x="104" y="422"/>
                  <a:pt x="102" y="425"/>
                </a:cubicBezTo>
                <a:cubicBezTo>
                  <a:pt x="100" y="427"/>
                  <a:pt x="100" y="428"/>
                  <a:pt x="102" y="431"/>
                </a:cubicBezTo>
                <a:cubicBezTo>
                  <a:pt x="103" y="432"/>
                  <a:pt x="106" y="433"/>
                  <a:pt x="107" y="433"/>
                </a:cubicBezTo>
                <a:cubicBezTo>
                  <a:pt x="112" y="435"/>
                  <a:pt x="120" y="438"/>
                  <a:pt x="124" y="447"/>
                </a:cubicBezTo>
                <a:cubicBezTo>
                  <a:pt x="124" y="449"/>
                  <a:pt x="126" y="452"/>
                  <a:pt x="128" y="456"/>
                </a:cubicBezTo>
                <a:cubicBezTo>
                  <a:pt x="139" y="480"/>
                  <a:pt x="144" y="492"/>
                  <a:pt x="141" y="500"/>
                </a:cubicBezTo>
                <a:cubicBezTo>
                  <a:pt x="136" y="511"/>
                  <a:pt x="129" y="512"/>
                  <a:pt x="124" y="512"/>
                </a:cubicBezTo>
                <a:cubicBezTo>
                  <a:pt x="117" y="512"/>
                  <a:pt x="111" y="508"/>
                  <a:pt x="107" y="505"/>
                </a:cubicBezTo>
                <a:cubicBezTo>
                  <a:pt x="107" y="504"/>
                  <a:pt x="107" y="504"/>
                  <a:pt x="107" y="504"/>
                </a:cubicBezTo>
                <a:cubicBezTo>
                  <a:pt x="87" y="510"/>
                  <a:pt x="77" y="511"/>
                  <a:pt x="57" y="507"/>
                </a:cubicBezTo>
                <a:cubicBezTo>
                  <a:pt x="53" y="518"/>
                  <a:pt x="43" y="523"/>
                  <a:pt x="34" y="526"/>
                </a:cubicBezTo>
                <a:cubicBezTo>
                  <a:pt x="54" y="547"/>
                  <a:pt x="71" y="558"/>
                  <a:pt x="97" y="537"/>
                </a:cubicBezTo>
                <a:cubicBezTo>
                  <a:pt x="112" y="526"/>
                  <a:pt x="112" y="526"/>
                  <a:pt x="112" y="526"/>
                </a:cubicBezTo>
                <a:cubicBezTo>
                  <a:pt x="112" y="544"/>
                  <a:pt x="112" y="544"/>
                  <a:pt x="112" y="544"/>
                </a:cubicBezTo>
                <a:cubicBezTo>
                  <a:pt x="112" y="579"/>
                  <a:pt x="86" y="584"/>
                  <a:pt x="64" y="586"/>
                </a:cubicBezTo>
                <a:cubicBezTo>
                  <a:pt x="77" y="609"/>
                  <a:pt x="109" y="631"/>
                  <a:pt x="130" y="627"/>
                </a:cubicBezTo>
                <a:cubicBezTo>
                  <a:pt x="143" y="624"/>
                  <a:pt x="148" y="613"/>
                  <a:pt x="153" y="597"/>
                </a:cubicBezTo>
                <a:cubicBezTo>
                  <a:pt x="159" y="583"/>
                  <a:pt x="164" y="568"/>
                  <a:pt x="181" y="568"/>
                </a:cubicBezTo>
                <a:cubicBezTo>
                  <a:pt x="185" y="568"/>
                  <a:pt x="190" y="569"/>
                  <a:pt x="196" y="572"/>
                </a:cubicBezTo>
                <a:cubicBezTo>
                  <a:pt x="208" y="578"/>
                  <a:pt x="208" y="578"/>
                  <a:pt x="208" y="578"/>
                </a:cubicBezTo>
                <a:cubicBezTo>
                  <a:pt x="197" y="587"/>
                  <a:pt x="197" y="587"/>
                  <a:pt x="197" y="587"/>
                </a:cubicBezTo>
                <a:cubicBezTo>
                  <a:pt x="189" y="594"/>
                  <a:pt x="186" y="655"/>
                  <a:pt x="201" y="736"/>
                </a:cubicBezTo>
                <a:cubicBezTo>
                  <a:pt x="214" y="804"/>
                  <a:pt x="229" y="829"/>
                  <a:pt x="234" y="831"/>
                </a:cubicBezTo>
                <a:lnTo>
                  <a:pt x="245" y="829"/>
                </a:lnTo>
                <a:close/>
                <a:moveTo>
                  <a:pt x="763" y="566"/>
                </a:moveTo>
                <a:cubicBezTo>
                  <a:pt x="762" y="586"/>
                  <a:pt x="762" y="586"/>
                  <a:pt x="762" y="586"/>
                </a:cubicBezTo>
                <a:cubicBezTo>
                  <a:pt x="762" y="589"/>
                  <a:pt x="763" y="592"/>
                  <a:pt x="764" y="596"/>
                </a:cubicBezTo>
                <a:cubicBezTo>
                  <a:pt x="764" y="596"/>
                  <a:pt x="765" y="595"/>
                  <a:pt x="765" y="594"/>
                </a:cubicBezTo>
                <a:cubicBezTo>
                  <a:pt x="768" y="588"/>
                  <a:pt x="768" y="588"/>
                  <a:pt x="768" y="588"/>
                </a:cubicBezTo>
                <a:cubicBezTo>
                  <a:pt x="768" y="586"/>
                  <a:pt x="768" y="585"/>
                  <a:pt x="768" y="583"/>
                </a:cubicBezTo>
                <a:cubicBezTo>
                  <a:pt x="766" y="577"/>
                  <a:pt x="764" y="572"/>
                  <a:pt x="763" y="566"/>
                </a:cubicBezTo>
                <a:close/>
                <a:moveTo>
                  <a:pt x="903" y="491"/>
                </a:moveTo>
                <a:cubicBezTo>
                  <a:pt x="910" y="520"/>
                  <a:pt x="910" y="520"/>
                  <a:pt x="910" y="520"/>
                </a:cubicBezTo>
                <a:cubicBezTo>
                  <a:pt x="914" y="535"/>
                  <a:pt x="918" y="550"/>
                  <a:pt x="922" y="565"/>
                </a:cubicBezTo>
                <a:cubicBezTo>
                  <a:pt x="926" y="580"/>
                  <a:pt x="926" y="580"/>
                  <a:pt x="926" y="580"/>
                </a:cubicBezTo>
                <a:cubicBezTo>
                  <a:pt x="928" y="575"/>
                  <a:pt x="929" y="568"/>
                  <a:pt x="929" y="555"/>
                </a:cubicBezTo>
                <a:cubicBezTo>
                  <a:pt x="929" y="538"/>
                  <a:pt x="930" y="517"/>
                  <a:pt x="948" y="512"/>
                </a:cubicBezTo>
                <a:cubicBezTo>
                  <a:pt x="976" y="504"/>
                  <a:pt x="1005" y="453"/>
                  <a:pt x="1007" y="419"/>
                </a:cubicBezTo>
                <a:cubicBezTo>
                  <a:pt x="1009" y="395"/>
                  <a:pt x="1043" y="376"/>
                  <a:pt x="1065" y="375"/>
                </a:cubicBezTo>
                <a:cubicBezTo>
                  <a:pt x="1070" y="374"/>
                  <a:pt x="1084" y="360"/>
                  <a:pt x="1084" y="354"/>
                </a:cubicBezTo>
                <a:cubicBezTo>
                  <a:pt x="1083" y="346"/>
                  <a:pt x="1082" y="346"/>
                  <a:pt x="1074" y="346"/>
                </a:cubicBezTo>
                <a:cubicBezTo>
                  <a:pt x="1068" y="345"/>
                  <a:pt x="1057" y="344"/>
                  <a:pt x="1049" y="335"/>
                </a:cubicBezTo>
                <a:cubicBezTo>
                  <a:pt x="1046" y="332"/>
                  <a:pt x="1046" y="329"/>
                  <a:pt x="1043" y="316"/>
                </a:cubicBezTo>
                <a:cubicBezTo>
                  <a:pt x="1042" y="311"/>
                  <a:pt x="1040" y="306"/>
                  <a:pt x="1039" y="301"/>
                </a:cubicBezTo>
                <a:cubicBezTo>
                  <a:pt x="1028" y="306"/>
                  <a:pt x="1018" y="308"/>
                  <a:pt x="1009" y="310"/>
                </a:cubicBezTo>
                <a:cubicBezTo>
                  <a:pt x="995" y="313"/>
                  <a:pt x="983" y="315"/>
                  <a:pt x="969" y="326"/>
                </a:cubicBezTo>
                <a:cubicBezTo>
                  <a:pt x="963" y="330"/>
                  <a:pt x="950" y="337"/>
                  <a:pt x="935" y="345"/>
                </a:cubicBezTo>
                <a:cubicBezTo>
                  <a:pt x="924" y="351"/>
                  <a:pt x="908" y="360"/>
                  <a:pt x="899" y="365"/>
                </a:cubicBezTo>
                <a:cubicBezTo>
                  <a:pt x="907" y="373"/>
                  <a:pt x="915" y="383"/>
                  <a:pt x="911" y="393"/>
                </a:cubicBezTo>
                <a:cubicBezTo>
                  <a:pt x="909" y="399"/>
                  <a:pt x="903" y="403"/>
                  <a:pt x="894" y="404"/>
                </a:cubicBezTo>
                <a:cubicBezTo>
                  <a:pt x="834" y="410"/>
                  <a:pt x="834" y="410"/>
                  <a:pt x="834" y="410"/>
                </a:cubicBezTo>
                <a:cubicBezTo>
                  <a:pt x="829" y="411"/>
                  <a:pt x="821" y="411"/>
                  <a:pt x="813" y="411"/>
                </a:cubicBezTo>
                <a:cubicBezTo>
                  <a:pt x="814" y="421"/>
                  <a:pt x="814" y="421"/>
                  <a:pt x="814" y="421"/>
                </a:cubicBezTo>
                <a:cubicBezTo>
                  <a:pt x="816" y="453"/>
                  <a:pt x="841" y="456"/>
                  <a:pt x="881" y="458"/>
                </a:cubicBezTo>
                <a:cubicBezTo>
                  <a:pt x="890" y="458"/>
                  <a:pt x="898" y="458"/>
                  <a:pt x="906" y="459"/>
                </a:cubicBezTo>
                <a:cubicBezTo>
                  <a:pt x="925" y="462"/>
                  <a:pt x="925" y="462"/>
                  <a:pt x="925" y="462"/>
                </a:cubicBezTo>
                <a:cubicBezTo>
                  <a:pt x="912" y="475"/>
                  <a:pt x="912" y="475"/>
                  <a:pt x="912" y="475"/>
                </a:cubicBezTo>
                <a:cubicBezTo>
                  <a:pt x="909" y="478"/>
                  <a:pt x="905" y="482"/>
                  <a:pt x="901" y="485"/>
                </a:cubicBezTo>
                <a:cubicBezTo>
                  <a:pt x="888" y="498"/>
                  <a:pt x="870" y="515"/>
                  <a:pt x="872" y="527"/>
                </a:cubicBezTo>
                <a:cubicBezTo>
                  <a:pt x="872" y="531"/>
                  <a:pt x="875" y="534"/>
                  <a:pt x="880" y="538"/>
                </a:cubicBezTo>
                <a:cubicBezTo>
                  <a:pt x="881" y="536"/>
                  <a:pt x="883" y="534"/>
                  <a:pt x="884" y="533"/>
                </a:cubicBezTo>
                <a:cubicBezTo>
                  <a:pt x="888" y="528"/>
                  <a:pt x="891" y="523"/>
                  <a:pt x="893" y="519"/>
                </a:cubicBezTo>
                <a:lnTo>
                  <a:pt x="903" y="491"/>
                </a:lnTo>
                <a:close/>
                <a:moveTo>
                  <a:pt x="769" y="393"/>
                </a:moveTo>
                <a:cubicBezTo>
                  <a:pt x="775" y="408"/>
                  <a:pt x="775" y="408"/>
                  <a:pt x="775" y="408"/>
                </a:cubicBezTo>
                <a:cubicBezTo>
                  <a:pt x="775" y="409"/>
                  <a:pt x="776" y="410"/>
                  <a:pt x="776" y="410"/>
                </a:cubicBezTo>
                <a:cubicBezTo>
                  <a:pt x="776" y="410"/>
                  <a:pt x="776" y="410"/>
                  <a:pt x="776" y="410"/>
                </a:cubicBezTo>
                <a:cubicBezTo>
                  <a:pt x="780" y="404"/>
                  <a:pt x="780" y="404"/>
                  <a:pt x="780" y="404"/>
                </a:cubicBezTo>
                <a:cubicBezTo>
                  <a:pt x="777" y="402"/>
                  <a:pt x="774" y="400"/>
                  <a:pt x="773" y="397"/>
                </a:cubicBezTo>
                <a:cubicBezTo>
                  <a:pt x="771" y="392"/>
                  <a:pt x="769" y="386"/>
                  <a:pt x="774" y="377"/>
                </a:cubicBezTo>
                <a:cubicBezTo>
                  <a:pt x="771" y="371"/>
                  <a:pt x="769" y="366"/>
                  <a:pt x="768" y="358"/>
                </a:cubicBezTo>
                <a:cubicBezTo>
                  <a:pt x="766" y="359"/>
                  <a:pt x="764" y="360"/>
                  <a:pt x="763" y="361"/>
                </a:cubicBezTo>
                <a:cubicBezTo>
                  <a:pt x="759" y="366"/>
                  <a:pt x="759" y="375"/>
                  <a:pt x="760" y="384"/>
                </a:cubicBezTo>
                <a:cubicBezTo>
                  <a:pt x="760" y="391"/>
                  <a:pt x="760" y="398"/>
                  <a:pt x="759" y="405"/>
                </a:cubicBezTo>
                <a:cubicBezTo>
                  <a:pt x="759" y="405"/>
                  <a:pt x="759" y="405"/>
                  <a:pt x="759" y="405"/>
                </a:cubicBezTo>
                <a:lnTo>
                  <a:pt x="769" y="3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5" name="Freeform 678"/>
          <p:cNvSpPr>
            <a:spLocks/>
          </p:cNvSpPr>
          <p:nvPr/>
        </p:nvSpPr>
        <p:spPr bwMode="auto">
          <a:xfrm>
            <a:off x="5874467" y="3086100"/>
            <a:ext cx="549275" cy="273051"/>
          </a:xfrm>
          <a:custGeom>
            <a:avLst/>
            <a:gdLst>
              <a:gd name="T0" fmla="*/ 0 w 1161"/>
              <a:gd name="T1" fmla="*/ 190 h 579"/>
              <a:gd name="T2" fmla="*/ 50 w 1161"/>
              <a:gd name="T3" fmla="*/ 248 h 579"/>
              <a:gd name="T4" fmla="*/ 108 w 1161"/>
              <a:gd name="T5" fmla="*/ 316 h 579"/>
              <a:gd name="T6" fmla="*/ 109 w 1161"/>
              <a:gd name="T7" fmla="*/ 386 h 579"/>
              <a:gd name="T8" fmla="*/ 198 w 1161"/>
              <a:gd name="T9" fmla="*/ 406 h 579"/>
              <a:gd name="T10" fmla="*/ 282 w 1161"/>
              <a:gd name="T11" fmla="*/ 450 h 579"/>
              <a:gd name="T12" fmla="*/ 342 w 1161"/>
              <a:gd name="T13" fmla="*/ 519 h 579"/>
              <a:gd name="T14" fmla="*/ 463 w 1161"/>
              <a:gd name="T15" fmla="*/ 514 h 579"/>
              <a:gd name="T16" fmla="*/ 539 w 1161"/>
              <a:gd name="T17" fmla="*/ 546 h 579"/>
              <a:gd name="T18" fmla="*/ 628 w 1161"/>
              <a:gd name="T19" fmla="*/ 572 h 579"/>
              <a:gd name="T20" fmla="*/ 728 w 1161"/>
              <a:gd name="T21" fmla="*/ 534 h 579"/>
              <a:gd name="T22" fmla="*/ 817 w 1161"/>
              <a:gd name="T23" fmla="*/ 524 h 579"/>
              <a:gd name="T24" fmla="*/ 883 w 1161"/>
              <a:gd name="T25" fmla="*/ 461 h 579"/>
              <a:gd name="T26" fmla="*/ 899 w 1161"/>
              <a:gd name="T27" fmla="*/ 398 h 579"/>
              <a:gd name="T28" fmla="*/ 944 w 1161"/>
              <a:gd name="T29" fmla="*/ 415 h 579"/>
              <a:gd name="T30" fmla="*/ 988 w 1161"/>
              <a:gd name="T31" fmla="*/ 378 h 579"/>
              <a:gd name="T32" fmla="*/ 1020 w 1161"/>
              <a:gd name="T33" fmla="*/ 366 h 579"/>
              <a:gd name="T34" fmla="*/ 1062 w 1161"/>
              <a:gd name="T35" fmla="*/ 323 h 579"/>
              <a:gd name="T36" fmla="*/ 1161 w 1161"/>
              <a:gd name="T37" fmla="*/ 313 h 579"/>
              <a:gd name="T38" fmla="*/ 1149 w 1161"/>
              <a:gd name="T39" fmla="*/ 281 h 579"/>
              <a:gd name="T40" fmla="*/ 1118 w 1161"/>
              <a:gd name="T41" fmla="*/ 244 h 579"/>
              <a:gd name="T42" fmla="*/ 1053 w 1161"/>
              <a:gd name="T43" fmla="*/ 264 h 579"/>
              <a:gd name="T44" fmla="*/ 1018 w 1161"/>
              <a:gd name="T45" fmla="*/ 215 h 579"/>
              <a:gd name="T46" fmla="*/ 1048 w 1161"/>
              <a:gd name="T47" fmla="*/ 134 h 579"/>
              <a:gd name="T48" fmla="*/ 979 w 1161"/>
              <a:gd name="T49" fmla="*/ 121 h 579"/>
              <a:gd name="T50" fmla="*/ 914 w 1161"/>
              <a:gd name="T51" fmla="*/ 159 h 579"/>
              <a:gd name="T52" fmla="*/ 763 w 1161"/>
              <a:gd name="T53" fmla="*/ 160 h 579"/>
              <a:gd name="T54" fmla="*/ 618 w 1161"/>
              <a:gd name="T55" fmla="*/ 100 h 579"/>
              <a:gd name="T56" fmla="*/ 541 w 1161"/>
              <a:gd name="T57" fmla="*/ 100 h 579"/>
              <a:gd name="T58" fmla="*/ 500 w 1161"/>
              <a:gd name="T59" fmla="*/ 38 h 579"/>
              <a:gd name="T60" fmla="*/ 417 w 1161"/>
              <a:gd name="T61" fmla="*/ 8 h 579"/>
              <a:gd name="T62" fmla="*/ 376 w 1161"/>
              <a:gd name="T63" fmla="*/ 76 h 579"/>
              <a:gd name="T64" fmla="*/ 277 w 1161"/>
              <a:gd name="T65" fmla="*/ 130 h 579"/>
              <a:gd name="T66" fmla="*/ 228 w 1161"/>
              <a:gd name="T67" fmla="*/ 105 h 579"/>
              <a:gd name="T68" fmla="*/ 144 w 1161"/>
              <a:gd name="T69" fmla="*/ 99 h 579"/>
              <a:gd name="T70" fmla="*/ 0 w 1161"/>
              <a:gd name="T71" fmla="*/ 19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61" h="579">
                <a:moveTo>
                  <a:pt x="0" y="190"/>
                </a:moveTo>
                <a:cubicBezTo>
                  <a:pt x="6" y="213"/>
                  <a:pt x="25" y="243"/>
                  <a:pt x="50" y="248"/>
                </a:cubicBezTo>
                <a:cubicBezTo>
                  <a:pt x="96" y="257"/>
                  <a:pt x="93" y="271"/>
                  <a:pt x="108" y="316"/>
                </a:cubicBezTo>
                <a:cubicBezTo>
                  <a:pt x="111" y="325"/>
                  <a:pt x="108" y="386"/>
                  <a:pt x="109" y="386"/>
                </a:cubicBezTo>
                <a:cubicBezTo>
                  <a:pt x="136" y="395"/>
                  <a:pt x="174" y="395"/>
                  <a:pt x="198" y="406"/>
                </a:cubicBezTo>
                <a:cubicBezTo>
                  <a:pt x="225" y="417"/>
                  <a:pt x="266" y="425"/>
                  <a:pt x="282" y="450"/>
                </a:cubicBezTo>
                <a:cubicBezTo>
                  <a:pt x="291" y="465"/>
                  <a:pt x="322" y="520"/>
                  <a:pt x="342" y="519"/>
                </a:cubicBezTo>
                <a:cubicBezTo>
                  <a:pt x="382" y="517"/>
                  <a:pt x="423" y="515"/>
                  <a:pt x="463" y="514"/>
                </a:cubicBezTo>
                <a:cubicBezTo>
                  <a:pt x="493" y="513"/>
                  <a:pt x="512" y="537"/>
                  <a:pt x="539" y="546"/>
                </a:cubicBezTo>
                <a:cubicBezTo>
                  <a:pt x="558" y="552"/>
                  <a:pt x="610" y="579"/>
                  <a:pt x="628" y="572"/>
                </a:cubicBezTo>
                <a:cubicBezTo>
                  <a:pt x="659" y="560"/>
                  <a:pt x="695" y="539"/>
                  <a:pt x="728" y="534"/>
                </a:cubicBezTo>
                <a:cubicBezTo>
                  <a:pt x="759" y="528"/>
                  <a:pt x="787" y="540"/>
                  <a:pt x="817" y="524"/>
                </a:cubicBezTo>
                <a:cubicBezTo>
                  <a:pt x="829" y="518"/>
                  <a:pt x="889" y="469"/>
                  <a:pt x="883" y="461"/>
                </a:cubicBezTo>
                <a:cubicBezTo>
                  <a:pt x="870" y="440"/>
                  <a:pt x="867" y="406"/>
                  <a:pt x="899" y="398"/>
                </a:cubicBezTo>
                <a:cubicBezTo>
                  <a:pt x="912" y="395"/>
                  <a:pt x="931" y="417"/>
                  <a:pt x="944" y="415"/>
                </a:cubicBezTo>
                <a:cubicBezTo>
                  <a:pt x="957" y="412"/>
                  <a:pt x="977" y="387"/>
                  <a:pt x="988" y="378"/>
                </a:cubicBezTo>
                <a:cubicBezTo>
                  <a:pt x="997" y="370"/>
                  <a:pt x="1011" y="373"/>
                  <a:pt x="1020" y="366"/>
                </a:cubicBezTo>
                <a:cubicBezTo>
                  <a:pt x="1035" y="355"/>
                  <a:pt x="1049" y="336"/>
                  <a:pt x="1062" y="323"/>
                </a:cubicBezTo>
                <a:cubicBezTo>
                  <a:pt x="1076" y="308"/>
                  <a:pt x="1140" y="314"/>
                  <a:pt x="1161" y="313"/>
                </a:cubicBezTo>
                <a:cubicBezTo>
                  <a:pt x="1151" y="303"/>
                  <a:pt x="1150" y="294"/>
                  <a:pt x="1149" y="281"/>
                </a:cubicBezTo>
                <a:cubicBezTo>
                  <a:pt x="1148" y="267"/>
                  <a:pt x="1128" y="254"/>
                  <a:pt x="1118" y="244"/>
                </a:cubicBezTo>
                <a:cubicBezTo>
                  <a:pt x="1112" y="237"/>
                  <a:pt x="1071" y="266"/>
                  <a:pt x="1053" y="264"/>
                </a:cubicBezTo>
                <a:cubicBezTo>
                  <a:pt x="1016" y="260"/>
                  <a:pt x="1016" y="251"/>
                  <a:pt x="1018" y="215"/>
                </a:cubicBezTo>
                <a:cubicBezTo>
                  <a:pt x="1020" y="179"/>
                  <a:pt x="1029" y="165"/>
                  <a:pt x="1048" y="134"/>
                </a:cubicBezTo>
                <a:cubicBezTo>
                  <a:pt x="1026" y="142"/>
                  <a:pt x="989" y="114"/>
                  <a:pt x="979" y="121"/>
                </a:cubicBezTo>
                <a:cubicBezTo>
                  <a:pt x="958" y="134"/>
                  <a:pt x="938" y="152"/>
                  <a:pt x="914" y="159"/>
                </a:cubicBezTo>
                <a:cubicBezTo>
                  <a:pt x="872" y="171"/>
                  <a:pt x="803" y="193"/>
                  <a:pt x="763" y="160"/>
                </a:cubicBezTo>
                <a:cubicBezTo>
                  <a:pt x="731" y="135"/>
                  <a:pt x="659" y="81"/>
                  <a:pt x="618" y="100"/>
                </a:cubicBezTo>
                <a:cubicBezTo>
                  <a:pt x="586" y="115"/>
                  <a:pt x="572" y="122"/>
                  <a:pt x="541" y="100"/>
                </a:cubicBezTo>
                <a:cubicBezTo>
                  <a:pt x="515" y="81"/>
                  <a:pt x="532" y="50"/>
                  <a:pt x="500" y="38"/>
                </a:cubicBezTo>
                <a:cubicBezTo>
                  <a:pt x="488" y="33"/>
                  <a:pt x="427" y="0"/>
                  <a:pt x="417" y="8"/>
                </a:cubicBezTo>
                <a:cubicBezTo>
                  <a:pt x="387" y="34"/>
                  <a:pt x="367" y="38"/>
                  <a:pt x="376" y="76"/>
                </a:cubicBezTo>
                <a:cubicBezTo>
                  <a:pt x="391" y="148"/>
                  <a:pt x="333" y="130"/>
                  <a:pt x="277" y="130"/>
                </a:cubicBezTo>
                <a:cubicBezTo>
                  <a:pt x="252" y="130"/>
                  <a:pt x="250" y="107"/>
                  <a:pt x="228" y="105"/>
                </a:cubicBezTo>
                <a:cubicBezTo>
                  <a:pt x="205" y="103"/>
                  <a:pt x="166" y="91"/>
                  <a:pt x="144" y="99"/>
                </a:cubicBezTo>
                <a:cubicBezTo>
                  <a:pt x="96" y="115"/>
                  <a:pt x="24" y="142"/>
                  <a:pt x="0" y="19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6" name="Freeform 679"/>
          <p:cNvSpPr>
            <a:spLocks noEditPoints="1"/>
          </p:cNvSpPr>
          <p:nvPr/>
        </p:nvSpPr>
        <p:spPr bwMode="auto">
          <a:xfrm>
            <a:off x="5869705" y="3084514"/>
            <a:ext cx="563563" cy="276225"/>
          </a:xfrm>
          <a:custGeom>
            <a:avLst/>
            <a:gdLst>
              <a:gd name="T0" fmla="*/ 547 w 1193"/>
              <a:gd name="T1" fmla="*/ 556 h 584"/>
              <a:gd name="T2" fmla="*/ 352 w 1193"/>
              <a:gd name="T3" fmla="*/ 530 h 584"/>
              <a:gd name="T4" fmla="*/ 284 w 1193"/>
              <a:gd name="T5" fmla="*/ 457 h 584"/>
              <a:gd name="T6" fmla="*/ 158 w 1193"/>
              <a:gd name="T7" fmla="*/ 405 h 584"/>
              <a:gd name="T8" fmla="*/ 109 w 1193"/>
              <a:gd name="T9" fmla="*/ 321 h 584"/>
              <a:gd name="T10" fmla="*/ 1 w 1193"/>
              <a:gd name="T11" fmla="*/ 194 h 584"/>
              <a:gd name="T12" fmla="*/ 151 w 1193"/>
              <a:gd name="T13" fmla="*/ 92 h 584"/>
              <a:gd name="T14" fmla="*/ 267 w 1193"/>
              <a:gd name="T15" fmla="*/ 113 h 584"/>
              <a:gd name="T16" fmla="*/ 340 w 1193"/>
              <a:gd name="T17" fmla="*/ 125 h 584"/>
              <a:gd name="T18" fmla="*/ 405 w 1193"/>
              <a:gd name="T19" fmla="*/ 16 h 584"/>
              <a:gd name="T20" fmla="*/ 500 w 1193"/>
              <a:gd name="T21" fmla="*/ 25 h 584"/>
              <a:gd name="T22" fmla="*/ 557 w 1193"/>
              <a:gd name="T23" fmla="*/ 94 h 584"/>
              <a:gd name="T24" fmla="*/ 778 w 1193"/>
              <a:gd name="T25" fmla="*/ 155 h 584"/>
              <a:gd name="T26" fmla="*/ 921 w 1193"/>
              <a:gd name="T27" fmla="*/ 152 h 584"/>
              <a:gd name="T28" fmla="*/ 1019 w 1193"/>
              <a:gd name="T29" fmla="*/ 120 h 584"/>
              <a:gd name="T30" fmla="*/ 1066 w 1193"/>
              <a:gd name="T31" fmla="*/ 141 h 584"/>
              <a:gd name="T32" fmla="*/ 1064 w 1193"/>
              <a:gd name="T33" fmla="*/ 257 h 584"/>
              <a:gd name="T34" fmla="*/ 1135 w 1193"/>
              <a:gd name="T35" fmla="*/ 240 h 584"/>
              <a:gd name="T36" fmla="*/ 1178 w 1193"/>
              <a:gd name="T37" fmla="*/ 308 h 584"/>
              <a:gd name="T38" fmla="*/ 1161 w 1193"/>
              <a:gd name="T39" fmla="*/ 324 h 584"/>
              <a:gd name="T40" fmla="*/ 1079 w 1193"/>
              <a:gd name="T41" fmla="*/ 331 h 584"/>
              <a:gd name="T42" fmla="*/ 1016 w 1193"/>
              <a:gd name="T43" fmla="*/ 383 h 584"/>
              <a:gd name="T44" fmla="*/ 956 w 1193"/>
              <a:gd name="T45" fmla="*/ 426 h 584"/>
              <a:gd name="T46" fmla="*/ 912 w 1193"/>
              <a:gd name="T47" fmla="*/ 409 h 584"/>
              <a:gd name="T48" fmla="*/ 903 w 1193"/>
              <a:gd name="T49" fmla="*/ 461 h 584"/>
              <a:gd name="T50" fmla="*/ 788 w 1193"/>
              <a:gd name="T51" fmla="*/ 544 h 584"/>
              <a:gd name="T52" fmla="*/ 673 w 1193"/>
              <a:gd name="T53" fmla="*/ 569 h 584"/>
              <a:gd name="T54" fmla="*/ 475 w 1193"/>
              <a:gd name="T55" fmla="*/ 507 h 584"/>
              <a:gd name="T56" fmla="*/ 574 w 1193"/>
              <a:gd name="T57" fmla="*/ 547 h 584"/>
              <a:gd name="T58" fmla="*/ 666 w 1193"/>
              <a:gd name="T59" fmla="*/ 552 h 584"/>
              <a:gd name="T60" fmla="*/ 823 w 1193"/>
              <a:gd name="T61" fmla="*/ 518 h 584"/>
              <a:gd name="T62" fmla="*/ 907 w 1193"/>
              <a:gd name="T63" fmla="*/ 391 h 584"/>
              <a:gd name="T64" fmla="*/ 979 w 1193"/>
              <a:gd name="T65" fmla="*/ 385 h 584"/>
              <a:gd name="T66" fmla="*/ 1025 w 1193"/>
              <a:gd name="T67" fmla="*/ 361 h 584"/>
              <a:gd name="T68" fmla="*/ 1129 w 1193"/>
              <a:gd name="T69" fmla="*/ 305 h 584"/>
              <a:gd name="T70" fmla="*/ 1150 w 1193"/>
              <a:gd name="T71" fmla="*/ 284 h 584"/>
              <a:gd name="T72" fmla="*/ 1105 w 1193"/>
              <a:gd name="T73" fmla="*/ 262 h 584"/>
              <a:gd name="T74" fmla="*/ 1019 w 1193"/>
              <a:gd name="T75" fmla="*/ 216 h 584"/>
              <a:gd name="T76" fmla="*/ 993 w 1193"/>
              <a:gd name="T77" fmla="*/ 131 h 584"/>
              <a:gd name="T78" fmla="*/ 924 w 1193"/>
              <a:gd name="T79" fmla="*/ 171 h 584"/>
              <a:gd name="T80" fmla="*/ 632 w 1193"/>
              <a:gd name="T81" fmla="*/ 110 h 584"/>
              <a:gd name="T82" fmla="*/ 524 w 1193"/>
              <a:gd name="T83" fmla="*/ 73 h 584"/>
              <a:gd name="T84" fmla="*/ 432 w 1193"/>
              <a:gd name="T85" fmla="*/ 18 h 584"/>
              <a:gd name="T86" fmla="*/ 389 w 1193"/>
              <a:gd name="T87" fmla="*/ 128 h 584"/>
              <a:gd name="T88" fmla="*/ 287 w 1193"/>
              <a:gd name="T89" fmla="*/ 142 h 584"/>
              <a:gd name="T90" fmla="*/ 213 w 1193"/>
              <a:gd name="T91" fmla="*/ 113 h 584"/>
              <a:gd name="T92" fmla="*/ 61 w 1193"/>
              <a:gd name="T93" fmla="*/ 241 h 584"/>
              <a:gd name="T94" fmla="*/ 128 w 1193"/>
              <a:gd name="T95" fmla="*/ 366 h 584"/>
              <a:gd name="T96" fmla="*/ 212 w 1193"/>
              <a:gd name="T97" fmla="*/ 399 h 584"/>
              <a:gd name="T98" fmla="*/ 304 w 1193"/>
              <a:gd name="T99" fmla="*/ 454 h 584"/>
              <a:gd name="T100" fmla="*/ 475 w 1193"/>
              <a:gd name="T101" fmla="*/ 507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93" h="584">
                <a:moveTo>
                  <a:pt x="631" y="584"/>
                </a:moveTo>
                <a:cubicBezTo>
                  <a:pt x="614" y="584"/>
                  <a:pt x="588" y="573"/>
                  <a:pt x="567" y="564"/>
                </a:cubicBezTo>
                <a:cubicBezTo>
                  <a:pt x="559" y="561"/>
                  <a:pt x="551" y="558"/>
                  <a:pt x="547" y="556"/>
                </a:cubicBezTo>
                <a:cubicBezTo>
                  <a:pt x="535" y="553"/>
                  <a:pt x="524" y="547"/>
                  <a:pt x="515" y="541"/>
                </a:cubicBezTo>
                <a:cubicBezTo>
                  <a:pt x="502" y="533"/>
                  <a:pt x="489" y="525"/>
                  <a:pt x="475" y="525"/>
                </a:cubicBezTo>
                <a:cubicBezTo>
                  <a:pt x="433" y="527"/>
                  <a:pt x="393" y="528"/>
                  <a:pt x="352" y="530"/>
                </a:cubicBezTo>
                <a:cubicBezTo>
                  <a:pt x="352" y="530"/>
                  <a:pt x="352" y="530"/>
                  <a:pt x="352" y="530"/>
                </a:cubicBezTo>
                <a:cubicBezTo>
                  <a:pt x="332" y="530"/>
                  <a:pt x="312" y="503"/>
                  <a:pt x="288" y="463"/>
                </a:cubicBezTo>
                <a:cubicBezTo>
                  <a:pt x="284" y="457"/>
                  <a:pt x="284" y="457"/>
                  <a:pt x="284" y="457"/>
                </a:cubicBezTo>
                <a:cubicBezTo>
                  <a:pt x="274" y="441"/>
                  <a:pt x="249" y="432"/>
                  <a:pt x="228" y="425"/>
                </a:cubicBezTo>
                <a:cubicBezTo>
                  <a:pt x="219" y="422"/>
                  <a:pt x="211" y="419"/>
                  <a:pt x="205" y="416"/>
                </a:cubicBezTo>
                <a:cubicBezTo>
                  <a:pt x="192" y="411"/>
                  <a:pt x="175" y="408"/>
                  <a:pt x="158" y="405"/>
                </a:cubicBezTo>
                <a:cubicBezTo>
                  <a:pt x="144" y="403"/>
                  <a:pt x="129" y="401"/>
                  <a:pt x="116" y="397"/>
                </a:cubicBezTo>
                <a:cubicBezTo>
                  <a:pt x="109" y="395"/>
                  <a:pt x="109" y="393"/>
                  <a:pt x="110" y="365"/>
                </a:cubicBezTo>
                <a:cubicBezTo>
                  <a:pt x="110" y="351"/>
                  <a:pt x="110" y="326"/>
                  <a:pt x="109" y="321"/>
                </a:cubicBezTo>
                <a:cubicBezTo>
                  <a:pt x="107" y="314"/>
                  <a:pt x="105" y="308"/>
                  <a:pt x="103" y="303"/>
                </a:cubicBezTo>
                <a:cubicBezTo>
                  <a:pt x="94" y="273"/>
                  <a:pt x="91" y="266"/>
                  <a:pt x="58" y="259"/>
                </a:cubicBezTo>
                <a:cubicBezTo>
                  <a:pt x="30" y="254"/>
                  <a:pt x="9" y="222"/>
                  <a:pt x="1" y="194"/>
                </a:cubicBezTo>
                <a:cubicBezTo>
                  <a:pt x="0" y="191"/>
                  <a:pt x="0" y="191"/>
                  <a:pt x="0" y="191"/>
                </a:cubicBezTo>
                <a:cubicBezTo>
                  <a:pt x="1" y="188"/>
                  <a:pt x="1" y="188"/>
                  <a:pt x="1" y="188"/>
                </a:cubicBezTo>
                <a:cubicBezTo>
                  <a:pt x="25" y="141"/>
                  <a:pt x="87" y="114"/>
                  <a:pt x="151" y="92"/>
                </a:cubicBezTo>
                <a:cubicBezTo>
                  <a:pt x="167" y="86"/>
                  <a:pt x="194" y="90"/>
                  <a:pt x="217" y="94"/>
                </a:cubicBezTo>
                <a:cubicBezTo>
                  <a:pt x="225" y="96"/>
                  <a:pt x="233" y="97"/>
                  <a:pt x="239" y="98"/>
                </a:cubicBezTo>
                <a:cubicBezTo>
                  <a:pt x="253" y="100"/>
                  <a:pt x="261" y="107"/>
                  <a:pt x="267" y="113"/>
                </a:cubicBezTo>
                <a:cubicBezTo>
                  <a:pt x="273" y="119"/>
                  <a:pt x="277" y="123"/>
                  <a:pt x="287" y="123"/>
                </a:cubicBezTo>
                <a:cubicBezTo>
                  <a:pt x="297" y="123"/>
                  <a:pt x="306" y="124"/>
                  <a:pt x="316" y="124"/>
                </a:cubicBezTo>
                <a:cubicBezTo>
                  <a:pt x="325" y="125"/>
                  <a:pt x="333" y="125"/>
                  <a:pt x="340" y="125"/>
                </a:cubicBezTo>
                <a:cubicBezTo>
                  <a:pt x="359" y="125"/>
                  <a:pt x="369" y="122"/>
                  <a:pt x="375" y="116"/>
                </a:cubicBezTo>
                <a:cubicBezTo>
                  <a:pt x="380" y="110"/>
                  <a:pt x="380" y="98"/>
                  <a:pt x="377" y="80"/>
                </a:cubicBezTo>
                <a:cubicBezTo>
                  <a:pt x="369" y="44"/>
                  <a:pt x="385" y="32"/>
                  <a:pt x="405" y="16"/>
                </a:cubicBezTo>
                <a:cubicBezTo>
                  <a:pt x="410" y="13"/>
                  <a:pt x="415" y="8"/>
                  <a:pt x="421" y="3"/>
                </a:cubicBezTo>
                <a:cubicBezTo>
                  <a:pt x="424" y="1"/>
                  <a:pt x="427" y="0"/>
                  <a:pt x="432" y="0"/>
                </a:cubicBezTo>
                <a:cubicBezTo>
                  <a:pt x="447" y="0"/>
                  <a:pt x="473" y="12"/>
                  <a:pt x="500" y="25"/>
                </a:cubicBezTo>
                <a:cubicBezTo>
                  <a:pt x="506" y="28"/>
                  <a:pt x="511" y="30"/>
                  <a:pt x="514" y="31"/>
                </a:cubicBezTo>
                <a:cubicBezTo>
                  <a:pt x="535" y="40"/>
                  <a:pt x="539" y="56"/>
                  <a:pt x="542" y="69"/>
                </a:cubicBezTo>
                <a:cubicBezTo>
                  <a:pt x="545" y="79"/>
                  <a:pt x="547" y="88"/>
                  <a:pt x="557" y="94"/>
                </a:cubicBezTo>
                <a:cubicBezTo>
                  <a:pt x="582" y="113"/>
                  <a:pt x="592" y="108"/>
                  <a:pt x="621" y="95"/>
                </a:cubicBezTo>
                <a:cubicBezTo>
                  <a:pt x="624" y="93"/>
                  <a:pt x="624" y="93"/>
                  <a:pt x="624" y="93"/>
                </a:cubicBezTo>
                <a:cubicBezTo>
                  <a:pt x="657" y="78"/>
                  <a:pt x="707" y="98"/>
                  <a:pt x="778" y="155"/>
                </a:cubicBezTo>
                <a:cubicBezTo>
                  <a:pt x="791" y="165"/>
                  <a:pt x="808" y="170"/>
                  <a:pt x="830" y="170"/>
                </a:cubicBezTo>
                <a:cubicBezTo>
                  <a:pt x="861" y="170"/>
                  <a:pt x="894" y="160"/>
                  <a:pt x="919" y="153"/>
                </a:cubicBezTo>
                <a:cubicBezTo>
                  <a:pt x="921" y="152"/>
                  <a:pt x="921" y="152"/>
                  <a:pt x="921" y="152"/>
                </a:cubicBezTo>
                <a:cubicBezTo>
                  <a:pt x="937" y="148"/>
                  <a:pt x="952" y="137"/>
                  <a:pt x="966" y="127"/>
                </a:cubicBezTo>
                <a:cubicBezTo>
                  <a:pt x="972" y="123"/>
                  <a:pt x="978" y="119"/>
                  <a:pt x="984" y="115"/>
                </a:cubicBezTo>
                <a:cubicBezTo>
                  <a:pt x="991" y="110"/>
                  <a:pt x="1003" y="114"/>
                  <a:pt x="1019" y="120"/>
                </a:cubicBezTo>
                <a:cubicBezTo>
                  <a:pt x="1031" y="125"/>
                  <a:pt x="1047" y="130"/>
                  <a:pt x="1055" y="128"/>
                </a:cubicBezTo>
                <a:cubicBezTo>
                  <a:pt x="1080" y="118"/>
                  <a:pt x="1080" y="118"/>
                  <a:pt x="1080" y="118"/>
                </a:cubicBezTo>
                <a:cubicBezTo>
                  <a:pt x="1066" y="141"/>
                  <a:pt x="1066" y="141"/>
                  <a:pt x="1066" y="141"/>
                </a:cubicBezTo>
                <a:cubicBezTo>
                  <a:pt x="1047" y="171"/>
                  <a:pt x="1039" y="183"/>
                  <a:pt x="1037" y="217"/>
                </a:cubicBezTo>
                <a:cubicBezTo>
                  <a:pt x="1035" y="252"/>
                  <a:pt x="1035" y="254"/>
                  <a:pt x="1064" y="257"/>
                </a:cubicBezTo>
                <a:cubicBezTo>
                  <a:pt x="1064" y="257"/>
                  <a:pt x="1064" y="257"/>
                  <a:pt x="1064" y="257"/>
                </a:cubicBezTo>
                <a:cubicBezTo>
                  <a:pt x="1072" y="257"/>
                  <a:pt x="1086" y="251"/>
                  <a:pt x="1097" y="246"/>
                </a:cubicBezTo>
                <a:cubicBezTo>
                  <a:pt x="1110" y="239"/>
                  <a:pt x="1119" y="236"/>
                  <a:pt x="1125" y="236"/>
                </a:cubicBezTo>
                <a:cubicBezTo>
                  <a:pt x="1130" y="236"/>
                  <a:pt x="1133" y="238"/>
                  <a:pt x="1135" y="240"/>
                </a:cubicBezTo>
                <a:cubicBezTo>
                  <a:pt x="1137" y="242"/>
                  <a:pt x="1140" y="244"/>
                  <a:pt x="1143" y="247"/>
                </a:cubicBezTo>
                <a:cubicBezTo>
                  <a:pt x="1154" y="256"/>
                  <a:pt x="1167" y="268"/>
                  <a:pt x="1168" y="283"/>
                </a:cubicBezTo>
                <a:cubicBezTo>
                  <a:pt x="1169" y="295"/>
                  <a:pt x="1170" y="301"/>
                  <a:pt x="1178" y="308"/>
                </a:cubicBezTo>
                <a:cubicBezTo>
                  <a:pt x="1193" y="322"/>
                  <a:pt x="1193" y="322"/>
                  <a:pt x="1193" y="322"/>
                </a:cubicBezTo>
                <a:cubicBezTo>
                  <a:pt x="1172" y="324"/>
                  <a:pt x="1172" y="324"/>
                  <a:pt x="1172" y="324"/>
                </a:cubicBezTo>
                <a:cubicBezTo>
                  <a:pt x="1169" y="324"/>
                  <a:pt x="1166" y="324"/>
                  <a:pt x="1161" y="324"/>
                </a:cubicBezTo>
                <a:cubicBezTo>
                  <a:pt x="1147" y="324"/>
                  <a:pt x="1147" y="324"/>
                  <a:pt x="1147" y="324"/>
                </a:cubicBezTo>
                <a:cubicBezTo>
                  <a:pt x="1142" y="324"/>
                  <a:pt x="1135" y="324"/>
                  <a:pt x="1129" y="324"/>
                </a:cubicBezTo>
                <a:cubicBezTo>
                  <a:pt x="1091" y="324"/>
                  <a:pt x="1082" y="328"/>
                  <a:pt x="1079" y="331"/>
                </a:cubicBezTo>
                <a:cubicBezTo>
                  <a:pt x="1075" y="335"/>
                  <a:pt x="1070" y="341"/>
                  <a:pt x="1066" y="346"/>
                </a:cubicBezTo>
                <a:cubicBezTo>
                  <a:pt x="1057" y="357"/>
                  <a:pt x="1047" y="368"/>
                  <a:pt x="1035" y="376"/>
                </a:cubicBezTo>
                <a:cubicBezTo>
                  <a:pt x="1029" y="380"/>
                  <a:pt x="1022" y="381"/>
                  <a:pt x="1016" y="383"/>
                </a:cubicBezTo>
                <a:cubicBezTo>
                  <a:pt x="1011" y="384"/>
                  <a:pt x="1007" y="385"/>
                  <a:pt x="1004" y="387"/>
                </a:cubicBezTo>
                <a:cubicBezTo>
                  <a:pt x="1000" y="389"/>
                  <a:pt x="997" y="393"/>
                  <a:pt x="992" y="398"/>
                </a:cubicBezTo>
                <a:cubicBezTo>
                  <a:pt x="978" y="413"/>
                  <a:pt x="967" y="424"/>
                  <a:pt x="956" y="426"/>
                </a:cubicBezTo>
                <a:cubicBezTo>
                  <a:pt x="951" y="426"/>
                  <a:pt x="951" y="426"/>
                  <a:pt x="951" y="426"/>
                </a:cubicBezTo>
                <a:cubicBezTo>
                  <a:pt x="943" y="426"/>
                  <a:pt x="935" y="421"/>
                  <a:pt x="927" y="416"/>
                </a:cubicBezTo>
                <a:cubicBezTo>
                  <a:pt x="922" y="413"/>
                  <a:pt x="915" y="409"/>
                  <a:pt x="912" y="409"/>
                </a:cubicBezTo>
                <a:cubicBezTo>
                  <a:pt x="903" y="411"/>
                  <a:pt x="898" y="416"/>
                  <a:pt x="895" y="422"/>
                </a:cubicBezTo>
                <a:cubicBezTo>
                  <a:pt x="891" y="432"/>
                  <a:pt x="894" y="446"/>
                  <a:pt x="901" y="458"/>
                </a:cubicBezTo>
                <a:cubicBezTo>
                  <a:pt x="903" y="461"/>
                  <a:pt x="903" y="461"/>
                  <a:pt x="903" y="461"/>
                </a:cubicBezTo>
                <a:cubicBezTo>
                  <a:pt x="903" y="467"/>
                  <a:pt x="903" y="467"/>
                  <a:pt x="903" y="467"/>
                </a:cubicBezTo>
                <a:cubicBezTo>
                  <a:pt x="898" y="484"/>
                  <a:pt x="842" y="529"/>
                  <a:pt x="832" y="535"/>
                </a:cubicBezTo>
                <a:cubicBezTo>
                  <a:pt x="815" y="543"/>
                  <a:pt x="800" y="544"/>
                  <a:pt x="788" y="544"/>
                </a:cubicBezTo>
                <a:cubicBezTo>
                  <a:pt x="783" y="544"/>
                  <a:pt x="778" y="544"/>
                  <a:pt x="772" y="544"/>
                </a:cubicBezTo>
                <a:cubicBezTo>
                  <a:pt x="761" y="543"/>
                  <a:pt x="749" y="543"/>
                  <a:pt x="740" y="545"/>
                </a:cubicBezTo>
                <a:cubicBezTo>
                  <a:pt x="718" y="548"/>
                  <a:pt x="696" y="559"/>
                  <a:pt x="673" y="569"/>
                </a:cubicBezTo>
                <a:cubicBezTo>
                  <a:pt x="663" y="574"/>
                  <a:pt x="652" y="579"/>
                  <a:pt x="641" y="583"/>
                </a:cubicBezTo>
                <a:cubicBezTo>
                  <a:pt x="638" y="584"/>
                  <a:pt x="635" y="584"/>
                  <a:pt x="631" y="584"/>
                </a:cubicBezTo>
                <a:close/>
                <a:moveTo>
                  <a:pt x="475" y="507"/>
                </a:moveTo>
                <a:cubicBezTo>
                  <a:pt x="495" y="507"/>
                  <a:pt x="510" y="516"/>
                  <a:pt x="524" y="525"/>
                </a:cubicBezTo>
                <a:cubicBezTo>
                  <a:pt x="534" y="530"/>
                  <a:pt x="542" y="536"/>
                  <a:pt x="552" y="539"/>
                </a:cubicBezTo>
                <a:cubicBezTo>
                  <a:pt x="558" y="541"/>
                  <a:pt x="565" y="544"/>
                  <a:pt x="574" y="547"/>
                </a:cubicBezTo>
                <a:cubicBezTo>
                  <a:pt x="592" y="555"/>
                  <a:pt x="618" y="566"/>
                  <a:pt x="631" y="566"/>
                </a:cubicBezTo>
                <a:cubicBezTo>
                  <a:pt x="633" y="566"/>
                  <a:pt x="634" y="566"/>
                  <a:pt x="635" y="565"/>
                </a:cubicBezTo>
                <a:cubicBezTo>
                  <a:pt x="644" y="562"/>
                  <a:pt x="655" y="557"/>
                  <a:pt x="666" y="552"/>
                </a:cubicBezTo>
                <a:cubicBezTo>
                  <a:pt x="689" y="541"/>
                  <a:pt x="713" y="531"/>
                  <a:pt x="737" y="527"/>
                </a:cubicBezTo>
                <a:cubicBezTo>
                  <a:pt x="747" y="525"/>
                  <a:pt x="760" y="525"/>
                  <a:pt x="773" y="525"/>
                </a:cubicBezTo>
                <a:cubicBezTo>
                  <a:pt x="789" y="526"/>
                  <a:pt x="804" y="528"/>
                  <a:pt x="823" y="518"/>
                </a:cubicBezTo>
                <a:cubicBezTo>
                  <a:pt x="834" y="513"/>
                  <a:pt x="876" y="477"/>
                  <a:pt x="884" y="465"/>
                </a:cubicBezTo>
                <a:cubicBezTo>
                  <a:pt x="875" y="449"/>
                  <a:pt x="873" y="430"/>
                  <a:pt x="878" y="416"/>
                </a:cubicBezTo>
                <a:cubicBezTo>
                  <a:pt x="881" y="407"/>
                  <a:pt x="889" y="396"/>
                  <a:pt x="907" y="391"/>
                </a:cubicBezTo>
                <a:cubicBezTo>
                  <a:pt x="916" y="389"/>
                  <a:pt x="927" y="395"/>
                  <a:pt x="937" y="400"/>
                </a:cubicBezTo>
                <a:cubicBezTo>
                  <a:pt x="942" y="404"/>
                  <a:pt x="948" y="408"/>
                  <a:pt x="951" y="408"/>
                </a:cubicBezTo>
                <a:cubicBezTo>
                  <a:pt x="958" y="407"/>
                  <a:pt x="972" y="393"/>
                  <a:pt x="979" y="385"/>
                </a:cubicBezTo>
                <a:cubicBezTo>
                  <a:pt x="984" y="380"/>
                  <a:pt x="988" y="376"/>
                  <a:pt x="992" y="373"/>
                </a:cubicBezTo>
                <a:cubicBezTo>
                  <a:pt x="998" y="367"/>
                  <a:pt x="1006" y="366"/>
                  <a:pt x="1013" y="365"/>
                </a:cubicBezTo>
                <a:cubicBezTo>
                  <a:pt x="1018" y="364"/>
                  <a:pt x="1022" y="363"/>
                  <a:pt x="1025" y="361"/>
                </a:cubicBezTo>
                <a:cubicBezTo>
                  <a:pt x="1034" y="354"/>
                  <a:pt x="1043" y="344"/>
                  <a:pt x="1052" y="334"/>
                </a:cubicBezTo>
                <a:cubicBezTo>
                  <a:pt x="1057" y="328"/>
                  <a:pt x="1061" y="323"/>
                  <a:pt x="1066" y="318"/>
                </a:cubicBezTo>
                <a:cubicBezTo>
                  <a:pt x="1074" y="309"/>
                  <a:pt x="1093" y="305"/>
                  <a:pt x="1129" y="305"/>
                </a:cubicBezTo>
                <a:cubicBezTo>
                  <a:pt x="1136" y="305"/>
                  <a:pt x="1142" y="305"/>
                  <a:pt x="1148" y="305"/>
                </a:cubicBezTo>
                <a:cubicBezTo>
                  <a:pt x="1154" y="306"/>
                  <a:pt x="1154" y="306"/>
                  <a:pt x="1154" y="306"/>
                </a:cubicBezTo>
                <a:cubicBezTo>
                  <a:pt x="1151" y="299"/>
                  <a:pt x="1150" y="292"/>
                  <a:pt x="1150" y="284"/>
                </a:cubicBezTo>
                <a:cubicBezTo>
                  <a:pt x="1149" y="277"/>
                  <a:pt x="1138" y="268"/>
                  <a:pt x="1130" y="261"/>
                </a:cubicBezTo>
                <a:cubicBezTo>
                  <a:pt x="1128" y="258"/>
                  <a:pt x="1126" y="256"/>
                  <a:pt x="1124" y="254"/>
                </a:cubicBezTo>
                <a:cubicBezTo>
                  <a:pt x="1119" y="255"/>
                  <a:pt x="1111" y="259"/>
                  <a:pt x="1105" y="262"/>
                </a:cubicBezTo>
                <a:cubicBezTo>
                  <a:pt x="1091" y="269"/>
                  <a:pt x="1076" y="275"/>
                  <a:pt x="1065" y="275"/>
                </a:cubicBezTo>
                <a:cubicBezTo>
                  <a:pt x="1062" y="275"/>
                  <a:pt x="1062" y="275"/>
                  <a:pt x="1062" y="275"/>
                </a:cubicBezTo>
                <a:cubicBezTo>
                  <a:pt x="1017" y="270"/>
                  <a:pt x="1016" y="254"/>
                  <a:pt x="1019" y="216"/>
                </a:cubicBezTo>
                <a:cubicBezTo>
                  <a:pt x="1021" y="184"/>
                  <a:pt x="1028" y="168"/>
                  <a:pt x="1041" y="146"/>
                </a:cubicBezTo>
                <a:cubicBezTo>
                  <a:pt x="1031" y="145"/>
                  <a:pt x="1021" y="141"/>
                  <a:pt x="1012" y="137"/>
                </a:cubicBezTo>
                <a:cubicBezTo>
                  <a:pt x="1005" y="134"/>
                  <a:pt x="997" y="131"/>
                  <a:pt x="993" y="131"/>
                </a:cubicBezTo>
                <a:cubicBezTo>
                  <a:pt x="988" y="134"/>
                  <a:pt x="982" y="138"/>
                  <a:pt x="977" y="142"/>
                </a:cubicBezTo>
                <a:cubicBezTo>
                  <a:pt x="961" y="153"/>
                  <a:pt x="945" y="165"/>
                  <a:pt x="926" y="170"/>
                </a:cubicBezTo>
                <a:cubicBezTo>
                  <a:pt x="924" y="171"/>
                  <a:pt x="924" y="171"/>
                  <a:pt x="924" y="171"/>
                </a:cubicBezTo>
                <a:cubicBezTo>
                  <a:pt x="899" y="178"/>
                  <a:pt x="863" y="189"/>
                  <a:pt x="830" y="189"/>
                </a:cubicBezTo>
                <a:cubicBezTo>
                  <a:pt x="804" y="189"/>
                  <a:pt x="783" y="182"/>
                  <a:pt x="767" y="170"/>
                </a:cubicBezTo>
                <a:cubicBezTo>
                  <a:pt x="704" y="119"/>
                  <a:pt x="657" y="98"/>
                  <a:pt x="632" y="110"/>
                </a:cubicBezTo>
                <a:cubicBezTo>
                  <a:pt x="629" y="111"/>
                  <a:pt x="629" y="111"/>
                  <a:pt x="629" y="111"/>
                </a:cubicBezTo>
                <a:cubicBezTo>
                  <a:pt x="596" y="126"/>
                  <a:pt x="578" y="132"/>
                  <a:pt x="546" y="109"/>
                </a:cubicBezTo>
                <a:cubicBezTo>
                  <a:pt x="531" y="98"/>
                  <a:pt x="528" y="85"/>
                  <a:pt x="524" y="73"/>
                </a:cubicBezTo>
                <a:cubicBezTo>
                  <a:pt x="522" y="61"/>
                  <a:pt x="519" y="53"/>
                  <a:pt x="507" y="49"/>
                </a:cubicBezTo>
                <a:cubicBezTo>
                  <a:pt x="504" y="47"/>
                  <a:pt x="498" y="45"/>
                  <a:pt x="492" y="42"/>
                </a:cubicBezTo>
                <a:cubicBezTo>
                  <a:pt x="476" y="34"/>
                  <a:pt x="444" y="18"/>
                  <a:pt x="432" y="18"/>
                </a:cubicBezTo>
                <a:cubicBezTo>
                  <a:pt x="427" y="23"/>
                  <a:pt x="421" y="27"/>
                  <a:pt x="416" y="31"/>
                </a:cubicBezTo>
                <a:cubicBezTo>
                  <a:pt x="396" y="46"/>
                  <a:pt x="389" y="51"/>
                  <a:pt x="395" y="76"/>
                </a:cubicBezTo>
                <a:cubicBezTo>
                  <a:pt x="400" y="100"/>
                  <a:pt x="398" y="117"/>
                  <a:pt x="389" y="128"/>
                </a:cubicBezTo>
                <a:cubicBezTo>
                  <a:pt x="377" y="142"/>
                  <a:pt x="358" y="143"/>
                  <a:pt x="340" y="143"/>
                </a:cubicBezTo>
                <a:cubicBezTo>
                  <a:pt x="333" y="143"/>
                  <a:pt x="324" y="143"/>
                  <a:pt x="315" y="143"/>
                </a:cubicBezTo>
                <a:cubicBezTo>
                  <a:pt x="306" y="142"/>
                  <a:pt x="296" y="142"/>
                  <a:pt x="287" y="142"/>
                </a:cubicBezTo>
                <a:cubicBezTo>
                  <a:pt x="270" y="142"/>
                  <a:pt x="261" y="133"/>
                  <a:pt x="254" y="126"/>
                </a:cubicBezTo>
                <a:cubicBezTo>
                  <a:pt x="249" y="121"/>
                  <a:pt x="244" y="117"/>
                  <a:pt x="237" y="116"/>
                </a:cubicBezTo>
                <a:cubicBezTo>
                  <a:pt x="231" y="116"/>
                  <a:pt x="222" y="114"/>
                  <a:pt x="213" y="113"/>
                </a:cubicBezTo>
                <a:cubicBezTo>
                  <a:pt x="194" y="109"/>
                  <a:pt x="169" y="105"/>
                  <a:pt x="157" y="109"/>
                </a:cubicBezTo>
                <a:cubicBezTo>
                  <a:pt x="121" y="122"/>
                  <a:pt x="45" y="148"/>
                  <a:pt x="20" y="193"/>
                </a:cubicBezTo>
                <a:cubicBezTo>
                  <a:pt x="26" y="214"/>
                  <a:pt x="43" y="238"/>
                  <a:pt x="61" y="241"/>
                </a:cubicBezTo>
                <a:cubicBezTo>
                  <a:pt x="104" y="249"/>
                  <a:pt x="110" y="263"/>
                  <a:pt x="121" y="297"/>
                </a:cubicBezTo>
                <a:cubicBezTo>
                  <a:pt x="122" y="303"/>
                  <a:pt x="124" y="308"/>
                  <a:pt x="127" y="315"/>
                </a:cubicBezTo>
                <a:cubicBezTo>
                  <a:pt x="129" y="321"/>
                  <a:pt x="129" y="335"/>
                  <a:pt x="128" y="366"/>
                </a:cubicBezTo>
                <a:cubicBezTo>
                  <a:pt x="128" y="372"/>
                  <a:pt x="128" y="377"/>
                  <a:pt x="128" y="381"/>
                </a:cubicBezTo>
                <a:cubicBezTo>
                  <a:pt x="138" y="384"/>
                  <a:pt x="149" y="385"/>
                  <a:pt x="161" y="387"/>
                </a:cubicBezTo>
                <a:cubicBezTo>
                  <a:pt x="179" y="390"/>
                  <a:pt x="197" y="393"/>
                  <a:pt x="212" y="399"/>
                </a:cubicBezTo>
                <a:cubicBezTo>
                  <a:pt x="219" y="402"/>
                  <a:pt x="226" y="405"/>
                  <a:pt x="234" y="407"/>
                </a:cubicBezTo>
                <a:cubicBezTo>
                  <a:pt x="258" y="416"/>
                  <a:pt x="286" y="426"/>
                  <a:pt x="300" y="447"/>
                </a:cubicBezTo>
                <a:cubicBezTo>
                  <a:pt x="304" y="454"/>
                  <a:pt x="304" y="454"/>
                  <a:pt x="304" y="454"/>
                </a:cubicBezTo>
                <a:cubicBezTo>
                  <a:pt x="333" y="502"/>
                  <a:pt x="345" y="512"/>
                  <a:pt x="351" y="512"/>
                </a:cubicBezTo>
                <a:cubicBezTo>
                  <a:pt x="392" y="510"/>
                  <a:pt x="432" y="508"/>
                  <a:pt x="473" y="507"/>
                </a:cubicBezTo>
                <a:lnTo>
                  <a:pt x="475" y="5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7" name="Freeform 680"/>
          <p:cNvSpPr>
            <a:spLocks/>
          </p:cNvSpPr>
          <p:nvPr/>
        </p:nvSpPr>
        <p:spPr bwMode="auto">
          <a:xfrm>
            <a:off x="4737819" y="2851152"/>
            <a:ext cx="109537" cy="73025"/>
          </a:xfrm>
          <a:custGeom>
            <a:avLst/>
            <a:gdLst>
              <a:gd name="T0" fmla="*/ 193 w 229"/>
              <a:gd name="T1" fmla="*/ 154 h 154"/>
              <a:gd name="T2" fmla="*/ 184 w 229"/>
              <a:gd name="T3" fmla="*/ 93 h 154"/>
              <a:gd name="T4" fmla="*/ 206 w 229"/>
              <a:gd name="T5" fmla="*/ 52 h 154"/>
              <a:gd name="T6" fmla="*/ 209 w 229"/>
              <a:gd name="T7" fmla="*/ 0 h 154"/>
              <a:gd name="T8" fmla="*/ 120 w 229"/>
              <a:gd name="T9" fmla="*/ 8 h 154"/>
              <a:gd name="T10" fmla="*/ 51 w 229"/>
              <a:gd name="T11" fmla="*/ 73 h 154"/>
              <a:gd name="T12" fmla="*/ 80 w 229"/>
              <a:gd name="T13" fmla="*/ 98 h 154"/>
              <a:gd name="T14" fmla="*/ 76 w 229"/>
              <a:gd name="T15" fmla="*/ 134 h 154"/>
              <a:gd name="T16" fmla="*/ 193 w 229"/>
              <a:gd name="T17" fmla="*/ 154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" h="154">
                <a:moveTo>
                  <a:pt x="193" y="154"/>
                </a:moveTo>
                <a:cubicBezTo>
                  <a:pt x="209" y="124"/>
                  <a:pt x="191" y="121"/>
                  <a:pt x="184" y="93"/>
                </a:cubicBezTo>
                <a:cubicBezTo>
                  <a:pt x="172" y="45"/>
                  <a:pt x="184" y="78"/>
                  <a:pt x="206" y="52"/>
                </a:cubicBezTo>
                <a:cubicBezTo>
                  <a:pt x="219" y="36"/>
                  <a:pt x="229" y="14"/>
                  <a:pt x="209" y="0"/>
                </a:cubicBezTo>
                <a:cubicBezTo>
                  <a:pt x="215" y="50"/>
                  <a:pt x="145" y="4"/>
                  <a:pt x="120" y="8"/>
                </a:cubicBezTo>
                <a:cubicBezTo>
                  <a:pt x="103" y="10"/>
                  <a:pt x="0" y="56"/>
                  <a:pt x="51" y="73"/>
                </a:cubicBezTo>
                <a:cubicBezTo>
                  <a:pt x="29" y="92"/>
                  <a:pt x="58" y="105"/>
                  <a:pt x="80" y="98"/>
                </a:cubicBezTo>
                <a:cubicBezTo>
                  <a:pt x="78" y="110"/>
                  <a:pt x="77" y="122"/>
                  <a:pt x="76" y="134"/>
                </a:cubicBezTo>
                <a:cubicBezTo>
                  <a:pt x="129" y="118"/>
                  <a:pt x="145" y="151"/>
                  <a:pt x="193" y="154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8" name="Freeform 681"/>
          <p:cNvSpPr>
            <a:spLocks noEditPoints="1"/>
          </p:cNvSpPr>
          <p:nvPr/>
        </p:nvSpPr>
        <p:spPr bwMode="auto">
          <a:xfrm>
            <a:off x="4752105" y="2841625"/>
            <a:ext cx="95251" cy="87312"/>
          </a:xfrm>
          <a:custGeom>
            <a:avLst/>
            <a:gdLst>
              <a:gd name="T0" fmla="*/ 171 w 204"/>
              <a:gd name="T1" fmla="*/ 184 h 184"/>
              <a:gd name="T2" fmla="*/ 165 w 204"/>
              <a:gd name="T3" fmla="*/ 184 h 184"/>
              <a:gd name="T4" fmla="*/ 115 w 204"/>
              <a:gd name="T5" fmla="*/ 169 h 184"/>
              <a:gd name="T6" fmla="*/ 51 w 204"/>
              <a:gd name="T7" fmla="*/ 163 h 184"/>
              <a:gd name="T8" fmla="*/ 38 w 204"/>
              <a:gd name="T9" fmla="*/ 166 h 184"/>
              <a:gd name="T10" fmla="*/ 40 w 204"/>
              <a:gd name="T11" fmla="*/ 153 h 184"/>
              <a:gd name="T12" fmla="*/ 42 w 204"/>
              <a:gd name="T13" fmla="*/ 129 h 184"/>
              <a:gd name="T14" fmla="*/ 8 w 204"/>
              <a:gd name="T15" fmla="*/ 113 h 184"/>
              <a:gd name="T16" fmla="*/ 10 w 204"/>
              <a:gd name="T17" fmla="*/ 96 h 184"/>
              <a:gd name="T18" fmla="*/ 1 w 204"/>
              <a:gd name="T19" fmla="*/ 78 h 184"/>
              <a:gd name="T20" fmla="*/ 92 w 204"/>
              <a:gd name="T21" fmla="*/ 18 h 184"/>
              <a:gd name="T22" fmla="*/ 130 w 204"/>
              <a:gd name="T23" fmla="*/ 26 h 184"/>
              <a:gd name="T24" fmla="*/ 165 w 204"/>
              <a:gd name="T25" fmla="*/ 34 h 184"/>
              <a:gd name="T26" fmla="*/ 172 w 204"/>
              <a:gd name="T27" fmla="*/ 33 h 184"/>
              <a:gd name="T28" fmla="*/ 173 w 204"/>
              <a:gd name="T29" fmla="*/ 21 h 184"/>
              <a:gd name="T30" fmla="*/ 171 w 204"/>
              <a:gd name="T31" fmla="*/ 0 h 184"/>
              <a:gd name="T32" fmla="*/ 188 w 204"/>
              <a:gd name="T33" fmla="*/ 12 h 184"/>
              <a:gd name="T34" fmla="*/ 202 w 204"/>
              <a:gd name="T35" fmla="*/ 36 h 184"/>
              <a:gd name="T36" fmla="*/ 186 w 204"/>
              <a:gd name="T37" fmla="*/ 78 h 184"/>
              <a:gd name="T38" fmla="*/ 162 w 204"/>
              <a:gd name="T39" fmla="*/ 93 h 184"/>
              <a:gd name="T40" fmla="*/ 166 w 204"/>
              <a:gd name="T41" fmla="*/ 111 h 184"/>
              <a:gd name="T42" fmla="*/ 174 w 204"/>
              <a:gd name="T43" fmla="*/ 130 h 184"/>
              <a:gd name="T44" fmla="*/ 174 w 204"/>
              <a:gd name="T45" fmla="*/ 179 h 184"/>
              <a:gd name="T46" fmla="*/ 171 w 204"/>
              <a:gd name="T47" fmla="*/ 184 h 184"/>
              <a:gd name="T48" fmla="*/ 76 w 204"/>
              <a:gd name="T49" fmla="*/ 140 h 184"/>
              <a:gd name="T50" fmla="*/ 123 w 204"/>
              <a:gd name="T51" fmla="*/ 153 h 184"/>
              <a:gd name="T52" fmla="*/ 160 w 204"/>
              <a:gd name="T53" fmla="*/ 164 h 184"/>
              <a:gd name="T54" fmla="*/ 158 w 204"/>
              <a:gd name="T55" fmla="*/ 139 h 184"/>
              <a:gd name="T56" fmla="*/ 148 w 204"/>
              <a:gd name="T57" fmla="*/ 115 h 184"/>
              <a:gd name="T58" fmla="*/ 145 w 204"/>
              <a:gd name="T59" fmla="*/ 80 h 184"/>
              <a:gd name="T60" fmla="*/ 157 w 204"/>
              <a:gd name="T61" fmla="*/ 75 h 184"/>
              <a:gd name="T62" fmla="*/ 172 w 204"/>
              <a:gd name="T63" fmla="*/ 66 h 184"/>
              <a:gd name="T64" fmla="*/ 183 w 204"/>
              <a:gd name="T65" fmla="*/ 47 h 184"/>
              <a:gd name="T66" fmla="*/ 125 w 204"/>
              <a:gd name="T67" fmla="*/ 44 h 184"/>
              <a:gd name="T68" fmla="*/ 96 w 204"/>
              <a:gd name="T69" fmla="*/ 37 h 184"/>
              <a:gd name="T70" fmla="*/ 19 w 204"/>
              <a:gd name="T71" fmla="*/ 80 h 184"/>
              <a:gd name="T72" fmla="*/ 27 w 204"/>
              <a:gd name="T73" fmla="*/ 84 h 184"/>
              <a:gd name="T74" fmla="*/ 43 w 204"/>
              <a:gd name="T75" fmla="*/ 88 h 184"/>
              <a:gd name="T76" fmla="*/ 30 w 204"/>
              <a:gd name="T77" fmla="*/ 99 h 184"/>
              <a:gd name="T78" fmla="*/ 26 w 204"/>
              <a:gd name="T79" fmla="*/ 106 h 184"/>
              <a:gd name="T80" fmla="*/ 41 w 204"/>
              <a:gd name="T81" fmla="*/ 111 h 184"/>
              <a:gd name="T82" fmla="*/ 50 w 204"/>
              <a:gd name="T83" fmla="*/ 110 h 184"/>
              <a:gd name="T84" fmla="*/ 63 w 204"/>
              <a:gd name="T85" fmla="*/ 106 h 184"/>
              <a:gd name="T86" fmla="*/ 61 w 204"/>
              <a:gd name="T87" fmla="*/ 124 h 184"/>
              <a:gd name="T88" fmla="*/ 59 w 204"/>
              <a:gd name="T89" fmla="*/ 142 h 184"/>
              <a:gd name="T90" fmla="*/ 76 w 204"/>
              <a:gd name="T91" fmla="*/ 14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04" h="184">
                <a:moveTo>
                  <a:pt x="171" y="184"/>
                </a:moveTo>
                <a:cubicBezTo>
                  <a:pt x="165" y="184"/>
                  <a:pt x="165" y="184"/>
                  <a:pt x="165" y="184"/>
                </a:cubicBezTo>
                <a:cubicBezTo>
                  <a:pt x="144" y="182"/>
                  <a:pt x="129" y="175"/>
                  <a:pt x="115" y="169"/>
                </a:cubicBezTo>
                <a:cubicBezTo>
                  <a:pt x="95" y="161"/>
                  <a:pt x="78" y="155"/>
                  <a:pt x="51" y="163"/>
                </a:cubicBezTo>
                <a:cubicBezTo>
                  <a:pt x="38" y="166"/>
                  <a:pt x="38" y="166"/>
                  <a:pt x="38" y="166"/>
                </a:cubicBezTo>
                <a:cubicBezTo>
                  <a:pt x="40" y="153"/>
                  <a:pt x="40" y="153"/>
                  <a:pt x="40" y="153"/>
                </a:cubicBezTo>
                <a:cubicBezTo>
                  <a:pt x="40" y="145"/>
                  <a:pt x="41" y="137"/>
                  <a:pt x="42" y="129"/>
                </a:cubicBezTo>
                <a:cubicBezTo>
                  <a:pt x="26" y="130"/>
                  <a:pt x="12" y="123"/>
                  <a:pt x="8" y="113"/>
                </a:cubicBezTo>
                <a:cubicBezTo>
                  <a:pt x="7" y="109"/>
                  <a:pt x="6" y="103"/>
                  <a:pt x="10" y="96"/>
                </a:cubicBezTo>
                <a:cubicBezTo>
                  <a:pt x="2" y="90"/>
                  <a:pt x="0" y="84"/>
                  <a:pt x="1" y="78"/>
                </a:cubicBezTo>
                <a:cubicBezTo>
                  <a:pt x="3" y="50"/>
                  <a:pt x="78" y="20"/>
                  <a:pt x="92" y="18"/>
                </a:cubicBezTo>
                <a:cubicBezTo>
                  <a:pt x="101" y="17"/>
                  <a:pt x="115" y="21"/>
                  <a:pt x="130" y="26"/>
                </a:cubicBezTo>
                <a:cubicBezTo>
                  <a:pt x="143" y="30"/>
                  <a:pt x="156" y="34"/>
                  <a:pt x="165" y="34"/>
                </a:cubicBezTo>
                <a:cubicBezTo>
                  <a:pt x="167" y="34"/>
                  <a:pt x="171" y="34"/>
                  <a:pt x="172" y="33"/>
                </a:cubicBezTo>
                <a:cubicBezTo>
                  <a:pt x="173" y="32"/>
                  <a:pt x="174" y="29"/>
                  <a:pt x="173" y="21"/>
                </a:cubicBezTo>
                <a:cubicBezTo>
                  <a:pt x="171" y="0"/>
                  <a:pt x="171" y="0"/>
                  <a:pt x="171" y="0"/>
                </a:cubicBezTo>
                <a:cubicBezTo>
                  <a:pt x="188" y="12"/>
                  <a:pt x="188" y="12"/>
                  <a:pt x="188" y="12"/>
                </a:cubicBezTo>
                <a:cubicBezTo>
                  <a:pt x="196" y="19"/>
                  <a:pt x="201" y="27"/>
                  <a:pt x="202" y="36"/>
                </a:cubicBezTo>
                <a:cubicBezTo>
                  <a:pt x="204" y="54"/>
                  <a:pt x="193" y="70"/>
                  <a:pt x="186" y="78"/>
                </a:cubicBezTo>
                <a:cubicBezTo>
                  <a:pt x="176" y="89"/>
                  <a:pt x="168" y="92"/>
                  <a:pt x="162" y="93"/>
                </a:cubicBezTo>
                <a:cubicBezTo>
                  <a:pt x="163" y="98"/>
                  <a:pt x="165" y="107"/>
                  <a:pt x="166" y="111"/>
                </a:cubicBezTo>
                <a:cubicBezTo>
                  <a:pt x="168" y="119"/>
                  <a:pt x="171" y="124"/>
                  <a:pt x="174" y="130"/>
                </a:cubicBezTo>
                <a:cubicBezTo>
                  <a:pt x="180" y="142"/>
                  <a:pt x="187" y="154"/>
                  <a:pt x="174" y="179"/>
                </a:cubicBezTo>
                <a:lnTo>
                  <a:pt x="171" y="184"/>
                </a:lnTo>
                <a:close/>
                <a:moveTo>
                  <a:pt x="76" y="140"/>
                </a:moveTo>
                <a:cubicBezTo>
                  <a:pt x="95" y="140"/>
                  <a:pt x="109" y="146"/>
                  <a:pt x="123" y="153"/>
                </a:cubicBezTo>
                <a:cubicBezTo>
                  <a:pt x="134" y="157"/>
                  <a:pt x="146" y="163"/>
                  <a:pt x="160" y="164"/>
                </a:cubicBezTo>
                <a:cubicBezTo>
                  <a:pt x="165" y="153"/>
                  <a:pt x="162" y="148"/>
                  <a:pt x="158" y="139"/>
                </a:cubicBezTo>
                <a:cubicBezTo>
                  <a:pt x="154" y="133"/>
                  <a:pt x="150" y="125"/>
                  <a:pt x="148" y="115"/>
                </a:cubicBezTo>
                <a:cubicBezTo>
                  <a:pt x="143" y="93"/>
                  <a:pt x="141" y="86"/>
                  <a:pt x="145" y="80"/>
                </a:cubicBezTo>
                <a:cubicBezTo>
                  <a:pt x="149" y="75"/>
                  <a:pt x="154" y="75"/>
                  <a:pt x="157" y="75"/>
                </a:cubicBezTo>
                <a:cubicBezTo>
                  <a:pt x="161" y="74"/>
                  <a:pt x="165" y="74"/>
                  <a:pt x="172" y="66"/>
                </a:cubicBezTo>
                <a:cubicBezTo>
                  <a:pt x="177" y="60"/>
                  <a:pt x="181" y="53"/>
                  <a:pt x="183" y="47"/>
                </a:cubicBezTo>
                <a:cubicBezTo>
                  <a:pt x="171" y="57"/>
                  <a:pt x="147" y="51"/>
                  <a:pt x="125" y="44"/>
                </a:cubicBezTo>
                <a:cubicBezTo>
                  <a:pt x="114" y="40"/>
                  <a:pt x="102" y="37"/>
                  <a:pt x="96" y="37"/>
                </a:cubicBezTo>
                <a:cubicBezTo>
                  <a:pt x="77" y="39"/>
                  <a:pt x="20" y="69"/>
                  <a:pt x="19" y="80"/>
                </a:cubicBezTo>
                <a:cubicBezTo>
                  <a:pt x="19" y="80"/>
                  <a:pt x="20" y="81"/>
                  <a:pt x="27" y="84"/>
                </a:cubicBezTo>
                <a:cubicBezTo>
                  <a:pt x="43" y="88"/>
                  <a:pt x="43" y="88"/>
                  <a:pt x="43" y="88"/>
                </a:cubicBezTo>
                <a:cubicBezTo>
                  <a:pt x="30" y="99"/>
                  <a:pt x="30" y="99"/>
                  <a:pt x="30" y="99"/>
                </a:cubicBezTo>
                <a:cubicBezTo>
                  <a:pt x="26" y="103"/>
                  <a:pt x="25" y="106"/>
                  <a:pt x="26" y="106"/>
                </a:cubicBezTo>
                <a:cubicBezTo>
                  <a:pt x="26" y="108"/>
                  <a:pt x="31" y="111"/>
                  <a:pt x="41" y="111"/>
                </a:cubicBezTo>
                <a:cubicBezTo>
                  <a:pt x="44" y="111"/>
                  <a:pt x="47" y="111"/>
                  <a:pt x="50" y="110"/>
                </a:cubicBezTo>
                <a:cubicBezTo>
                  <a:pt x="63" y="106"/>
                  <a:pt x="63" y="106"/>
                  <a:pt x="63" y="106"/>
                </a:cubicBezTo>
                <a:cubicBezTo>
                  <a:pt x="61" y="124"/>
                  <a:pt x="61" y="124"/>
                  <a:pt x="61" y="124"/>
                </a:cubicBezTo>
                <a:cubicBezTo>
                  <a:pt x="60" y="130"/>
                  <a:pt x="60" y="136"/>
                  <a:pt x="59" y="142"/>
                </a:cubicBezTo>
                <a:cubicBezTo>
                  <a:pt x="65" y="141"/>
                  <a:pt x="71" y="140"/>
                  <a:pt x="76" y="1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39" name="Freeform 682"/>
          <p:cNvSpPr>
            <a:spLocks/>
          </p:cNvSpPr>
          <p:nvPr/>
        </p:nvSpPr>
        <p:spPr bwMode="auto">
          <a:xfrm>
            <a:off x="4714006" y="2909889"/>
            <a:ext cx="136525" cy="88900"/>
          </a:xfrm>
          <a:custGeom>
            <a:avLst/>
            <a:gdLst>
              <a:gd name="T0" fmla="*/ 0 w 286"/>
              <a:gd name="T1" fmla="*/ 146 h 188"/>
              <a:gd name="T2" fmla="*/ 33 w 286"/>
              <a:gd name="T3" fmla="*/ 55 h 188"/>
              <a:gd name="T4" fmla="*/ 73 w 286"/>
              <a:gd name="T5" fmla="*/ 65 h 188"/>
              <a:gd name="T6" fmla="*/ 115 w 286"/>
              <a:gd name="T7" fmla="*/ 96 h 188"/>
              <a:gd name="T8" fmla="*/ 168 w 286"/>
              <a:gd name="T9" fmla="*/ 26 h 188"/>
              <a:gd name="T10" fmla="*/ 210 w 286"/>
              <a:gd name="T11" fmla="*/ 56 h 188"/>
              <a:gd name="T12" fmla="*/ 253 w 286"/>
              <a:gd name="T13" fmla="*/ 68 h 188"/>
              <a:gd name="T14" fmla="*/ 262 w 286"/>
              <a:gd name="T15" fmla="*/ 104 h 188"/>
              <a:gd name="T16" fmla="*/ 268 w 286"/>
              <a:gd name="T17" fmla="*/ 151 h 188"/>
              <a:gd name="T18" fmla="*/ 250 w 286"/>
              <a:gd name="T19" fmla="*/ 169 h 188"/>
              <a:gd name="T20" fmla="*/ 231 w 286"/>
              <a:gd name="T21" fmla="*/ 171 h 188"/>
              <a:gd name="T22" fmla="*/ 212 w 286"/>
              <a:gd name="T23" fmla="*/ 180 h 188"/>
              <a:gd name="T24" fmla="*/ 185 w 286"/>
              <a:gd name="T25" fmla="*/ 159 h 188"/>
              <a:gd name="T26" fmla="*/ 106 w 286"/>
              <a:gd name="T27" fmla="*/ 134 h 188"/>
              <a:gd name="T28" fmla="*/ 49 w 286"/>
              <a:gd name="T29" fmla="*/ 132 h 188"/>
              <a:gd name="T30" fmla="*/ 0 w 286"/>
              <a:gd name="T31" fmla="*/ 146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6" h="188">
                <a:moveTo>
                  <a:pt x="0" y="146"/>
                </a:moveTo>
                <a:cubicBezTo>
                  <a:pt x="2" y="121"/>
                  <a:pt x="7" y="68"/>
                  <a:pt x="33" y="55"/>
                </a:cubicBezTo>
                <a:cubicBezTo>
                  <a:pt x="59" y="42"/>
                  <a:pt x="56" y="40"/>
                  <a:pt x="73" y="65"/>
                </a:cubicBezTo>
                <a:cubicBezTo>
                  <a:pt x="78" y="73"/>
                  <a:pt x="99" y="105"/>
                  <a:pt x="115" y="96"/>
                </a:cubicBezTo>
                <a:cubicBezTo>
                  <a:pt x="139" y="83"/>
                  <a:pt x="108" y="0"/>
                  <a:pt x="168" y="26"/>
                </a:cubicBezTo>
                <a:cubicBezTo>
                  <a:pt x="185" y="33"/>
                  <a:pt x="197" y="50"/>
                  <a:pt x="210" y="56"/>
                </a:cubicBezTo>
                <a:cubicBezTo>
                  <a:pt x="230" y="64"/>
                  <a:pt x="236" y="45"/>
                  <a:pt x="253" y="68"/>
                </a:cubicBezTo>
                <a:cubicBezTo>
                  <a:pt x="257" y="72"/>
                  <a:pt x="262" y="100"/>
                  <a:pt x="262" y="104"/>
                </a:cubicBezTo>
                <a:cubicBezTo>
                  <a:pt x="265" y="114"/>
                  <a:pt x="286" y="148"/>
                  <a:pt x="268" y="151"/>
                </a:cubicBezTo>
                <a:cubicBezTo>
                  <a:pt x="259" y="153"/>
                  <a:pt x="256" y="161"/>
                  <a:pt x="250" y="169"/>
                </a:cubicBezTo>
                <a:cubicBezTo>
                  <a:pt x="241" y="180"/>
                  <a:pt x="241" y="167"/>
                  <a:pt x="231" y="171"/>
                </a:cubicBezTo>
                <a:cubicBezTo>
                  <a:pt x="218" y="174"/>
                  <a:pt x="228" y="188"/>
                  <a:pt x="212" y="180"/>
                </a:cubicBezTo>
                <a:cubicBezTo>
                  <a:pt x="202" y="175"/>
                  <a:pt x="194" y="167"/>
                  <a:pt x="185" y="159"/>
                </a:cubicBezTo>
                <a:cubicBezTo>
                  <a:pt x="158" y="135"/>
                  <a:pt x="141" y="134"/>
                  <a:pt x="106" y="134"/>
                </a:cubicBezTo>
                <a:cubicBezTo>
                  <a:pt x="89" y="134"/>
                  <a:pt x="66" y="127"/>
                  <a:pt x="49" y="132"/>
                </a:cubicBezTo>
                <a:cubicBezTo>
                  <a:pt x="29" y="136"/>
                  <a:pt x="16" y="159"/>
                  <a:pt x="0" y="146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0" name="Freeform 683"/>
          <p:cNvSpPr>
            <a:spLocks noEditPoints="1"/>
          </p:cNvSpPr>
          <p:nvPr/>
        </p:nvSpPr>
        <p:spPr bwMode="auto">
          <a:xfrm>
            <a:off x="4710831" y="2914651"/>
            <a:ext cx="139700" cy="85725"/>
          </a:xfrm>
          <a:custGeom>
            <a:avLst/>
            <a:gdLst>
              <a:gd name="T0" fmla="*/ 217 w 297"/>
              <a:gd name="T1" fmla="*/ 176 h 180"/>
              <a:gd name="T2" fmla="*/ 189 w 297"/>
              <a:gd name="T3" fmla="*/ 154 h 180"/>
              <a:gd name="T4" fmla="*/ 93 w 297"/>
              <a:gd name="T5" fmla="*/ 129 h 180"/>
              <a:gd name="T6" fmla="*/ 43 w 297"/>
              <a:gd name="T7" fmla="*/ 137 h 180"/>
              <a:gd name="T8" fmla="*/ 4 w 297"/>
              <a:gd name="T9" fmla="*/ 142 h 180"/>
              <a:gd name="T10" fmla="*/ 0 w 297"/>
              <a:gd name="T11" fmla="*/ 134 h 180"/>
              <a:gd name="T12" fmla="*/ 44 w 297"/>
              <a:gd name="T13" fmla="*/ 32 h 180"/>
              <a:gd name="T14" fmla="*/ 90 w 297"/>
              <a:gd name="T15" fmla="*/ 48 h 180"/>
              <a:gd name="T16" fmla="*/ 127 w 297"/>
              <a:gd name="T17" fmla="*/ 49 h 180"/>
              <a:gd name="T18" fmla="*/ 181 w 297"/>
              <a:gd name="T19" fmla="*/ 5 h 180"/>
              <a:gd name="T20" fmla="*/ 223 w 297"/>
              <a:gd name="T21" fmla="*/ 35 h 180"/>
              <a:gd name="T22" fmla="*/ 270 w 297"/>
              <a:gd name="T23" fmla="*/ 50 h 180"/>
              <a:gd name="T24" fmla="*/ 284 w 297"/>
              <a:gd name="T25" fmla="*/ 99 h 180"/>
              <a:gd name="T26" fmla="*/ 278 w 297"/>
              <a:gd name="T27" fmla="*/ 148 h 180"/>
              <a:gd name="T28" fmla="*/ 266 w 297"/>
              <a:gd name="T29" fmla="*/ 162 h 180"/>
              <a:gd name="T30" fmla="*/ 244 w 297"/>
              <a:gd name="T31" fmla="*/ 168 h 180"/>
              <a:gd name="T32" fmla="*/ 228 w 297"/>
              <a:gd name="T33" fmla="*/ 180 h 180"/>
              <a:gd name="T34" fmla="*/ 95 w 297"/>
              <a:gd name="T35" fmla="*/ 111 h 180"/>
              <a:gd name="T36" fmla="*/ 201 w 297"/>
              <a:gd name="T37" fmla="*/ 140 h 180"/>
              <a:gd name="T38" fmla="*/ 225 w 297"/>
              <a:gd name="T39" fmla="*/ 160 h 180"/>
              <a:gd name="T40" fmla="*/ 252 w 297"/>
              <a:gd name="T41" fmla="*/ 151 h 180"/>
              <a:gd name="T42" fmla="*/ 275 w 297"/>
              <a:gd name="T43" fmla="*/ 130 h 180"/>
              <a:gd name="T44" fmla="*/ 262 w 297"/>
              <a:gd name="T45" fmla="*/ 94 h 180"/>
              <a:gd name="T46" fmla="*/ 245 w 297"/>
              <a:gd name="T47" fmla="*/ 53 h 180"/>
              <a:gd name="T48" fmla="*/ 216 w 297"/>
              <a:gd name="T49" fmla="*/ 52 h 180"/>
              <a:gd name="T50" fmla="*/ 174 w 297"/>
              <a:gd name="T51" fmla="*/ 22 h 180"/>
              <a:gd name="T52" fmla="*/ 129 w 297"/>
              <a:gd name="T53" fmla="*/ 92 h 180"/>
              <a:gd name="T54" fmla="*/ 75 w 297"/>
              <a:gd name="T55" fmla="*/ 59 h 180"/>
              <a:gd name="T56" fmla="*/ 63 w 297"/>
              <a:gd name="T57" fmla="*/ 42 h 180"/>
              <a:gd name="T58" fmla="*/ 46 w 297"/>
              <a:gd name="T59" fmla="*/ 51 h 180"/>
              <a:gd name="T60" fmla="*/ 33 w 297"/>
              <a:gd name="T61" fmla="*/ 122 h 180"/>
              <a:gd name="T62" fmla="*/ 71 w 297"/>
              <a:gd name="T63" fmla="*/ 10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7" h="180">
                <a:moveTo>
                  <a:pt x="228" y="180"/>
                </a:moveTo>
                <a:cubicBezTo>
                  <a:pt x="225" y="180"/>
                  <a:pt x="222" y="178"/>
                  <a:pt x="217" y="176"/>
                </a:cubicBezTo>
                <a:cubicBezTo>
                  <a:pt x="207" y="171"/>
                  <a:pt x="200" y="165"/>
                  <a:pt x="193" y="158"/>
                </a:cubicBezTo>
                <a:cubicBezTo>
                  <a:pt x="189" y="154"/>
                  <a:pt x="189" y="154"/>
                  <a:pt x="189" y="154"/>
                </a:cubicBezTo>
                <a:cubicBezTo>
                  <a:pt x="164" y="133"/>
                  <a:pt x="149" y="131"/>
                  <a:pt x="115" y="131"/>
                </a:cubicBezTo>
                <a:cubicBezTo>
                  <a:pt x="109" y="131"/>
                  <a:pt x="101" y="130"/>
                  <a:pt x="93" y="129"/>
                </a:cubicBezTo>
                <a:cubicBezTo>
                  <a:pt x="81" y="128"/>
                  <a:pt x="68" y="127"/>
                  <a:pt x="60" y="129"/>
                </a:cubicBezTo>
                <a:cubicBezTo>
                  <a:pt x="54" y="130"/>
                  <a:pt x="49" y="134"/>
                  <a:pt x="43" y="137"/>
                </a:cubicBezTo>
                <a:cubicBezTo>
                  <a:pt x="36" y="142"/>
                  <a:pt x="28" y="147"/>
                  <a:pt x="19" y="147"/>
                </a:cubicBezTo>
                <a:cubicBezTo>
                  <a:pt x="14" y="147"/>
                  <a:pt x="8" y="145"/>
                  <a:pt x="4" y="142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134"/>
                  <a:pt x="0" y="134"/>
                  <a:pt x="0" y="134"/>
                </a:cubicBezTo>
                <a:cubicBezTo>
                  <a:pt x="2" y="96"/>
                  <a:pt x="10" y="48"/>
                  <a:pt x="38" y="35"/>
                </a:cubicBezTo>
                <a:cubicBezTo>
                  <a:pt x="44" y="32"/>
                  <a:pt x="44" y="32"/>
                  <a:pt x="44" y="32"/>
                </a:cubicBezTo>
                <a:cubicBezTo>
                  <a:pt x="68" y="19"/>
                  <a:pt x="74" y="24"/>
                  <a:pt x="87" y="44"/>
                </a:cubicBezTo>
                <a:cubicBezTo>
                  <a:pt x="90" y="48"/>
                  <a:pt x="90" y="48"/>
                  <a:pt x="90" y="48"/>
                </a:cubicBezTo>
                <a:cubicBezTo>
                  <a:pt x="106" y="73"/>
                  <a:pt x="115" y="77"/>
                  <a:pt x="118" y="77"/>
                </a:cubicBezTo>
                <a:cubicBezTo>
                  <a:pt x="124" y="74"/>
                  <a:pt x="126" y="59"/>
                  <a:pt x="127" y="49"/>
                </a:cubicBezTo>
                <a:cubicBezTo>
                  <a:pt x="128" y="28"/>
                  <a:pt x="131" y="0"/>
                  <a:pt x="158" y="0"/>
                </a:cubicBezTo>
                <a:cubicBezTo>
                  <a:pt x="164" y="0"/>
                  <a:pt x="172" y="2"/>
                  <a:pt x="181" y="5"/>
                </a:cubicBezTo>
                <a:cubicBezTo>
                  <a:pt x="191" y="10"/>
                  <a:pt x="199" y="17"/>
                  <a:pt x="206" y="23"/>
                </a:cubicBezTo>
                <a:cubicBezTo>
                  <a:pt x="212" y="28"/>
                  <a:pt x="218" y="33"/>
                  <a:pt x="223" y="35"/>
                </a:cubicBezTo>
                <a:cubicBezTo>
                  <a:pt x="228" y="37"/>
                  <a:pt x="232" y="37"/>
                  <a:pt x="237" y="36"/>
                </a:cubicBezTo>
                <a:cubicBezTo>
                  <a:pt x="249" y="34"/>
                  <a:pt x="259" y="36"/>
                  <a:pt x="270" y="50"/>
                </a:cubicBezTo>
                <a:cubicBezTo>
                  <a:pt x="271" y="52"/>
                  <a:pt x="274" y="56"/>
                  <a:pt x="280" y="90"/>
                </a:cubicBezTo>
                <a:cubicBezTo>
                  <a:pt x="281" y="92"/>
                  <a:pt x="282" y="95"/>
                  <a:pt x="284" y="99"/>
                </a:cubicBezTo>
                <a:cubicBezTo>
                  <a:pt x="290" y="113"/>
                  <a:pt x="297" y="129"/>
                  <a:pt x="291" y="140"/>
                </a:cubicBezTo>
                <a:cubicBezTo>
                  <a:pt x="289" y="143"/>
                  <a:pt x="286" y="147"/>
                  <a:pt x="278" y="148"/>
                </a:cubicBezTo>
                <a:cubicBezTo>
                  <a:pt x="275" y="149"/>
                  <a:pt x="274" y="151"/>
                  <a:pt x="270" y="156"/>
                </a:cubicBezTo>
                <a:cubicBezTo>
                  <a:pt x="269" y="158"/>
                  <a:pt x="268" y="160"/>
                  <a:pt x="266" y="162"/>
                </a:cubicBezTo>
                <a:cubicBezTo>
                  <a:pt x="263" y="166"/>
                  <a:pt x="259" y="171"/>
                  <a:pt x="252" y="171"/>
                </a:cubicBezTo>
                <a:cubicBezTo>
                  <a:pt x="249" y="171"/>
                  <a:pt x="246" y="169"/>
                  <a:pt x="244" y="168"/>
                </a:cubicBezTo>
                <a:cubicBezTo>
                  <a:pt x="241" y="168"/>
                  <a:pt x="241" y="168"/>
                  <a:pt x="241" y="168"/>
                </a:cubicBezTo>
                <a:cubicBezTo>
                  <a:pt x="240" y="172"/>
                  <a:pt x="237" y="180"/>
                  <a:pt x="228" y="180"/>
                </a:cubicBezTo>
                <a:close/>
                <a:moveTo>
                  <a:pt x="71" y="109"/>
                </a:moveTo>
                <a:cubicBezTo>
                  <a:pt x="79" y="109"/>
                  <a:pt x="87" y="110"/>
                  <a:pt x="95" y="111"/>
                </a:cubicBezTo>
                <a:cubicBezTo>
                  <a:pt x="103" y="112"/>
                  <a:pt x="109" y="112"/>
                  <a:pt x="115" y="112"/>
                </a:cubicBezTo>
                <a:cubicBezTo>
                  <a:pt x="152" y="112"/>
                  <a:pt x="171" y="115"/>
                  <a:pt x="201" y="140"/>
                </a:cubicBezTo>
                <a:cubicBezTo>
                  <a:pt x="205" y="144"/>
                  <a:pt x="205" y="144"/>
                  <a:pt x="205" y="144"/>
                </a:cubicBezTo>
                <a:cubicBezTo>
                  <a:pt x="212" y="151"/>
                  <a:pt x="218" y="156"/>
                  <a:pt x="225" y="160"/>
                </a:cubicBezTo>
                <a:cubicBezTo>
                  <a:pt x="227" y="156"/>
                  <a:pt x="230" y="152"/>
                  <a:pt x="237" y="150"/>
                </a:cubicBezTo>
                <a:cubicBezTo>
                  <a:pt x="243" y="148"/>
                  <a:pt x="249" y="149"/>
                  <a:pt x="252" y="151"/>
                </a:cubicBezTo>
                <a:cubicBezTo>
                  <a:pt x="253" y="149"/>
                  <a:pt x="254" y="148"/>
                  <a:pt x="255" y="146"/>
                </a:cubicBezTo>
                <a:cubicBezTo>
                  <a:pt x="259" y="140"/>
                  <a:pt x="264" y="132"/>
                  <a:pt x="275" y="130"/>
                </a:cubicBezTo>
                <a:cubicBezTo>
                  <a:pt x="276" y="127"/>
                  <a:pt x="270" y="112"/>
                  <a:pt x="267" y="106"/>
                </a:cubicBezTo>
                <a:cubicBezTo>
                  <a:pt x="265" y="101"/>
                  <a:pt x="263" y="97"/>
                  <a:pt x="262" y="94"/>
                </a:cubicBezTo>
                <a:cubicBezTo>
                  <a:pt x="258" y="72"/>
                  <a:pt x="256" y="63"/>
                  <a:pt x="255" y="61"/>
                </a:cubicBezTo>
                <a:cubicBezTo>
                  <a:pt x="249" y="53"/>
                  <a:pt x="246" y="53"/>
                  <a:pt x="245" y="53"/>
                </a:cubicBezTo>
                <a:cubicBezTo>
                  <a:pt x="243" y="53"/>
                  <a:pt x="241" y="54"/>
                  <a:pt x="240" y="54"/>
                </a:cubicBezTo>
                <a:cubicBezTo>
                  <a:pt x="233" y="55"/>
                  <a:pt x="224" y="56"/>
                  <a:pt x="216" y="52"/>
                </a:cubicBezTo>
                <a:cubicBezTo>
                  <a:pt x="208" y="49"/>
                  <a:pt x="201" y="42"/>
                  <a:pt x="194" y="37"/>
                </a:cubicBezTo>
                <a:cubicBezTo>
                  <a:pt x="188" y="31"/>
                  <a:pt x="181" y="25"/>
                  <a:pt x="174" y="22"/>
                </a:cubicBezTo>
                <a:cubicBezTo>
                  <a:pt x="153" y="13"/>
                  <a:pt x="148" y="16"/>
                  <a:pt x="145" y="50"/>
                </a:cubicBezTo>
                <a:cubicBezTo>
                  <a:pt x="143" y="67"/>
                  <a:pt x="142" y="85"/>
                  <a:pt x="129" y="92"/>
                </a:cubicBezTo>
                <a:cubicBezTo>
                  <a:pt x="126" y="94"/>
                  <a:pt x="122" y="95"/>
                  <a:pt x="118" y="95"/>
                </a:cubicBezTo>
                <a:cubicBezTo>
                  <a:pt x="101" y="95"/>
                  <a:pt x="86" y="76"/>
                  <a:pt x="75" y="59"/>
                </a:cubicBezTo>
                <a:cubicBezTo>
                  <a:pt x="72" y="54"/>
                  <a:pt x="72" y="54"/>
                  <a:pt x="72" y="54"/>
                </a:cubicBezTo>
                <a:cubicBezTo>
                  <a:pt x="68" y="49"/>
                  <a:pt x="65" y="43"/>
                  <a:pt x="63" y="42"/>
                </a:cubicBezTo>
                <a:cubicBezTo>
                  <a:pt x="62" y="43"/>
                  <a:pt x="57" y="46"/>
                  <a:pt x="52" y="48"/>
                </a:cubicBezTo>
                <a:cubicBezTo>
                  <a:pt x="46" y="51"/>
                  <a:pt x="46" y="51"/>
                  <a:pt x="46" y="51"/>
                </a:cubicBezTo>
                <a:cubicBezTo>
                  <a:pt x="32" y="58"/>
                  <a:pt x="22" y="87"/>
                  <a:pt x="19" y="129"/>
                </a:cubicBezTo>
                <a:cubicBezTo>
                  <a:pt x="23" y="129"/>
                  <a:pt x="27" y="126"/>
                  <a:pt x="33" y="122"/>
                </a:cubicBezTo>
                <a:cubicBezTo>
                  <a:pt x="39" y="118"/>
                  <a:pt x="47" y="113"/>
                  <a:pt x="55" y="111"/>
                </a:cubicBezTo>
                <a:cubicBezTo>
                  <a:pt x="60" y="110"/>
                  <a:pt x="65" y="109"/>
                  <a:pt x="71" y="1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1" name="Freeform 684"/>
          <p:cNvSpPr>
            <a:spLocks/>
          </p:cNvSpPr>
          <p:nvPr/>
        </p:nvSpPr>
        <p:spPr bwMode="auto">
          <a:xfrm>
            <a:off x="4691781" y="2995613"/>
            <a:ext cx="65087" cy="26987"/>
          </a:xfrm>
          <a:custGeom>
            <a:avLst/>
            <a:gdLst>
              <a:gd name="T0" fmla="*/ 117 w 139"/>
              <a:gd name="T1" fmla="*/ 57 h 60"/>
              <a:gd name="T2" fmla="*/ 59 w 139"/>
              <a:gd name="T3" fmla="*/ 0 h 60"/>
              <a:gd name="T4" fmla="*/ 56 w 139"/>
              <a:gd name="T5" fmla="*/ 24 h 60"/>
              <a:gd name="T6" fmla="*/ 37 w 139"/>
              <a:gd name="T7" fmla="*/ 19 h 60"/>
              <a:gd name="T8" fmla="*/ 43 w 139"/>
              <a:gd name="T9" fmla="*/ 9 h 60"/>
              <a:gd name="T10" fmla="*/ 0 w 139"/>
              <a:gd name="T11" fmla="*/ 54 h 60"/>
              <a:gd name="T12" fmla="*/ 117 w 139"/>
              <a:gd name="T13" fmla="*/ 57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" h="60">
                <a:moveTo>
                  <a:pt x="117" y="57"/>
                </a:moveTo>
                <a:cubicBezTo>
                  <a:pt x="139" y="11"/>
                  <a:pt x="88" y="15"/>
                  <a:pt x="59" y="0"/>
                </a:cubicBezTo>
                <a:cubicBezTo>
                  <a:pt x="60" y="8"/>
                  <a:pt x="55" y="16"/>
                  <a:pt x="56" y="24"/>
                </a:cubicBezTo>
                <a:cubicBezTo>
                  <a:pt x="50" y="22"/>
                  <a:pt x="43" y="20"/>
                  <a:pt x="37" y="19"/>
                </a:cubicBezTo>
                <a:cubicBezTo>
                  <a:pt x="39" y="15"/>
                  <a:pt x="41" y="12"/>
                  <a:pt x="43" y="9"/>
                </a:cubicBezTo>
                <a:cubicBezTo>
                  <a:pt x="18" y="16"/>
                  <a:pt x="7" y="30"/>
                  <a:pt x="0" y="54"/>
                </a:cubicBezTo>
                <a:cubicBezTo>
                  <a:pt x="41" y="60"/>
                  <a:pt x="76" y="60"/>
                  <a:pt x="117" y="5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2" name="Freeform 685"/>
          <p:cNvSpPr>
            <a:spLocks noEditPoints="1"/>
          </p:cNvSpPr>
          <p:nvPr/>
        </p:nvSpPr>
        <p:spPr bwMode="auto">
          <a:xfrm>
            <a:off x="4685430" y="2986089"/>
            <a:ext cx="69851" cy="41275"/>
          </a:xfrm>
          <a:custGeom>
            <a:avLst/>
            <a:gdLst>
              <a:gd name="T0" fmla="*/ 83 w 145"/>
              <a:gd name="T1" fmla="*/ 85 h 85"/>
              <a:gd name="T2" fmla="*/ 83 w 145"/>
              <a:gd name="T3" fmla="*/ 85 h 85"/>
              <a:gd name="T4" fmla="*/ 10 w 145"/>
              <a:gd name="T5" fmla="*/ 80 h 85"/>
              <a:gd name="T6" fmla="*/ 0 w 145"/>
              <a:gd name="T7" fmla="*/ 78 h 85"/>
              <a:gd name="T8" fmla="*/ 3 w 145"/>
              <a:gd name="T9" fmla="*/ 68 h 85"/>
              <a:gd name="T10" fmla="*/ 52 w 145"/>
              <a:gd name="T11" fmla="*/ 17 h 85"/>
              <a:gd name="T12" fmla="*/ 62 w 145"/>
              <a:gd name="T13" fmla="*/ 15 h 85"/>
              <a:gd name="T14" fmla="*/ 60 w 145"/>
              <a:gd name="T15" fmla="*/ 0 h 85"/>
              <a:gd name="T16" fmla="*/ 76 w 145"/>
              <a:gd name="T17" fmla="*/ 9 h 85"/>
              <a:gd name="T18" fmla="*/ 100 w 145"/>
              <a:gd name="T19" fmla="*/ 18 h 85"/>
              <a:gd name="T20" fmla="*/ 141 w 145"/>
              <a:gd name="T21" fmla="*/ 42 h 85"/>
              <a:gd name="T22" fmla="*/ 137 w 145"/>
              <a:gd name="T23" fmla="*/ 78 h 85"/>
              <a:gd name="T24" fmla="*/ 135 w 145"/>
              <a:gd name="T25" fmla="*/ 83 h 85"/>
              <a:gd name="T26" fmla="*/ 130 w 145"/>
              <a:gd name="T27" fmla="*/ 84 h 85"/>
              <a:gd name="T28" fmla="*/ 83 w 145"/>
              <a:gd name="T29" fmla="*/ 85 h 85"/>
              <a:gd name="T30" fmla="*/ 24 w 145"/>
              <a:gd name="T31" fmla="*/ 63 h 85"/>
              <a:gd name="T32" fmla="*/ 83 w 145"/>
              <a:gd name="T33" fmla="*/ 67 h 85"/>
              <a:gd name="T34" fmla="*/ 83 w 145"/>
              <a:gd name="T35" fmla="*/ 67 h 85"/>
              <a:gd name="T36" fmla="*/ 123 w 145"/>
              <a:gd name="T37" fmla="*/ 66 h 85"/>
              <a:gd name="T38" fmla="*/ 124 w 145"/>
              <a:gd name="T39" fmla="*/ 50 h 85"/>
              <a:gd name="T40" fmla="*/ 95 w 145"/>
              <a:gd name="T41" fmla="*/ 35 h 85"/>
              <a:gd name="T42" fmla="*/ 79 w 145"/>
              <a:gd name="T43" fmla="*/ 30 h 85"/>
              <a:gd name="T44" fmla="*/ 78 w 145"/>
              <a:gd name="T45" fmla="*/ 32 h 85"/>
              <a:gd name="T46" fmla="*/ 77 w 145"/>
              <a:gd name="T47" fmla="*/ 40 h 85"/>
              <a:gd name="T48" fmla="*/ 78 w 145"/>
              <a:gd name="T49" fmla="*/ 54 h 85"/>
              <a:gd name="T50" fmla="*/ 65 w 145"/>
              <a:gd name="T51" fmla="*/ 50 h 85"/>
              <a:gd name="T52" fmla="*/ 53 w 145"/>
              <a:gd name="T53" fmla="*/ 46 h 85"/>
              <a:gd name="T54" fmla="*/ 40 w 145"/>
              <a:gd name="T55" fmla="*/ 42 h 85"/>
              <a:gd name="T56" fmla="*/ 24 w 145"/>
              <a:gd name="T57" fmla="*/ 63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45" h="85">
                <a:moveTo>
                  <a:pt x="83" y="85"/>
                </a:moveTo>
                <a:cubicBezTo>
                  <a:pt x="83" y="85"/>
                  <a:pt x="83" y="85"/>
                  <a:pt x="83" y="85"/>
                </a:cubicBezTo>
                <a:cubicBezTo>
                  <a:pt x="57" y="85"/>
                  <a:pt x="34" y="84"/>
                  <a:pt x="10" y="80"/>
                </a:cubicBezTo>
                <a:cubicBezTo>
                  <a:pt x="0" y="78"/>
                  <a:pt x="0" y="78"/>
                  <a:pt x="0" y="78"/>
                </a:cubicBezTo>
                <a:cubicBezTo>
                  <a:pt x="3" y="68"/>
                  <a:pt x="3" y="68"/>
                  <a:pt x="3" y="68"/>
                </a:cubicBezTo>
                <a:cubicBezTo>
                  <a:pt x="12" y="39"/>
                  <a:pt x="26" y="25"/>
                  <a:pt x="52" y="17"/>
                </a:cubicBezTo>
                <a:cubicBezTo>
                  <a:pt x="62" y="15"/>
                  <a:pt x="62" y="15"/>
                  <a:pt x="62" y="15"/>
                </a:cubicBezTo>
                <a:cubicBezTo>
                  <a:pt x="60" y="0"/>
                  <a:pt x="60" y="0"/>
                  <a:pt x="60" y="0"/>
                </a:cubicBezTo>
                <a:cubicBezTo>
                  <a:pt x="76" y="9"/>
                  <a:pt x="76" y="9"/>
                  <a:pt x="76" y="9"/>
                </a:cubicBezTo>
                <a:cubicBezTo>
                  <a:pt x="82" y="12"/>
                  <a:pt x="92" y="15"/>
                  <a:pt x="100" y="18"/>
                </a:cubicBezTo>
                <a:cubicBezTo>
                  <a:pt x="117" y="23"/>
                  <a:pt x="134" y="28"/>
                  <a:pt x="141" y="42"/>
                </a:cubicBezTo>
                <a:cubicBezTo>
                  <a:pt x="145" y="52"/>
                  <a:pt x="144" y="64"/>
                  <a:pt x="137" y="78"/>
                </a:cubicBezTo>
                <a:cubicBezTo>
                  <a:pt x="135" y="83"/>
                  <a:pt x="135" y="83"/>
                  <a:pt x="135" y="83"/>
                </a:cubicBezTo>
                <a:cubicBezTo>
                  <a:pt x="130" y="84"/>
                  <a:pt x="130" y="84"/>
                  <a:pt x="130" y="84"/>
                </a:cubicBezTo>
                <a:cubicBezTo>
                  <a:pt x="113" y="85"/>
                  <a:pt x="98" y="85"/>
                  <a:pt x="83" y="85"/>
                </a:cubicBezTo>
                <a:close/>
                <a:moveTo>
                  <a:pt x="24" y="63"/>
                </a:moveTo>
                <a:cubicBezTo>
                  <a:pt x="44" y="66"/>
                  <a:pt x="62" y="67"/>
                  <a:pt x="83" y="67"/>
                </a:cubicBezTo>
                <a:cubicBezTo>
                  <a:pt x="83" y="67"/>
                  <a:pt x="83" y="67"/>
                  <a:pt x="83" y="67"/>
                </a:cubicBezTo>
                <a:cubicBezTo>
                  <a:pt x="96" y="67"/>
                  <a:pt x="109" y="66"/>
                  <a:pt x="123" y="66"/>
                </a:cubicBezTo>
                <a:cubicBezTo>
                  <a:pt x="125" y="59"/>
                  <a:pt x="126" y="54"/>
                  <a:pt x="124" y="50"/>
                </a:cubicBezTo>
                <a:cubicBezTo>
                  <a:pt x="121" y="43"/>
                  <a:pt x="108" y="39"/>
                  <a:pt x="95" y="35"/>
                </a:cubicBezTo>
                <a:cubicBezTo>
                  <a:pt x="89" y="34"/>
                  <a:pt x="84" y="32"/>
                  <a:pt x="79" y="30"/>
                </a:cubicBezTo>
                <a:cubicBezTo>
                  <a:pt x="79" y="31"/>
                  <a:pt x="79" y="31"/>
                  <a:pt x="78" y="32"/>
                </a:cubicBezTo>
                <a:cubicBezTo>
                  <a:pt x="78" y="35"/>
                  <a:pt x="77" y="38"/>
                  <a:pt x="77" y="40"/>
                </a:cubicBezTo>
                <a:cubicBezTo>
                  <a:pt x="78" y="54"/>
                  <a:pt x="78" y="54"/>
                  <a:pt x="78" y="54"/>
                </a:cubicBezTo>
                <a:cubicBezTo>
                  <a:pt x="65" y="50"/>
                  <a:pt x="65" y="50"/>
                  <a:pt x="65" y="50"/>
                </a:cubicBezTo>
                <a:cubicBezTo>
                  <a:pt x="61" y="49"/>
                  <a:pt x="57" y="48"/>
                  <a:pt x="53" y="46"/>
                </a:cubicBezTo>
                <a:cubicBezTo>
                  <a:pt x="40" y="42"/>
                  <a:pt x="40" y="42"/>
                  <a:pt x="40" y="42"/>
                </a:cubicBezTo>
                <a:cubicBezTo>
                  <a:pt x="33" y="47"/>
                  <a:pt x="28" y="54"/>
                  <a:pt x="2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3" name="Freeform 686"/>
          <p:cNvSpPr>
            <a:spLocks/>
          </p:cNvSpPr>
          <p:nvPr/>
        </p:nvSpPr>
        <p:spPr bwMode="auto">
          <a:xfrm>
            <a:off x="4714007" y="2968625"/>
            <a:ext cx="104775" cy="80963"/>
          </a:xfrm>
          <a:custGeom>
            <a:avLst/>
            <a:gdLst>
              <a:gd name="T0" fmla="*/ 69 w 220"/>
              <a:gd name="T1" fmla="*/ 136 h 170"/>
              <a:gd name="T2" fmla="*/ 36 w 220"/>
              <a:gd name="T3" fmla="*/ 89 h 170"/>
              <a:gd name="T4" fmla="*/ 0 w 220"/>
              <a:gd name="T5" fmla="*/ 20 h 170"/>
              <a:gd name="T6" fmla="*/ 49 w 220"/>
              <a:gd name="T7" fmla="*/ 6 h 170"/>
              <a:gd name="T8" fmla="*/ 121 w 220"/>
              <a:gd name="T9" fmla="*/ 13 h 170"/>
              <a:gd name="T10" fmla="*/ 149 w 220"/>
              <a:gd name="T11" fmla="*/ 4 h 170"/>
              <a:gd name="T12" fmla="*/ 167 w 220"/>
              <a:gd name="T13" fmla="*/ 23 h 170"/>
              <a:gd name="T14" fmla="*/ 220 w 220"/>
              <a:gd name="T15" fmla="*/ 58 h 170"/>
              <a:gd name="T16" fmla="*/ 220 w 220"/>
              <a:gd name="T17" fmla="*/ 78 h 170"/>
              <a:gd name="T18" fmla="*/ 184 w 220"/>
              <a:gd name="T19" fmla="*/ 151 h 170"/>
              <a:gd name="T20" fmla="*/ 149 w 220"/>
              <a:gd name="T21" fmla="*/ 162 h 170"/>
              <a:gd name="T22" fmla="*/ 97 w 220"/>
              <a:gd name="T23" fmla="*/ 165 h 170"/>
              <a:gd name="T24" fmla="*/ 69 w 220"/>
              <a:gd name="T25" fmla="*/ 13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0" h="170">
                <a:moveTo>
                  <a:pt x="69" y="136"/>
                </a:moveTo>
                <a:cubicBezTo>
                  <a:pt x="87" y="98"/>
                  <a:pt x="61" y="100"/>
                  <a:pt x="36" y="89"/>
                </a:cubicBezTo>
                <a:cubicBezTo>
                  <a:pt x="3" y="74"/>
                  <a:pt x="7" y="56"/>
                  <a:pt x="0" y="20"/>
                </a:cubicBezTo>
                <a:cubicBezTo>
                  <a:pt x="16" y="33"/>
                  <a:pt x="29" y="10"/>
                  <a:pt x="49" y="6"/>
                </a:cubicBezTo>
                <a:cubicBezTo>
                  <a:pt x="70" y="0"/>
                  <a:pt x="101" y="6"/>
                  <a:pt x="121" y="13"/>
                </a:cubicBezTo>
                <a:cubicBezTo>
                  <a:pt x="132" y="17"/>
                  <a:pt x="140" y="1"/>
                  <a:pt x="149" y="4"/>
                </a:cubicBezTo>
                <a:cubicBezTo>
                  <a:pt x="158" y="6"/>
                  <a:pt x="155" y="22"/>
                  <a:pt x="167" y="23"/>
                </a:cubicBezTo>
                <a:cubicBezTo>
                  <a:pt x="187" y="26"/>
                  <a:pt x="201" y="49"/>
                  <a:pt x="220" y="58"/>
                </a:cubicBezTo>
                <a:cubicBezTo>
                  <a:pt x="204" y="70"/>
                  <a:pt x="207" y="69"/>
                  <a:pt x="220" y="78"/>
                </a:cubicBezTo>
                <a:cubicBezTo>
                  <a:pt x="208" y="105"/>
                  <a:pt x="158" y="107"/>
                  <a:pt x="184" y="151"/>
                </a:cubicBezTo>
                <a:cubicBezTo>
                  <a:pt x="171" y="143"/>
                  <a:pt x="149" y="141"/>
                  <a:pt x="149" y="162"/>
                </a:cubicBezTo>
                <a:cubicBezTo>
                  <a:pt x="136" y="163"/>
                  <a:pt x="109" y="170"/>
                  <a:pt x="97" y="165"/>
                </a:cubicBezTo>
                <a:cubicBezTo>
                  <a:pt x="93" y="164"/>
                  <a:pt x="78" y="141"/>
                  <a:pt x="69" y="136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4" name="Freeform 687"/>
          <p:cNvSpPr>
            <a:spLocks noEditPoints="1"/>
          </p:cNvSpPr>
          <p:nvPr/>
        </p:nvSpPr>
        <p:spPr bwMode="auto">
          <a:xfrm>
            <a:off x="4707656" y="2965451"/>
            <a:ext cx="119063" cy="87312"/>
          </a:xfrm>
          <a:custGeom>
            <a:avLst/>
            <a:gdLst>
              <a:gd name="T0" fmla="*/ 107 w 251"/>
              <a:gd name="T1" fmla="*/ 182 h 184"/>
              <a:gd name="T2" fmla="*/ 78 w 251"/>
              <a:gd name="T3" fmla="*/ 152 h 184"/>
              <a:gd name="T4" fmla="*/ 74 w 251"/>
              <a:gd name="T5" fmla="*/ 140 h 184"/>
              <a:gd name="T6" fmla="*/ 61 w 251"/>
              <a:gd name="T7" fmla="*/ 111 h 184"/>
              <a:gd name="T8" fmla="*/ 7 w 251"/>
              <a:gd name="T9" fmla="*/ 48 h 184"/>
              <a:gd name="T10" fmla="*/ 0 w 251"/>
              <a:gd name="T11" fmla="*/ 6 h 184"/>
              <a:gd name="T12" fmla="*/ 23 w 251"/>
              <a:gd name="T13" fmla="*/ 23 h 184"/>
              <a:gd name="T14" fmla="*/ 59 w 251"/>
              <a:gd name="T15" fmla="*/ 5 h 184"/>
              <a:gd name="T16" fmla="*/ 145 w 251"/>
              <a:gd name="T17" fmla="*/ 9 h 184"/>
              <a:gd name="T18" fmla="*/ 164 w 251"/>
              <a:gd name="T19" fmla="*/ 3 h 184"/>
              <a:gd name="T20" fmla="*/ 182 w 251"/>
              <a:gd name="T21" fmla="*/ 22 h 184"/>
              <a:gd name="T22" fmla="*/ 236 w 251"/>
              <a:gd name="T23" fmla="*/ 57 h 184"/>
              <a:gd name="T24" fmla="*/ 238 w 251"/>
              <a:gd name="T25" fmla="*/ 73 h 184"/>
              <a:gd name="T26" fmla="*/ 244 w 251"/>
              <a:gd name="T27" fmla="*/ 83 h 184"/>
              <a:gd name="T28" fmla="*/ 217 w 251"/>
              <a:gd name="T29" fmla="*/ 115 h 184"/>
              <a:gd name="T30" fmla="*/ 223 w 251"/>
              <a:gd name="T31" fmla="*/ 183 h 184"/>
              <a:gd name="T32" fmla="*/ 173 w 251"/>
              <a:gd name="T33" fmla="*/ 164 h 184"/>
              <a:gd name="T34" fmla="*/ 171 w 251"/>
              <a:gd name="T35" fmla="*/ 178 h 184"/>
              <a:gd name="T36" fmla="*/ 148 w 251"/>
              <a:gd name="T37" fmla="*/ 181 h 184"/>
              <a:gd name="T38" fmla="*/ 115 w 251"/>
              <a:gd name="T39" fmla="*/ 166 h 184"/>
              <a:gd name="T40" fmla="*/ 144 w 251"/>
              <a:gd name="T41" fmla="*/ 163 h 184"/>
              <a:gd name="T42" fmla="*/ 160 w 251"/>
              <a:gd name="T43" fmla="*/ 151 h 184"/>
              <a:gd name="T44" fmla="*/ 206 w 251"/>
              <a:gd name="T45" fmla="*/ 100 h 184"/>
              <a:gd name="T46" fmla="*/ 213 w 251"/>
              <a:gd name="T47" fmla="*/ 76 h 184"/>
              <a:gd name="T48" fmla="*/ 204 w 251"/>
              <a:gd name="T49" fmla="*/ 56 h 184"/>
              <a:gd name="T50" fmla="*/ 161 w 251"/>
              <a:gd name="T51" fmla="*/ 24 h 184"/>
              <a:gd name="T52" fmla="*/ 155 w 251"/>
              <a:gd name="T53" fmla="*/ 24 h 184"/>
              <a:gd name="T54" fmla="*/ 64 w 251"/>
              <a:gd name="T55" fmla="*/ 23 h 184"/>
              <a:gd name="T56" fmla="*/ 25 w 251"/>
              <a:gd name="T57" fmla="*/ 41 h 184"/>
              <a:gd name="T58" fmla="*/ 53 w 251"/>
              <a:gd name="T59" fmla="*/ 89 h 184"/>
              <a:gd name="T60" fmla="*/ 95 w 251"/>
              <a:gd name="T61" fmla="*/ 113 h 184"/>
              <a:gd name="T62" fmla="*/ 107 w 251"/>
              <a:gd name="T63" fmla="*/ 15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1" h="184">
                <a:moveTo>
                  <a:pt x="120" y="184"/>
                </a:moveTo>
                <a:cubicBezTo>
                  <a:pt x="115" y="184"/>
                  <a:pt x="110" y="184"/>
                  <a:pt x="107" y="182"/>
                </a:cubicBezTo>
                <a:cubicBezTo>
                  <a:pt x="102" y="180"/>
                  <a:pt x="99" y="177"/>
                  <a:pt x="93" y="168"/>
                </a:cubicBezTo>
                <a:cubicBezTo>
                  <a:pt x="88" y="163"/>
                  <a:pt x="81" y="154"/>
                  <a:pt x="78" y="152"/>
                </a:cubicBezTo>
                <a:cubicBezTo>
                  <a:pt x="70" y="148"/>
                  <a:pt x="70" y="148"/>
                  <a:pt x="70" y="148"/>
                </a:cubicBezTo>
                <a:cubicBezTo>
                  <a:pt x="74" y="140"/>
                  <a:pt x="74" y="140"/>
                  <a:pt x="74" y="140"/>
                </a:cubicBezTo>
                <a:cubicBezTo>
                  <a:pt x="80" y="127"/>
                  <a:pt x="79" y="122"/>
                  <a:pt x="78" y="120"/>
                </a:cubicBezTo>
                <a:cubicBezTo>
                  <a:pt x="77" y="116"/>
                  <a:pt x="69" y="114"/>
                  <a:pt x="61" y="111"/>
                </a:cubicBezTo>
                <a:cubicBezTo>
                  <a:pt x="56" y="110"/>
                  <a:pt x="51" y="108"/>
                  <a:pt x="46" y="106"/>
                </a:cubicBezTo>
                <a:cubicBezTo>
                  <a:pt x="14" y="91"/>
                  <a:pt x="11" y="73"/>
                  <a:pt x="7" y="48"/>
                </a:cubicBezTo>
                <a:cubicBezTo>
                  <a:pt x="6" y="43"/>
                  <a:pt x="5" y="37"/>
                  <a:pt x="4" y="30"/>
                </a:cubicBezTo>
                <a:cubicBezTo>
                  <a:pt x="0" y="6"/>
                  <a:pt x="0" y="6"/>
                  <a:pt x="0" y="6"/>
                </a:cubicBezTo>
                <a:cubicBezTo>
                  <a:pt x="19" y="21"/>
                  <a:pt x="19" y="21"/>
                  <a:pt x="19" y="21"/>
                </a:cubicBezTo>
                <a:cubicBezTo>
                  <a:pt x="21" y="23"/>
                  <a:pt x="22" y="23"/>
                  <a:pt x="23" y="23"/>
                </a:cubicBezTo>
                <a:cubicBezTo>
                  <a:pt x="27" y="23"/>
                  <a:pt x="32" y="20"/>
                  <a:pt x="37" y="16"/>
                </a:cubicBezTo>
                <a:cubicBezTo>
                  <a:pt x="43" y="12"/>
                  <a:pt x="51" y="7"/>
                  <a:pt x="59" y="5"/>
                </a:cubicBezTo>
                <a:cubicBezTo>
                  <a:pt x="79" y="0"/>
                  <a:pt x="113" y="3"/>
                  <a:pt x="138" y="12"/>
                </a:cubicBezTo>
                <a:cubicBezTo>
                  <a:pt x="140" y="12"/>
                  <a:pt x="143" y="10"/>
                  <a:pt x="145" y="9"/>
                </a:cubicBezTo>
                <a:cubicBezTo>
                  <a:pt x="149" y="6"/>
                  <a:pt x="154" y="2"/>
                  <a:pt x="160" y="2"/>
                </a:cubicBezTo>
                <a:cubicBezTo>
                  <a:pt x="164" y="3"/>
                  <a:pt x="164" y="3"/>
                  <a:pt x="164" y="3"/>
                </a:cubicBezTo>
                <a:cubicBezTo>
                  <a:pt x="173" y="5"/>
                  <a:pt x="176" y="12"/>
                  <a:pt x="178" y="17"/>
                </a:cubicBezTo>
                <a:cubicBezTo>
                  <a:pt x="180" y="22"/>
                  <a:pt x="180" y="22"/>
                  <a:pt x="182" y="22"/>
                </a:cubicBezTo>
                <a:cubicBezTo>
                  <a:pt x="195" y="24"/>
                  <a:pt x="206" y="33"/>
                  <a:pt x="217" y="43"/>
                </a:cubicBezTo>
                <a:cubicBezTo>
                  <a:pt x="223" y="49"/>
                  <a:pt x="229" y="54"/>
                  <a:pt x="236" y="57"/>
                </a:cubicBezTo>
                <a:cubicBezTo>
                  <a:pt x="251" y="64"/>
                  <a:pt x="251" y="64"/>
                  <a:pt x="251" y="64"/>
                </a:cubicBezTo>
                <a:cubicBezTo>
                  <a:pt x="238" y="73"/>
                  <a:pt x="238" y="73"/>
                  <a:pt x="238" y="73"/>
                </a:cubicBezTo>
                <a:cubicBezTo>
                  <a:pt x="237" y="74"/>
                  <a:pt x="235" y="75"/>
                  <a:pt x="234" y="76"/>
                </a:cubicBezTo>
                <a:cubicBezTo>
                  <a:pt x="244" y="83"/>
                  <a:pt x="244" y="83"/>
                  <a:pt x="244" y="83"/>
                </a:cubicBezTo>
                <a:cubicBezTo>
                  <a:pt x="241" y="90"/>
                  <a:pt x="241" y="90"/>
                  <a:pt x="241" y="90"/>
                </a:cubicBezTo>
                <a:cubicBezTo>
                  <a:pt x="236" y="102"/>
                  <a:pt x="226" y="109"/>
                  <a:pt x="217" y="115"/>
                </a:cubicBezTo>
                <a:cubicBezTo>
                  <a:pt x="200" y="127"/>
                  <a:pt x="193" y="133"/>
                  <a:pt x="205" y="154"/>
                </a:cubicBezTo>
                <a:cubicBezTo>
                  <a:pt x="223" y="183"/>
                  <a:pt x="223" y="183"/>
                  <a:pt x="223" y="183"/>
                </a:cubicBezTo>
                <a:cubicBezTo>
                  <a:pt x="193" y="167"/>
                  <a:pt x="193" y="167"/>
                  <a:pt x="193" y="167"/>
                </a:cubicBezTo>
                <a:cubicBezTo>
                  <a:pt x="185" y="163"/>
                  <a:pt x="175" y="161"/>
                  <a:pt x="173" y="164"/>
                </a:cubicBezTo>
                <a:cubicBezTo>
                  <a:pt x="171" y="165"/>
                  <a:pt x="171" y="168"/>
                  <a:pt x="171" y="170"/>
                </a:cubicBezTo>
                <a:cubicBezTo>
                  <a:pt x="171" y="178"/>
                  <a:pt x="171" y="178"/>
                  <a:pt x="171" y="178"/>
                </a:cubicBezTo>
                <a:cubicBezTo>
                  <a:pt x="162" y="179"/>
                  <a:pt x="162" y="179"/>
                  <a:pt x="162" y="179"/>
                </a:cubicBezTo>
                <a:cubicBezTo>
                  <a:pt x="158" y="179"/>
                  <a:pt x="153" y="180"/>
                  <a:pt x="148" y="181"/>
                </a:cubicBezTo>
                <a:cubicBezTo>
                  <a:pt x="139" y="182"/>
                  <a:pt x="129" y="184"/>
                  <a:pt x="120" y="184"/>
                </a:cubicBezTo>
                <a:close/>
                <a:moveTo>
                  <a:pt x="115" y="166"/>
                </a:moveTo>
                <a:cubicBezTo>
                  <a:pt x="115" y="166"/>
                  <a:pt x="117" y="166"/>
                  <a:pt x="120" y="166"/>
                </a:cubicBezTo>
                <a:cubicBezTo>
                  <a:pt x="127" y="166"/>
                  <a:pt x="137" y="164"/>
                  <a:pt x="144" y="163"/>
                </a:cubicBezTo>
                <a:cubicBezTo>
                  <a:pt x="148" y="162"/>
                  <a:pt x="151" y="162"/>
                  <a:pt x="154" y="161"/>
                </a:cubicBezTo>
                <a:cubicBezTo>
                  <a:pt x="155" y="157"/>
                  <a:pt x="157" y="153"/>
                  <a:pt x="160" y="151"/>
                </a:cubicBezTo>
                <a:cubicBezTo>
                  <a:pt x="165" y="146"/>
                  <a:pt x="172" y="144"/>
                  <a:pt x="181" y="144"/>
                </a:cubicBezTo>
                <a:cubicBezTo>
                  <a:pt x="176" y="121"/>
                  <a:pt x="193" y="110"/>
                  <a:pt x="206" y="100"/>
                </a:cubicBezTo>
                <a:cubicBezTo>
                  <a:pt x="211" y="97"/>
                  <a:pt x="217" y="93"/>
                  <a:pt x="220" y="88"/>
                </a:cubicBezTo>
                <a:cubicBezTo>
                  <a:pt x="217" y="85"/>
                  <a:pt x="213" y="82"/>
                  <a:pt x="213" y="76"/>
                </a:cubicBezTo>
                <a:cubicBezTo>
                  <a:pt x="213" y="73"/>
                  <a:pt x="214" y="70"/>
                  <a:pt x="217" y="67"/>
                </a:cubicBezTo>
                <a:cubicBezTo>
                  <a:pt x="212" y="64"/>
                  <a:pt x="208" y="60"/>
                  <a:pt x="204" y="56"/>
                </a:cubicBezTo>
                <a:cubicBezTo>
                  <a:pt x="196" y="49"/>
                  <a:pt x="188" y="42"/>
                  <a:pt x="180" y="40"/>
                </a:cubicBezTo>
                <a:cubicBezTo>
                  <a:pt x="167" y="39"/>
                  <a:pt x="163" y="29"/>
                  <a:pt x="161" y="24"/>
                </a:cubicBezTo>
                <a:cubicBezTo>
                  <a:pt x="160" y="23"/>
                  <a:pt x="159" y="21"/>
                  <a:pt x="159" y="20"/>
                </a:cubicBezTo>
                <a:cubicBezTo>
                  <a:pt x="159" y="21"/>
                  <a:pt x="157" y="23"/>
                  <a:pt x="155" y="24"/>
                </a:cubicBezTo>
                <a:cubicBezTo>
                  <a:pt x="149" y="28"/>
                  <a:pt x="140" y="33"/>
                  <a:pt x="131" y="29"/>
                </a:cubicBezTo>
                <a:cubicBezTo>
                  <a:pt x="110" y="22"/>
                  <a:pt x="80" y="19"/>
                  <a:pt x="64" y="23"/>
                </a:cubicBezTo>
                <a:cubicBezTo>
                  <a:pt x="58" y="24"/>
                  <a:pt x="53" y="28"/>
                  <a:pt x="47" y="31"/>
                </a:cubicBezTo>
                <a:cubicBezTo>
                  <a:pt x="40" y="36"/>
                  <a:pt x="33" y="41"/>
                  <a:pt x="25" y="41"/>
                </a:cubicBezTo>
                <a:cubicBezTo>
                  <a:pt x="25" y="43"/>
                  <a:pt x="25" y="44"/>
                  <a:pt x="25" y="45"/>
                </a:cubicBezTo>
                <a:cubicBezTo>
                  <a:pt x="29" y="69"/>
                  <a:pt x="30" y="79"/>
                  <a:pt x="53" y="89"/>
                </a:cubicBezTo>
                <a:cubicBezTo>
                  <a:pt x="58" y="91"/>
                  <a:pt x="62" y="92"/>
                  <a:pt x="67" y="94"/>
                </a:cubicBezTo>
                <a:cubicBezTo>
                  <a:pt x="78" y="97"/>
                  <a:pt x="90" y="101"/>
                  <a:pt x="95" y="113"/>
                </a:cubicBezTo>
                <a:cubicBezTo>
                  <a:pt x="98" y="120"/>
                  <a:pt x="98" y="129"/>
                  <a:pt x="93" y="141"/>
                </a:cubicBezTo>
                <a:cubicBezTo>
                  <a:pt x="97" y="145"/>
                  <a:pt x="102" y="150"/>
                  <a:pt x="107" y="157"/>
                </a:cubicBezTo>
                <a:cubicBezTo>
                  <a:pt x="110" y="160"/>
                  <a:pt x="113" y="165"/>
                  <a:pt x="115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5" name="Freeform 688"/>
          <p:cNvSpPr>
            <a:spLocks/>
          </p:cNvSpPr>
          <p:nvPr/>
        </p:nvSpPr>
        <p:spPr bwMode="auto">
          <a:xfrm>
            <a:off x="4750519" y="2952751"/>
            <a:ext cx="174625" cy="177800"/>
          </a:xfrm>
          <a:custGeom>
            <a:avLst/>
            <a:gdLst>
              <a:gd name="T0" fmla="*/ 17 w 369"/>
              <a:gd name="T1" fmla="*/ 315 h 373"/>
              <a:gd name="T2" fmla="*/ 27 w 369"/>
              <a:gd name="T3" fmla="*/ 252 h 373"/>
              <a:gd name="T4" fmla="*/ 21 w 369"/>
              <a:gd name="T5" fmla="*/ 175 h 373"/>
              <a:gd name="T6" fmla="*/ 73 w 369"/>
              <a:gd name="T7" fmla="*/ 172 h 373"/>
              <a:gd name="T8" fmla="*/ 108 w 369"/>
              <a:gd name="T9" fmla="*/ 160 h 373"/>
              <a:gd name="T10" fmla="*/ 144 w 369"/>
              <a:gd name="T11" fmla="*/ 88 h 373"/>
              <a:gd name="T12" fmla="*/ 240 w 369"/>
              <a:gd name="T13" fmla="*/ 62 h 373"/>
              <a:gd name="T14" fmla="*/ 300 w 369"/>
              <a:gd name="T15" fmla="*/ 97 h 373"/>
              <a:gd name="T16" fmla="*/ 307 w 369"/>
              <a:gd name="T17" fmla="*/ 144 h 373"/>
              <a:gd name="T18" fmla="*/ 338 w 369"/>
              <a:gd name="T19" fmla="*/ 182 h 373"/>
              <a:gd name="T20" fmla="*/ 342 w 369"/>
              <a:gd name="T21" fmla="*/ 222 h 373"/>
              <a:gd name="T22" fmla="*/ 313 w 369"/>
              <a:gd name="T23" fmla="*/ 229 h 373"/>
              <a:gd name="T24" fmla="*/ 327 w 369"/>
              <a:gd name="T25" fmla="*/ 283 h 373"/>
              <a:gd name="T26" fmla="*/ 229 w 369"/>
              <a:gd name="T27" fmla="*/ 315 h 373"/>
              <a:gd name="T28" fmla="*/ 147 w 369"/>
              <a:gd name="T29" fmla="*/ 304 h 373"/>
              <a:gd name="T30" fmla="*/ 17 w 369"/>
              <a:gd name="T31" fmla="*/ 31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69" h="373">
                <a:moveTo>
                  <a:pt x="17" y="315"/>
                </a:moveTo>
                <a:cubicBezTo>
                  <a:pt x="28" y="280"/>
                  <a:pt x="0" y="284"/>
                  <a:pt x="27" y="252"/>
                </a:cubicBezTo>
                <a:cubicBezTo>
                  <a:pt x="38" y="239"/>
                  <a:pt x="23" y="193"/>
                  <a:pt x="21" y="175"/>
                </a:cubicBezTo>
                <a:cubicBezTo>
                  <a:pt x="38" y="174"/>
                  <a:pt x="55" y="173"/>
                  <a:pt x="73" y="172"/>
                </a:cubicBezTo>
                <a:cubicBezTo>
                  <a:pt x="73" y="151"/>
                  <a:pt x="95" y="153"/>
                  <a:pt x="108" y="160"/>
                </a:cubicBezTo>
                <a:cubicBezTo>
                  <a:pt x="82" y="116"/>
                  <a:pt x="132" y="115"/>
                  <a:pt x="144" y="88"/>
                </a:cubicBezTo>
                <a:cubicBezTo>
                  <a:pt x="99" y="68"/>
                  <a:pt x="253" y="0"/>
                  <a:pt x="240" y="62"/>
                </a:cubicBezTo>
                <a:cubicBezTo>
                  <a:pt x="279" y="42"/>
                  <a:pt x="292" y="66"/>
                  <a:pt x="300" y="97"/>
                </a:cubicBezTo>
                <a:cubicBezTo>
                  <a:pt x="305" y="119"/>
                  <a:pt x="294" y="120"/>
                  <a:pt x="307" y="144"/>
                </a:cubicBezTo>
                <a:cubicBezTo>
                  <a:pt x="314" y="155"/>
                  <a:pt x="330" y="183"/>
                  <a:pt x="338" y="182"/>
                </a:cubicBezTo>
                <a:cubicBezTo>
                  <a:pt x="369" y="178"/>
                  <a:pt x="366" y="209"/>
                  <a:pt x="342" y="222"/>
                </a:cubicBezTo>
                <a:cubicBezTo>
                  <a:pt x="340" y="223"/>
                  <a:pt x="297" y="206"/>
                  <a:pt x="313" y="229"/>
                </a:cubicBezTo>
                <a:cubicBezTo>
                  <a:pt x="322" y="244"/>
                  <a:pt x="324" y="266"/>
                  <a:pt x="327" y="283"/>
                </a:cubicBezTo>
                <a:cubicBezTo>
                  <a:pt x="294" y="283"/>
                  <a:pt x="264" y="373"/>
                  <a:pt x="229" y="315"/>
                </a:cubicBezTo>
                <a:cubicBezTo>
                  <a:pt x="214" y="345"/>
                  <a:pt x="167" y="310"/>
                  <a:pt x="147" y="304"/>
                </a:cubicBezTo>
                <a:cubicBezTo>
                  <a:pt x="92" y="289"/>
                  <a:pt x="67" y="304"/>
                  <a:pt x="17" y="315"/>
                </a:cubicBezTo>
                <a:close/>
              </a:path>
            </a:pathLst>
          </a:custGeom>
          <a:solidFill>
            <a:srgbClr val="00682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6" name="Freeform 689"/>
          <p:cNvSpPr>
            <a:spLocks noEditPoints="1"/>
          </p:cNvSpPr>
          <p:nvPr/>
        </p:nvSpPr>
        <p:spPr bwMode="auto">
          <a:xfrm>
            <a:off x="4752107" y="2965451"/>
            <a:ext cx="174625" cy="150812"/>
          </a:xfrm>
          <a:custGeom>
            <a:avLst/>
            <a:gdLst>
              <a:gd name="T0" fmla="*/ 227 w 370"/>
              <a:gd name="T1" fmla="*/ 303 h 316"/>
              <a:gd name="T2" fmla="*/ 160 w 370"/>
              <a:gd name="T3" fmla="*/ 294 h 316"/>
              <a:gd name="T4" fmla="*/ 48 w 370"/>
              <a:gd name="T5" fmla="*/ 289 h 316"/>
              <a:gd name="T6" fmla="*/ 2 w 370"/>
              <a:gd name="T7" fmla="*/ 300 h 316"/>
              <a:gd name="T8" fmla="*/ 6 w 370"/>
              <a:gd name="T9" fmla="*/ 261 h 316"/>
              <a:gd name="T10" fmla="*/ 13 w 370"/>
              <a:gd name="T11" fmla="*/ 167 h 316"/>
              <a:gd name="T12" fmla="*/ 8 w 370"/>
              <a:gd name="T13" fmla="*/ 140 h 316"/>
              <a:gd name="T14" fmla="*/ 63 w 370"/>
              <a:gd name="T15" fmla="*/ 136 h 316"/>
              <a:gd name="T16" fmla="*/ 90 w 370"/>
              <a:gd name="T17" fmla="*/ 119 h 316"/>
              <a:gd name="T18" fmla="*/ 129 w 370"/>
              <a:gd name="T19" fmla="*/ 63 h 316"/>
              <a:gd name="T20" fmla="*/ 215 w 370"/>
              <a:gd name="T21" fmla="*/ 0 h 316"/>
              <a:gd name="T22" fmla="*/ 247 w 370"/>
              <a:gd name="T23" fmla="*/ 21 h 316"/>
              <a:gd name="T24" fmla="*/ 307 w 370"/>
              <a:gd name="T25" fmla="*/ 68 h 316"/>
              <a:gd name="T26" fmla="*/ 314 w 370"/>
              <a:gd name="T27" fmla="*/ 112 h 316"/>
              <a:gd name="T28" fmla="*/ 367 w 370"/>
              <a:gd name="T29" fmla="*/ 163 h 316"/>
              <a:gd name="T30" fmla="*/ 343 w 370"/>
              <a:gd name="T31" fmla="*/ 204 h 316"/>
              <a:gd name="T32" fmla="*/ 331 w 370"/>
              <a:gd name="T33" fmla="*/ 202 h 316"/>
              <a:gd name="T34" fmla="*/ 332 w 370"/>
              <a:gd name="T35" fmla="*/ 241 h 316"/>
              <a:gd name="T36" fmla="*/ 337 w 370"/>
              <a:gd name="T37" fmla="*/ 265 h 316"/>
              <a:gd name="T38" fmla="*/ 295 w 370"/>
              <a:gd name="T39" fmla="*/ 288 h 316"/>
              <a:gd name="T40" fmla="*/ 226 w 370"/>
              <a:gd name="T41" fmla="*/ 269 h 316"/>
              <a:gd name="T42" fmla="*/ 252 w 370"/>
              <a:gd name="T43" fmla="*/ 298 h 316"/>
              <a:gd name="T44" fmla="*/ 315 w 370"/>
              <a:gd name="T45" fmla="*/ 249 h 316"/>
              <a:gd name="T46" fmla="*/ 303 w 370"/>
              <a:gd name="T47" fmla="*/ 207 h 316"/>
              <a:gd name="T48" fmla="*/ 314 w 370"/>
              <a:gd name="T49" fmla="*/ 181 h 316"/>
              <a:gd name="T50" fmla="*/ 338 w 370"/>
              <a:gd name="T51" fmla="*/ 185 h 316"/>
              <a:gd name="T52" fmla="*/ 337 w 370"/>
              <a:gd name="T53" fmla="*/ 164 h 316"/>
              <a:gd name="T54" fmla="*/ 297 w 370"/>
              <a:gd name="T55" fmla="*/ 121 h 316"/>
              <a:gd name="T56" fmla="*/ 289 w 370"/>
              <a:gd name="T57" fmla="*/ 72 h 316"/>
              <a:gd name="T58" fmla="*/ 242 w 370"/>
              <a:gd name="T59" fmla="*/ 43 h 316"/>
              <a:gd name="T60" fmla="*/ 229 w 370"/>
              <a:gd name="T61" fmla="*/ 33 h 316"/>
              <a:gd name="T62" fmla="*/ 215 w 370"/>
              <a:gd name="T63" fmla="*/ 19 h 316"/>
              <a:gd name="T64" fmla="*/ 145 w 370"/>
              <a:gd name="T65" fmla="*/ 52 h 316"/>
              <a:gd name="T66" fmla="*/ 150 w 370"/>
              <a:gd name="T67" fmla="*/ 65 h 316"/>
              <a:gd name="T68" fmla="*/ 114 w 370"/>
              <a:gd name="T69" fmla="*/ 129 h 316"/>
              <a:gd name="T70" fmla="*/ 102 w 370"/>
              <a:gd name="T71" fmla="*/ 141 h 316"/>
              <a:gd name="T72" fmla="*/ 80 w 370"/>
              <a:gd name="T73" fmla="*/ 145 h 316"/>
              <a:gd name="T74" fmla="*/ 71 w 370"/>
              <a:gd name="T75" fmla="*/ 154 h 316"/>
              <a:gd name="T76" fmla="*/ 31 w 370"/>
              <a:gd name="T77" fmla="*/ 163 h 316"/>
              <a:gd name="T78" fmla="*/ 24 w 370"/>
              <a:gd name="T79" fmla="*/ 255 h 316"/>
              <a:gd name="T80" fmla="*/ 44 w 370"/>
              <a:gd name="T81" fmla="*/ 271 h 316"/>
              <a:gd name="T82" fmla="*/ 147 w 370"/>
              <a:gd name="T83" fmla="*/ 268 h 316"/>
              <a:gd name="T84" fmla="*/ 207 w 370"/>
              <a:gd name="T85" fmla="*/ 290 h 316"/>
              <a:gd name="T86" fmla="*/ 226 w 370"/>
              <a:gd name="T87" fmla="*/ 269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70" h="316">
                <a:moveTo>
                  <a:pt x="252" y="316"/>
                </a:moveTo>
                <a:cubicBezTo>
                  <a:pt x="243" y="316"/>
                  <a:pt x="234" y="312"/>
                  <a:pt x="227" y="303"/>
                </a:cubicBezTo>
                <a:cubicBezTo>
                  <a:pt x="221" y="307"/>
                  <a:pt x="215" y="309"/>
                  <a:pt x="207" y="309"/>
                </a:cubicBezTo>
                <a:cubicBezTo>
                  <a:pt x="192" y="309"/>
                  <a:pt x="175" y="301"/>
                  <a:pt x="160" y="294"/>
                </a:cubicBezTo>
                <a:cubicBezTo>
                  <a:pt x="153" y="290"/>
                  <a:pt x="147" y="287"/>
                  <a:pt x="142" y="286"/>
                </a:cubicBezTo>
                <a:cubicBezTo>
                  <a:pt x="106" y="276"/>
                  <a:pt x="80" y="281"/>
                  <a:pt x="48" y="289"/>
                </a:cubicBezTo>
                <a:cubicBezTo>
                  <a:pt x="39" y="292"/>
                  <a:pt x="29" y="294"/>
                  <a:pt x="17" y="297"/>
                </a:cubicBezTo>
                <a:cubicBezTo>
                  <a:pt x="2" y="300"/>
                  <a:pt x="2" y="300"/>
                  <a:pt x="2" y="300"/>
                </a:cubicBezTo>
                <a:cubicBezTo>
                  <a:pt x="6" y="285"/>
                  <a:pt x="6" y="285"/>
                  <a:pt x="6" y="285"/>
                </a:cubicBezTo>
                <a:cubicBezTo>
                  <a:pt x="10" y="272"/>
                  <a:pt x="8" y="267"/>
                  <a:pt x="6" y="261"/>
                </a:cubicBezTo>
                <a:cubicBezTo>
                  <a:pt x="2" y="249"/>
                  <a:pt x="0" y="239"/>
                  <a:pt x="18" y="219"/>
                </a:cubicBezTo>
                <a:cubicBezTo>
                  <a:pt x="23" y="212"/>
                  <a:pt x="16" y="181"/>
                  <a:pt x="13" y="167"/>
                </a:cubicBezTo>
                <a:cubicBezTo>
                  <a:pt x="12" y="160"/>
                  <a:pt x="10" y="154"/>
                  <a:pt x="10" y="150"/>
                </a:cubicBezTo>
                <a:cubicBezTo>
                  <a:pt x="8" y="140"/>
                  <a:pt x="8" y="140"/>
                  <a:pt x="8" y="140"/>
                </a:cubicBezTo>
                <a:cubicBezTo>
                  <a:pt x="21" y="139"/>
                  <a:pt x="21" y="139"/>
                  <a:pt x="21" y="139"/>
                </a:cubicBezTo>
                <a:cubicBezTo>
                  <a:pt x="35" y="138"/>
                  <a:pt x="49" y="137"/>
                  <a:pt x="63" y="136"/>
                </a:cubicBezTo>
                <a:cubicBezTo>
                  <a:pt x="64" y="131"/>
                  <a:pt x="66" y="128"/>
                  <a:pt x="69" y="126"/>
                </a:cubicBezTo>
                <a:cubicBezTo>
                  <a:pt x="74" y="121"/>
                  <a:pt x="81" y="118"/>
                  <a:pt x="90" y="119"/>
                </a:cubicBezTo>
                <a:cubicBezTo>
                  <a:pt x="85" y="96"/>
                  <a:pt x="102" y="84"/>
                  <a:pt x="115" y="75"/>
                </a:cubicBezTo>
                <a:cubicBezTo>
                  <a:pt x="120" y="71"/>
                  <a:pt x="126" y="68"/>
                  <a:pt x="129" y="63"/>
                </a:cubicBezTo>
                <a:cubicBezTo>
                  <a:pt x="123" y="57"/>
                  <a:pt x="124" y="50"/>
                  <a:pt x="125" y="48"/>
                </a:cubicBezTo>
                <a:cubicBezTo>
                  <a:pt x="129" y="25"/>
                  <a:pt x="182" y="0"/>
                  <a:pt x="215" y="0"/>
                </a:cubicBezTo>
                <a:cubicBezTo>
                  <a:pt x="227" y="0"/>
                  <a:pt x="237" y="4"/>
                  <a:pt x="243" y="11"/>
                </a:cubicBezTo>
                <a:cubicBezTo>
                  <a:pt x="245" y="14"/>
                  <a:pt x="247" y="17"/>
                  <a:pt x="247" y="21"/>
                </a:cubicBezTo>
                <a:cubicBezTo>
                  <a:pt x="253" y="19"/>
                  <a:pt x="258" y="18"/>
                  <a:pt x="263" y="18"/>
                </a:cubicBezTo>
                <a:cubicBezTo>
                  <a:pt x="295" y="18"/>
                  <a:pt x="303" y="55"/>
                  <a:pt x="307" y="68"/>
                </a:cubicBezTo>
                <a:cubicBezTo>
                  <a:pt x="309" y="78"/>
                  <a:pt x="308" y="85"/>
                  <a:pt x="308" y="90"/>
                </a:cubicBezTo>
                <a:cubicBezTo>
                  <a:pt x="308" y="96"/>
                  <a:pt x="307" y="100"/>
                  <a:pt x="314" y="112"/>
                </a:cubicBezTo>
                <a:cubicBezTo>
                  <a:pt x="322" y="128"/>
                  <a:pt x="332" y="142"/>
                  <a:pt x="336" y="145"/>
                </a:cubicBezTo>
                <a:cubicBezTo>
                  <a:pt x="353" y="144"/>
                  <a:pt x="364" y="151"/>
                  <a:pt x="367" y="163"/>
                </a:cubicBezTo>
                <a:cubicBezTo>
                  <a:pt x="370" y="177"/>
                  <a:pt x="361" y="194"/>
                  <a:pt x="345" y="203"/>
                </a:cubicBezTo>
                <a:cubicBezTo>
                  <a:pt x="343" y="204"/>
                  <a:pt x="343" y="204"/>
                  <a:pt x="343" y="204"/>
                </a:cubicBezTo>
                <a:cubicBezTo>
                  <a:pt x="340" y="204"/>
                  <a:pt x="340" y="204"/>
                  <a:pt x="340" y="204"/>
                </a:cubicBezTo>
                <a:cubicBezTo>
                  <a:pt x="338" y="204"/>
                  <a:pt x="336" y="203"/>
                  <a:pt x="331" y="202"/>
                </a:cubicBezTo>
                <a:cubicBezTo>
                  <a:pt x="328" y="201"/>
                  <a:pt x="324" y="200"/>
                  <a:pt x="320" y="200"/>
                </a:cubicBezTo>
                <a:cubicBezTo>
                  <a:pt x="327" y="212"/>
                  <a:pt x="330" y="227"/>
                  <a:pt x="332" y="241"/>
                </a:cubicBezTo>
                <a:cubicBezTo>
                  <a:pt x="333" y="245"/>
                  <a:pt x="333" y="250"/>
                  <a:pt x="334" y="25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317" y="265"/>
                  <a:pt x="305" y="278"/>
                  <a:pt x="295" y="288"/>
                </a:cubicBezTo>
                <a:cubicBezTo>
                  <a:pt x="282" y="302"/>
                  <a:pt x="269" y="316"/>
                  <a:pt x="252" y="316"/>
                </a:cubicBezTo>
                <a:close/>
                <a:moveTo>
                  <a:pt x="226" y="269"/>
                </a:moveTo>
                <a:cubicBezTo>
                  <a:pt x="235" y="283"/>
                  <a:pt x="235" y="283"/>
                  <a:pt x="235" y="283"/>
                </a:cubicBezTo>
                <a:cubicBezTo>
                  <a:pt x="241" y="293"/>
                  <a:pt x="247" y="298"/>
                  <a:pt x="252" y="298"/>
                </a:cubicBezTo>
                <a:cubicBezTo>
                  <a:pt x="260" y="298"/>
                  <a:pt x="272" y="286"/>
                  <a:pt x="282" y="275"/>
                </a:cubicBezTo>
                <a:cubicBezTo>
                  <a:pt x="292" y="265"/>
                  <a:pt x="303" y="253"/>
                  <a:pt x="315" y="249"/>
                </a:cubicBezTo>
                <a:cubicBezTo>
                  <a:pt x="314" y="247"/>
                  <a:pt x="314" y="246"/>
                  <a:pt x="314" y="244"/>
                </a:cubicBezTo>
                <a:cubicBezTo>
                  <a:pt x="312" y="230"/>
                  <a:pt x="309" y="217"/>
                  <a:pt x="303" y="207"/>
                </a:cubicBezTo>
                <a:cubicBezTo>
                  <a:pt x="301" y="205"/>
                  <a:pt x="296" y="196"/>
                  <a:pt x="300" y="188"/>
                </a:cubicBezTo>
                <a:cubicBezTo>
                  <a:pt x="301" y="185"/>
                  <a:pt x="305" y="181"/>
                  <a:pt x="314" y="181"/>
                </a:cubicBezTo>
                <a:cubicBezTo>
                  <a:pt x="321" y="181"/>
                  <a:pt x="330" y="183"/>
                  <a:pt x="336" y="184"/>
                </a:cubicBezTo>
                <a:cubicBezTo>
                  <a:pt x="337" y="185"/>
                  <a:pt x="338" y="185"/>
                  <a:pt x="338" y="185"/>
                </a:cubicBezTo>
                <a:cubicBezTo>
                  <a:pt x="347" y="179"/>
                  <a:pt x="350" y="172"/>
                  <a:pt x="349" y="167"/>
                </a:cubicBezTo>
                <a:cubicBezTo>
                  <a:pt x="348" y="163"/>
                  <a:pt x="342" y="163"/>
                  <a:pt x="337" y="164"/>
                </a:cubicBezTo>
                <a:cubicBezTo>
                  <a:pt x="337" y="164"/>
                  <a:pt x="337" y="164"/>
                  <a:pt x="337" y="164"/>
                </a:cubicBezTo>
                <a:cubicBezTo>
                  <a:pt x="325" y="164"/>
                  <a:pt x="312" y="149"/>
                  <a:pt x="297" y="121"/>
                </a:cubicBezTo>
                <a:cubicBezTo>
                  <a:pt x="289" y="105"/>
                  <a:pt x="289" y="98"/>
                  <a:pt x="289" y="88"/>
                </a:cubicBezTo>
                <a:cubicBezTo>
                  <a:pt x="290" y="84"/>
                  <a:pt x="290" y="80"/>
                  <a:pt x="289" y="72"/>
                </a:cubicBezTo>
                <a:cubicBezTo>
                  <a:pt x="281" y="41"/>
                  <a:pt x="271" y="37"/>
                  <a:pt x="263" y="37"/>
                </a:cubicBezTo>
                <a:cubicBezTo>
                  <a:pt x="257" y="37"/>
                  <a:pt x="250" y="39"/>
                  <a:pt x="242" y="43"/>
                </a:cubicBezTo>
                <a:cubicBezTo>
                  <a:pt x="225" y="52"/>
                  <a:pt x="225" y="52"/>
                  <a:pt x="225" y="52"/>
                </a:cubicBezTo>
                <a:cubicBezTo>
                  <a:pt x="229" y="33"/>
                  <a:pt x="229" y="33"/>
                  <a:pt x="229" y="33"/>
                </a:cubicBezTo>
                <a:cubicBezTo>
                  <a:pt x="230" y="30"/>
                  <a:pt x="230" y="25"/>
                  <a:pt x="228" y="22"/>
                </a:cubicBezTo>
                <a:cubicBezTo>
                  <a:pt x="226" y="20"/>
                  <a:pt x="221" y="19"/>
                  <a:pt x="215" y="19"/>
                </a:cubicBezTo>
                <a:cubicBezTo>
                  <a:pt x="185" y="19"/>
                  <a:pt x="145" y="42"/>
                  <a:pt x="143" y="51"/>
                </a:cubicBezTo>
                <a:cubicBezTo>
                  <a:pt x="143" y="51"/>
                  <a:pt x="144" y="52"/>
                  <a:pt x="145" y="52"/>
                </a:cubicBezTo>
                <a:cubicBezTo>
                  <a:pt x="154" y="56"/>
                  <a:pt x="154" y="56"/>
                  <a:pt x="154" y="56"/>
                </a:cubicBezTo>
                <a:cubicBezTo>
                  <a:pt x="150" y="65"/>
                  <a:pt x="150" y="65"/>
                  <a:pt x="150" y="65"/>
                </a:cubicBezTo>
                <a:cubicBezTo>
                  <a:pt x="145" y="76"/>
                  <a:pt x="135" y="84"/>
                  <a:pt x="125" y="90"/>
                </a:cubicBezTo>
                <a:cubicBezTo>
                  <a:pt x="109" y="102"/>
                  <a:pt x="102" y="107"/>
                  <a:pt x="114" y="129"/>
                </a:cubicBezTo>
                <a:cubicBezTo>
                  <a:pt x="131" y="157"/>
                  <a:pt x="131" y="157"/>
                  <a:pt x="131" y="157"/>
                </a:cubicBezTo>
                <a:cubicBezTo>
                  <a:pt x="102" y="141"/>
                  <a:pt x="102" y="141"/>
                  <a:pt x="102" y="141"/>
                </a:cubicBezTo>
                <a:cubicBezTo>
                  <a:pt x="94" y="137"/>
                  <a:pt x="84" y="136"/>
                  <a:pt x="82" y="139"/>
                </a:cubicBezTo>
                <a:cubicBezTo>
                  <a:pt x="80" y="140"/>
                  <a:pt x="80" y="143"/>
                  <a:pt x="80" y="145"/>
                </a:cubicBezTo>
                <a:cubicBezTo>
                  <a:pt x="80" y="153"/>
                  <a:pt x="80" y="153"/>
                  <a:pt x="80" y="153"/>
                </a:cubicBezTo>
                <a:cubicBezTo>
                  <a:pt x="71" y="154"/>
                  <a:pt x="71" y="154"/>
                  <a:pt x="71" y="154"/>
                </a:cubicBezTo>
                <a:cubicBezTo>
                  <a:pt x="58" y="155"/>
                  <a:pt x="44" y="156"/>
                  <a:pt x="30" y="157"/>
                </a:cubicBezTo>
                <a:cubicBezTo>
                  <a:pt x="30" y="159"/>
                  <a:pt x="31" y="161"/>
                  <a:pt x="31" y="163"/>
                </a:cubicBezTo>
                <a:cubicBezTo>
                  <a:pt x="38" y="194"/>
                  <a:pt x="42" y="218"/>
                  <a:pt x="32" y="231"/>
                </a:cubicBezTo>
                <a:cubicBezTo>
                  <a:pt x="20" y="245"/>
                  <a:pt x="21" y="248"/>
                  <a:pt x="24" y="255"/>
                </a:cubicBezTo>
                <a:cubicBezTo>
                  <a:pt x="25" y="260"/>
                  <a:pt x="28" y="266"/>
                  <a:pt x="27" y="276"/>
                </a:cubicBezTo>
                <a:cubicBezTo>
                  <a:pt x="33" y="274"/>
                  <a:pt x="38" y="273"/>
                  <a:pt x="44" y="271"/>
                </a:cubicBezTo>
                <a:cubicBezTo>
                  <a:pt x="64" y="266"/>
                  <a:pt x="81" y="262"/>
                  <a:pt x="102" y="262"/>
                </a:cubicBezTo>
                <a:cubicBezTo>
                  <a:pt x="116" y="262"/>
                  <a:pt x="131" y="264"/>
                  <a:pt x="147" y="268"/>
                </a:cubicBezTo>
                <a:cubicBezTo>
                  <a:pt x="153" y="270"/>
                  <a:pt x="160" y="273"/>
                  <a:pt x="168" y="277"/>
                </a:cubicBezTo>
                <a:cubicBezTo>
                  <a:pt x="180" y="283"/>
                  <a:pt x="196" y="290"/>
                  <a:pt x="207" y="290"/>
                </a:cubicBezTo>
                <a:cubicBezTo>
                  <a:pt x="213" y="290"/>
                  <a:pt x="216" y="288"/>
                  <a:pt x="219" y="283"/>
                </a:cubicBezTo>
                <a:lnTo>
                  <a:pt x="226" y="2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7" name="Freeform 690"/>
          <p:cNvSpPr>
            <a:spLocks/>
          </p:cNvSpPr>
          <p:nvPr/>
        </p:nvSpPr>
        <p:spPr bwMode="auto">
          <a:xfrm>
            <a:off x="4809256" y="3186113"/>
            <a:ext cx="65087" cy="77787"/>
          </a:xfrm>
          <a:custGeom>
            <a:avLst/>
            <a:gdLst>
              <a:gd name="T0" fmla="*/ 68 w 137"/>
              <a:gd name="T1" fmla="*/ 162 h 162"/>
              <a:gd name="T2" fmla="*/ 100 w 137"/>
              <a:gd name="T3" fmla="*/ 130 h 162"/>
              <a:gd name="T4" fmla="*/ 110 w 137"/>
              <a:gd name="T5" fmla="*/ 110 h 162"/>
              <a:gd name="T6" fmla="*/ 137 w 137"/>
              <a:gd name="T7" fmla="*/ 104 h 162"/>
              <a:gd name="T8" fmla="*/ 88 w 137"/>
              <a:gd name="T9" fmla="*/ 15 h 162"/>
              <a:gd name="T10" fmla="*/ 39 w 137"/>
              <a:gd name="T11" fmla="*/ 1 h 162"/>
              <a:gd name="T12" fmla="*/ 36 w 137"/>
              <a:gd name="T13" fmla="*/ 35 h 162"/>
              <a:gd name="T14" fmla="*/ 68 w 137"/>
              <a:gd name="T15" fmla="*/ 162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162">
                <a:moveTo>
                  <a:pt x="68" y="162"/>
                </a:moveTo>
                <a:cubicBezTo>
                  <a:pt x="85" y="155"/>
                  <a:pt x="87" y="144"/>
                  <a:pt x="100" y="130"/>
                </a:cubicBezTo>
                <a:cubicBezTo>
                  <a:pt x="106" y="124"/>
                  <a:pt x="99" y="110"/>
                  <a:pt x="110" y="110"/>
                </a:cubicBezTo>
                <a:cubicBezTo>
                  <a:pt x="119" y="110"/>
                  <a:pt x="137" y="115"/>
                  <a:pt x="137" y="104"/>
                </a:cubicBezTo>
                <a:cubicBezTo>
                  <a:pt x="137" y="78"/>
                  <a:pt x="106" y="28"/>
                  <a:pt x="88" y="15"/>
                </a:cubicBezTo>
                <a:cubicBezTo>
                  <a:pt x="86" y="13"/>
                  <a:pt x="43" y="0"/>
                  <a:pt x="39" y="1"/>
                </a:cubicBezTo>
                <a:cubicBezTo>
                  <a:pt x="0" y="4"/>
                  <a:pt x="26" y="17"/>
                  <a:pt x="36" y="35"/>
                </a:cubicBezTo>
                <a:cubicBezTo>
                  <a:pt x="61" y="79"/>
                  <a:pt x="64" y="112"/>
                  <a:pt x="68" y="162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8" name="Freeform 691"/>
          <p:cNvSpPr>
            <a:spLocks noEditPoints="1"/>
          </p:cNvSpPr>
          <p:nvPr/>
        </p:nvSpPr>
        <p:spPr bwMode="auto">
          <a:xfrm>
            <a:off x="4812432" y="3182939"/>
            <a:ext cx="65087" cy="87312"/>
          </a:xfrm>
          <a:custGeom>
            <a:avLst/>
            <a:gdLst>
              <a:gd name="T0" fmla="*/ 54 w 140"/>
              <a:gd name="T1" fmla="*/ 184 h 184"/>
              <a:gd name="T2" fmla="*/ 53 w 140"/>
              <a:gd name="T3" fmla="*/ 171 h 184"/>
              <a:gd name="T4" fmla="*/ 22 w 140"/>
              <a:gd name="T5" fmla="*/ 49 h 184"/>
              <a:gd name="T6" fmla="*/ 13 w 140"/>
              <a:gd name="T7" fmla="*/ 37 h 184"/>
              <a:gd name="T8" fmla="*/ 4 w 140"/>
              <a:gd name="T9" fmla="*/ 13 h 184"/>
              <a:gd name="T10" fmla="*/ 32 w 140"/>
              <a:gd name="T11" fmla="*/ 0 h 184"/>
              <a:gd name="T12" fmla="*/ 32 w 140"/>
              <a:gd name="T13" fmla="*/ 0 h 184"/>
              <a:gd name="T14" fmla="*/ 88 w 140"/>
              <a:gd name="T15" fmla="*/ 17 h 184"/>
              <a:gd name="T16" fmla="*/ 140 w 140"/>
              <a:gd name="T17" fmla="*/ 113 h 184"/>
              <a:gd name="T18" fmla="*/ 120 w 140"/>
              <a:gd name="T19" fmla="*/ 129 h 184"/>
              <a:gd name="T20" fmla="*/ 110 w 140"/>
              <a:gd name="T21" fmla="*/ 128 h 184"/>
              <a:gd name="T22" fmla="*/ 106 w 140"/>
              <a:gd name="T23" fmla="*/ 128 h 184"/>
              <a:gd name="T24" fmla="*/ 106 w 140"/>
              <a:gd name="T25" fmla="*/ 129 h 184"/>
              <a:gd name="T26" fmla="*/ 100 w 140"/>
              <a:gd name="T27" fmla="*/ 145 h 184"/>
              <a:gd name="T28" fmla="*/ 91 w 140"/>
              <a:gd name="T29" fmla="*/ 157 h 184"/>
              <a:gd name="T30" fmla="*/ 65 w 140"/>
              <a:gd name="T31" fmla="*/ 179 h 184"/>
              <a:gd name="T32" fmla="*/ 54 w 140"/>
              <a:gd name="T33" fmla="*/ 184 h 184"/>
              <a:gd name="T34" fmla="*/ 23 w 140"/>
              <a:gd name="T35" fmla="*/ 20 h 184"/>
              <a:gd name="T36" fmla="*/ 27 w 140"/>
              <a:gd name="T37" fmla="*/ 25 h 184"/>
              <a:gd name="T38" fmla="*/ 38 w 140"/>
              <a:gd name="T39" fmla="*/ 40 h 184"/>
              <a:gd name="T40" fmla="*/ 70 w 140"/>
              <a:gd name="T41" fmla="*/ 155 h 184"/>
              <a:gd name="T42" fmla="*/ 76 w 140"/>
              <a:gd name="T43" fmla="*/ 147 h 184"/>
              <a:gd name="T44" fmla="*/ 87 w 140"/>
              <a:gd name="T45" fmla="*/ 133 h 184"/>
              <a:gd name="T46" fmla="*/ 87 w 140"/>
              <a:gd name="T47" fmla="*/ 128 h 184"/>
              <a:gd name="T48" fmla="*/ 104 w 140"/>
              <a:gd name="T49" fmla="*/ 109 h 184"/>
              <a:gd name="T50" fmla="*/ 112 w 140"/>
              <a:gd name="T51" fmla="*/ 110 h 184"/>
              <a:gd name="T52" fmla="*/ 121 w 140"/>
              <a:gd name="T53" fmla="*/ 111 h 184"/>
              <a:gd name="T54" fmla="*/ 77 w 140"/>
              <a:gd name="T55" fmla="*/ 31 h 184"/>
              <a:gd name="T56" fmla="*/ 32 w 140"/>
              <a:gd name="T57" fmla="*/ 19 h 184"/>
              <a:gd name="T58" fmla="*/ 23 w 140"/>
              <a:gd name="T59" fmla="*/ 2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40" h="184">
                <a:moveTo>
                  <a:pt x="54" y="184"/>
                </a:moveTo>
                <a:cubicBezTo>
                  <a:pt x="53" y="171"/>
                  <a:pt x="53" y="171"/>
                  <a:pt x="53" y="171"/>
                </a:cubicBezTo>
                <a:cubicBezTo>
                  <a:pt x="49" y="122"/>
                  <a:pt x="46" y="91"/>
                  <a:pt x="22" y="49"/>
                </a:cubicBezTo>
                <a:cubicBezTo>
                  <a:pt x="20" y="45"/>
                  <a:pt x="16" y="41"/>
                  <a:pt x="13" y="37"/>
                </a:cubicBezTo>
                <a:cubicBezTo>
                  <a:pt x="7" y="29"/>
                  <a:pt x="0" y="22"/>
                  <a:pt x="4" y="13"/>
                </a:cubicBezTo>
                <a:cubicBezTo>
                  <a:pt x="7" y="4"/>
                  <a:pt x="17" y="2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9" y="0"/>
                  <a:pt x="83" y="13"/>
                  <a:pt x="88" y="17"/>
                </a:cubicBezTo>
                <a:cubicBezTo>
                  <a:pt x="107" y="31"/>
                  <a:pt x="140" y="84"/>
                  <a:pt x="140" y="113"/>
                </a:cubicBezTo>
                <a:cubicBezTo>
                  <a:pt x="140" y="117"/>
                  <a:pt x="138" y="129"/>
                  <a:pt x="120" y="129"/>
                </a:cubicBezTo>
                <a:cubicBezTo>
                  <a:pt x="117" y="129"/>
                  <a:pt x="113" y="129"/>
                  <a:pt x="110" y="128"/>
                </a:cubicBezTo>
                <a:cubicBezTo>
                  <a:pt x="109" y="128"/>
                  <a:pt x="107" y="128"/>
                  <a:pt x="106" y="128"/>
                </a:cubicBezTo>
                <a:cubicBezTo>
                  <a:pt x="106" y="129"/>
                  <a:pt x="106" y="129"/>
                  <a:pt x="106" y="129"/>
                </a:cubicBezTo>
                <a:cubicBezTo>
                  <a:pt x="106" y="134"/>
                  <a:pt x="105" y="140"/>
                  <a:pt x="100" y="145"/>
                </a:cubicBezTo>
                <a:cubicBezTo>
                  <a:pt x="96" y="150"/>
                  <a:pt x="93" y="154"/>
                  <a:pt x="91" y="157"/>
                </a:cubicBezTo>
                <a:cubicBezTo>
                  <a:pt x="85" y="165"/>
                  <a:pt x="79" y="173"/>
                  <a:pt x="65" y="179"/>
                </a:cubicBezTo>
                <a:lnTo>
                  <a:pt x="54" y="184"/>
                </a:lnTo>
                <a:close/>
                <a:moveTo>
                  <a:pt x="23" y="20"/>
                </a:moveTo>
                <a:cubicBezTo>
                  <a:pt x="24" y="22"/>
                  <a:pt x="26" y="23"/>
                  <a:pt x="27" y="25"/>
                </a:cubicBezTo>
                <a:cubicBezTo>
                  <a:pt x="31" y="29"/>
                  <a:pt x="35" y="34"/>
                  <a:pt x="38" y="40"/>
                </a:cubicBezTo>
                <a:cubicBezTo>
                  <a:pt x="61" y="81"/>
                  <a:pt x="66" y="112"/>
                  <a:pt x="70" y="155"/>
                </a:cubicBezTo>
                <a:cubicBezTo>
                  <a:pt x="72" y="152"/>
                  <a:pt x="73" y="150"/>
                  <a:pt x="76" y="147"/>
                </a:cubicBezTo>
                <a:cubicBezTo>
                  <a:pt x="79" y="142"/>
                  <a:pt x="82" y="138"/>
                  <a:pt x="87" y="133"/>
                </a:cubicBezTo>
                <a:cubicBezTo>
                  <a:pt x="87" y="132"/>
                  <a:pt x="87" y="130"/>
                  <a:pt x="87" y="128"/>
                </a:cubicBezTo>
                <a:cubicBezTo>
                  <a:pt x="88" y="124"/>
                  <a:pt x="89" y="109"/>
                  <a:pt x="104" y="109"/>
                </a:cubicBezTo>
                <a:cubicBezTo>
                  <a:pt x="106" y="109"/>
                  <a:pt x="109" y="110"/>
                  <a:pt x="112" y="110"/>
                </a:cubicBezTo>
                <a:cubicBezTo>
                  <a:pt x="115" y="110"/>
                  <a:pt x="119" y="111"/>
                  <a:pt x="121" y="111"/>
                </a:cubicBezTo>
                <a:cubicBezTo>
                  <a:pt x="119" y="87"/>
                  <a:pt x="92" y="42"/>
                  <a:pt x="77" y="31"/>
                </a:cubicBezTo>
                <a:cubicBezTo>
                  <a:pt x="73" y="30"/>
                  <a:pt x="38" y="19"/>
                  <a:pt x="32" y="19"/>
                </a:cubicBezTo>
                <a:cubicBezTo>
                  <a:pt x="28" y="19"/>
                  <a:pt x="25" y="20"/>
                  <a:pt x="23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49" name="Freeform 692"/>
          <p:cNvSpPr>
            <a:spLocks/>
          </p:cNvSpPr>
          <p:nvPr/>
        </p:nvSpPr>
        <p:spPr bwMode="auto">
          <a:xfrm>
            <a:off x="4728291" y="3076575"/>
            <a:ext cx="323851" cy="214312"/>
          </a:xfrm>
          <a:custGeom>
            <a:avLst/>
            <a:gdLst>
              <a:gd name="T0" fmla="*/ 184 w 682"/>
              <a:gd name="T1" fmla="*/ 247 h 455"/>
              <a:gd name="T2" fmla="*/ 19 w 682"/>
              <a:gd name="T3" fmla="*/ 224 h 455"/>
              <a:gd name="T4" fmla="*/ 35 w 682"/>
              <a:gd name="T5" fmla="*/ 199 h 455"/>
              <a:gd name="T6" fmla="*/ 49 w 682"/>
              <a:gd name="T7" fmla="*/ 151 h 455"/>
              <a:gd name="T8" fmla="*/ 63 w 682"/>
              <a:gd name="T9" fmla="*/ 56 h 455"/>
              <a:gd name="T10" fmla="*/ 193 w 682"/>
              <a:gd name="T11" fmla="*/ 45 h 455"/>
              <a:gd name="T12" fmla="*/ 275 w 682"/>
              <a:gd name="T13" fmla="*/ 56 h 455"/>
              <a:gd name="T14" fmla="*/ 378 w 682"/>
              <a:gd name="T15" fmla="*/ 27 h 455"/>
              <a:gd name="T16" fmla="*/ 446 w 682"/>
              <a:gd name="T17" fmla="*/ 11 h 455"/>
              <a:gd name="T18" fmla="*/ 463 w 682"/>
              <a:gd name="T19" fmla="*/ 65 h 455"/>
              <a:gd name="T20" fmla="*/ 504 w 682"/>
              <a:gd name="T21" fmla="*/ 95 h 455"/>
              <a:gd name="T22" fmla="*/ 545 w 682"/>
              <a:gd name="T23" fmla="*/ 130 h 455"/>
              <a:gd name="T24" fmla="*/ 580 w 682"/>
              <a:gd name="T25" fmla="*/ 125 h 455"/>
              <a:gd name="T26" fmla="*/ 613 w 682"/>
              <a:gd name="T27" fmla="*/ 145 h 455"/>
              <a:gd name="T28" fmla="*/ 678 w 682"/>
              <a:gd name="T29" fmla="*/ 171 h 455"/>
              <a:gd name="T30" fmla="*/ 663 w 682"/>
              <a:gd name="T31" fmla="*/ 202 h 455"/>
              <a:gd name="T32" fmla="*/ 676 w 682"/>
              <a:gd name="T33" fmla="*/ 212 h 455"/>
              <a:gd name="T34" fmla="*/ 665 w 682"/>
              <a:gd name="T35" fmla="*/ 262 h 455"/>
              <a:gd name="T36" fmla="*/ 643 w 682"/>
              <a:gd name="T37" fmla="*/ 269 h 455"/>
              <a:gd name="T38" fmla="*/ 618 w 682"/>
              <a:gd name="T39" fmla="*/ 279 h 455"/>
              <a:gd name="T40" fmla="*/ 589 w 682"/>
              <a:gd name="T41" fmla="*/ 316 h 455"/>
              <a:gd name="T42" fmla="*/ 500 w 682"/>
              <a:gd name="T43" fmla="*/ 353 h 455"/>
              <a:gd name="T44" fmla="*/ 492 w 682"/>
              <a:gd name="T45" fmla="*/ 344 h 455"/>
              <a:gd name="T46" fmla="*/ 483 w 682"/>
              <a:gd name="T47" fmla="*/ 371 h 455"/>
              <a:gd name="T48" fmla="*/ 476 w 682"/>
              <a:gd name="T49" fmla="*/ 360 h 455"/>
              <a:gd name="T50" fmla="*/ 468 w 682"/>
              <a:gd name="T51" fmla="*/ 370 h 455"/>
              <a:gd name="T52" fmla="*/ 455 w 682"/>
              <a:gd name="T53" fmla="*/ 351 h 455"/>
              <a:gd name="T54" fmla="*/ 442 w 682"/>
              <a:gd name="T55" fmla="*/ 359 h 455"/>
              <a:gd name="T56" fmla="*/ 472 w 682"/>
              <a:gd name="T57" fmla="*/ 371 h 455"/>
              <a:gd name="T58" fmla="*/ 468 w 682"/>
              <a:gd name="T59" fmla="*/ 381 h 455"/>
              <a:gd name="T60" fmla="*/ 491 w 682"/>
              <a:gd name="T61" fmla="*/ 405 h 455"/>
              <a:gd name="T62" fmla="*/ 546 w 682"/>
              <a:gd name="T63" fmla="*/ 398 h 455"/>
              <a:gd name="T64" fmla="*/ 511 w 682"/>
              <a:gd name="T65" fmla="*/ 415 h 455"/>
              <a:gd name="T66" fmla="*/ 461 w 682"/>
              <a:gd name="T67" fmla="*/ 444 h 455"/>
              <a:gd name="T68" fmla="*/ 429 w 682"/>
              <a:gd name="T69" fmla="*/ 439 h 455"/>
              <a:gd name="T70" fmla="*/ 398 w 682"/>
              <a:gd name="T71" fmla="*/ 399 h 455"/>
              <a:gd name="T72" fmla="*/ 444 w 682"/>
              <a:gd name="T73" fmla="*/ 371 h 455"/>
              <a:gd name="T74" fmla="*/ 372 w 682"/>
              <a:gd name="T75" fmla="*/ 359 h 455"/>
              <a:gd name="T76" fmla="*/ 379 w 682"/>
              <a:gd name="T77" fmla="*/ 349 h 455"/>
              <a:gd name="T78" fmla="*/ 364 w 682"/>
              <a:gd name="T79" fmla="*/ 344 h 455"/>
              <a:gd name="T80" fmla="*/ 386 w 682"/>
              <a:gd name="T81" fmla="*/ 344 h 455"/>
              <a:gd name="T82" fmla="*/ 323 w 682"/>
              <a:gd name="T83" fmla="*/ 360 h 455"/>
              <a:gd name="T84" fmla="*/ 308 w 682"/>
              <a:gd name="T85" fmla="*/ 349 h 455"/>
              <a:gd name="T86" fmla="*/ 295 w 682"/>
              <a:gd name="T87" fmla="*/ 389 h 455"/>
              <a:gd name="T88" fmla="*/ 290 w 682"/>
              <a:gd name="T89" fmla="*/ 377 h 455"/>
              <a:gd name="T90" fmla="*/ 238 w 682"/>
              <a:gd name="T91" fmla="*/ 396 h 455"/>
              <a:gd name="T92" fmla="*/ 275 w 682"/>
              <a:gd name="T93" fmla="*/ 344 h 455"/>
              <a:gd name="T94" fmla="*/ 307 w 682"/>
              <a:gd name="T95" fmla="*/ 338 h 455"/>
              <a:gd name="T96" fmla="*/ 294 w 682"/>
              <a:gd name="T97" fmla="*/ 309 h 455"/>
              <a:gd name="T98" fmla="*/ 258 w 682"/>
              <a:gd name="T99" fmla="*/ 249 h 455"/>
              <a:gd name="T100" fmla="*/ 219 w 682"/>
              <a:gd name="T101" fmla="*/ 237 h 455"/>
              <a:gd name="T102" fmla="*/ 184 w 682"/>
              <a:gd name="T103" fmla="*/ 247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" h="455">
                <a:moveTo>
                  <a:pt x="184" y="247"/>
                </a:moveTo>
                <a:cubicBezTo>
                  <a:pt x="155" y="257"/>
                  <a:pt x="0" y="291"/>
                  <a:pt x="19" y="224"/>
                </a:cubicBezTo>
                <a:cubicBezTo>
                  <a:pt x="22" y="212"/>
                  <a:pt x="34" y="201"/>
                  <a:pt x="35" y="199"/>
                </a:cubicBezTo>
                <a:cubicBezTo>
                  <a:pt x="42" y="183"/>
                  <a:pt x="36" y="166"/>
                  <a:pt x="49" y="151"/>
                </a:cubicBezTo>
                <a:cubicBezTo>
                  <a:pt x="87" y="110"/>
                  <a:pt x="82" y="109"/>
                  <a:pt x="63" y="56"/>
                </a:cubicBezTo>
                <a:cubicBezTo>
                  <a:pt x="113" y="45"/>
                  <a:pt x="138" y="30"/>
                  <a:pt x="193" y="45"/>
                </a:cubicBezTo>
                <a:cubicBezTo>
                  <a:pt x="213" y="51"/>
                  <a:pt x="260" y="86"/>
                  <a:pt x="275" y="56"/>
                </a:cubicBezTo>
                <a:cubicBezTo>
                  <a:pt x="316" y="124"/>
                  <a:pt x="338" y="3"/>
                  <a:pt x="378" y="27"/>
                </a:cubicBezTo>
                <a:cubicBezTo>
                  <a:pt x="384" y="30"/>
                  <a:pt x="425" y="0"/>
                  <a:pt x="446" y="11"/>
                </a:cubicBezTo>
                <a:cubicBezTo>
                  <a:pt x="479" y="28"/>
                  <a:pt x="458" y="48"/>
                  <a:pt x="463" y="65"/>
                </a:cubicBezTo>
                <a:cubicBezTo>
                  <a:pt x="469" y="88"/>
                  <a:pt x="502" y="65"/>
                  <a:pt x="504" y="95"/>
                </a:cubicBezTo>
                <a:cubicBezTo>
                  <a:pt x="506" y="119"/>
                  <a:pt x="523" y="130"/>
                  <a:pt x="545" y="130"/>
                </a:cubicBezTo>
                <a:cubicBezTo>
                  <a:pt x="557" y="130"/>
                  <a:pt x="572" y="116"/>
                  <a:pt x="580" y="125"/>
                </a:cubicBezTo>
                <a:cubicBezTo>
                  <a:pt x="597" y="145"/>
                  <a:pt x="598" y="138"/>
                  <a:pt x="613" y="145"/>
                </a:cubicBezTo>
                <a:cubicBezTo>
                  <a:pt x="635" y="154"/>
                  <a:pt x="655" y="161"/>
                  <a:pt x="678" y="171"/>
                </a:cubicBezTo>
                <a:cubicBezTo>
                  <a:pt x="682" y="183"/>
                  <a:pt x="681" y="198"/>
                  <a:pt x="663" y="202"/>
                </a:cubicBezTo>
                <a:cubicBezTo>
                  <a:pt x="668" y="206"/>
                  <a:pt x="672" y="209"/>
                  <a:pt x="676" y="212"/>
                </a:cubicBezTo>
                <a:cubicBezTo>
                  <a:pt x="655" y="219"/>
                  <a:pt x="670" y="245"/>
                  <a:pt x="665" y="262"/>
                </a:cubicBezTo>
                <a:cubicBezTo>
                  <a:pt x="661" y="277"/>
                  <a:pt x="654" y="263"/>
                  <a:pt x="643" y="269"/>
                </a:cubicBezTo>
                <a:cubicBezTo>
                  <a:pt x="642" y="270"/>
                  <a:pt x="625" y="276"/>
                  <a:pt x="618" y="279"/>
                </a:cubicBezTo>
                <a:cubicBezTo>
                  <a:pt x="594" y="288"/>
                  <a:pt x="621" y="307"/>
                  <a:pt x="589" y="316"/>
                </a:cubicBezTo>
                <a:cubicBezTo>
                  <a:pt x="560" y="324"/>
                  <a:pt x="519" y="326"/>
                  <a:pt x="500" y="353"/>
                </a:cubicBezTo>
                <a:cubicBezTo>
                  <a:pt x="497" y="350"/>
                  <a:pt x="495" y="347"/>
                  <a:pt x="492" y="344"/>
                </a:cubicBezTo>
                <a:cubicBezTo>
                  <a:pt x="489" y="355"/>
                  <a:pt x="483" y="359"/>
                  <a:pt x="483" y="371"/>
                </a:cubicBezTo>
                <a:cubicBezTo>
                  <a:pt x="481" y="368"/>
                  <a:pt x="478" y="364"/>
                  <a:pt x="476" y="360"/>
                </a:cubicBezTo>
                <a:cubicBezTo>
                  <a:pt x="473" y="364"/>
                  <a:pt x="471" y="367"/>
                  <a:pt x="468" y="370"/>
                </a:cubicBezTo>
                <a:cubicBezTo>
                  <a:pt x="466" y="363"/>
                  <a:pt x="459" y="358"/>
                  <a:pt x="455" y="351"/>
                </a:cubicBezTo>
                <a:cubicBezTo>
                  <a:pt x="452" y="353"/>
                  <a:pt x="447" y="356"/>
                  <a:pt x="442" y="359"/>
                </a:cubicBezTo>
                <a:cubicBezTo>
                  <a:pt x="449" y="371"/>
                  <a:pt x="459" y="375"/>
                  <a:pt x="472" y="371"/>
                </a:cubicBezTo>
                <a:cubicBezTo>
                  <a:pt x="471" y="375"/>
                  <a:pt x="470" y="378"/>
                  <a:pt x="468" y="381"/>
                </a:cubicBezTo>
                <a:cubicBezTo>
                  <a:pt x="486" y="384"/>
                  <a:pt x="481" y="402"/>
                  <a:pt x="491" y="405"/>
                </a:cubicBezTo>
                <a:cubicBezTo>
                  <a:pt x="503" y="410"/>
                  <a:pt x="532" y="399"/>
                  <a:pt x="546" y="398"/>
                </a:cubicBezTo>
                <a:cubicBezTo>
                  <a:pt x="547" y="424"/>
                  <a:pt x="531" y="417"/>
                  <a:pt x="511" y="415"/>
                </a:cubicBezTo>
                <a:cubicBezTo>
                  <a:pt x="496" y="413"/>
                  <a:pt x="473" y="436"/>
                  <a:pt x="461" y="444"/>
                </a:cubicBezTo>
                <a:cubicBezTo>
                  <a:pt x="453" y="449"/>
                  <a:pt x="429" y="455"/>
                  <a:pt x="429" y="439"/>
                </a:cubicBezTo>
                <a:cubicBezTo>
                  <a:pt x="429" y="414"/>
                  <a:pt x="426" y="407"/>
                  <a:pt x="398" y="399"/>
                </a:cubicBezTo>
                <a:cubicBezTo>
                  <a:pt x="413" y="390"/>
                  <a:pt x="429" y="381"/>
                  <a:pt x="444" y="371"/>
                </a:cubicBezTo>
                <a:cubicBezTo>
                  <a:pt x="425" y="360"/>
                  <a:pt x="395" y="361"/>
                  <a:pt x="372" y="359"/>
                </a:cubicBezTo>
                <a:cubicBezTo>
                  <a:pt x="374" y="355"/>
                  <a:pt x="377" y="353"/>
                  <a:pt x="379" y="349"/>
                </a:cubicBezTo>
                <a:cubicBezTo>
                  <a:pt x="374" y="347"/>
                  <a:pt x="369" y="346"/>
                  <a:pt x="364" y="344"/>
                </a:cubicBezTo>
                <a:cubicBezTo>
                  <a:pt x="371" y="345"/>
                  <a:pt x="379" y="343"/>
                  <a:pt x="386" y="344"/>
                </a:cubicBezTo>
                <a:cubicBezTo>
                  <a:pt x="374" y="317"/>
                  <a:pt x="326" y="335"/>
                  <a:pt x="323" y="360"/>
                </a:cubicBezTo>
                <a:cubicBezTo>
                  <a:pt x="319" y="357"/>
                  <a:pt x="313" y="353"/>
                  <a:pt x="308" y="349"/>
                </a:cubicBezTo>
                <a:cubicBezTo>
                  <a:pt x="324" y="366"/>
                  <a:pt x="312" y="379"/>
                  <a:pt x="295" y="389"/>
                </a:cubicBezTo>
                <a:cubicBezTo>
                  <a:pt x="294" y="385"/>
                  <a:pt x="292" y="381"/>
                  <a:pt x="290" y="377"/>
                </a:cubicBezTo>
                <a:cubicBezTo>
                  <a:pt x="295" y="407"/>
                  <a:pt x="255" y="410"/>
                  <a:pt x="238" y="396"/>
                </a:cubicBezTo>
                <a:cubicBezTo>
                  <a:pt x="263" y="385"/>
                  <a:pt x="258" y="358"/>
                  <a:pt x="275" y="344"/>
                </a:cubicBezTo>
                <a:cubicBezTo>
                  <a:pt x="283" y="337"/>
                  <a:pt x="307" y="353"/>
                  <a:pt x="307" y="338"/>
                </a:cubicBezTo>
                <a:cubicBezTo>
                  <a:pt x="307" y="321"/>
                  <a:pt x="298" y="323"/>
                  <a:pt x="294" y="309"/>
                </a:cubicBezTo>
                <a:cubicBezTo>
                  <a:pt x="287" y="285"/>
                  <a:pt x="277" y="262"/>
                  <a:pt x="258" y="249"/>
                </a:cubicBezTo>
                <a:cubicBezTo>
                  <a:pt x="253" y="246"/>
                  <a:pt x="227" y="242"/>
                  <a:pt x="219" y="237"/>
                </a:cubicBezTo>
                <a:cubicBezTo>
                  <a:pt x="206" y="229"/>
                  <a:pt x="191" y="236"/>
                  <a:pt x="184" y="24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0" name="Freeform 693"/>
          <p:cNvSpPr>
            <a:spLocks noEditPoints="1"/>
          </p:cNvSpPr>
          <p:nvPr/>
        </p:nvSpPr>
        <p:spPr bwMode="auto">
          <a:xfrm>
            <a:off x="4731468" y="3073401"/>
            <a:ext cx="327025" cy="219075"/>
          </a:xfrm>
          <a:custGeom>
            <a:avLst/>
            <a:gdLst>
              <a:gd name="T0" fmla="*/ 389 w 691"/>
              <a:gd name="T1" fmla="*/ 413 h 464"/>
              <a:gd name="T2" fmla="*/ 384 w 691"/>
              <a:gd name="T3" fmla="*/ 374 h 464"/>
              <a:gd name="T4" fmla="*/ 355 w 691"/>
              <a:gd name="T5" fmla="*/ 358 h 464"/>
              <a:gd name="T6" fmla="*/ 317 w 691"/>
              <a:gd name="T7" fmla="*/ 377 h 464"/>
              <a:gd name="T8" fmla="*/ 226 w 691"/>
              <a:gd name="T9" fmla="*/ 408 h 464"/>
              <a:gd name="T10" fmla="*/ 263 w 691"/>
              <a:gd name="T11" fmla="*/ 342 h 464"/>
              <a:gd name="T12" fmla="*/ 287 w 691"/>
              <a:gd name="T13" fmla="*/ 339 h 464"/>
              <a:gd name="T14" fmla="*/ 247 w 691"/>
              <a:gd name="T15" fmla="*/ 261 h 464"/>
              <a:gd name="T16" fmla="*/ 184 w 691"/>
              <a:gd name="T17" fmla="*/ 260 h 464"/>
              <a:gd name="T18" fmla="*/ 4 w 691"/>
              <a:gd name="T19" fmla="*/ 227 h 464"/>
              <a:gd name="T20" fmla="*/ 36 w 691"/>
              <a:gd name="T21" fmla="*/ 150 h 464"/>
              <a:gd name="T22" fmla="*/ 86 w 691"/>
              <a:gd name="T23" fmla="*/ 44 h 464"/>
              <a:gd name="T24" fmla="*/ 249 w 691"/>
              <a:gd name="T25" fmla="*/ 63 h 464"/>
              <a:gd name="T26" fmla="*/ 294 w 691"/>
              <a:gd name="T27" fmla="*/ 73 h 464"/>
              <a:gd name="T28" fmla="*/ 385 w 691"/>
              <a:gd name="T29" fmla="*/ 18 h 464"/>
              <a:gd name="T30" fmla="*/ 478 w 691"/>
              <a:gd name="T31" fmla="*/ 73 h 464"/>
              <a:gd name="T32" fmla="*/ 581 w 691"/>
              <a:gd name="T33" fmla="*/ 124 h 464"/>
              <a:gd name="T34" fmla="*/ 676 w 691"/>
              <a:gd name="T35" fmla="*/ 168 h 464"/>
              <a:gd name="T36" fmla="*/ 675 w 691"/>
              <a:gd name="T37" fmla="*/ 208 h 464"/>
              <a:gd name="T38" fmla="*/ 669 w 691"/>
              <a:gd name="T39" fmla="*/ 246 h 464"/>
              <a:gd name="T40" fmla="*/ 630 w 691"/>
              <a:gd name="T41" fmla="*/ 287 h 464"/>
              <a:gd name="T42" fmla="*/ 564 w 691"/>
              <a:gd name="T43" fmla="*/ 335 h 464"/>
              <a:gd name="T44" fmla="*/ 486 w 691"/>
              <a:gd name="T45" fmla="*/ 376 h 464"/>
              <a:gd name="T46" fmla="*/ 522 w 691"/>
              <a:gd name="T47" fmla="*/ 397 h 464"/>
              <a:gd name="T48" fmla="*/ 543 w 691"/>
              <a:gd name="T49" fmla="*/ 425 h 464"/>
              <a:gd name="T50" fmla="*/ 472 w 691"/>
              <a:gd name="T51" fmla="*/ 448 h 464"/>
              <a:gd name="T52" fmla="*/ 433 w 691"/>
              <a:gd name="T53" fmla="*/ 444 h 464"/>
              <a:gd name="T54" fmla="*/ 481 w 691"/>
              <a:gd name="T55" fmla="*/ 418 h 464"/>
              <a:gd name="T56" fmla="*/ 452 w 691"/>
              <a:gd name="T57" fmla="*/ 387 h 464"/>
              <a:gd name="T58" fmla="*/ 250 w 691"/>
              <a:gd name="T59" fmla="*/ 399 h 464"/>
              <a:gd name="T60" fmla="*/ 264 w 691"/>
              <a:gd name="T61" fmla="*/ 375 h 464"/>
              <a:gd name="T62" fmla="*/ 301 w 691"/>
              <a:gd name="T63" fmla="*/ 370 h 464"/>
              <a:gd name="T64" fmla="*/ 294 w 691"/>
              <a:gd name="T65" fmla="*/ 359 h 464"/>
              <a:gd name="T66" fmla="*/ 424 w 691"/>
              <a:gd name="T67" fmla="*/ 361 h 464"/>
              <a:gd name="T68" fmla="*/ 462 w 691"/>
              <a:gd name="T69" fmla="*/ 358 h 464"/>
              <a:gd name="T70" fmla="*/ 474 w 691"/>
              <a:gd name="T71" fmla="*/ 354 h 464"/>
              <a:gd name="T72" fmla="*/ 560 w 691"/>
              <a:gd name="T73" fmla="*/ 317 h 464"/>
              <a:gd name="T74" fmla="*/ 624 w 691"/>
              <a:gd name="T75" fmla="*/ 269 h 464"/>
              <a:gd name="T76" fmla="*/ 655 w 691"/>
              <a:gd name="T77" fmla="*/ 217 h 464"/>
              <a:gd name="T78" fmla="*/ 663 w 691"/>
              <a:gd name="T79" fmla="*/ 194 h 464"/>
              <a:gd name="T80" fmla="*/ 594 w 691"/>
              <a:gd name="T81" fmla="*/ 156 h 464"/>
              <a:gd name="T82" fmla="*/ 489 w 691"/>
              <a:gd name="T83" fmla="*/ 101 h 464"/>
              <a:gd name="T84" fmla="*/ 436 w 691"/>
              <a:gd name="T85" fmla="*/ 24 h 464"/>
              <a:gd name="T86" fmla="*/ 367 w 691"/>
              <a:gd name="T87" fmla="*/ 40 h 464"/>
              <a:gd name="T88" fmla="*/ 268 w 691"/>
              <a:gd name="T89" fmla="*/ 76 h 464"/>
              <a:gd name="T90" fmla="*/ 90 w 691"/>
              <a:gd name="T91" fmla="*/ 62 h 464"/>
              <a:gd name="T92" fmla="*/ 42 w 691"/>
              <a:gd name="T93" fmla="*/ 186 h 464"/>
              <a:gd name="T94" fmla="*/ 23 w 691"/>
              <a:gd name="T95" fmla="*/ 248 h 464"/>
              <a:gd name="T96" fmla="*/ 238 w 691"/>
              <a:gd name="T97" fmla="*/ 240 h 464"/>
              <a:gd name="T98" fmla="*/ 310 w 691"/>
              <a:gd name="T99" fmla="*/ 343 h 464"/>
              <a:gd name="T100" fmla="*/ 358 w 691"/>
              <a:gd name="T101" fmla="*/ 326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91" h="464">
                <a:moveTo>
                  <a:pt x="435" y="464"/>
                </a:moveTo>
                <a:cubicBezTo>
                  <a:pt x="430" y="464"/>
                  <a:pt x="425" y="463"/>
                  <a:pt x="422" y="460"/>
                </a:cubicBezTo>
                <a:cubicBezTo>
                  <a:pt x="417" y="457"/>
                  <a:pt x="414" y="451"/>
                  <a:pt x="414" y="444"/>
                </a:cubicBezTo>
                <a:cubicBezTo>
                  <a:pt x="414" y="423"/>
                  <a:pt x="413" y="420"/>
                  <a:pt x="389" y="413"/>
                </a:cubicBezTo>
                <a:cubicBezTo>
                  <a:pt x="368" y="408"/>
                  <a:pt x="368" y="408"/>
                  <a:pt x="368" y="408"/>
                </a:cubicBezTo>
                <a:cubicBezTo>
                  <a:pt x="400" y="388"/>
                  <a:pt x="400" y="388"/>
                  <a:pt x="400" y="388"/>
                </a:cubicBezTo>
                <a:cubicBezTo>
                  <a:pt x="406" y="385"/>
                  <a:pt x="412" y="382"/>
                  <a:pt x="418" y="378"/>
                </a:cubicBezTo>
                <a:cubicBezTo>
                  <a:pt x="407" y="376"/>
                  <a:pt x="395" y="375"/>
                  <a:pt x="384" y="374"/>
                </a:cubicBezTo>
                <a:cubicBezTo>
                  <a:pt x="377" y="374"/>
                  <a:pt x="371" y="373"/>
                  <a:pt x="365" y="373"/>
                </a:cubicBezTo>
                <a:cubicBezTo>
                  <a:pt x="348" y="371"/>
                  <a:pt x="348" y="371"/>
                  <a:pt x="348" y="371"/>
                </a:cubicBezTo>
                <a:cubicBezTo>
                  <a:pt x="358" y="358"/>
                  <a:pt x="358" y="358"/>
                  <a:pt x="358" y="358"/>
                </a:cubicBezTo>
                <a:cubicBezTo>
                  <a:pt x="355" y="358"/>
                  <a:pt x="355" y="358"/>
                  <a:pt x="355" y="358"/>
                </a:cubicBezTo>
                <a:cubicBezTo>
                  <a:pt x="359" y="345"/>
                  <a:pt x="359" y="345"/>
                  <a:pt x="359" y="345"/>
                </a:cubicBezTo>
                <a:cubicBezTo>
                  <a:pt x="344" y="344"/>
                  <a:pt x="328" y="355"/>
                  <a:pt x="326" y="367"/>
                </a:cubicBezTo>
                <a:cubicBezTo>
                  <a:pt x="324" y="383"/>
                  <a:pt x="324" y="383"/>
                  <a:pt x="324" y="383"/>
                </a:cubicBezTo>
                <a:cubicBezTo>
                  <a:pt x="317" y="377"/>
                  <a:pt x="317" y="377"/>
                  <a:pt x="317" y="377"/>
                </a:cubicBezTo>
                <a:cubicBezTo>
                  <a:pt x="314" y="386"/>
                  <a:pt x="307" y="394"/>
                  <a:pt x="294" y="401"/>
                </a:cubicBezTo>
                <a:cubicBezTo>
                  <a:pt x="288" y="405"/>
                  <a:pt x="288" y="405"/>
                  <a:pt x="288" y="405"/>
                </a:cubicBezTo>
                <a:cubicBezTo>
                  <a:pt x="288" y="405"/>
                  <a:pt x="287" y="406"/>
                  <a:pt x="287" y="406"/>
                </a:cubicBezTo>
                <a:cubicBezTo>
                  <a:pt x="275" y="421"/>
                  <a:pt x="242" y="421"/>
                  <a:pt x="226" y="408"/>
                </a:cubicBezTo>
                <a:cubicBezTo>
                  <a:pt x="214" y="398"/>
                  <a:pt x="214" y="398"/>
                  <a:pt x="214" y="398"/>
                </a:cubicBezTo>
                <a:cubicBezTo>
                  <a:pt x="228" y="392"/>
                  <a:pt x="228" y="392"/>
                  <a:pt x="228" y="392"/>
                </a:cubicBezTo>
                <a:cubicBezTo>
                  <a:pt x="239" y="388"/>
                  <a:pt x="242" y="379"/>
                  <a:pt x="247" y="368"/>
                </a:cubicBezTo>
                <a:cubicBezTo>
                  <a:pt x="250" y="359"/>
                  <a:pt x="254" y="349"/>
                  <a:pt x="263" y="342"/>
                </a:cubicBezTo>
                <a:cubicBezTo>
                  <a:pt x="265" y="341"/>
                  <a:pt x="265" y="340"/>
                  <a:pt x="267" y="339"/>
                </a:cubicBezTo>
                <a:cubicBezTo>
                  <a:pt x="264" y="320"/>
                  <a:pt x="264" y="320"/>
                  <a:pt x="264" y="320"/>
                </a:cubicBezTo>
                <a:cubicBezTo>
                  <a:pt x="272" y="338"/>
                  <a:pt x="272" y="338"/>
                  <a:pt x="272" y="338"/>
                </a:cubicBezTo>
                <a:cubicBezTo>
                  <a:pt x="277" y="338"/>
                  <a:pt x="281" y="339"/>
                  <a:pt x="287" y="339"/>
                </a:cubicBezTo>
                <a:cubicBezTo>
                  <a:pt x="288" y="340"/>
                  <a:pt x="290" y="340"/>
                  <a:pt x="291" y="340"/>
                </a:cubicBezTo>
                <a:cubicBezTo>
                  <a:pt x="291" y="336"/>
                  <a:pt x="289" y="334"/>
                  <a:pt x="288" y="332"/>
                </a:cubicBezTo>
                <a:cubicBezTo>
                  <a:pt x="285" y="329"/>
                  <a:pt x="281" y="324"/>
                  <a:pt x="279" y="316"/>
                </a:cubicBezTo>
                <a:cubicBezTo>
                  <a:pt x="272" y="290"/>
                  <a:pt x="261" y="272"/>
                  <a:pt x="247" y="261"/>
                </a:cubicBezTo>
                <a:cubicBezTo>
                  <a:pt x="245" y="261"/>
                  <a:pt x="238" y="259"/>
                  <a:pt x="233" y="258"/>
                </a:cubicBezTo>
                <a:cubicBezTo>
                  <a:pt x="224" y="255"/>
                  <a:pt x="214" y="253"/>
                  <a:pt x="208" y="250"/>
                </a:cubicBezTo>
                <a:cubicBezTo>
                  <a:pt x="200" y="245"/>
                  <a:pt x="191" y="249"/>
                  <a:pt x="186" y="257"/>
                </a:cubicBezTo>
                <a:cubicBezTo>
                  <a:pt x="184" y="260"/>
                  <a:pt x="184" y="260"/>
                  <a:pt x="184" y="260"/>
                </a:cubicBezTo>
                <a:cubicBezTo>
                  <a:pt x="181" y="261"/>
                  <a:pt x="181" y="261"/>
                  <a:pt x="181" y="261"/>
                </a:cubicBezTo>
                <a:cubicBezTo>
                  <a:pt x="163" y="267"/>
                  <a:pt x="111" y="279"/>
                  <a:pt x="69" y="279"/>
                </a:cubicBezTo>
                <a:cubicBezTo>
                  <a:pt x="38" y="279"/>
                  <a:pt x="18" y="272"/>
                  <a:pt x="8" y="259"/>
                </a:cubicBezTo>
                <a:cubicBezTo>
                  <a:pt x="2" y="251"/>
                  <a:pt x="0" y="239"/>
                  <a:pt x="4" y="227"/>
                </a:cubicBezTo>
                <a:cubicBezTo>
                  <a:pt x="7" y="216"/>
                  <a:pt x="15" y="207"/>
                  <a:pt x="19" y="202"/>
                </a:cubicBezTo>
                <a:cubicBezTo>
                  <a:pt x="20" y="201"/>
                  <a:pt x="21" y="200"/>
                  <a:pt x="21" y="199"/>
                </a:cubicBezTo>
                <a:cubicBezTo>
                  <a:pt x="23" y="195"/>
                  <a:pt x="23" y="190"/>
                  <a:pt x="24" y="184"/>
                </a:cubicBezTo>
                <a:cubicBezTo>
                  <a:pt x="25" y="174"/>
                  <a:pt x="26" y="162"/>
                  <a:pt x="36" y="150"/>
                </a:cubicBezTo>
                <a:cubicBezTo>
                  <a:pt x="68" y="116"/>
                  <a:pt x="68" y="116"/>
                  <a:pt x="53" y="76"/>
                </a:cubicBezTo>
                <a:cubicBezTo>
                  <a:pt x="45" y="54"/>
                  <a:pt x="45" y="54"/>
                  <a:pt x="45" y="54"/>
                </a:cubicBezTo>
                <a:cubicBezTo>
                  <a:pt x="55" y="52"/>
                  <a:pt x="55" y="52"/>
                  <a:pt x="55" y="52"/>
                </a:cubicBezTo>
                <a:cubicBezTo>
                  <a:pt x="67" y="49"/>
                  <a:pt x="77" y="47"/>
                  <a:pt x="86" y="44"/>
                </a:cubicBezTo>
                <a:cubicBezTo>
                  <a:pt x="106" y="39"/>
                  <a:pt x="123" y="35"/>
                  <a:pt x="144" y="35"/>
                </a:cubicBezTo>
                <a:cubicBezTo>
                  <a:pt x="158" y="35"/>
                  <a:pt x="173" y="37"/>
                  <a:pt x="189" y="41"/>
                </a:cubicBezTo>
                <a:cubicBezTo>
                  <a:pt x="195" y="43"/>
                  <a:pt x="202" y="46"/>
                  <a:pt x="210" y="50"/>
                </a:cubicBezTo>
                <a:cubicBezTo>
                  <a:pt x="222" y="56"/>
                  <a:pt x="238" y="63"/>
                  <a:pt x="249" y="63"/>
                </a:cubicBezTo>
                <a:cubicBezTo>
                  <a:pt x="255" y="63"/>
                  <a:pt x="258" y="61"/>
                  <a:pt x="261" y="56"/>
                </a:cubicBezTo>
                <a:cubicBezTo>
                  <a:pt x="268" y="42"/>
                  <a:pt x="268" y="42"/>
                  <a:pt x="268" y="42"/>
                </a:cubicBezTo>
                <a:cubicBezTo>
                  <a:pt x="277" y="56"/>
                  <a:pt x="277" y="56"/>
                  <a:pt x="277" y="56"/>
                </a:cubicBezTo>
                <a:cubicBezTo>
                  <a:pt x="284" y="67"/>
                  <a:pt x="290" y="73"/>
                  <a:pt x="294" y="73"/>
                </a:cubicBezTo>
                <a:cubicBezTo>
                  <a:pt x="302" y="73"/>
                  <a:pt x="311" y="61"/>
                  <a:pt x="320" y="50"/>
                </a:cubicBezTo>
                <a:cubicBezTo>
                  <a:pt x="332" y="35"/>
                  <a:pt x="344" y="19"/>
                  <a:pt x="362" y="19"/>
                </a:cubicBezTo>
                <a:cubicBezTo>
                  <a:pt x="366" y="19"/>
                  <a:pt x="370" y="20"/>
                  <a:pt x="374" y="23"/>
                </a:cubicBezTo>
                <a:cubicBezTo>
                  <a:pt x="377" y="22"/>
                  <a:pt x="381" y="20"/>
                  <a:pt x="385" y="18"/>
                </a:cubicBezTo>
                <a:cubicBezTo>
                  <a:pt x="402" y="10"/>
                  <a:pt x="429" y="0"/>
                  <a:pt x="444" y="8"/>
                </a:cubicBezTo>
                <a:cubicBezTo>
                  <a:pt x="473" y="22"/>
                  <a:pt x="469" y="42"/>
                  <a:pt x="467" y="55"/>
                </a:cubicBezTo>
                <a:cubicBezTo>
                  <a:pt x="466" y="60"/>
                  <a:pt x="465" y="64"/>
                  <a:pt x="466" y="68"/>
                </a:cubicBezTo>
                <a:cubicBezTo>
                  <a:pt x="467" y="71"/>
                  <a:pt x="468" y="72"/>
                  <a:pt x="478" y="73"/>
                </a:cubicBezTo>
                <a:cubicBezTo>
                  <a:pt x="488" y="74"/>
                  <a:pt x="506" y="76"/>
                  <a:pt x="507" y="100"/>
                </a:cubicBezTo>
                <a:cubicBezTo>
                  <a:pt x="508" y="117"/>
                  <a:pt x="520" y="126"/>
                  <a:pt x="539" y="126"/>
                </a:cubicBezTo>
                <a:cubicBezTo>
                  <a:pt x="542" y="126"/>
                  <a:pt x="546" y="124"/>
                  <a:pt x="550" y="122"/>
                </a:cubicBezTo>
                <a:cubicBezTo>
                  <a:pt x="560" y="118"/>
                  <a:pt x="573" y="115"/>
                  <a:pt x="581" y="124"/>
                </a:cubicBezTo>
                <a:cubicBezTo>
                  <a:pt x="591" y="136"/>
                  <a:pt x="593" y="136"/>
                  <a:pt x="599" y="138"/>
                </a:cubicBezTo>
                <a:cubicBezTo>
                  <a:pt x="602" y="138"/>
                  <a:pt x="605" y="139"/>
                  <a:pt x="611" y="142"/>
                </a:cubicBezTo>
                <a:cubicBezTo>
                  <a:pt x="618" y="145"/>
                  <a:pt x="626" y="148"/>
                  <a:pt x="634" y="150"/>
                </a:cubicBezTo>
                <a:cubicBezTo>
                  <a:pt x="648" y="156"/>
                  <a:pt x="661" y="161"/>
                  <a:pt x="676" y="168"/>
                </a:cubicBezTo>
                <a:cubicBezTo>
                  <a:pt x="680" y="169"/>
                  <a:pt x="680" y="169"/>
                  <a:pt x="680" y="169"/>
                </a:cubicBezTo>
                <a:cubicBezTo>
                  <a:pt x="681" y="174"/>
                  <a:pt x="681" y="174"/>
                  <a:pt x="681" y="174"/>
                </a:cubicBezTo>
                <a:cubicBezTo>
                  <a:pt x="683" y="180"/>
                  <a:pt x="685" y="193"/>
                  <a:pt x="678" y="203"/>
                </a:cubicBezTo>
                <a:cubicBezTo>
                  <a:pt x="678" y="205"/>
                  <a:pt x="676" y="207"/>
                  <a:pt x="675" y="208"/>
                </a:cubicBezTo>
                <a:cubicBezTo>
                  <a:pt x="675" y="209"/>
                  <a:pt x="675" y="209"/>
                  <a:pt x="676" y="209"/>
                </a:cubicBezTo>
                <a:cubicBezTo>
                  <a:pt x="691" y="219"/>
                  <a:pt x="691" y="219"/>
                  <a:pt x="691" y="219"/>
                </a:cubicBezTo>
                <a:cubicBezTo>
                  <a:pt x="673" y="225"/>
                  <a:pt x="673" y="225"/>
                  <a:pt x="673" y="225"/>
                </a:cubicBezTo>
                <a:cubicBezTo>
                  <a:pt x="668" y="227"/>
                  <a:pt x="667" y="231"/>
                  <a:pt x="669" y="246"/>
                </a:cubicBezTo>
                <a:cubicBezTo>
                  <a:pt x="669" y="254"/>
                  <a:pt x="670" y="262"/>
                  <a:pt x="668" y="269"/>
                </a:cubicBezTo>
                <a:cubicBezTo>
                  <a:pt x="664" y="287"/>
                  <a:pt x="653" y="284"/>
                  <a:pt x="647" y="283"/>
                </a:cubicBezTo>
                <a:cubicBezTo>
                  <a:pt x="645" y="282"/>
                  <a:pt x="644" y="282"/>
                  <a:pt x="643" y="282"/>
                </a:cubicBezTo>
                <a:cubicBezTo>
                  <a:pt x="641" y="283"/>
                  <a:pt x="636" y="285"/>
                  <a:pt x="630" y="287"/>
                </a:cubicBezTo>
                <a:cubicBezTo>
                  <a:pt x="625" y="288"/>
                  <a:pt x="619" y="291"/>
                  <a:pt x="616" y="292"/>
                </a:cubicBezTo>
                <a:cubicBezTo>
                  <a:pt x="610" y="294"/>
                  <a:pt x="610" y="295"/>
                  <a:pt x="610" y="301"/>
                </a:cubicBezTo>
                <a:cubicBezTo>
                  <a:pt x="610" y="312"/>
                  <a:pt x="608" y="324"/>
                  <a:pt x="586" y="330"/>
                </a:cubicBezTo>
                <a:cubicBezTo>
                  <a:pt x="579" y="332"/>
                  <a:pt x="572" y="333"/>
                  <a:pt x="564" y="335"/>
                </a:cubicBezTo>
                <a:cubicBezTo>
                  <a:pt x="539" y="340"/>
                  <a:pt x="514" y="346"/>
                  <a:pt x="502" y="363"/>
                </a:cubicBezTo>
                <a:cubicBezTo>
                  <a:pt x="495" y="373"/>
                  <a:pt x="495" y="373"/>
                  <a:pt x="495" y="373"/>
                </a:cubicBezTo>
                <a:cubicBezTo>
                  <a:pt x="489" y="366"/>
                  <a:pt x="489" y="366"/>
                  <a:pt x="489" y="366"/>
                </a:cubicBezTo>
                <a:cubicBezTo>
                  <a:pt x="487" y="369"/>
                  <a:pt x="486" y="372"/>
                  <a:pt x="486" y="376"/>
                </a:cubicBezTo>
                <a:cubicBezTo>
                  <a:pt x="487" y="399"/>
                  <a:pt x="487" y="399"/>
                  <a:pt x="487" y="399"/>
                </a:cubicBezTo>
                <a:cubicBezTo>
                  <a:pt x="487" y="400"/>
                  <a:pt x="488" y="401"/>
                  <a:pt x="488" y="402"/>
                </a:cubicBezTo>
                <a:cubicBezTo>
                  <a:pt x="489" y="402"/>
                  <a:pt x="490" y="402"/>
                  <a:pt x="493" y="402"/>
                </a:cubicBezTo>
                <a:cubicBezTo>
                  <a:pt x="501" y="402"/>
                  <a:pt x="512" y="399"/>
                  <a:pt x="522" y="397"/>
                </a:cubicBezTo>
                <a:cubicBezTo>
                  <a:pt x="529" y="395"/>
                  <a:pt x="534" y="394"/>
                  <a:pt x="539" y="394"/>
                </a:cubicBezTo>
                <a:cubicBezTo>
                  <a:pt x="549" y="392"/>
                  <a:pt x="549" y="392"/>
                  <a:pt x="549" y="392"/>
                </a:cubicBezTo>
                <a:cubicBezTo>
                  <a:pt x="550" y="403"/>
                  <a:pt x="550" y="403"/>
                  <a:pt x="550" y="403"/>
                </a:cubicBezTo>
                <a:cubicBezTo>
                  <a:pt x="550" y="413"/>
                  <a:pt x="547" y="421"/>
                  <a:pt x="543" y="425"/>
                </a:cubicBezTo>
                <a:cubicBezTo>
                  <a:pt x="536" y="432"/>
                  <a:pt x="526" y="432"/>
                  <a:pt x="512" y="430"/>
                </a:cubicBezTo>
                <a:cubicBezTo>
                  <a:pt x="510" y="430"/>
                  <a:pt x="507" y="429"/>
                  <a:pt x="504" y="429"/>
                </a:cubicBezTo>
                <a:cubicBezTo>
                  <a:pt x="504" y="429"/>
                  <a:pt x="504" y="429"/>
                  <a:pt x="504" y="429"/>
                </a:cubicBezTo>
                <a:cubicBezTo>
                  <a:pt x="495" y="429"/>
                  <a:pt x="481" y="440"/>
                  <a:pt x="472" y="448"/>
                </a:cubicBezTo>
                <a:cubicBezTo>
                  <a:pt x="467" y="451"/>
                  <a:pt x="463" y="455"/>
                  <a:pt x="460" y="457"/>
                </a:cubicBezTo>
                <a:cubicBezTo>
                  <a:pt x="455" y="460"/>
                  <a:pt x="445" y="464"/>
                  <a:pt x="435" y="464"/>
                </a:cubicBezTo>
                <a:close/>
                <a:moveTo>
                  <a:pt x="413" y="402"/>
                </a:moveTo>
                <a:cubicBezTo>
                  <a:pt x="429" y="410"/>
                  <a:pt x="433" y="422"/>
                  <a:pt x="433" y="444"/>
                </a:cubicBezTo>
                <a:cubicBezTo>
                  <a:pt x="433" y="445"/>
                  <a:pt x="434" y="446"/>
                  <a:pt x="435" y="446"/>
                </a:cubicBezTo>
                <a:cubicBezTo>
                  <a:pt x="441" y="446"/>
                  <a:pt x="447" y="443"/>
                  <a:pt x="450" y="442"/>
                </a:cubicBezTo>
                <a:cubicBezTo>
                  <a:pt x="453" y="440"/>
                  <a:pt x="456" y="437"/>
                  <a:pt x="460" y="433"/>
                </a:cubicBezTo>
                <a:cubicBezTo>
                  <a:pt x="467" y="428"/>
                  <a:pt x="474" y="423"/>
                  <a:pt x="481" y="418"/>
                </a:cubicBezTo>
                <a:cubicBezTo>
                  <a:pt x="473" y="415"/>
                  <a:pt x="471" y="409"/>
                  <a:pt x="469" y="404"/>
                </a:cubicBezTo>
                <a:cubicBezTo>
                  <a:pt x="467" y="398"/>
                  <a:pt x="466" y="396"/>
                  <a:pt x="461" y="395"/>
                </a:cubicBezTo>
                <a:cubicBezTo>
                  <a:pt x="450" y="393"/>
                  <a:pt x="450" y="393"/>
                  <a:pt x="450" y="393"/>
                </a:cubicBezTo>
                <a:cubicBezTo>
                  <a:pt x="452" y="387"/>
                  <a:pt x="452" y="387"/>
                  <a:pt x="452" y="387"/>
                </a:cubicBezTo>
                <a:cubicBezTo>
                  <a:pt x="450" y="386"/>
                  <a:pt x="447" y="385"/>
                  <a:pt x="444" y="384"/>
                </a:cubicBezTo>
                <a:cubicBezTo>
                  <a:pt x="443" y="384"/>
                  <a:pt x="443" y="384"/>
                  <a:pt x="443" y="384"/>
                </a:cubicBezTo>
                <a:cubicBezTo>
                  <a:pt x="433" y="390"/>
                  <a:pt x="423" y="396"/>
                  <a:pt x="413" y="402"/>
                </a:cubicBezTo>
                <a:close/>
                <a:moveTo>
                  <a:pt x="250" y="399"/>
                </a:moveTo>
                <a:cubicBezTo>
                  <a:pt x="259" y="401"/>
                  <a:pt x="269" y="399"/>
                  <a:pt x="273" y="394"/>
                </a:cubicBezTo>
                <a:cubicBezTo>
                  <a:pt x="275" y="392"/>
                  <a:pt x="276" y="388"/>
                  <a:pt x="275" y="384"/>
                </a:cubicBezTo>
                <a:cubicBezTo>
                  <a:pt x="271" y="360"/>
                  <a:pt x="271" y="360"/>
                  <a:pt x="271" y="360"/>
                </a:cubicBezTo>
                <a:cubicBezTo>
                  <a:pt x="268" y="364"/>
                  <a:pt x="266" y="369"/>
                  <a:pt x="264" y="375"/>
                </a:cubicBezTo>
                <a:cubicBezTo>
                  <a:pt x="261" y="383"/>
                  <a:pt x="257" y="392"/>
                  <a:pt x="250" y="399"/>
                </a:cubicBezTo>
                <a:close/>
                <a:moveTo>
                  <a:pt x="282" y="357"/>
                </a:moveTo>
                <a:cubicBezTo>
                  <a:pt x="293" y="380"/>
                  <a:pt x="293" y="380"/>
                  <a:pt x="293" y="380"/>
                </a:cubicBezTo>
                <a:cubicBezTo>
                  <a:pt x="299" y="375"/>
                  <a:pt x="300" y="372"/>
                  <a:pt x="301" y="370"/>
                </a:cubicBezTo>
                <a:cubicBezTo>
                  <a:pt x="301" y="367"/>
                  <a:pt x="299" y="364"/>
                  <a:pt x="296" y="360"/>
                </a:cubicBezTo>
                <a:cubicBezTo>
                  <a:pt x="297" y="359"/>
                  <a:pt x="297" y="359"/>
                  <a:pt x="297" y="359"/>
                </a:cubicBezTo>
                <a:cubicBezTo>
                  <a:pt x="296" y="359"/>
                  <a:pt x="295" y="359"/>
                  <a:pt x="294" y="359"/>
                </a:cubicBezTo>
                <a:cubicBezTo>
                  <a:pt x="294" y="359"/>
                  <a:pt x="294" y="359"/>
                  <a:pt x="294" y="359"/>
                </a:cubicBezTo>
                <a:cubicBezTo>
                  <a:pt x="290" y="359"/>
                  <a:pt x="287" y="358"/>
                  <a:pt x="283" y="358"/>
                </a:cubicBezTo>
                <a:cubicBezTo>
                  <a:pt x="283" y="358"/>
                  <a:pt x="282" y="358"/>
                  <a:pt x="282" y="357"/>
                </a:cubicBezTo>
                <a:close/>
                <a:moveTo>
                  <a:pt x="394" y="357"/>
                </a:moveTo>
                <a:cubicBezTo>
                  <a:pt x="404" y="357"/>
                  <a:pt x="415" y="358"/>
                  <a:pt x="424" y="361"/>
                </a:cubicBezTo>
                <a:cubicBezTo>
                  <a:pt x="423" y="360"/>
                  <a:pt x="423" y="360"/>
                  <a:pt x="423" y="360"/>
                </a:cubicBezTo>
                <a:cubicBezTo>
                  <a:pt x="453" y="344"/>
                  <a:pt x="453" y="344"/>
                  <a:pt x="453" y="344"/>
                </a:cubicBezTo>
                <a:cubicBezTo>
                  <a:pt x="457" y="352"/>
                  <a:pt x="457" y="352"/>
                  <a:pt x="457" y="352"/>
                </a:cubicBezTo>
                <a:cubicBezTo>
                  <a:pt x="459" y="354"/>
                  <a:pt x="460" y="356"/>
                  <a:pt x="462" y="358"/>
                </a:cubicBezTo>
                <a:cubicBezTo>
                  <a:pt x="462" y="359"/>
                  <a:pt x="463" y="359"/>
                  <a:pt x="463" y="359"/>
                </a:cubicBezTo>
                <a:cubicBezTo>
                  <a:pt x="470" y="350"/>
                  <a:pt x="470" y="350"/>
                  <a:pt x="470" y="350"/>
                </a:cubicBezTo>
                <a:cubicBezTo>
                  <a:pt x="474" y="355"/>
                  <a:pt x="474" y="355"/>
                  <a:pt x="474" y="355"/>
                </a:cubicBezTo>
                <a:cubicBezTo>
                  <a:pt x="474" y="355"/>
                  <a:pt x="474" y="354"/>
                  <a:pt x="474" y="354"/>
                </a:cubicBezTo>
                <a:cubicBezTo>
                  <a:pt x="475" y="352"/>
                  <a:pt x="477" y="349"/>
                  <a:pt x="478" y="346"/>
                </a:cubicBezTo>
                <a:cubicBezTo>
                  <a:pt x="483" y="330"/>
                  <a:pt x="483" y="330"/>
                  <a:pt x="483" y="330"/>
                </a:cubicBezTo>
                <a:cubicBezTo>
                  <a:pt x="494" y="344"/>
                  <a:pt x="494" y="344"/>
                  <a:pt x="494" y="344"/>
                </a:cubicBezTo>
                <a:cubicBezTo>
                  <a:pt x="511" y="327"/>
                  <a:pt x="537" y="322"/>
                  <a:pt x="560" y="317"/>
                </a:cubicBezTo>
                <a:cubicBezTo>
                  <a:pt x="568" y="315"/>
                  <a:pt x="575" y="314"/>
                  <a:pt x="581" y="312"/>
                </a:cubicBezTo>
                <a:cubicBezTo>
                  <a:pt x="592" y="309"/>
                  <a:pt x="592" y="307"/>
                  <a:pt x="592" y="301"/>
                </a:cubicBezTo>
                <a:cubicBezTo>
                  <a:pt x="592" y="294"/>
                  <a:pt x="592" y="282"/>
                  <a:pt x="609" y="275"/>
                </a:cubicBezTo>
                <a:cubicBezTo>
                  <a:pt x="612" y="273"/>
                  <a:pt x="619" y="271"/>
                  <a:pt x="624" y="269"/>
                </a:cubicBezTo>
                <a:cubicBezTo>
                  <a:pt x="629" y="268"/>
                  <a:pt x="632" y="266"/>
                  <a:pt x="633" y="266"/>
                </a:cubicBezTo>
                <a:cubicBezTo>
                  <a:pt x="638" y="263"/>
                  <a:pt x="646" y="263"/>
                  <a:pt x="650" y="265"/>
                </a:cubicBezTo>
                <a:cubicBezTo>
                  <a:pt x="652" y="260"/>
                  <a:pt x="651" y="254"/>
                  <a:pt x="650" y="248"/>
                </a:cubicBezTo>
                <a:cubicBezTo>
                  <a:pt x="649" y="239"/>
                  <a:pt x="648" y="226"/>
                  <a:pt x="655" y="217"/>
                </a:cubicBezTo>
                <a:cubicBezTo>
                  <a:pt x="654" y="216"/>
                  <a:pt x="653" y="215"/>
                  <a:pt x="652" y="215"/>
                </a:cubicBezTo>
                <a:cubicBezTo>
                  <a:pt x="636" y="203"/>
                  <a:pt x="636" y="203"/>
                  <a:pt x="636" y="203"/>
                </a:cubicBezTo>
                <a:cubicBezTo>
                  <a:pt x="655" y="198"/>
                  <a:pt x="655" y="198"/>
                  <a:pt x="655" y="198"/>
                </a:cubicBezTo>
                <a:cubicBezTo>
                  <a:pt x="659" y="198"/>
                  <a:pt x="661" y="196"/>
                  <a:pt x="663" y="194"/>
                </a:cubicBezTo>
                <a:cubicBezTo>
                  <a:pt x="664" y="191"/>
                  <a:pt x="665" y="187"/>
                  <a:pt x="664" y="182"/>
                </a:cubicBezTo>
                <a:cubicBezTo>
                  <a:pt x="651" y="177"/>
                  <a:pt x="639" y="172"/>
                  <a:pt x="627" y="168"/>
                </a:cubicBezTo>
                <a:cubicBezTo>
                  <a:pt x="619" y="165"/>
                  <a:pt x="612" y="162"/>
                  <a:pt x="604" y="159"/>
                </a:cubicBezTo>
                <a:cubicBezTo>
                  <a:pt x="600" y="157"/>
                  <a:pt x="597" y="156"/>
                  <a:pt x="594" y="156"/>
                </a:cubicBezTo>
                <a:cubicBezTo>
                  <a:pt x="585" y="153"/>
                  <a:pt x="580" y="151"/>
                  <a:pt x="567" y="136"/>
                </a:cubicBezTo>
                <a:cubicBezTo>
                  <a:pt x="564" y="136"/>
                  <a:pt x="561" y="138"/>
                  <a:pt x="557" y="139"/>
                </a:cubicBezTo>
                <a:cubicBezTo>
                  <a:pt x="552" y="142"/>
                  <a:pt x="546" y="144"/>
                  <a:pt x="539" y="144"/>
                </a:cubicBezTo>
                <a:cubicBezTo>
                  <a:pt x="510" y="144"/>
                  <a:pt x="491" y="128"/>
                  <a:pt x="489" y="101"/>
                </a:cubicBezTo>
                <a:cubicBezTo>
                  <a:pt x="488" y="93"/>
                  <a:pt x="486" y="92"/>
                  <a:pt x="476" y="92"/>
                </a:cubicBezTo>
                <a:cubicBezTo>
                  <a:pt x="467" y="91"/>
                  <a:pt x="453" y="89"/>
                  <a:pt x="448" y="73"/>
                </a:cubicBezTo>
                <a:cubicBezTo>
                  <a:pt x="446" y="65"/>
                  <a:pt x="447" y="58"/>
                  <a:pt x="449" y="51"/>
                </a:cubicBezTo>
                <a:cubicBezTo>
                  <a:pt x="451" y="39"/>
                  <a:pt x="452" y="33"/>
                  <a:pt x="436" y="24"/>
                </a:cubicBezTo>
                <a:cubicBezTo>
                  <a:pt x="427" y="20"/>
                  <a:pt x="406" y="29"/>
                  <a:pt x="392" y="35"/>
                </a:cubicBezTo>
                <a:cubicBezTo>
                  <a:pt x="383" y="39"/>
                  <a:pt x="378" y="41"/>
                  <a:pt x="374" y="41"/>
                </a:cubicBezTo>
                <a:cubicBezTo>
                  <a:pt x="371" y="41"/>
                  <a:pt x="371" y="41"/>
                  <a:pt x="371" y="41"/>
                </a:cubicBezTo>
                <a:cubicBezTo>
                  <a:pt x="367" y="40"/>
                  <a:pt x="367" y="40"/>
                  <a:pt x="367" y="40"/>
                </a:cubicBezTo>
                <a:cubicBezTo>
                  <a:pt x="365" y="38"/>
                  <a:pt x="363" y="38"/>
                  <a:pt x="362" y="38"/>
                </a:cubicBezTo>
                <a:cubicBezTo>
                  <a:pt x="353" y="38"/>
                  <a:pt x="343" y="51"/>
                  <a:pt x="334" y="62"/>
                </a:cubicBezTo>
                <a:cubicBezTo>
                  <a:pt x="323" y="76"/>
                  <a:pt x="311" y="91"/>
                  <a:pt x="294" y="91"/>
                </a:cubicBezTo>
                <a:cubicBezTo>
                  <a:pt x="285" y="91"/>
                  <a:pt x="277" y="86"/>
                  <a:pt x="268" y="76"/>
                </a:cubicBezTo>
                <a:cubicBezTo>
                  <a:pt x="263" y="80"/>
                  <a:pt x="257" y="82"/>
                  <a:pt x="249" y="82"/>
                </a:cubicBezTo>
                <a:cubicBezTo>
                  <a:pt x="234" y="82"/>
                  <a:pt x="217" y="74"/>
                  <a:pt x="202" y="67"/>
                </a:cubicBezTo>
                <a:cubicBezTo>
                  <a:pt x="195" y="63"/>
                  <a:pt x="189" y="60"/>
                  <a:pt x="184" y="59"/>
                </a:cubicBezTo>
                <a:cubicBezTo>
                  <a:pt x="148" y="49"/>
                  <a:pt x="122" y="54"/>
                  <a:pt x="90" y="62"/>
                </a:cubicBezTo>
                <a:cubicBezTo>
                  <a:pt x="84" y="64"/>
                  <a:pt x="77" y="66"/>
                  <a:pt x="69" y="67"/>
                </a:cubicBezTo>
                <a:cubicBezTo>
                  <a:pt x="70" y="70"/>
                  <a:pt x="70" y="70"/>
                  <a:pt x="70" y="70"/>
                </a:cubicBezTo>
                <a:cubicBezTo>
                  <a:pt x="86" y="114"/>
                  <a:pt x="87" y="122"/>
                  <a:pt x="50" y="162"/>
                </a:cubicBezTo>
                <a:cubicBezTo>
                  <a:pt x="44" y="169"/>
                  <a:pt x="43" y="177"/>
                  <a:pt x="42" y="186"/>
                </a:cubicBezTo>
                <a:cubicBezTo>
                  <a:pt x="42" y="193"/>
                  <a:pt x="41" y="200"/>
                  <a:pt x="38" y="207"/>
                </a:cubicBezTo>
                <a:cubicBezTo>
                  <a:pt x="37" y="209"/>
                  <a:pt x="35" y="211"/>
                  <a:pt x="33" y="214"/>
                </a:cubicBezTo>
                <a:cubicBezTo>
                  <a:pt x="29" y="218"/>
                  <a:pt x="23" y="225"/>
                  <a:pt x="22" y="232"/>
                </a:cubicBezTo>
                <a:cubicBezTo>
                  <a:pt x="19" y="242"/>
                  <a:pt x="22" y="247"/>
                  <a:pt x="23" y="248"/>
                </a:cubicBezTo>
                <a:cubicBezTo>
                  <a:pt x="29" y="256"/>
                  <a:pt x="46" y="260"/>
                  <a:pt x="69" y="260"/>
                </a:cubicBezTo>
                <a:cubicBezTo>
                  <a:pt x="109" y="260"/>
                  <a:pt x="156" y="249"/>
                  <a:pt x="172" y="244"/>
                </a:cubicBezTo>
                <a:cubicBezTo>
                  <a:pt x="183" y="230"/>
                  <a:pt x="202" y="225"/>
                  <a:pt x="217" y="234"/>
                </a:cubicBezTo>
                <a:cubicBezTo>
                  <a:pt x="220" y="236"/>
                  <a:pt x="230" y="238"/>
                  <a:pt x="238" y="240"/>
                </a:cubicBezTo>
                <a:cubicBezTo>
                  <a:pt x="248" y="242"/>
                  <a:pt x="254" y="244"/>
                  <a:pt x="258" y="247"/>
                </a:cubicBezTo>
                <a:cubicBezTo>
                  <a:pt x="276" y="260"/>
                  <a:pt x="289" y="281"/>
                  <a:pt x="297" y="311"/>
                </a:cubicBezTo>
                <a:cubicBezTo>
                  <a:pt x="298" y="316"/>
                  <a:pt x="300" y="318"/>
                  <a:pt x="302" y="320"/>
                </a:cubicBezTo>
                <a:cubicBezTo>
                  <a:pt x="306" y="326"/>
                  <a:pt x="310" y="331"/>
                  <a:pt x="310" y="343"/>
                </a:cubicBezTo>
                <a:cubicBezTo>
                  <a:pt x="310" y="345"/>
                  <a:pt x="310" y="347"/>
                  <a:pt x="309" y="348"/>
                </a:cubicBezTo>
                <a:cubicBezTo>
                  <a:pt x="312" y="350"/>
                  <a:pt x="312" y="350"/>
                  <a:pt x="312" y="350"/>
                </a:cubicBezTo>
                <a:cubicBezTo>
                  <a:pt x="312" y="350"/>
                  <a:pt x="313" y="350"/>
                  <a:pt x="313" y="351"/>
                </a:cubicBezTo>
                <a:cubicBezTo>
                  <a:pt x="322" y="336"/>
                  <a:pt x="341" y="326"/>
                  <a:pt x="358" y="326"/>
                </a:cubicBezTo>
                <a:cubicBezTo>
                  <a:pt x="372" y="326"/>
                  <a:pt x="383" y="333"/>
                  <a:pt x="389" y="345"/>
                </a:cubicBezTo>
                <a:lnTo>
                  <a:pt x="394" y="3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1" name="Freeform 694"/>
          <p:cNvSpPr>
            <a:spLocks/>
          </p:cNvSpPr>
          <p:nvPr/>
        </p:nvSpPr>
        <p:spPr bwMode="auto">
          <a:xfrm>
            <a:off x="5106117" y="3357565"/>
            <a:ext cx="55563" cy="65087"/>
          </a:xfrm>
          <a:custGeom>
            <a:avLst/>
            <a:gdLst>
              <a:gd name="T0" fmla="*/ 0 w 118"/>
              <a:gd name="T1" fmla="*/ 23 h 135"/>
              <a:gd name="T2" fmla="*/ 54 w 118"/>
              <a:gd name="T3" fmla="*/ 8 h 135"/>
              <a:gd name="T4" fmla="*/ 75 w 118"/>
              <a:gd name="T5" fmla="*/ 43 h 135"/>
              <a:gd name="T6" fmla="*/ 92 w 118"/>
              <a:gd name="T7" fmla="*/ 56 h 135"/>
              <a:gd name="T8" fmla="*/ 98 w 118"/>
              <a:gd name="T9" fmla="*/ 84 h 135"/>
              <a:gd name="T10" fmla="*/ 118 w 118"/>
              <a:gd name="T11" fmla="*/ 125 h 135"/>
              <a:gd name="T12" fmla="*/ 52 w 118"/>
              <a:gd name="T13" fmla="*/ 85 h 135"/>
              <a:gd name="T14" fmla="*/ 0 w 118"/>
              <a:gd name="T15" fmla="*/ 23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8" h="135">
                <a:moveTo>
                  <a:pt x="0" y="23"/>
                </a:moveTo>
                <a:cubicBezTo>
                  <a:pt x="18" y="18"/>
                  <a:pt x="38" y="16"/>
                  <a:pt x="54" y="8"/>
                </a:cubicBezTo>
                <a:cubicBezTo>
                  <a:pt x="70" y="0"/>
                  <a:pt x="72" y="38"/>
                  <a:pt x="75" y="43"/>
                </a:cubicBezTo>
                <a:cubicBezTo>
                  <a:pt x="77" y="49"/>
                  <a:pt x="89" y="51"/>
                  <a:pt x="92" y="56"/>
                </a:cubicBezTo>
                <a:cubicBezTo>
                  <a:pt x="98" y="72"/>
                  <a:pt x="80" y="68"/>
                  <a:pt x="98" y="84"/>
                </a:cubicBezTo>
                <a:cubicBezTo>
                  <a:pt x="115" y="99"/>
                  <a:pt x="103" y="104"/>
                  <a:pt x="118" y="125"/>
                </a:cubicBezTo>
                <a:cubicBezTo>
                  <a:pt x="82" y="135"/>
                  <a:pt x="89" y="66"/>
                  <a:pt x="52" y="85"/>
                </a:cubicBezTo>
                <a:cubicBezTo>
                  <a:pt x="28" y="97"/>
                  <a:pt x="6" y="39"/>
                  <a:pt x="0" y="23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2" name="Freeform 695"/>
          <p:cNvSpPr>
            <a:spLocks noEditPoints="1"/>
          </p:cNvSpPr>
          <p:nvPr/>
        </p:nvSpPr>
        <p:spPr bwMode="auto">
          <a:xfrm>
            <a:off x="5099768" y="3355976"/>
            <a:ext cx="68263" cy="66675"/>
          </a:xfrm>
          <a:custGeom>
            <a:avLst/>
            <a:gdLst>
              <a:gd name="T0" fmla="*/ 123 w 144"/>
              <a:gd name="T1" fmla="*/ 138 h 138"/>
              <a:gd name="T2" fmla="*/ 90 w 144"/>
              <a:gd name="T3" fmla="*/ 111 h 138"/>
              <a:gd name="T4" fmla="*/ 69 w 144"/>
              <a:gd name="T5" fmla="*/ 96 h 138"/>
              <a:gd name="T6" fmla="*/ 58 w 144"/>
              <a:gd name="T7" fmla="*/ 99 h 138"/>
              <a:gd name="T8" fmla="*/ 4 w 144"/>
              <a:gd name="T9" fmla="*/ 29 h 138"/>
              <a:gd name="T10" fmla="*/ 0 w 144"/>
              <a:gd name="T11" fmla="*/ 19 h 138"/>
              <a:gd name="T12" fmla="*/ 10 w 144"/>
              <a:gd name="T13" fmla="*/ 17 h 138"/>
              <a:gd name="T14" fmla="*/ 26 w 144"/>
              <a:gd name="T15" fmla="*/ 13 h 138"/>
              <a:gd name="T16" fmla="*/ 62 w 144"/>
              <a:gd name="T17" fmla="*/ 3 h 138"/>
              <a:gd name="T18" fmla="*/ 70 w 144"/>
              <a:gd name="T19" fmla="*/ 0 h 138"/>
              <a:gd name="T20" fmla="*/ 94 w 144"/>
              <a:gd name="T21" fmla="*/ 38 h 138"/>
              <a:gd name="T22" fmla="*/ 95 w 144"/>
              <a:gd name="T23" fmla="*/ 43 h 138"/>
              <a:gd name="T24" fmla="*/ 99 w 144"/>
              <a:gd name="T25" fmla="*/ 45 h 138"/>
              <a:gd name="T26" fmla="*/ 112 w 144"/>
              <a:gd name="T27" fmla="*/ 56 h 138"/>
              <a:gd name="T28" fmla="*/ 112 w 144"/>
              <a:gd name="T29" fmla="*/ 76 h 138"/>
              <a:gd name="T30" fmla="*/ 116 w 144"/>
              <a:gd name="T31" fmla="*/ 80 h 138"/>
              <a:gd name="T32" fmla="*/ 130 w 144"/>
              <a:gd name="T33" fmla="*/ 105 h 138"/>
              <a:gd name="T34" fmla="*/ 137 w 144"/>
              <a:gd name="T35" fmla="*/ 123 h 138"/>
              <a:gd name="T36" fmla="*/ 144 w 144"/>
              <a:gd name="T37" fmla="*/ 133 h 138"/>
              <a:gd name="T38" fmla="*/ 132 w 144"/>
              <a:gd name="T39" fmla="*/ 137 h 138"/>
              <a:gd name="T40" fmla="*/ 123 w 144"/>
              <a:gd name="T41" fmla="*/ 138 h 138"/>
              <a:gd name="T42" fmla="*/ 76 w 144"/>
              <a:gd name="T43" fmla="*/ 76 h 138"/>
              <a:gd name="T44" fmla="*/ 106 w 144"/>
              <a:gd name="T45" fmla="*/ 102 h 138"/>
              <a:gd name="T46" fmla="*/ 113 w 144"/>
              <a:gd name="T47" fmla="*/ 113 h 138"/>
              <a:gd name="T48" fmla="*/ 112 w 144"/>
              <a:gd name="T49" fmla="*/ 108 h 138"/>
              <a:gd name="T50" fmla="*/ 104 w 144"/>
              <a:gd name="T51" fmla="*/ 94 h 138"/>
              <a:gd name="T52" fmla="*/ 95 w 144"/>
              <a:gd name="T53" fmla="*/ 67 h 138"/>
              <a:gd name="T54" fmla="*/ 95 w 144"/>
              <a:gd name="T55" fmla="*/ 63 h 138"/>
              <a:gd name="T56" fmla="*/ 91 w 144"/>
              <a:gd name="T57" fmla="*/ 61 h 138"/>
              <a:gd name="T58" fmla="*/ 78 w 144"/>
              <a:gd name="T59" fmla="*/ 50 h 138"/>
              <a:gd name="T60" fmla="*/ 76 w 144"/>
              <a:gd name="T61" fmla="*/ 41 h 138"/>
              <a:gd name="T62" fmla="*/ 70 w 144"/>
              <a:gd name="T63" fmla="*/ 18 h 138"/>
              <a:gd name="T64" fmla="*/ 30 w 144"/>
              <a:gd name="T65" fmla="*/ 31 h 138"/>
              <a:gd name="T66" fmla="*/ 24 w 144"/>
              <a:gd name="T67" fmla="*/ 32 h 138"/>
              <a:gd name="T68" fmla="*/ 58 w 144"/>
              <a:gd name="T69" fmla="*/ 81 h 138"/>
              <a:gd name="T70" fmla="*/ 60 w 144"/>
              <a:gd name="T71" fmla="*/ 80 h 138"/>
              <a:gd name="T72" fmla="*/ 76 w 144"/>
              <a:gd name="T73" fmla="*/ 76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4" h="138">
                <a:moveTo>
                  <a:pt x="123" y="138"/>
                </a:moveTo>
                <a:cubicBezTo>
                  <a:pt x="105" y="138"/>
                  <a:pt x="97" y="123"/>
                  <a:pt x="90" y="111"/>
                </a:cubicBezTo>
                <a:cubicBezTo>
                  <a:pt x="82" y="96"/>
                  <a:pt x="79" y="91"/>
                  <a:pt x="69" y="96"/>
                </a:cubicBezTo>
                <a:cubicBezTo>
                  <a:pt x="65" y="98"/>
                  <a:pt x="61" y="99"/>
                  <a:pt x="58" y="99"/>
                </a:cubicBezTo>
                <a:cubicBezTo>
                  <a:pt x="29" y="99"/>
                  <a:pt x="9" y="45"/>
                  <a:pt x="4" y="29"/>
                </a:cubicBezTo>
                <a:cubicBezTo>
                  <a:pt x="0" y="19"/>
                  <a:pt x="0" y="19"/>
                  <a:pt x="0" y="19"/>
                </a:cubicBezTo>
                <a:cubicBezTo>
                  <a:pt x="10" y="17"/>
                  <a:pt x="10" y="17"/>
                  <a:pt x="10" y="17"/>
                </a:cubicBezTo>
                <a:cubicBezTo>
                  <a:pt x="15" y="15"/>
                  <a:pt x="21" y="14"/>
                  <a:pt x="26" y="13"/>
                </a:cubicBezTo>
                <a:cubicBezTo>
                  <a:pt x="39" y="11"/>
                  <a:pt x="52" y="8"/>
                  <a:pt x="62" y="3"/>
                </a:cubicBezTo>
                <a:cubicBezTo>
                  <a:pt x="65" y="1"/>
                  <a:pt x="68" y="0"/>
                  <a:pt x="70" y="0"/>
                </a:cubicBezTo>
                <a:cubicBezTo>
                  <a:pt x="88" y="0"/>
                  <a:pt x="92" y="24"/>
                  <a:pt x="94" y="38"/>
                </a:cubicBezTo>
                <a:cubicBezTo>
                  <a:pt x="94" y="40"/>
                  <a:pt x="95" y="42"/>
                  <a:pt x="95" y="43"/>
                </a:cubicBezTo>
                <a:cubicBezTo>
                  <a:pt x="95" y="43"/>
                  <a:pt x="98" y="44"/>
                  <a:pt x="99" y="45"/>
                </a:cubicBezTo>
                <a:cubicBezTo>
                  <a:pt x="104" y="47"/>
                  <a:pt x="109" y="50"/>
                  <a:pt x="112" y="56"/>
                </a:cubicBezTo>
                <a:cubicBezTo>
                  <a:pt x="116" y="66"/>
                  <a:pt x="113" y="72"/>
                  <a:pt x="112" y="76"/>
                </a:cubicBezTo>
                <a:cubicBezTo>
                  <a:pt x="112" y="76"/>
                  <a:pt x="114" y="78"/>
                  <a:pt x="116" y="80"/>
                </a:cubicBezTo>
                <a:cubicBezTo>
                  <a:pt x="127" y="90"/>
                  <a:pt x="129" y="97"/>
                  <a:pt x="130" y="105"/>
                </a:cubicBezTo>
                <a:cubicBezTo>
                  <a:pt x="131" y="110"/>
                  <a:pt x="131" y="115"/>
                  <a:pt x="137" y="123"/>
                </a:cubicBezTo>
                <a:cubicBezTo>
                  <a:pt x="144" y="133"/>
                  <a:pt x="144" y="133"/>
                  <a:pt x="144" y="133"/>
                </a:cubicBezTo>
                <a:cubicBezTo>
                  <a:pt x="132" y="137"/>
                  <a:pt x="132" y="137"/>
                  <a:pt x="132" y="137"/>
                </a:cubicBezTo>
                <a:cubicBezTo>
                  <a:pt x="129" y="138"/>
                  <a:pt x="126" y="138"/>
                  <a:pt x="123" y="138"/>
                </a:cubicBezTo>
                <a:close/>
                <a:moveTo>
                  <a:pt x="76" y="76"/>
                </a:moveTo>
                <a:cubicBezTo>
                  <a:pt x="93" y="76"/>
                  <a:pt x="100" y="90"/>
                  <a:pt x="106" y="102"/>
                </a:cubicBezTo>
                <a:cubicBezTo>
                  <a:pt x="109" y="106"/>
                  <a:pt x="111" y="110"/>
                  <a:pt x="113" y="113"/>
                </a:cubicBezTo>
                <a:cubicBezTo>
                  <a:pt x="112" y="111"/>
                  <a:pt x="112" y="110"/>
                  <a:pt x="112" y="108"/>
                </a:cubicBezTo>
                <a:cubicBezTo>
                  <a:pt x="111" y="103"/>
                  <a:pt x="111" y="100"/>
                  <a:pt x="104" y="94"/>
                </a:cubicBezTo>
                <a:cubicBezTo>
                  <a:pt x="94" y="85"/>
                  <a:pt x="89" y="78"/>
                  <a:pt x="95" y="67"/>
                </a:cubicBezTo>
                <a:cubicBezTo>
                  <a:pt x="96" y="66"/>
                  <a:pt x="96" y="65"/>
                  <a:pt x="95" y="63"/>
                </a:cubicBezTo>
                <a:cubicBezTo>
                  <a:pt x="95" y="63"/>
                  <a:pt x="93" y="62"/>
                  <a:pt x="91" y="61"/>
                </a:cubicBezTo>
                <a:cubicBezTo>
                  <a:pt x="86" y="59"/>
                  <a:pt x="80" y="56"/>
                  <a:pt x="78" y="50"/>
                </a:cubicBezTo>
                <a:cubicBezTo>
                  <a:pt x="77" y="48"/>
                  <a:pt x="77" y="45"/>
                  <a:pt x="76" y="41"/>
                </a:cubicBezTo>
                <a:cubicBezTo>
                  <a:pt x="74" y="28"/>
                  <a:pt x="72" y="20"/>
                  <a:pt x="70" y="18"/>
                </a:cubicBezTo>
                <a:cubicBezTo>
                  <a:pt x="58" y="25"/>
                  <a:pt x="44" y="28"/>
                  <a:pt x="30" y="31"/>
                </a:cubicBezTo>
                <a:cubicBezTo>
                  <a:pt x="28" y="32"/>
                  <a:pt x="26" y="32"/>
                  <a:pt x="24" y="32"/>
                </a:cubicBezTo>
                <a:cubicBezTo>
                  <a:pt x="35" y="60"/>
                  <a:pt x="49" y="81"/>
                  <a:pt x="58" y="81"/>
                </a:cubicBezTo>
                <a:cubicBezTo>
                  <a:pt x="58" y="81"/>
                  <a:pt x="59" y="80"/>
                  <a:pt x="60" y="80"/>
                </a:cubicBezTo>
                <a:cubicBezTo>
                  <a:pt x="66" y="77"/>
                  <a:pt x="71" y="76"/>
                  <a:pt x="76" y="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3" name="Freeform 696"/>
          <p:cNvSpPr>
            <a:spLocks/>
          </p:cNvSpPr>
          <p:nvPr/>
        </p:nvSpPr>
        <p:spPr bwMode="auto">
          <a:xfrm>
            <a:off x="5128343" y="3394075"/>
            <a:ext cx="22225" cy="25400"/>
          </a:xfrm>
          <a:custGeom>
            <a:avLst/>
            <a:gdLst>
              <a:gd name="T0" fmla="*/ 0 w 48"/>
              <a:gd name="T1" fmla="*/ 11 h 53"/>
              <a:gd name="T2" fmla="*/ 48 w 48"/>
              <a:gd name="T3" fmla="*/ 48 h 53"/>
              <a:gd name="T4" fmla="*/ 0 w 48"/>
              <a:gd name="T5" fmla="*/ 11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53">
                <a:moveTo>
                  <a:pt x="0" y="11"/>
                </a:moveTo>
                <a:cubicBezTo>
                  <a:pt x="25" y="0"/>
                  <a:pt x="47" y="20"/>
                  <a:pt x="48" y="48"/>
                </a:cubicBezTo>
                <a:cubicBezTo>
                  <a:pt x="22" y="53"/>
                  <a:pt x="13" y="29"/>
                  <a:pt x="0" y="11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4" name="Freeform 697"/>
          <p:cNvSpPr>
            <a:spLocks noEditPoints="1"/>
          </p:cNvSpPr>
          <p:nvPr/>
        </p:nvSpPr>
        <p:spPr bwMode="auto">
          <a:xfrm>
            <a:off x="5121994" y="3394077"/>
            <a:ext cx="33337" cy="28575"/>
          </a:xfrm>
          <a:custGeom>
            <a:avLst/>
            <a:gdLst>
              <a:gd name="T0" fmla="*/ 56 w 72"/>
              <a:gd name="T1" fmla="*/ 59 h 59"/>
              <a:gd name="T2" fmla="*/ 13 w 72"/>
              <a:gd name="T3" fmla="*/ 27 h 59"/>
              <a:gd name="T4" fmla="*/ 6 w 72"/>
              <a:gd name="T5" fmla="*/ 17 h 59"/>
              <a:gd name="T6" fmla="*/ 0 w 72"/>
              <a:gd name="T7" fmla="*/ 8 h 59"/>
              <a:gd name="T8" fmla="*/ 10 w 72"/>
              <a:gd name="T9" fmla="*/ 3 h 59"/>
              <a:gd name="T10" fmla="*/ 27 w 72"/>
              <a:gd name="T11" fmla="*/ 0 h 59"/>
              <a:gd name="T12" fmla="*/ 71 w 72"/>
              <a:gd name="T13" fmla="*/ 49 h 59"/>
              <a:gd name="T14" fmla="*/ 72 w 72"/>
              <a:gd name="T15" fmla="*/ 57 h 59"/>
              <a:gd name="T16" fmla="*/ 64 w 72"/>
              <a:gd name="T17" fmla="*/ 58 h 59"/>
              <a:gd name="T18" fmla="*/ 56 w 72"/>
              <a:gd name="T19" fmla="*/ 59 h 59"/>
              <a:gd name="T20" fmla="*/ 29 w 72"/>
              <a:gd name="T21" fmla="*/ 18 h 59"/>
              <a:gd name="T22" fmla="*/ 51 w 72"/>
              <a:gd name="T23" fmla="*/ 40 h 59"/>
              <a:gd name="T24" fmla="*/ 29 w 72"/>
              <a:gd name="T25" fmla="*/ 1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" h="59">
                <a:moveTo>
                  <a:pt x="56" y="59"/>
                </a:moveTo>
                <a:cubicBezTo>
                  <a:pt x="34" y="59"/>
                  <a:pt x="23" y="42"/>
                  <a:pt x="13" y="27"/>
                </a:cubicBezTo>
                <a:cubicBezTo>
                  <a:pt x="11" y="24"/>
                  <a:pt x="9" y="20"/>
                  <a:pt x="6" y="17"/>
                </a:cubicBezTo>
                <a:cubicBezTo>
                  <a:pt x="0" y="8"/>
                  <a:pt x="0" y="8"/>
                  <a:pt x="0" y="8"/>
                </a:cubicBezTo>
                <a:cubicBezTo>
                  <a:pt x="10" y="3"/>
                  <a:pt x="10" y="3"/>
                  <a:pt x="10" y="3"/>
                </a:cubicBezTo>
                <a:cubicBezTo>
                  <a:pt x="16" y="1"/>
                  <a:pt x="22" y="0"/>
                  <a:pt x="27" y="0"/>
                </a:cubicBezTo>
                <a:cubicBezTo>
                  <a:pt x="51" y="0"/>
                  <a:pt x="71" y="21"/>
                  <a:pt x="71" y="49"/>
                </a:cubicBezTo>
                <a:cubicBezTo>
                  <a:pt x="72" y="57"/>
                  <a:pt x="72" y="57"/>
                  <a:pt x="72" y="57"/>
                </a:cubicBezTo>
                <a:cubicBezTo>
                  <a:pt x="64" y="58"/>
                  <a:pt x="64" y="58"/>
                  <a:pt x="64" y="58"/>
                </a:cubicBezTo>
                <a:cubicBezTo>
                  <a:pt x="61" y="59"/>
                  <a:pt x="58" y="59"/>
                  <a:pt x="56" y="59"/>
                </a:cubicBezTo>
                <a:close/>
                <a:moveTo>
                  <a:pt x="29" y="18"/>
                </a:moveTo>
                <a:cubicBezTo>
                  <a:pt x="37" y="30"/>
                  <a:pt x="43" y="38"/>
                  <a:pt x="51" y="40"/>
                </a:cubicBezTo>
                <a:cubicBezTo>
                  <a:pt x="48" y="28"/>
                  <a:pt x="40" y="19"/>
                  <a:pt x="29" y="1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5" name="Freeform 698"/>
          <p:cNvSpPr>
            <a:spLocks/>
          </p:cNvSpPr>
          <p:nvPr/>
        </p:nvSpPr>
        <p:spPr bwMode="auto">
          <a:xfrm>
            <a:off x="5128342" y="3346451"/>
            <a:ext cx="96837" cy="79375"/>
          </a:xfrm>
          <a:custGeom>
            <a:avLst/>
            <a:gdLst>
              <a:gd name="T0" fmla="*/ 71 w 204"/>
              <a:gd name="T1" fmla="*/ 149 h 168"/>
              <a:gd name="T2" fmla="*/ 65 w 204"/>
              <a:gd name="T3" fmla="*/ 130 h 168"/>
              <a:gd name="T4" fmla="*/ 55 w 204"/>
              <a:gd name="T5" fmla="*/ 112 h 168"/>
              <a:gd name="T6" fmla="*/ 39 w 204"/>
              <a:gd name="T7" fmla="*/ 97 h 168"/>
              <a:gd name="T8" fmla="*/ 32 w 204"/>
              <a:gd name="T9" fmla="*/ 71 h 168"/>
              <a:gd name="T10" fmla="*/ 29 w 204"/>
              <a:gd name="T11" fmla="*/ 52 h 168"/>
              <a:gd name="T12" fmla="*/ 15 w 204"/>
              <a:gd name="T13" fmla="*/ 37 h 168"/>
              <a:gd name="T14" fmla="*/ 69 w 204"/>
              <a:gd name="T15" fmla="*/ 38 h 168"/>
              <a:gd name="T16" fmla="*/ 63 w 204"/>
              <a:gd name="T17" fmla="*/ 0 h 168"/>
              <a:gd name="T18" fmla="*/ 135 w 204"/>
              <a:gd name="T19" fmla="*/ 8 h 168"/>
              <a:gd name="T20" fmla="*/ 168 w 204"/>
              <a:gd name="T21" fmla="*/ 51 h 168"/>
              <a:gd name="T22" fmla="*/ 204 w 204"/>
              <a:gd name="T23" fmla="*/ 80 h 168"/>
              <a:gd name="T24" fmla="*/ 163 w 204"/>
              <a:gd name="T25" fmla="*/ 142 h 168"/>
              <a:gd name="T26" fmla="*/ 150 w 204"/>
              <a:gd name="T27" fmla="*/ 134 h 168"/>
              <a:gd name="T28" fmla="*/ 150 w 204"/>
              <a:gd name="T29" fmla="*/ 168 h 168"/>
              <a:gd name="T30" fmla="*/ 119 w 204"/>
              <a:gd name="T31" fmla="*/ 151 h 168"/>
              <a:gd name="T32" fmla="*/ 71 w 204"/>
              <a:gd name="T33" fmla="*/ 149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4" h="168">
                <a:moveTo>
                  <a:pt x="71" y="149"/>
                </a:moveTo>
                <a:cubicBezTo>
                  <a:pt x="66" y="143"/>
                  <a:pt x="65" y="130"/>
                  <a:pt x="65" y="130"/>
                </a:cubicBezTo>
                <a:cubicBezTo>
                  <a:pt x="62" y="123"/>
                  <a:pt x="55" y="112"/>
                  <a:pt x="55" y="112"/>
                </a:cubicBezTo>
                <a:cubicBezTo>
                  <a:pt x="53" y="106"/>
                  <a:pt x="43" y="102"/>
                  <a:pt x="39" y="97"/>
                </a:cubicBezTo>
                <a:cubicBezTo>
                  <a:pt x="31" y="85"/>
                  <a:pt x="51" y="85"/>
                  <a:pt x="32" y="71"/>
                </a:cubicBezTo>
                <a:cubicBezTo>
                  <a:pt x="25" y="65"/>
                  <a:pt x="28" y="61"/>
                  <a:pt x="29" y="52"/>
                </a:cubicBezTo>
                <a:cubicBezTo>
                  <a:pt x="30" y="43"/>
                  <a:pt x="19" y="45"/>
                  <a:pt x="15" y="37"/>
                </a:cubicBezTo>
                <a:cubicBezTo>
                  <a:pt x="0" y="12"/>
                  <a:pt x="61" y="35"/>
                  <a:pt x="69" y="38"/>
                </a:cubicBezTo>
                <a:cubicBezTo>
                  <a:pt x="62" y="24"/>
                  <a:pt x="54" y="15"/>
                  <a:pt x="63" y="0"/>
                </a:cubicBezTo>
                <a:cubicBezTo>
                  <a:pt x="93" y="12"/>
                  <a:pt x="112" y="62"/>
                  <a:pt x="135" y="8"/>
                </a:cubicBezTo>
                <a:cubicBezTo>
                  <a:pt x="150" y="20"/>
                  <a:pt x="158" y="35"/>
                  <a:pt x="168" y="51"/>
                </a:cubicBezTo>
                <a:cubicBezTo>
                  <a:pt x="179" y="69"/>
                  <a:pt x="197" y="62"/>
                  <a:pt x="204" y="80"/>
                </a:cubicBezTo>
                <a:cubicBezTo>
                  <a:pt x="170" y="65"/>
                  <a:pt x="168" y="121"/>
                  <a:pt x="163" y="142"/>
                </a:cubicBezTo>
                <a:cubicBezTo>
                  <a:pt x="159" y="139"/>
                  <a:pt x="155" y="137"/>
                  <a:pt x="150" y="134"/>
                </a:cubicBezTo>
                <a:cubicBezTo>
                  <a:pt x="152" y="145"/>
                  <a:pt x="148" y="157"/>
                  <a:pt x="150" y="168"/>
                </a:cubicBezTo>
                <a:cubicBezTo>
                  <a:pt x="140" y="162"/>
                  <a:pt x="129" y="156"/>
                  <a:pt x="119" y="151"/>
                </a:cubicBezTo>
                <a:cubicBezTo>
                  <a:pt x="152" y="129"/>
                  <a:pt x="93" y="94"/>
                  <a:pt x="71" y="149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6" name="Freeform 699"/>
          <p:cNvSpPr>
            <a:spLocks noEditPoints="1"/>
          </p:cNvSpPr>
          <p:nvPr/>
        </p:nvSpPr>
        <p:spPr bwMode="auto">
          <a:xfrm>
            <a:off x="5128344" y="3341689"/>
            <a:ext cx="104775" cy="92075"/>
          </a:xfrm>
          <a:custGeom>
            <a:avLst/>
            <a:gdLst>
              <a:gd name="T0" fmla="*/ 99 w 219"/>
              <a:gd name="T1" fmla="*/ 163 h 196"/>
              <a:gd name="T2" fmla="*/ 118 w 219"/>
              <a:gd name="T3" fmla="*/ 146 h 196"/>
              <a:gd name="T4" fmla="*/ 77 w 219"/>
              <a:gd name="T5" fmla="*/ 163 h 196"/>
              <a:gd name="T6" fmla="*/ 61 w 219"/>
              <a:gd name="T7" fmla="*/ 165 h 196"/>
              <a:gd name="T8" fmla="*/ 45 w 219"/>
              <a:gd name="T9" fmla="*/ 127 h 196"/>
              <a:gd name="T10" fmla="*/ 29 w 219"/>
              <a:gd name="T11" fmla="*/ 113 h 196"/>
              <a:gd name="T12" fmla="*/ 24 w 219"/>
              <a:gd name="T13" fmla="*/ 89 h 196"/>
              <a:gd name="T14" fmla="*/ 18 w 219"/>
              <a:gd name="T15" fmla="*/ 63 h 196"/>
              <a:gd name="T16" fmla="*/ 5 w 219"/>
              <a:gd name="T17" fmla="*/ 52 h 196"/>
              <a:gd name="T18" fmla="*/ 49 w 219"/>
              <a:gd name="T19" fmla="*/ 33 h 196"/>
              <a:gd name="T20" fmla="*/ 57 w 219"/>
              <a:gd name="T21" fmla="*/ 0 h 196"/>
              <a:gd name="T22" fmla="*/ 92 w 219"/>
              <a:gd name="T23" fmla="*/ 22 h 196"/>
              <a:gd name="T24" fmla="*/ 125 w 219"/>
              <a:gd name="T25" fmla="*/ 15 h 196"/>
              <a:gd name="T26" fmla="*/ 139 w 219"/>
              <a:gd name="T27" fmla="*/ 12 h 196"/>
              <a:gd name="T28" fmla="*/ 174 w 219"/>
              <a:gd name="T29" fmla="*/ 57 h 196"/>
              <a:gd name="T30" fmla="*/ 211 w 219"/>
              <a:gd name="T31" fmla="*/ 88 h 196"/>
              <a:gd name="T32" fmla="*/ 198 w 219"/>
              <a:gd name="T33" fmla="*/ 100 h 196"/>
              <a:gd name="T34" fmla="*/ 173 w 219"/>
              <a:gd name="T35" fmla="*/ 141 h 196"/>
              <a:gd name="T36" fmla="*/ 167 w 219"/>
              <a:gd name="T37" fmla="*/ 167 h 196"/>
              <a:gd name="T38" fmla="*/ 157 w 219"/>
              <a:gd name="T39" fmla="*/ 162 h 196"/>
              <a:gd name="T40" fmla="*/ 161 w 219"/>
              <a:gd name="T41" fmla="*/ 196 h 196"/>
              <a:gd name="T42" fmla="*/ 139 w 219"/>
              <a:gd name="T43" fmla="*/ 163 h 196"/>
              <a:gd name="T44" fmla="*/ 139 w 219"/>
              <a:gd name="T45" fmla="*/ 147 h 196"/>
              <a:gd name="T46" fmla="*/ 155 w 219"/>
              <a:gd name="T47" fmla="*/ 138 h 196"/>
              <a:gd name="T48" fmla="*/ 178 w 219"/>
              <a:gd name="T49" fmla="*/ 83 h 196"/>
              <a:gd name="T50" fmla="*/ 154 w 219"/>
              <a:gd name="T51" fmla="*/ 61 h 196"/>
              <a:gd name="T52" fmla="*/ 110 w 219"/>
              <a:gd name="T53" fmla="*/ 53 h 196"/>
              <a:gd name="T54" fmla="*/ 66 w 219"/>
              <a:gd name="T55" fmla="*/ 25 h 196"/>
              <a:gd name="T56" fmla="*/ 75 w 219"/>
              <a:gd name="T57" fmla="*/ 45 h 196"/>
              <a:gd name="T58" fmla="*/ 60 w 219"/>
              <a:gd name="T59" fmla="*/ 56 h 196"/>
              <a:gd name="T60" fmla="*/ 25 w 219"/>
              <a:gd name="T61" fmla="*/ 47 h 196"/>
              <a:gd name="T62" fmla="*/ 35 w 219"/>
              <a:gd name="T63" fmla="*/ 70 h 196"/>
              <a:gd name="T64" fmla="*/ 45 w 219"/>
              <a:gd name="T65" fmla="*/ 102 h 196"/>
              <a:gd name="T66" fmla="*/ 62 w 219"/>
              <a:gd name="T67" fmla="*/ 120 h 196"/>
              <a:gd name="T68" fmla="*/ 71 w 219"/>
              <a:gd name="T69" fmla="*/ 138 h 196"/>
              <a:gd name="T70" fmla="*/ 135 w 219"/>
              <a:gd name="T71" fmla="*/ 141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9" h="196">
                <a:moveTo>
                  <a:pt x="161" y="196"/>
                </a:moveTo>
                <a:cubicBezTo>
                  <a:pt x="99" y="163"/>
                  <a:pt x="99" y="163"/>
                  <a:pt x="99" y="163"/>
                </a:cubicBezTo>
                <a:cubicBezTo>
                  <a:pt x="112" y="154"/>
                  <a:pt x="112" y="154"/>
                  <a:pt x="112" y="154"/>
                </a:cubicBezTo>
                <a:cubicBezTo>
                  <a:pt x="113" y="153"/>
                  <a:pt x="118" y="150"/>
                  <a:pt x="118" y="146"/>
                </a:cubicBezTo>
                <a:cubicBezTo>
                  <a:pt x="117" y="144"/>
                  <a:pt x="112" y="140"/>
                  <a:pt x="104" y="140"/>
                </a:cubicBezTo>
                <a:cubicBezTo>
                  <a:pt x="93" y="140"/>
                  <a:pt x="83" y="148"/>
                  <a:pt x="77" y="163"/>
                </a:cubicBezTo>
                <a:cubicBezTo>
                  <a:pt x="70" y="179"/>
                  <a:pt x="70" y="179"/>
                  <a:pt x="70" y="179"/>
                </a:cubicBezTo>
                <a:cubicBezTo>
                  <a:pt x="61" y="165"/>
                  <a:pt x="61" y="165"/>
                  <a:pt x="61" y="165"/>
                </a:cubicBezTo>
                <a:cubicBezTo>
                  <a:pt x="57" y="159"/>
                  <a:pt x="55" y="149"/>
                  <a:pt x="54" y="144"/>
                </a:cubicBezTo>
                <a:cubicBezTo>
                  <a:pt x="52" y="138"/>
                  <a:pt x="47" y="130"/>
                  <a:pt x="45" y="127"/>
                </a:cubicBezTo>
                <a:cubicBezTo>
                  <a:pt x="44" y="125"/>
                  <a:pt x="41" y="123"/>
                  <a:pt x="40" y="122"/>
                </a:cubicBezTo>
                <a:cubicBezTo>
                  <a:pt x="36" y="120"/>
                  <a:pt x="32" y="117"/>
                  <a:pt x="29" y="113"/>
                </a:cubicBezTo>
                <a:cubicBezTo>
                  <a:pt x="23" y="103"/>
                  <a:pt x="27" y="96"/>
                  <a:pt x="29" y="93"/>
                </a:cubicBezTo>
                <a:cubicBezTo>
                  <a:pt x="29" y="93"/>
                  <a:pt x="29" y="92"/>
                  <a:pt x="24" y="89"/>
                </a:cubicBezTo>
                <a:cubicBezTo>
                  <a:pt x="15" y="82"/>
                  <a:pt x="16" y="73"/>
                  <a:pt x="17" y="67"/>
                </a:cubicBezTo>
                <a:cubicBezTo>
                  <a:pt x="17" y="66"/>
                  <a:pt x="18" y="64"/>
                  <a:pt x="18" y="63"/>
                </a:cubicBezTo>
                <a:cubicBezTo>
                  <a:pt x="17" y="63"/>
                  <a:pt x="17" y="63"/>
                  <a:pt x="16" y="63"/>
                </a:cubicBezTo>
                <a:cubicBezTo>
                  <a:pt x="13" y="61"/>
                  <a:pt x="8" y="58"/>
                  <a:pt x="5" y="52"/>
                </a:cubicBezTo>
                <a:cubicBezTo>
                  <a:pt x="1" y="45"/>
                  <a:pt x="0" y="39"/>
                  <a:pt x="3" y="35"/>
                </a:cubicBezTo>
                <a:cubicBezTo>
                  <a:pt x="9" y="25"/>
                  <a:pt x="28" y="27"/>
                  <a:pt x="49" y="33"/>
                </a:cubicBezTo>
                <a:cubicBezTo>
                  <a:pt x="47" y="25"/>
                  <a:pt x="46" y="17"/>
                  <a:pt x="53" y="6"/>
                </a:cubicBezTo>
                <a:cubicBezTo>
                  <a:pt x="57" y="0"/>
                  <a:pt x="57" y="0"/>
                  <a:pt x="57" y="0"/>
                </a:cubicBezTo>
                <a:cubicBezTo>
                  <a:pt x="64" y="3"/>
                  <a:pt x="64" y="3"/>
                  <a:pt x="64" y="3"/>
                </a:cubicBezTo>
                <a:cubicBezTo>
                  <a:pt x="75" y="7"/>
                  <a:pt x="84" y="15"/>
                  <a:pt x="92" y="22"/>
                </a:cubicBezTo>
                <a:cubicBezTo>
                  <a:pt x="98" y="28"/>
                  <a:pt x="106" y="35"/>
                  <a:pt x="110" y="35"/>
                </a:cubicBezTo>
                <a:cubicBezTo>
                  <a:pt x="112" y="35"/>
                  <a:pt x="117" y="33"/>
                  <a:pt x="125" y="15"/>
                </a:cubicBezTo>
                <a:cubicBezTo>
                  <a:pt x="130" y="4"/>
                  <a:pt x="130" y="4"/>
                  <a:pt x="130" y="4"/>
                </a:cubicBezTo>
                <a:cubicBezTo>
                  <a:pt x="139" y="12"/>
                  <a:pt x="139" y="12"/>
                  <a:pt x="139" y="12"/>
                </a:cubicBezTo>
                <a:cubicBezTo>
                  <a:pt x="154" y="23"/>
                  <a:pt x="162" y="37"/>
                  <a:pt x="170" y="52"/>
                </a:cubicBezTo>
                <a:cubicBezTo>
                  <a:pt x="174" y="57"/>
                  <a:pt x="174" y="57"/>
                  <a:pt x="174" y="57"/>
                </a:cubicBezTo>
                <a:cubicBezTo>
                  <a:pt x="178" y="64"/>
                  <a:pt x="182" y="66"/>
                  <a:pt x="188" y="68"/>
                </a:cubicBezTo>
                <a:cubicBezTo>
                  <a:pt x="196" y="71"/>
                  <a:pt x="206" y="75"/>
                  <a:pt x="211" y="88"/>
                </a:cubicBezTo>
                <a:cubicBezTo>
                  <a:pt x="219" y="109"/>
                  <a:pt x="219" y="109"/>
                  <a:pt x="219" y="109"/>
                </a:cubicBezTo>
                <a:cubicBezTo>
                  <a:pt x="198" y="100"/>
                  <a:pt x="198" y="100"/>
                  <a:pt x="198" y="100"/>
                </a:cubicBezTo>
                <a:cubicBezTo>
                  <a:pt x="196" y="98"/>
                  <a:pt x="193" y="98"/>
                  <a:pt x="191" y="98"/>
                </a:cubicBezTo>
                <a:cubicBezTo>
                  <a:pt x="180" y="98"/>
                  <a:pt x="176" y="125"/>
                  <a:pt x="173" y="141"/>
                </a:cubicBezTo>
                <a:cubicBezTo>
                  <a:pt x="172" y="146"/>
                  <a:pt x="171" y="151"/>
                  <a:pt x="170" y="155"/>
                </a:cubicBezTo>
                <a:cubicBezTo>
                  <a:pt x="167" y="167"/>
                  <a:pt x="167" y="167"/>
                  <a:pt x="167" y="167"/>
                </a:cubicBezTo>
                <a:cubicBezTo>
                  <a:pt x="158" y="161"/>
                  <a:pt x="158" y="161"/>
                  <a:pt x="158" y="161"/>
                </a:cubicBezTo>
                <a:cubicBezTo>
                  <a:pt x="158" y="162"/>
                  <a:pt x="157" y="162"/>
                  <a:pt x="157" y="162"/>
                </a:cubicBezTo>
                <a:cubicBezTo>
                  <a:pt x="157" y="168"/>
                  <a:pt x="157" y="173"/>
                  <a:pt x="157" y="177"/>
                </a:cubicBezTo>
                <a:lnTo>
                  <a:pt x="161" y="196"/>
                </a:lnTo>
                <a:close/>
                <a:moveTo>
                  <a:pt x="132" y="159"/>
                </a:moveTo>
                <a:cubicBezTo>
                  <a:pt x="139" y="163"/>
                  <a:pt x="139" y="163"/>
                  <a:pt x="139" y="163"/>
                </a:cubicBezTo>
                <a:cubicBezTo>
                  <a:pt x="139" y="162"/>
                  <a:pt x="139" y="162"/>
                  <a:pt x="139" y="161"/>
                </a:cubicBezTo>
                <a:cubicBezTo>
                  <a:pt x="140" y="156"/>
                  <a:pt x="140" y="151"/>
                  <a:pt x="139" y="147"/>
                </a:cubicBezTo>
                <a:cubicBezTo>
                  <a:pt x="136" y="127"/>
                  <a:pt x="136" y="127"/>
                  <a:pt x="136" y="127"/>
                </a:cubicBezTo>
                <a:cubicBezTo>
                  <a:pt x="155" y="138"/>
                  <a:pt x="155" y="138"/>
                  <a:pt x="155" y="138"/>
                </a:cubicBezTo>
                <a:cubicBezTo>
                  <a:pt x="155" y="138"/>
                  <a:pt x="155" y="138"/>
                  <a:pt x="155" y="138"/>
                </a:cubicBezTo>
                <a:cubicBezTo>
                  <a:pt x="158" y="119"/>
                  <a:pt x="162" y="93"/>
                  <a:pt x="178" y="83"/>
                </a:cubicBezTo>
                <a:cubicBezTo>
                  <a:pt x="171" y="81"/>
                  <a:pt x="164" y="76"/>
                  <a:pt x="158" y="67"/>
                </a:cubicBezTo>
                <a:cubicBezTo>
                  <a:pt x="154" y="61"/>
                  <a:pt x="154" y="61"/>
                  <a:pt x="154" y="61"/>
                </a:cubicBezTo>
                <a:cubicBezTo>
                  <a:pt x="149" y="51"/>
                  <a:pt x="143" y="42"/>
                  <a:pt x="136" y="34"/>
                </a:cubicBezTo>
                <a:cubicBezTo>
                  <a:pt x="130" y="44"/>
                  <a:pt x="122" y="53"/>
                  <a:pt x="110" y="53"/>
                </a:cubicBezTo>
                <a:cubicBezTo>
                  <a:pt x="99" y="53"/>
                  <a:pt x="90" y="45"/>
                  <a:pt x="80" y="36"/>
                </a:cubicBezTo>
                <a:cubicBezTo>
                  <a:pt x="75" y="32"/>
                  <a:pt x="71" y="28"/>
                  <a:pt x="66" y="25"/>
                </a:cubicBezTo>
                <a:cubicBezTo>
                  <a:pt x="67" y="28"/>
                  <a:pt x="68" y="31"/>
                  <a:pt x="71" y="37"/>
                </a:cubicBezTo>
                <a:cubicBezTo>
                  <a:pt x="72" y="39"/>
                  <a:pt x="74" y="42"/>
                  <a:pt x="75" y="45"/>
                </a:cubicBezTo>
                <a:cubicBezTo>
                  <a:pt x="83" y="64"/>
                  <a:pt x="83" y="64"/>
                  <a:pt x="83" y="64"/>
                </a:cubicBezTo>
                <a:cubicBezTo>
                  <a:pt x="60" y="56"/>
                  <a:pt x="60" y="56"/>
                  <a:pt x="60" y="56"/>
                </a:cubicBezTo>
                <a:cubicBezTo>
                  <a:pt x="54" y="54"/>
                  <a:pt x="36" y="47"/>
                  <a:pt x="24" y="46"/>
                </a:cubicBezTo>
                <a:cubicBezTo>
                  <a:pt x="24" y="46"/>
                  <a:pt x="25" y="46"/>
                  <a:pt x="25" y="47"/>
                </a:cubicBezTo>
                <a:cubicBezTo>
                  <a:pt x="29" y="49"/>
                  <a:pt x="37" y="53"/>
                  <a:pt x="36" y="64"/>
                </a:cubicBezTo>
                <a:cubicBezTo>
                  <a:pt x="36" y="66"/>
                  <a:pt x="36" y="68"/>
                  <a:pt x="35" y="70"/>
                </a:cubicBezTo>
                <a:cubicBezTo>
                  <a:pt x="35" y="71"/>
                  <a:pt x="35" y="73"/>
                  <a:pt x="35" y="74"/>
                </a:cubicBezTo>
                <a:cubicBezTo>
                  <a:pt x="47" y="83"/>
                  <a:pt x="50" y="92"/>
                  <a:pt x="45" y="102"/>
                </a:cubicBezTo>
                <a:cubicBezTo>
                  <a:pt x="45" y="104"/>
                  <a:pt x="48" y="106"/>
                  <a:pt x="50" y="107"/>
                </a:cubicBezTo>
                <a:cubicBezTo>
                  <a:pt x="55" y="110"/>
                  <a:pt x="60" y="114"/>
                  <a:pt x="62" y="120"/>
                </a:cubicBezTo>
                <a:cubicBezTo>
                  <a:pt x="62" y="120"/>
                  <a:pt x="62" y="120"/>
                  <a:pt x="62" y="120"/>
                </a:cubicBezTo>
                <a:cubicBezTo>
                  <a:pt x="62" y="120"/>
                  <a:pt x="68" y="130"/>
                  <a:pt x="71" y="138"/>
                </a:cubicBezTo>
                <a:cubicBezTo>
                  <a:pt x="83" y="123"/>
                  <a:pt x="97" y="121"/>
                  <a:pt x="104" y="121"/>
                </a:cubicBezTo>
                <a:cubicBezTo>
                  <a:pt x="119" y="121"/>
                  <a:pt x="131" y="130"/>
                  <a:pt x="135" y="141"/>
                </a:cubicBezTo>
                <a:cubicBezTo>
                  <a:pt x="137" y="147"/>
                  <a:pt x="136" y="154"/>
                  <a:pt x="132" y="15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7" name="Freeform 700"/>
          <p:cNvSpPr>
            <a:spLocks/>
          </p:cNvSpPr>
          <p:nvPr/>
        </p:nvSpPr>
        <p:spPr bwMode="auto">
          <a:xfrm>
            <a:off x="5042618" y="3306763"/>
            <a:ext cx="117475" cy="61912"/>
          </a:xfrm>
          <a:custGeom>
            <a:avLst/>
            <a:gdLst>
              <a:gd name="T0" fmla="*/ 134 w 250"/>
              <a:gd name="T1" fmla="*/ 131 h 131"/>
              <a:gd name="T2" fmla="*/ 62 w 250"/>
              <a:gd name="T3" fmla="*/ 103 h 131"/>
              <a:gd name="T4" fmla="*/ 0 w 250"/>
              <a:gd name="T5" fmla="*/ 8 h 131"/>
              <a:gd name="T6" fmla="*/ 135 w 250"/>
              <a:gd name="T7" fmla="*/ 36 h 131"/>
              <a:gd name="T8" fmla="*/ 199 w 250"/>
              <a:gd name="T9" fmla="*/ 45 h 131"/>
              <a:gd name="T10" fmla="*/ 244 w 250"/>
              <a:gd name="T11" fmla="*/ 84 h 131"/>
              <a:gd name="T12" fmla="*/ 250 w 250"/>
              <a:gd name="T13" fmla="*/ 122 h 131"/>
              <a:gd name="T14" fmla="*/ 134 w 250"/>
              <a:gd name="T15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0" h="131">
                <a:moveTo>
                  <a:pt x="134" y="131"/>
                </a:moveTo>
                <a:cubicBezTo>
                  <a:pt x="105" y="102"/>
                  <a:pt x="98" y="115"/>
                  <a:pt x="62" y="103"/>
                </a:cubicBezTo>
                <a:cubicBezTo>
                  <a:pt x="101" y="68"/>
                  <a:pt x="19" y="27"/>
                  <a:pt x="0" y="8"/>
                </a:cubicBezTo>
                <a:cubicBezTo>
                  <a:pt x="36" y="0"/>
                  <a:pt x="107" y="15"/>
                  <a:pt x="135" y="36"/>
                </a:cubicBezTo>
                <a:cubicBezTo>
                  <a:pt x="162" y="57"/>
                  <a:pt x="171" y="33"/>
                  <a:pt x="199" y="45"/>
                </a:cubicBezTo>
                <a:cubicBezTo>
                  <a:pt x="223" y="56"/>
                  <a:pt x="215" y="76"/>
                  <a:pt x="244" y="84"/>
                </a:cubicBezTo>
                <a:cubicBezTo>
                  <a:pt x="235" y="99"/>
                  <a:pt x="243" y="108"/>
                  <a:pt x="250" y="122"/>
                </a:cubicBezTo>
                <a:cubicBezTo>
                  <a:pt x="202" y="105"/>
                  <a:pt x="183" y="118"/>
                  <a:pt x="134" y="131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8" name="Freeform 701"/>
          <p:cNvSpPr>
            <a:spLocks noEditPoints="1"/>
          </p:cNvSpPr>
          <p:nvPr/>
        </p:nvSpPr>
        <p:spPr bwMode="auto">
          <a:xfrm>
            <a:off x="5034680" y="3305175"/>
            <a:ext cx="133351" cy="68263"/>
          </a:xfrm>
          <a:custGeom>
            <a:avLst/>
            <a:gdLst>
              <a:gd name="T0" fmla="*/ 148 w 283"/>
              <a:gd name="T1" fmla="*/ 144 h 144"/>
              <a:gd name="T2" fmla="*/ 145 w 283"/>
              <a:gd name="T3" fmla="*/ 140 h 144"/>
              <a:gd name="T4" fmla="*/ 107 w 283"/>
              <a:gd name="T5" fmla="*/ 121 h 144"/>
              <a:gd name="T6" fmla="*/ 76 w 283"/>
              <a:gd name="T7" fmla="*/ 115 h 144"/>
              <a:gd name="T8" fmla="*/ 61 w 283"/>
              <a:gd name="T9" fmla="*/ 110 h 144"/>
              <a:gd name="T10" fmla="*/ 73 w 283"/>
              <a:gd name="T11" fmla="*/ 99 h 144"/>
              <a:gd name="T12" fmla="*/ 80 w 283"/>
              <a:gd name="T13" fmla="*/ 85 h 144"/>
              <a:gd name="T14" fmla="*/ 33 w 283"/>
              <a:gd name="T15" fmla="*/ 35 h 144"/>
              <a:gd name="T16" fmla="*/ 11 w 283"/>
              <a:gd name="T17" fmla="*/ 17 h 144"/>
              <a:gd name="T18" fmla="*/ 0 w 283"/>
              <a:gd name="T19" fmla="*/ 6 h 144"/>
              <a:gd name="T20" fmla="*/ 15 w 283"/>
              <a:gd name="T21" fmla="*/ 2 h 144"/>
              <a:gd name="T22" fmla="*/ 41 w 283"/>
              <a:gd name="T23" fmla="*/ 0 h 144"/>
              <a:gd name="T24" fmla="*/ 158 w 283"/>
              <a:gd name="T25" fmla="*/ 32 h 144"/>
              <a:gd name="T26" fmla="*/ 184 w 283"/>
              <a:gd name="T27" fmla="*/ 37 h 144"/>
              <a:gd name="T28" fmla="*/ 220 w 283"/>
              <a:gd name="T29" fmla="*/ 40 h 144"/>
              <a:gd name="T30" fmla="*/ 244 w 283"/>
              <a:gd name="T31" fmla="*/ 62 h 144"/>
              <a:gd name="T32" fmla="*/ 263 w 283"/>
              <a:gd name="T33" fmla="*/ 79 h 144"/>
              <a:gd name="T34" fmla="*/ 275 w 283"/>
              <a:gd name="T35" fmla="*/ 82 h 144"/>
              <a:gd name="T36" fmla="*/ 269 w 283"/>
              <a:gd name="T37" fmla="*/ 92 h 144"/>
              <a:gd name="T38" fmla="*/ 271 w 283"/>
              <a:gd name="T39" fmla="*/ 113 h 144"/>
              <a:gd name="T40" fmla="*/ 275 w 283"/>
              <a:gd name="T41" fmla="*/ 121 h 144"/>
              <a:gd name="T42" fmla="*/ 283 w 283"/>
              <a:gd name="T43" fmla="*/ 140 h 144"/>
              <a:gd name="T44" fmla="*/ 264 w 283"/>
              <a:gd name="T45" fmla="*/ 133 h 144"/>
              <a:gd name="T46" fmla="*/ 179 w 283"/>
              <a:gd name="T47" fmla="*/ 135 h 144"/>
              <a:gd name="T48" fmla="*/ 154 w 283"/>
              <a:gd name="T49" fmla="*/ 143 h 144"/>
              <a:gd name="T50" fmla="*/ 148 w 283"/>
              <a:gd name="T51" fmla="*/ 144 h 144"/>
              <a:gd name="T52" fmla="*/ 95 w 283"/>
              <a:gd name="T53" fmla="*/ 101 h 144"/>
              <a:gd name="T54" fmla="*/ 110 w 283"/>
              <a:gd name="T55" fmla="*/ 103 h 144"/>
              <a:gd name="T56" fmla="*/ 154 w 283"/>
              <a:gd name="T57" fmla="*/ 123 h 144"/>
              <a:gd name="T58" fmla="*/ 174 w 283"/>
              <a:gd name="T59" fmla="*/ 118 h 144"/>
              <a:gd name="T60" fmla="*/ 250 w 283"/>
              <a:gd name="T61" fmla="*/ 110 h 144"/>
              <a:gd name="T62" fmla="*/ 248 w 283"/>
              <a:gd name="T63" fmla="*/ 93 h 144"/>
              <a:gd name="T64" fmla="*/ 228 w 283"/>
              <a:gd name="T65" fmla="*/ 72 h 144"/>
              <a:gd name="T66" fmla="*/ 213 w 283"/>
              <a:gd name="T67" fmla="*/ 57 h 144"/>
              <a:gd name="T68" fmla="*/ 188 w 283"/>
              <a:gd name="T69" fmla="*/ 55 h 144"/>
              <a:gd name="T70" fmla="*/ 147 w 283"/>
              <a:gd name="T71" fmla="*/ 46 h 144"/>
              <a:gd name="T72" fmla="*/ 41 w 283"/>
              <a:gd name="T73" fmla="*/ 18 h 144"/>
              <a:gd name="T74" fmla="*/ 44 w 283"/>
              <a:gd name="T75" fmla="*/ 20 h 144"/>
              <a:gd name="T76" fmla="*/ 98 w 283"/>
              <a:gd name="T77" fmla="*/ 84 h 144"/>
              <a:gd name="T78" fmla="*/ 95 w 283"/>
              <a:gd name="T79" fmla="*/ 10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83" h="144">
                <a:moveTo>
                  <a:pt x="148" y="144"/>
                </a:moveTo>
                <a:cubicBezTo>
                  <a:pt x="145" y="140"/>
                  <a:pt x="145" y="140"/>
                  <a:pt x="145" y="140"/>
                </a:cubicBezTo>
                <a:cubicBezTo>
                  <a:pt x="128" y="124"/>
                  <a:pt x="121" y="123"/>
                  <a:pt x="107" y="121"/>
                </a:cubicBezTo>
                <a:cubicBezTo>
                  <a:pt x="99" y="120"/>
                  <a:pt x="90" y="119"/>
                  <a:pt x="76" y="115"/>
                </a:cubicBezTo>
                <a:cubicBezTo>
                  <a:pt x="61" y="110"/>
                  <a:pt x="61" y="110"/>
                  <a:pt x="61" y="110"/>
                </a:cubicBezTo>
                <a:cubicBezTo>
                  <a:pt x="73" y="99"/>
                  <a:pt x="73" y="99"/>
                  <a:pt x="73" y="99"/>
                </a:cubicBezTo>
                <a:cubicBezTo>
                  <a:pt x="78" y="94"/>
                  <a:pt x="80" y="90"/>
                  <a:pt x="80" y="85"/>
                </a:cubicBezTo>
                <a:cubicBezTo>
                  <a:pt x="79" y="69"/>
                  <a:pt x="51" y="48"/>
                  <a:pt x="33" y="35"/>
                </a:cubicBezTo>
                <a:cubicBezTo>
                  <a:pt x="24" y="28"/>
                  <a:pt x="16" y="23"/>
                  <a:pt x="11" y="17"/>
                </a:cubicBezTo>
                <a:cubicBezTo>
                  <a:pt x="0" y="6"/>
                  <a:pt x="0" y="6"/>
                  <a:pt x="0" y="6"/>
                </a:cubicBezTo>
                <a:cubicBezTo>
                  <a:pt x="15" y="2"/>
                  <a:pt x="15" y="2"/>
                  <a:pt x="15" y="2"/>
                </a:cubicBezTo>
                <a:cubicBezTo>
                  <a:pt x="23" y="1"/>
                  <a:pt x="31" y="0"/>
                  <a:pt x="41" y="0"/>
                </a:cubicBezTo>
                <a:cubicBezTo>
                  <a:pt x="77" y="0"/>
                  <a:pt x="132" y="12"/>
                  <a:pt x="158" y="32"/>
                </a:cubicBezTo>
                <a:cubicBezTo>
                  <a:pt x="173" y="43"/>
                  <a:pt x="177" y="39"/>
                  <a:pt x="184" y="37"/>
                </a:cubicBezTo>
                <a:cubicBezTo>
                  <a:pt x="194" y="35"/>
                  <a:pt x="207" y="34"/>
                  <a:pt x="220" y="40"/>
                </a:cubicBezTo>
                <a:cubicBezTo>
                  <a:pt x="234" y="46"/>
                  <a:pt x="239" y="55"/>
                  <a:pt x="244" y="62"/>
                </a:cubicBezTo>
                <a:cubicBezTo>
                  <a:pt x="248" y="70"/>
                  <a:pt x="252" y="75"/>
                  <a:pt x="263" y="79"/>
                </a:cubicBezTo>
                <a:cubicBezTo>
                  <a:pt x="275" y="82"/>
                  <a:pt x="275" y="82"/>
                  <a:pt x="275" y="82"/>
                </a:cubicBezTo>
                <a:cubicBezTo>
                  <a:pt x="269" y="92"/>
                  <a:pt x="269" y="92"/>
                  <a:pt x="269" y="92"/>
                </a:cubicBezTo>
                <a:cubicBezTo>
                  <a:pt x="264" y="99"/>
                  <a:pt x="266" y="103"/>
                  <a:pt x="271" y="113"/>
                </a:cubicBezTo>
                <a:cubicBezTo>
                  <a:pt x="272" y="115"/>
                  <a:pt x="274" y="118"/>
                  <a:pt x="275" y="121"/>
                </a:cubicBezTo>
                <a:cubicBezTo>
                  <a:pt x="283" y="140"/>
                  <a:pt x="283" y="140"/>
                  <a:pt x="283" y="140"/>
                </a:cubicBezTo>
                <a:cubicBezTo>
                  <a:pt x="264" y="133"/>
                  <a:pt x="264" y="133"/>
                  <a:pt x="264" y="133"/>
                </a:cubicBezTo>
                <a:cubicBezTo>
                  <a:pt x="230" y="122"/>
                  <a:pt x="211" y="126"/>
                  <a:pt x="179" y="135"/>
                </a:cubicBezTo>
                <a:cubicBezTo>
                  <a:pt x="171" y="138"/>
                  <a:pt x="163" y="140"/>
                  <a:pt x="154" y="143"/>
                </a:cubicBezTo>
                <a:lnTo>
                  <a:pt x="148" y="144"/>
                </a:lnTo>
                <a:close/>
                <a:moveTo>
                  <a:pt x="95" y="101"/>
                </a:moveTo>
                <a:cubicBezTo>
                  <a:pt x="100" y="102"/>
                  <a:pt x="105" y="102"/>
                  <a:pt x="110" y="103"/>
                </a:cubicBezTo>
                <a:cubicBezTo>
                  <a:pt x="125" y="105"/>
                  <a:pt x="136" y="107"/>
                  <a:pt x="154" y="123"/>
                </a:cubicBezTo>
                <a:cubicBezTo>
                  <a:pt x="161" y="122"/>
                  <a:pt x="168" y="120"/>
                  <a:pt x="174" y="118"/>
                </a:cubicBezTo>
                <a:cubicBezTo>
                  <a:pt x="201" y="110"/>
                  <a:pt x="222" y="105"/>
                  <a:pt x="250" y="110"/>
                </a:cubicBezTo>
                <a:cubicBezTo>
                  <a:pt x="248" y="105"/>
                  <a:pt x="247" y="99"/>
                  <a:pt x="248" y="93"/>
                </a:cubicBezTo>
                <a:cubicBezTo>
                  <a:pt x="237" y="87"/>
                  <a:pt x="232" y="79"/>
                  <a:pt x="228" y="72"/>
                </a:cubicBezTo>
                <a:cubicBezTo>
                  <a:pt x="224" y="65"/>
                  <a:pt x="221" y="60"/>
                  <a:pt x="213" y="57"/>
                </a:cubicBezTo>
                <a:cubicBezTo>
                  <a:pt x="204" y="53"/>
                  <a:pt x="196" y="54"/>
                  <a:pt x="188" y="55"/>
                </a:cubicBezTo>
                <a:cubicBezTo>
                  <a:pt x="176" y="58"/>
                  <a:pt x="161" y="58"/>
                  <a:pt x="147" y="46"/>
                </a:cubicBezTo>
                <a:cubicBezTo>
                  <a:pt x="126" y="31"/>
                  <a:pt x="78" y="18"/>
                  <a:pt x="41" y="18"/>
                </a:cubicBezTo>
                <a:cubicBezTo>
                  <a:pt x="42" y="19"/>
                  <a:pt x="43" y="19"/>
                  <a:pt x="44" y="20"/>
                </a:cubicBezTo>
                <a:cubicBezTo>
                  <a:pt x="67" y="37"/>
                  <a:pt x="97" y="59"/>
                  <a:pt x="98" y="84"/>
                </a:cubicBezTo>
                <a:cubicBezTo>
                  <a:pt x="99" y="90"/>
                  <a:pt x="98" y="95"/>
                  <a:pt x="95" y="10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59" name="Freeform 702"/>
          <p:cNvSpPr>
            <a:spLocks/>
          </p:cNvSpPr>
          <p:nvPr/>
        </p:nvSpPr>
        <p:spPr bwMode="auto">
          <a:xfrm>
            <a:off x="5260107" y="3325813"/>
            <a:ext cx="250825" cy="177800"/>
          </a:xfrm>
          <a:custGeom>
            <a:avLst/>
            <a:gdLst>
              <a:gd name="T0" fmla="*/ 522 w 529"/>
              <a:gd name="T1" fmla="*/ 261 h 374"/>
              <a:gd name="T2" fmla="*/ 481 w 529"/>
              <a:gd name="T3" fmla="*/ 215 h 374"/>
              <a:gd name="T4" fmla="*/ 402 w 529"/>
              <a:gd name="T5" fmla="*/ 157 h 374"/>
              <a:gd name="T6" fmla="*/ 341 w 529"/>
              <a:gd name="T7" fmla="*/ 71 h 374"/>
              <a:gd name="T8" fmla="*/ 291 w 529"/>
              <a:gd name="T9" fmla="*/ 49 h 374"/>
              <a:gd name="T10" fmla="*/ 232 w 529"/>
              <a:gd name="T11" fmla="*/ 0 h 374"/>
              <a:gd name="T12" fmla="*/ 217 w 529"/>
              <a:gd name="T13" fmla="*/ 10 h 374"/>
              <a:gd name="T14" fmla="*/ 226 w 529"/>
              <a:gd name="T15" fmla="*/ 23 h 374"/>
              <a:gd name="T16" fmla="*/ 211 w 529"/>
              <a:gd name="T17" fmla="*/ 15 h 374"/>
              <a:gd name="T18" fmla="*/ 177 w 529"/>
              <a:gd name="T19" fmla="*/ 68 h 374"/>
              <a:gd name="T20" fmla="*/ 113 w 529"/>
              <a:gd name="T21" fmla="*/ 72 h 374"/>
              <a:gd name="T22" fmla="*/ 54 w 529"/>
              <a:gd name="T23" fmla="*/ 25 h 374"/>
              <a:gd name="T24" fmla="*/ 14 w 529"/>
              <a:gd name="T25" fmla="*/ 82 h 374"/>
              <a:gd name="T26" fmla="*/ 45 w 529"/>
              <a:gd name="T27" fmla="*/ 42 h 374"/>
              <a:gd name="T28" fmla="*/ 87 w 529"/>
              <a:gd name="T29" fmla="*/ 86 h 374"/>
              <a:gd name="T30" fmla="*/ 68 w 529"/>
              <a:gd name="T31" fmla="*/ 101 h 374"/>
              <a:gd name="T32" fmla="*/ 76 w 529"/>
              <a:gd name="T33" fmla="*/ 105 h 374"/>
              <a:gd name="T34" fmla="*/ 18 w 529"/>
              <a:gd name="T35" fmla="*/ 86 h 374"/>
              <a:gd name="T36" fmla="*/ 44 w 529"/>
              <a:gd name="T37" fmla="*/ 142 h 374"/>
              <a:gd name="T38" fmla="*/ 37 w 529"/>
              <a:gd name="T39" fmla="*/ 149 h 374"/>
              <a:gd name="T40" fmla="*/ 55 w 529"/>
              <a:gd name="T41" fmla="*/ 158 h 374"/>
              <a:gd name="T42" fmla="*/ 37 w 529"/>
              <a:gd name="T43" fmla="*/ 172 h 374"/>
              <a:gd name="T44" fmla="*/ 57 w 529"/>
              <a:gd name="T45" fmla="*/ 259 h 374"/>
              <a:gd name="T46" fmla="*/ 99 w 529"/>
              <a:gd name="T47" fmla="*/ 238 h 374"/>
              <a:gd name="T48" fmla="*/ 162 w 529"/>
              <a:gd name="T49" fmla="*/ 219 h 374"/>
              <a:gd name="T50" fmla="*/ 259 w 529"/>
              <a:gd name="T51" fmla="*/ 265 h 374"/>
              <a:gd name="T52" fmla="*/ 326 w 529"/>
              <a:gd name="T53" fmla="*/ 338 h 374"/>
              <a:gd name="T54" fmla="*/ 394 w 529"/>
              <a:gd name="T55" fmla="*/ 333 h 374"/>
              <a:gd name="T56" fmla="*/ 455 w 529"/>
              <a:gd name="T57" fmla="*/ 283 h 374"/>
              <a:gd name="T58" fmla="*/ 522 w 529"/>
              <a:gd name="T59" fmla="*/ 261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29" h="374">
                <a:moveTo>
                  <a:pt x="522" y="261"/>
                </a:moveTo>
                <a:cubicBezTo>
                  <a:pt x="529" y="211"/>
                  <a:pt x="507" y="238"/>
                  <a:pt x="481" y="215"/>
                </a:cubicBezTo>
                <a:cubicBezTo>
                  <a:pt x="457" y="194"/>
                  <a:pt x="430" y="174"/>
                  <a:pt x="402" y="157"/>
                </a:cubicBezTo>
                <a:cubicBezTo>
                  <a:pt x="369" y="137"/>
                  <a:pt x="372" y="88"/>
                  <a:pt x="341" y="71"/>
                </a:cubicBezTo>
                <a:cubicBezTo>
                  <a:pt x="338" y="69"/>
                  <a:pt x="261" y="87"/>
                  <a:pt x="291" y="49"/>
                </a:cubicBezTo>
                <a:cubicBezTo>
                  <a:pt x="282" y="24"/>
                  <a:pt x="254" y="21"/>
                  <a:pt x="232" y="0"/>
                </a:cubicBezTo>
                <a:cubicBezTo>
                  <a:pt x="226" y="7"/>
                  <a:pt x="222" y="6"/>
                  <a:pt x="217" y="10"/>
                </a:cubicBezTo>
                <a:cubicBezTo>
                  <a:pt x="220" y="14"/>
                  <a:pt x="223" y="18"/>
                  <a:pt x="226" y="23"/>
                </a:cubicBezTo>
                <a:cubicBezTo>
                  <a:pt x="221" y="20"/>
                  <a:pt x="216" y="18"/>
                  <a:pt x="211" y="15"/>
                </a:cubicBezTo>
                <a:cubicBezTo>
                  <a:pt x="203" y="47"/>
                  <a:pt x="171" y="22"/>
                  <a:pt x="177" y="68"/>
                </a:cubicBezTo>
                <a:cubicBezTo>
                  <a:pt x="179" y="81"/>
                  <a:pt x="114" y="75"/>
                  <a:pt x="113" y="72"/>
                </a:cubicBezTo>
                <a:cubicBezTo>
                  <a:pt x="98" y="47"/>
                  <a:pt x="87" y="16"/>
                  <a:pt x="54" y="25"/>
                </a:cubicBezTo>
                <a:cubicBezTo>
                  <a:pt x="13" y="36"/>
                  <a:pt x="0" y="41"/>
                  <a:pt x="14" y="82"/>
                </a:cubicBezTo>
                <a:cubicBezTo>
                  <a:pt x="7" y="62"/>
                  <a:pt x="22" y="38"/>
                  <a:pt x="45" y="42"/>
                </a:cubicBezTo>
                <a:cubicBezTo>
                  <a:pt x="56" y="45"/>
                  <a:pt x="76" y="78"/>
                  <a:pt x="87" y="86"/>
                </a:cubicBezTo>
                <a:cubicBezTo>
                  <a:pt x="80" y="90"/>
                  <a:pt x="75" y="98"/>
                  <a:pt x="68" y="101"/>
                </a:cubicBezTo>
                <a:cubicBezTo>
                  <a:pt x="71" y="102"/>
                  <a:pt x="73" y="103"/>
                  <a:pt x="76" y="105"/>
                </a:cubicBezTo>
                <a:cubicBezTo>
                  <a:pt x="58" y="117"/>
                  <a:pt x="24" y="108"/>
                  <a:pt x="18" y="86"/>
                </a:cubicBezTo>
                <a:cubicBezTo>
                  <a:pt x="12" y="124"/>
                  <a:pt x="8" y="140"/>
                  <a:pt x="44" y="142"/>
                </a:cubicBezTo>
                <a:cubicBezTo>
                  <a:pt x="42" y="144"/>
                  <a:pt x="39" y="147"/>
                  <a:pt x="37" y="149"/>
                </a:cubicBezTo>
                <a:cubicBezTo>
                  <a:pt x="43" y="151"/>
                  <a:pt x="49" y="157"/>
                  <a:pt x="55" y="158"/>
                </a:cubicBezTo>
                <a:cubicBezTo>
                  <a:pt x="48" y="161"/>
                  <a:pt x="44" y="169"/>
                  <a:pt x="37" y="172"/>
                </a:cubicBezTo>
                <a:cubicBezTo>
                  <a:pt x="72" y="181"/>
                  <a:pt x="53" y="225"/>
                  <a:pt x="57" y="259"/>
                </a:cubicBezTo>
                <a:cubicBezTo>
                  <a:pt x="75" y="257"/>
                  <a:pt x="85" y="248"/>
                  <a:pt x="99" y="238"/>
                </a:cubicBezTo>
                <a:cubicBezTo>
                  <a:pt x="118" y="225"/>
                  <a:pt x="140" y="223"/>
                  <a:pt x="162" y="219"/>
                </a:cubicBezTo>
                <a:cubicBezTo>
                  <a:pt x="177" y="216"/>
                  <a:pt x="251" y="249"/>
                  <a:pt x="259" y="265"/>
                </a:cubicBezTo>
                <a:cubicBezTo>
                  <a:pt x="280" y="307"/>
                  <a:pt x="338" y="279"/>
                  <a:pt x="326" y="338"/>
                </a:cubicBezTo>
                <a:cubicBezTo>
                  <a:pt x="321" y="359"/>
                  <a:pt x="416" y="374"/>
                  <a:pt x="394" y="333"/>
                </a:cubicBezTo>
                <a:cubicBezTo>
                  <a:pt x="426" y="318"/>
                  <a:pt x="443" y="316"/>
                  <a:pt x="455" y="283"/>
                </a:cubicBezTo>
                <a:cubicBezTo>
                  <a:pt x="462" y="263"/>
                  <a:pt x="499" y="252"/>
                  <a:pt x="522" y="261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0" name="Freeform 703"/>
          <p:cNvSpPr>
            <a:spLocks noEditPoints="1"/>
          </p:cNvSpPr>
          <p:nvPr/>
        </p:nvSpPr>
        <p:spPr bwMode="auto">
          <a:xfrm>
            <a:off x="5258518" y="3319465"/>
            <a:ext cx="255587" cy="180975"/>
          </a:xfrm>
          <a:custGeom>
            <a:avLst/>
            <a:gdLst>
              <a:gd name="T0" fmla="*/ 323 w 538"/>
              <a:gd name="T1" fmla="*/ 364 h 381"/>
              <a:gd name="T2" fmla="*/ 253 w 538"/>
              <a:gd name="T3" fmla="*/ 282 h 381"/>
              <a:gd name="T4" fmla="*/ 107 w 538"/>
              <a:gd name="T5" fmla="*/ 258 h 381"/>
              <a:gd name="T6" fmla="*/ 51 w 538"/>
              <a:gd name="T7" fmla="*/ 282 h 381"/>
              <a:gd name="T8" fmla="*/ 36 w 538"/>
              <a:gd name="T9" fmla="*/ 193 h 381"/>
              <a:gd name="T10" fmla="*/ 40 w 538"/>
              <a:gd name="T11" fmla="*/ 173 h 381"/>
              <a:gd name="T12" fmla="*/ 27 w 538"/>
              <a:gd name="T13" fmla="*/ 161 h 381"/>
              <a:gd name="T14" fmla="*/ 11 w 538"/>
              <a:gd name="T15" fmla="*/ 98 h 381"/>
              <a:gd name="T16" fmla="*/ 6 w 538"/>
              <a:gd name="T17" fmla="*/ 54 h 381"/>
              <a:gd name="T18" fmla="*/ 117 w 538"/>
              <a:gd name="T19" fmla="*/ 69 h 381"/>
              <a:gd name="T20" fmla="*/ 170 w 538"/>
              <a:gd name="T21" fmla="*/ 78 h 381"/>
              <a:gd name="T22" fmla="*/ 207 w 538"/>
              <a:gd name="T23" fmla="*/ 15 h 381"/>
              <a:gd name="T24" fmla="*/ 222 w 538"/>
              <a:gd name="T25" fmla="*/ 11 h 381"/>
              <a:gd name="T26" fmla="*/ 240 w 538"/>
              <a:gd name="T27" fmla="*/ 7 h 381"/>
              <a:gd name="T28" fmla="*/ 304 w 538"/>
              <a:gd name="T29" fmla="*/ 63 h 381"/>
              <a:gd name="T30" fmla="*/ 308 w 538"/>
              <a:gd name="T31" fmla="*/ 78 h 381"/>
              <a:gd name="T32" fmla="*/ 344 w 538"/>
              <a:gd name="T33" fmla="*/ 75 h 381"/>
              <a:gd name="T34" fmla="*/ 409 w 538"/>
              <a:gd name="T35" fmla="*/ 162 h 381"/>
              <a:gd name="T36" fmla="*/ 533 w 538"/>
              <a:gd name="T37" fmla="*/ 275 h 381"/>
              <a:gd name="T38" fmla="*/ 506 w 538"/>
              <a:gd name="T39" fmla="*/ 280 h 381"/>
              <a:gd name="T40" fmla="*/ 407 w 538"/>
              <a:gd name="T41" fmla="*/ 351 h 381"/>
              <a:gd name="T42" fmla="*/ 166 w 538"/>
              <a:gd name="T43" fmla="*/ 222 h 381"/>
              <a:gd name="T44" fmla="*/ 337 w 538"/>
              <a:gd name="T45" fmla="*/ 353 h 381"/>
              <a:gd name="T46" fmla="*/ 390 w 538"/>
              <a:gd name="T47" fmla="*/ 359 h 381"/>
              <a:gd name="T48" fmla="*/ 392 w 538"/>
              <a:gd name="T49" fmla="*/ 338 h 381"/>
              <a:gd name="T50" fmla="*/ 516 w 538"/>
              <a:gd name="T51" fmla="*/ 262 h 381"/>
              <a:gd name="T52" fmla="*/ 399 w 538"/>
              <a:gd name="T53" fmla="*/ 178 h 381"/>
              <a:gd name="T54" fmla="*/ 334 w 538"/>
              <a:gd name="T55" fmla="*/ 94 h 381"/>
              <a:gd name="T56" fmla="*/ 283 w 538"/>
              <a:gd name="T57" fmla="*/ 61 h 381"/>
              <a:gd name="T58" fmla="*/ 232 w 538"/>
              <a:gd name="T59" fmla="*/ 26 h 381"/>
              <a:gd name="T60" fmla="*/ 224 w 538"/>
              <a:gd name="T61" fmla="*/ 44 h 381"/>
              <a:gd name="T62" fmla="*/ 189 w 538"/>
              <a:gd name="T63" fmla="*/ 80 h 381"/>
              <a:gd name="T64" fmla="*/ 107 w 538"/>
              <a:gd name="T65" fmla="*/ 89 h 381"/>
              <a:gd name="T66" fmla="*/ 54 w 538"/>
              <a:gd name="T67" fmla="*/ 48 h 381"/>
              <a:gd name="T68" fmla="*/ 105 w 538"/>
              <a:gd name="T69" fmla="*/ 100 h 381"/>
              <a:gd name="T70" fmla="*/ 96 w 538"/>
              <a:gd name="T71" fmla="*/ 117 h 381"/>
              <a:gd name="T72" fmla="*/ 27 w 538"/>
              <a:gd name="T73" fmla="*/ 140 h 381"/>
              <a:gd name="T74" fmla="*/ 54 w 538"/>
              <a:gd name="T75" fmla="*/ 160 h 381"/>
              <a:gd name="T76" fmla="*/ 61 w 538"/>
              <a:gd name="T77" fmla="*/ 180 h 381"/>
              <a:gd name="T78" fmla="*/ 68 w 538"/>
              <a:gd name="T79" fmla="*/ 260 h 381"/>
              <a:gd name="T80" fmla="*/ 148 w 538"/>
              <a:gd name="T81" fmla="*/ 225 h 381"/>
              <a:gd name="T82" fmla="*/ 24 w 538"/>
              <a:gd name="T83" fmla="*/ 79 h 381"/>
              <a:gd name="T84" fmla="*/ 66 w 538"/>
              <a:gd name="T85" fmla="*/ 106 h 381"/>
              <a:gd name="T86" fmla="*/ 65 w 538"/>
              <a:gd name="T87" fmla="*/ 86 h 381"/>
              <a:gd name="T88" fmla="*/ 28 w 538"/>
              <a:gd name="T89" fmla="*/ 7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38" h="381">
                <a:moveTo>
                  <a:pt x="373" y="381"/>
                </a:moveTo>
                <a:cubicBezTo>
                  <a:pt x="373" y="381"/>
                  <a:pt x="373" y="381"/>
                  <a:pt x="373" y="381"/>
                </a:cubicBezTo>
                <a:cubicBezTo>
                  <a:pt x="355" y="381"/>
                  <a:pt x="332" y="375"/>
                  <a:pt x="323" y="364"/>
                </a:cubicBezTo>
                <a:cubicBezTo>
                  <a:pt x="319" y="359"/>
                  <a:pt x="317" y="354"/>
                  <a:pt x="319" y="349"/>
                </a:cubicBezTo>
                <a:cubicBezTo>
                  <a:pt x="324" y="324"/>
                  <a:pt x="316" y="321"/>
                  <a:pt x="297" y="315"/>
                </a:cubicBezTo>
                <a:cubicBezTo>
                  <a:pt x="282" y="310"/>
                  <a:pt x="264" y="304"/>
                  <a:pt x="253" y="282"/>
                </a:cubicBezTo>
                <a:cubicBezTo>
                  <a:pt x="247" y="271"/>
                  <a:pt x="183" y="241"/>
                  <a:pt x="166" y="241"/>
                </a:cubicBezTo>
                <a:cubicBezTo>
                  <a:pt x="161" y="242"/>
                  <a:pt x="156" y="242"/>
                  <a:pt x="152" y="243"/>
                </a:cubicBezTo>
                <a:cubicBezTo>
                  <a:pt x="135" y="246"/>
                  <a:pt x="120" y="249"/>
                  <a:pt x="107" y="258"/>
                </a:cubicBezTo>
                <a:cubicBezTo>
                  <a:pt x="103" y="261"/>
                  <a:pt x="103" y="261"/>
                  <a:pt x="103" y="261"/>
                </a:cubicBezTo>
                <a:cubicBezTo>
                  <a:pt x="90" y="270"/>
                  <a:pt x="78" y="279"/>
                  <a:pt x="60" y="281"/>
                </a:cubicBezTo>
                <a:cubicBezTo>
                  <a:pt x="51" y="282"/>
                  <a:pt x="51" y="282"/>
                  <a:pt x="51" y="282"/>
                </a:cubicBezTo>
                <a:cubicBezTo>
                  <a:pt x="50" y="273"/>
                  <a:pt x="50" y="273"/>
                  <a:pt x="50" y="273"/>
                </a:cubicBezTo>
                <a:cubicBezTo>
                  <a:pt x="49" y="262"/>
                  <a:pt x="49" y="251"/>
                  <a:pt x="50" y="240"/>
                </a:cubicBezTo>
                <a:cubicBezTo>
                  <a:pt x="53" y="211"/>
                  <a:pt x="52" y="198"/>
                  <a:pt x="36" y="193"/>
                </a:cubicBezTo>
                <a:cubicBezTo>
                  <a:pt x="11" y="186"/>
                  <a:pt x="11" y="186"/>
                  <a:pt x="11" y="186"/>
                </a:cubicBezTo>
                <a:cubicBezTo>
                  <a:pt x="35" y="176"/>
                  <a:pt x="35" y="176"/>
                  <a:pt x="35" y="176"/>
                </a:cubicBezTo>
                <a:cubicBezTo>
                  <a:pt x="37" y="175"/>
                  <a:pt x="38" y="174"/>
                  <a:pt x="40" y="173"/>
                </a:cubicBezTo>
                <a:cubicBezTo>
                  <a:pt x="39" y="172"/>
                  <a:pt x="37" y="171"/>
                  <a:pt x="37" y="171"/>
                </a:cubicBezTo>
                <a:cubicBezTo>
                  <a:pt x="21" y="168"/>
                  <a:pt x="21" y="168"/>
                  <a:pt x="21" y="168"/>
                </a:cubicBezTo>
                <a:cubicBezTo>
                  <a:pt x="27" y="161"/>
                  <a:pt x="27" y="161"/>
                  <a:pt x="27" y="161"/>
                </a:cubicBezTo>
                <a:cubicBezTo>
                  <a:pt x="21" y="159"/>
                  <a:pt x="16" y="156"/>
                  <a:pt x="13" y="152"/>
                </a:cubicBezTo>
                <a:cubicBezTo>
                  <a:pt x="4" y="141"/>
                  <a:pt x="7" y="126"/>
                  <a:pt x="10" y="104"/>
                </a:cubicBezTo>
                <a:cubicBezTo>
                  <a:pt x="11" y="98"/>
                  <a:pt x="11" y="98"/>
                  <a:pt x="11" y="98"/>
                </a:cubicBezTo>
                <a:cubicBezTo>
                  <a:pt x="8" y="99"/>
                  <a:pt x="8" y="99"/>
                  <a:pt x="8" y="99"/>
                </a:cubicBezTo>
                <a:cubicBezTo>
                  <a:pt x="7" y="97"/>
                  <a:pt x="7" y="96"/>
                  <a:pt x="7" y="95"/>
                </a:cubicBezTo>
                <a:cubicBezTo>
                  <a:pt x="1" y="76"/>
                  <a:pt x="0" y="64"/>
                  <a:pt x="6" y="54"/>
                </a:cubicBezTo>
                <a:cubicBezTo>
                  <a:pt x="13" y="41"/>
                  <a:pt x="28" y="36"/>
                  <a:pt x="54" y="29"/>
                </a:cubicBezTo>
                <a:cubicBezTo>
                  <a:pt x="58" y="28"/>
                  <a:pt x="63" y="27"/>
                  <a:pt x="67" y="27"/>
                </a:cubicBezTo>
                <a:cubicBezTo>
                  <a:pt x="93" y="27"/>
                  <a:pt x="106" y="50"/>
                  <a:pt x="117" y="69"/>
                </a:cubicBezTo>
                <a:cubicBezTo>
                  <a:pt x="118" y="72"/>
                  <a:pt x="120" y="75"/>
                  <a:pt x="121" y="77"/>
                </a:cubicBezTo>
                <a:cubicBezTo>
                  <a:pt x="126" y="78"/>
                  <a:pt x="140" y="80"/>
                  <a:pt x="153" y="80"/>
                </a:cubicBezTo>
                <a:cubicBezTo>
                  <a:pt x="162" y="80"/>
                  <a:pt x="167" y="79"/>
                  <a:pt x="170" y="78"/>
                </a:cubicBezTo>
                <a:cubicBezTo>
                  <a:pt x="167" y="51"/>
                  <a:pt x="178" y="44"/>
                  <a:pt x="191" y="40"/>
                </a:cubicBezTo>
                <a:cubicBezTo>
                  <a:pt x="198" y="37"/>
                  <a:pt x="202" y="35"/>
                  <a:pt x="205" y="26"/>
                </a:cubicBezTo>
                <a:cubicBezTo>
                  <a:pt x="207" y="15"/>
                  <a:pt x="207" y="15"/>
                  <a:pt x="207" y="15"/>
                </a:cubicBezTo>
                <a:cubicBezTo>
                  <a:pt x="211" y="17"/>
                  <a:pt x="211" y="17"/>
                  <a:pt x="211" y="17"/>
                </a:cubicBezTo>
                <a:cubicBezTo>
                  <a:pt x="213" y="16"/>
                  <a:pt x="213" y="16"/>
                  <a:pt x="213" y="16"/>
                </a:cubicBezTo>
                <a:cubicBezTo>
                  <a:pt x="216" y="13"/>
                  <a:pt x="220" y="12"/>
                  <a:pt x="222" y="11"/>
                </a:cubicBezTo>
                <a:cubicBezTo>
                  <a:pt x="224" y="10"/>
                  <a:pt x="225" y="9"/>
                  <a:pt x="227" y="7"/>
                </a:cubicBezTo>
                <a:cubicBezTo>
                  <a:pt x="233" y="0"/>
                  <a:pt x="233" y="0"/>
                  <a:pt x="233" y="0"/>
                </a:cubicBezTo>
                <a:cubicBezTo>
                  <a:pt x="240" y="7"/>
                  <a:pt x="240" y="7"/>
                  <a:pt x="240" y="7"/>
                </a:cubicBezTo>
                <a:cubicBezTo>
                  <a:pt x="248" y="14"/>
                  <a:pt x="257" y="19"/>
                  <a:pt x="266" y="24"/>
                </a:cubicBezTo>
                <a:cubicBezTo>
                  <a:pt x="280" y="32"/>
                  <a:pt x="295" y="40"/>
                  <a:pt x="302" y="58"/>
                </a:cubicBezTo>
                <a:cubicBezTo>
                  <a:pt x="304" y="63"/>
                  <a:pt x="304" y="63"/>
                  <a:pt x="304" y="63"/>
                </a:cubicBezTo>
                <a:cubicBezTo>
                  <a:pt x="300" y="68"/>
                  <a:pt x="300" y="68"/>
                  <a:pt x="300" y="68"/>
                </a:cubicBezTo>
                <a:cubicBezTo>
                  <a:pt x="296" y="73"/>
                  <a:pt x="295" y="75"/>
                  <a:pt x="295" y="76"/>
                </a:cubicBezTo>
                <a:cubicBezTo>
                  <a:pt x="296" y="76"/>
                  <a:pt x="299" y="78"/>
                  <a:pt x="308" y="78"/>
                </a:cubicBezTo>
                <a:cubicBezTo>
                  <a:pt x="317" y="78"/>
                  <a:pt x="325" y="76"/>
                  <a:pt x="332" y="76"/>
                </a:cubicBezTo>
                <a:cubicBezTo>
                  <a:pt x="337" y="75"/>
                  <a:pt x="340" y="75"/>
                  <a:pt x="342" y="75"/>
                </a:cubicBezTo>
                <a:cubicBezTo>
                  <a:pt x="344" y="75"/>
                  <a:pt x="344" y="75"/>
                  <a:pt x="344" y="75"/>
                </a:cubicBezTo>
                <a:cubicBezTo>
                  <a:pt x="348" y="76"/>
                  <a:pt x="348" y="76"/>
                  <a:pt x="348" y="76"/>
                </a:cubicBezTo>
                <a:cubicBezTo>
                  <a:pt x="366" y="86"/>
                  <a:pt x="374" y="104"/>
                  <a:pt x="382" y="122"/>
                </a:cubicBezTo>
                <a:cubicBezTo>
                  <a:pt x="389" y="138"/>
                  <a:pt x="395" y="154"/>
                  <a:pt x="409" y="162"/>
                </a:cubicBezTo>
                <a:cubicBezTo>
                  <a:pt x="438" y="179"/>
                  <a:pt x="465" y="200"/>
                  <a:pt x="489" y="221"/>
                </a:cubicBezTo>
                <a:cubicBezTo>
                  <a:pt x="497" y="228"/>
                  <a:pt x="504" y="229"/>
                  <a:pt x="511" y="230"/>
                </a:cubicBezTo>
                <a:cubicBezTo>
                  <a:pt x="530" y="234"/>
                  <a:pt x="538" y="241"/>
                  <a:pt x="533" y="275"/>
                </a:cubicBezTo>
                <a:cubicBezTo>
                  <a:pt x="531" y="286"/>
                  <a:pt x="531" y="286"/>
                  <a:pt x="531" y="286"/>
                </a:cubicBezTo>
                <a:cubicBezTo>
                  <a:pt x="521" y="282"/>
                  <a:pt x="521" y="282"/>
                  <a:pt x="521" y="282"/>
                </a:cubicBezTo>
                <a:cubicBezTo>
                  <a:pt x="516" y="281"/>
                  <a:pt x="511" y="280"/>
                  <a:pt x="506" y="280"/>
                </a:cubicBezTo>
                <a:cubicBezTo>
                  <a:pt x="487" y="280"/>
                  <a:pt x="470" y="288"/>
                  <a:pt x="466" y="299"/>
                </a:cubicBezTo>
                <a:cubicBezTo>
                  <a:pt x="454" y="331"/>
                  <a:pt x="438" y="338"/>
                  <a:pt x="414" y="348"/>
                </a:cubicBezTo>
                <a:cubicBezTo>
                  <a:pt x="412" y="349"/>
                  <a:pt x="410" y="350"/>
                  <a:pt x="407" y="351"/>
                </a:cubicBezTo>
                <a:cubicBezTo>
                  <a:pt x="409" y="359"/>
                  <a:pt x="408" y="364"/>
                  <a:pt x="405" y="368"/>
                </a:cubicBezTo>
                <a:cubicBezTo>
                  <a:pt x="401" y="377"/>
                  <a:pt x="389" y="381"/>
                  <a:pt x="373" y="381"/>
                </a:cubicBezTo>
                <a:close/>
                <a:moveTo>
                  <a:pt x="166" y="222"/>
                </a:moveTo>
                <a:cubicBezTo>
                  <a:pt x="187" y="222"/>
                  <a:pt x="259" y="254"/>
                  <a:pt x="269" y="274"/>
                </a:cubicBezTo>
                <a:cubicBezTo>
                  <a:pt x="277" y="289"/>
                  <a:pt x="290" y="293"/>
                  <a:pt x="303" y="297"/>
                </a:cubicBezTo>
                <a:cubicBezTo>
                  <a:pt x="322" y="304"/>
                  <a:pt x="345" y="311"/>
                  <a:pt x="337" y="353"/>
                </a:cubicBezTo>
                <a:cubicBezTo>
                  <a:pt x="338" y="355"/>
                  <a:pt x="355" y="363"/>
                  <a:pt x="373" y="363"/>
                </a:cubicBezTo>
                <a:cubicBezTo>
                  <a:pt x="373" y="363"/>
                  <a:pt x="373" y="363"/>
                  <a:pt x="373" y="363"/>
                </a:cubicBezTo>
                <a:cubicBezTo>
                  <a:pt x="383" y="363"/>
                  <a:pt x="389" y="360"/>
                  <a:pt x="390" y="359"/>
                </a:cubicBezTo>
                <a:cubicBezTo>
                  <a:pt x="390" y="358"/>
                  <a:pt x="390" y="355"/>
                  <a:pt x="388" y="351"/>
                </a:cubicBezTo>
                <a:cubicBezTo>
                  <a:pt x="383" y="342"/>
                  <a:pt x="383" y="342"/>
                  <a:pt x="383" y="342"/>
                </a:cubicBezTo>
                <a:cubicBezTo>
                  <a:pt x="392" y="338"/>
                  <a:pt x="392" y="338"/>
                  <a:pt x="392" y="338"/>
                </a:cubicBezTo>
                <a:cubicBezTo>
                  <a:pt x="397" y="335"/>
                  <a:pt x="402" y="333"/>
                  <a:pt x="407" y="331"/>
                </a:cubicBezTo>
                <a:cubicBezTo>
                  <a:pt x="429" y="321"/>
                  <a:pt x="439" y="317"/>
                  <a:pt x="449" y="292"/>
                </a:cubicBezTo>
                <a:cubicBezTo>
                  <a:pt x="457" y="269"/>
                  <a:pt x="491" y="259"/>
                  <a:pt x="516" y="262"/>
                </a:cubicBezTo>
                <a:cubicBezTo>
                  <a:pt x="517" y="250"/>
                  <a:pt x="515" y="250"/>
                  <a:pt x="508" y="249"/>
                </a:cubicBezTo>
                <a:cubicBezTo>
                  <a:pt x="500" y="247"/>
                  <a:pt x="489" y="245"/>
                  <a:pt x="477" y="235"/>
                </a:cubicBezTo>
                <a:cubicBezTo>
                  <a:pt x="454" y="214"/>
                  <a:pt x="427" y="195"/>
                  <a:pt x="399" y="178"/>
                </a:cubicBezTo>
                <a:cubicBezTo>
                  <a:pt x="380" y="166"/>
                  <a:pt x="372" y="146"/>
                  <a:pt x="365" y="129"/>
                </a:cubicBezTo>
                <a:cubicBezTo>
                  <a:pt x="358" y="114"/>
                  <a:pt x="352" y="100"/>
                  <a:pt x="341" y="93"/>
                </a:cubicBezTo>
                <a:cubicBezTo>
                  <a:pt x="339" y="93"/>
                  <a:pt x="337" y="94"/>
                  <a:pt x="334" y="94"/>
                </a:cubicBezTo>
                <a:cubicBezTo>
                  <a:pt x="327" y="95"/>
                  <a:pt x="317" y="96"/>
                  <a:pt x="308" y="96"/>
                </a:cubicBezTo>
                <a:cubicBezTo>
                  <a:pt x="298" y="96"/>
                  <a:pt x="284" y="95"/>
                  <a:pt x="279" y="84"/>
                </a:cubicBezTo>
                <a:cubicBezTo>
                  <a:pt x="274" y="75"/>
                  <a:pt x="279" y="67"/>
                  <a:pt x="283" y="61"/>
                </a:cubicBezTo>
                <a:cubicBezTo>
                  <a:pt x="277" y="52"/>
                  <a:pt x="268" y="46"/>
                  <a:pt x="257" y="40"/>
                </a:cubicBezTo>
                <a:cubicBezTo>
                  <a:pt x="250" y="36"/>
                  <a:pt x="242" y="32"/>
                  <a:pt x="234" y="26"/>
                </a:cubicBezTo>
                <a:cubicBezTo>
                  <a:pt x="233" y="26"/>
                  <a:pt x="233" y="26"/>
                  <a:pt x="232" y="26"/>
                </a:cubicBezTo>
                <a:cubicBezTo>
                  <a:pt x="234" y="28"/>
                  <a:pt x="235" y="29"/>
                  <a:pt x="236" y="31"/>
                </a:cubicBezTo>
                <a:cubicBezTo>
                  <a:pt x="256" y="62"/>
                  <a:pt x="256" y="62"/>
                  <a:pt x="256" y="62"/>
                </a:cubicBezTo>
                <a:cubicBezTo>
                  <a:pt x="224" y="44"/>
                  <a:pt x="224" y="44"/>
                  <a:pt x="224" y="44"/>
                </a:cubicBezTo>
                <a:cubicBezTo>
                  <a:pt x="222" y="43"/>
                  <a:pt x="220" y="42"/>
                  <a:pt x="218" y="41"/>
                </a:cubicBezTo>
                <a:cubicBezTo>
                  <a:pt x="212" y="51"/>
                  <a:pt x="204" y="54"/>
                  <a:pt x="197" y="57"/>
                </a:cubicBezTo>
                <a:cubicBezTo>
                  <a:pt x="190" y="60"/>
                  <a:pt x="186" y="61"/>
                  <a:pt x="189" y="80"/>
                </a:cubicBezTo>
                <a:cubicBezTo>
                  <a:pt x="189" y="84"/>
                  <a:pt x="188" y="87"/>
                  <a:pt x="185" y="90"/>
                </a:cubicBezTo>
                <a:cubicBezTo>
                  <a:pt x="182" y="94"/>
                  <a:pt x="175" y="98"/>
                  <a:pt x="153" y="98"/>
                </a:cubicBezTo>
                <a:cubicBezTo>
                  <a:pt x="134" y="98"/>
                  <a:pt x="111" y="97"/>
                  <a:pt x="107" y="89"/>
                </a:cubicBezTo>
                <a:cubicBezTo>
                  <a:pt x="105" y="86"/>
                  <a:pt x="103" y="82"/>
                  <a:pt x="101" y="78"/>
                </a:cubicBezTo>
                <a:cubicBezTo>
                  <a:pt x="87" y="54"/>
                  <a:pt x="78" y="42"/>
                  <a:pt x="58" y="47"/>
                </a:cubicBezTo>
                <a:cubicBezTo>
                  <a:pt x="57" y="47"/>
                  <a:pt x="55" y="48"/>
                  <a:pt x="54" y="48"/>
                </a:cubicBezTo>
                <a:cubicBezTo>
                  <a:pt x="61" y="52"/>
                  <a:pt x="69" y="61"/>
                  <a:pt x="80" y="75"/>
                </a:cubicBezTo>
                <a:cubicBezTo>
                  <a:pt x="85" y="82"/>
                  <a:pt x="91" y="89"/>
                  <a:pt x="95" y="92"/>
                </a:cubicBezTo>
                <a:cubicBezTo>
                  <a:pt x="105" y="100"/>
                  <a:pt x="105" y="100"/>
                  <a:pt x="105" y="100"/>
                </a:cubicBezTo>
                <a:cubicBezTo>
                  <a:pt x="94" y="107"/>
                  <a:pt x="94" y="107"/>
                  <a:pt x="94" y="107"/>
                </a:cubicBezTo>
                <a:cubicBezTo>
                  <a:pt x="92" y="108"/>
                  <a:pt x="90" y="110"/>
                  <a:pt x="87" y="112"/>
                </a:cubicBezTo>
                <a:cubicBezTo>
                  <a:pt x="96" y="117"/>
                  <a:pt x="96" y="117"/>
                  <a:pt x="96" y="117"/>
                </a:cubicBezTo>
                <a:cubicBezTo>
                  <a:pt x="83" y="125"/>
                  <a:pt x="83" y="125"/>
                  <a:pt x="83" y="125"/>
                </a:cubicBezTo>
                <a:cubicBezTo>
                  <a:pt x="68" y="135"/>
                  <a:pt x="43" y="135"/>
                  <a:pt x="26" y="122"/>
                </a:cubicBezTo>
                <a:cubicBezTo>
                  <a:pt x="25" y="131"/>
                  <a:pt x="25" y="137"/>
                  <a:pt x="27" y="140"/>
                </a:cubicBezTo>
                <a:cubicBezTo>
                  <a:pt x="30" y="143"/>
                  <a:pt x="36" y="145"/>
                  <a:pt x="47" y="146"/>
                </a:cubicBezTo>
                <a:cubicBezTo>
                  <a:pt x="67" y="147"/>
                  <a:pt x="67" y="147"/>
                  <a:pt x="67" y="147"/>
                </a:cubicBezTo>
                <a:cubicBezTo>
                  <a:pt x="54" y="160"/>
                  <a:pt x="54" y="160"/>
                  <a:pt x="54" y="160"/>
                </a:cubicBezTo>
                <a:cubicBezTo>
                  <a:pt x="56" y="161"/>
                  <a:pt x="58" y="162"/>
                  <a:pt x="60" y="163"/>
                </a:cubicBezTo>
                <a:cubicBezTo>
                  <a:pt x="85" y="171"/>
                  <a:pt x="85" y="171"/>
                  <a:pt x="85" y="171"/>
                </a:cubicBezTo>
                <a:cubicBezTo>
                  <a:pt x="61" y="180"/>
                  <a:pt x="61" y="180"/>
                  <a:pt x="61" y="180"/>
                </a:cubicBezTo>
                <a:cubicBezTo>
                  <a:pt x="59" y="181"/>
                  <a:pt x="58" y="182"/>
                  <a:pt x="56" y="183"/>
                </a:cubicBezTo>
                <a:cubicBezTo>
                  <a:pt x="72" y="196"/>
                  <a:pt x="70" y="221"/>
                  <a:pt x="69" y="241"/>
                </a:cubicBezTo>
                <a:cubicBezTo>
                  <a:pt x="68" y="247"/>
                  <a:pt x="68" y="254"/>
                  <a:pt x="68" y="260"/>
                </a:cubicBezTo>
                <a:cubicBezTo>
                  <a:pt x="76" y="258"/>
                  <a:pt x="84" y="252"/>
                  <a:pt x="92" y="246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112" y="231"/>
                  <a:pt x="131" y="228"/>
                  <a:pt x="148" y="225"/>
                </a:cubicBezTo>
                <a:cubicBezTo>
                  <a:pt x="153" y="224"/>
                  <a:pt x="157" y="224"/>
                  <a:pt x="162" y="223"/>
                </a:cubicBezTo>
                <a:lnTo>
                  <a:pt x="166" y="222"/>
                </a:lnTo>
                <a:close/>
                <a:moveTo>
                  <a:pt x="24" y="79"/>
                </a:moveTo>
                <a:cubicBezTo>
                  <a:pt x="29" y="97"/>
                  <a:pt x="29" y="97"/>
                  <a:pt x="29" y="97"/>
                </a:cubicBezTo>
                <a:cubicBezTo>
                  <a:pt x="31" y="105"/>
                  <a:pt x="41" y="111"/>
                  <a:pt x="50" y="113"/>
                </a:cubicBezTo>
                <a:cubicBezTo>
                  <a:pt x="66" y="106"/>
                  <a:pt x="66" y="106"/>
                  <a:pt x="66" y="106"/>
                </a:cubicBezTo>
                <a:cubicBezTo>
                  <a:pt x="69" y="104"/>
                  <a:pt x="72" y="102"/>
                  <a:pt x="74" y="99"/>
                </a:cubicBezTo>
                <a:cubicBezTo>
                  <a:pt x="74" y="99"/>
                  <a:pt x="75" y="99"/>
                  <a:pt x="75" y="98"/>
                </a:cubicBezTo>
                <a:cubicBezTo>
                  <a:pt x="72" y="95"/>
                  <a:pt x="69" y="91"/>
                  <a:pt x="65" y="86"/>
                </a:cubicBezTo>
                <a:cubicBezTo>
                  <a:pt x="60" y="79"/>
                  <a:pt x="49" y="66"/>
                  <a:pt x="45" y="64"/>
                </a:cubicBezTo>
                <a:cubicBezTo>
                  <a:pt x="44" y="64"/>
                  <a:pt x="43" y="64"/>
                  <a:pt x="41" y="64"/>
                </a:cubicBezTo>
                <a:cubicBezTo>
                  <a:pt x="34" y="64"/>
                  <a:pt x="30" y="68"/>
                  <a:pt x="28" y="71"/>
                </a:cubicBezTo>
                <a:cubicBezTo>
                  <a:pt x="26" y="73"/>
                  <a:pt x="25" y="76"/>
                  <a:pt x="24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1" name="Freeform 704"/>
          <p:cNvSpPr>
            <a:spLocks/>
          </p:cNvSpPr>
          <p:nvPr/>
        </p:nvSpPr>
        <p:spPr bwMode="auto">
          <a:xfrm>
            <a:off x="5323605" y="3252789"/>
            <a:ext cx="298451" cy="201612"/>
          </a:xfrm>
          <a:custGeom>
            <a:avLst/>
            <a:gdLst>
              <a:gd name="T0" fmla="*/ 548 w 630"/>
              <a:gd name="T1" fmla="*/ 279 h 423"/>
              <a:gd name="T2" fmla="*/ 519 w 630"/>
              <a:gd name="T3" fmla="*/ 249 h 423"/>
              <a:gd name="T4" fmla="*/ 463 w 630"/>
              <a:gd name="T5" fmla="*/ 304 h 423"/>
              <a:gd name="T6" fmla="*/ 422 w 630"/>
              <a:gd name="T7" fmla="*/ 316 h 423"/>
              <a:gd name="T8" fmla="*/ 443 w 630"/>
              <a:gd name="T9" fmla="*/ 346 h 423"/>
              <a:gd name="T10" fmla="*/ 446 w 630"/>
              <a:gd name="T11" fmla="*/ 391 h 423"/>
              <a:gd name="T12" fmla="*/ 412 w 630"/>
              <a:gd name="T13" fmla="*/ 419 h 423"/>
              <a:gd name="T14" fmla="*/ 389 w 630"/>
              <a:gd name="T15" fmla="*/ 391 h 423"/>
              <a:gd name="T16" fmla="*/ 357 w 630"/>
              <a:gd name="T17" fmla="*/ 371 h 423"/>
              <a:gd name="T18" fmla="*/ 276 w 630"/>
              <a:gd name="T19" fmla="*/ 316 h 423"/>
              <a:gd name="T20" fmla="*/ 212 w 630"/>
              <a:gd name="T21" fmla="*/ 231 h 423"/>
              <a:gd name="T22" fmla="*/ 156 w 630"/>
              <a:gd name="T23" fmla="*/ 203 h 423"/>
              <a:gd name="T24" fmla="*/ 97 w 630"/>
              <a:gd name="T25" fmla="*/ 154 h 423"/>
              <a:gd name="T26" fmla="*/ 82 w 630"/>
              <a:gd name="T27" fmla="*/ 164 h 423"/>
              <a:gd name="T28" fmla="*/ 91 w 630"/>
              <a:gd name="T29" fmla="*/ 177 h 423"/>
              <a:gd name="T30" fmla="*/ 76 w 630"/>
              <a:gd name="T31" fmla="*/ 169 h 423"/>
              <a:gd name="T32" fmla="*/ 42 w 630"/>
              <a:gd name="T33" fmla="*/ 222 h 423"/>
              <a:gd name="T34" fmla="*/ 2 w 630"/>
              <a:gd name="T35" fmla="*/ 204 h 423"/>
              <a:gd name="T36" fmla="*/ 0 w 630"/>
              <a:gd name="T37" fmla="*/ 64 h 423"/>
              <a:gd name="T38" fmla="*/ 67 w 630"/>
              <a:gd name="T39" fmla="*/ 21 h 423"/>
              <a:gd name="T40" fmla="*/ 217 w 630"/>
              <a:gd name="T41" fmla="*/ 113 h 423"/>
              <a:gd name="T42" fmla="*/ 320 w 630"/>
              <a:gd name="T43" fmla="*/ 107 h 423"/>
              <a:gd name="T44" fmla="*/ 376 w 630"/>
              <a:gd name="T45" fmla="*/ 149 h 423"/>
              <a:gd name="T46" fmla="*/ 377 w 630"/>
              <a:gd name="T47" fmla="*/ 198 h 423"/>
              <a:gd name="T48" fmla="*/ 405 w 630"/>
              <a:gd name="T49" fmla="*/ 232 h 423"/>
              <a:gd name="T50" fmla="*/ 469 w 630"/>
              <a:gd name="T51" fmla="*/ 240 h 423"/>
              <a:gd name="T52" fmla="*/ 519 w 630"/>
              <a:gd name="T53" fmla="*/ 203 h 423"/>
              <a:gd name="T54" fmla="*/ 537 w 630"/>
              <a:gd name="T55" fmla="*/ 203 h 423"/>
              <a:gd name="T56" fmla="*/ 575 w 630"/>
              <a:gd name="T57" fmla="*/ 218 h 423"/>
              <a:gd name="T58" fmla="*/ 630 w 630"/>
              <a:gd name="T59" fmla="*/ 251 h 423"/>
              <a:gd name="T60" fmla="*/ 548 w 630"/>
              <a:gd name="T61" fmla="*/ 279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30" h="423">
                <a:moveTo>
                  <a:pt x="548" y="279"/>
                </a:moveTo>
                <a:cubicBezTo>
                  <a:pt x="513" y="279"/>
                  <a:pt x="559" y="221"/>
                  <a:pt x="519" y="249"/>
                </a:cubicBezTo>
                <a:cubicBezTo>
                  <a:pt x="495" y="266"/>
                  <a:pt x="474" y="273"/>
                  <a:pt x="463" y="304"/>
                </a:cubicBezTo>
                <a:cubicBezTo>
                  <a:pt x="458" y="318"/>
                  <a:pt x="431" y="302"/>
                  <a:pt x="422" y="316"/>
                </a:cubicBezTo>
                <a:cubicBezTo>
                  <a:pt x="411" y="334"/>
                  <a:pt x="445" y="333"/>
                  <a:pt x="443" y="346"/>
                </a:cubicBezTo>
                <a:cubicBezTo>
                  <a:pt x="441" y="367"/>
                  <a:pt x="458" y="371"/>
                  <a:pt x="446" y="391"/>
                </a:cubicBezTo>
                <a:cubicBezTo>
                  <a:pt x="435" y="407"/>
                  <a:pt x="433" y="423"/>
                  <a:pt x="412" y="419"/>
                </a:cubicBezTo>
                <a:cubicBezTo>
                  <a:pt x="393" y="416"/>
                  <a:pt x="377" y="415"/>
                  <a:pt x="389" y="391"/>
                </a:cubicBezTo>
                <a:cubicBezTo>
                  <a:pt x="395" y="379"/>
                  <a:pt x="367" y="370"/>
                  <a:pt x="357" y="371"/>
                </a:cubicBezTo>
                <a:cubicBezTo>
                  <a:pt x="337" y="374"/>
                  <a:pt x="294" y="327"/>
                  <a:pt x="276" y="316"/>
                </a:cubicBezTo>
                <a:cubicBezTo>
                  <a:pt x="237" y="293"/>
                  <a:pt x="241" y="260"/>
                  <a:pt x="212" y="231"/>
                </a:cubicBezTo>
                <a:cubicBezTo>
                  <a:pt x="207" y="226"/>
                  <a:pt x="126" y="240"/>
                  <a:pt x="156" y="203"/>
                </a:cubicBezTo>
                <a:cubicBezTo>
                  <a:pt x="147" y="178"/>
                  <a:pt x="119" y="175"/>
                  <a:pt x="97" y="154"/>
                </a:cubicBezTo>
                <a:cubicBezTo>
                  <a:pt x="91" y="161"/>
                  <a:pt x="87" y="160"/>
                  <a:pt x="82" y="164"/>
                </a:cubicBezTo>
                <a:cubicBezTo>
                  <a:pt x="85" y="168"/>
                  <a:pt x="88" y="172"/>
                  <a:pt x="91" y="177"/>
                </a:cubicBezTo>
                <a:cubicBezTo>
                  <a:pt x="86" y="174"/>
                  <a:pt x="81" y="172"/>
                  <a:pt x="76" y="169"/>
                </a:cubicBezTo>
                <a:cubicBezTo>
                  <a:pt x="68" y="201"/>
                  <a:pt x="36" y="176"/>
                  <a:pt x="42" y="222"/>
                </a:cubicBezTo>
                <a:cubicBezTo>
                  <a:pt x="44" y="236"/>
                  <a:pt x="2" y="233"/>
                  <a:pt x="2" y="204"/>
                </a:cubicBezTo>
                <a:cubicBezTo>
                  <a:pt x="1" y="158"/>
                  <a:pt x="1" y="111"/>
                  <a:pt x="0" y="64"/>
                </a:cubicBezTo>
                <a:cubicBezTo>
                  <a:pt x="0" y="29"/>
                  <a:pt x="35" y="31"/>
                  <a:pt x="67" y="21"/>
                </a:cubicBezTo>
                <a:cubicBezTo>
                  <a:pt x="128" y="0"/>
                  <a:pt x="177" y="73"/>
                  <a:pt x="217" y="113"/>
                </a:cubicBezTo>
                <a:cubicBezTo>
                  <a:pt x="235" y="130"/>
                  <a:pt x="296" y="110"/>
                  <a:pt x="320" y="107"/>
                </a:cubicBezTo>
                <a:cubicBezTo>
                  <a:pt x="349" y="104"/>
                  <a:pt x="355" y="144"/>
                  <a:pt x="376" y="149"/>
                </a:cubicBezTo>
                <a:cubicBezTo>
                  <a:pt x="375" y="160"/>
                  <a:pt x="366" y="196"/>
                  <a:pt x="377" y="198"/>
                </a:cubicBezTo>
                <a:cubicBezTo>
                  <a:pt x="400" y="202"/>
                  <a:pt x="394" y="233"/>
                  <a:pt x="405" y="232"/>
                </a:cubicBezTo>
                <a:cubicBezTo>
                  <a:pt x="422" y="230"/>
                  <a:pt x="457" y="243"/>
                  <a:pt x="469" y="240"/>
                </a:cubicBezTo>
                <a:cubicBezTo>
                  <a:pt x="477" y="238"/>
                  <a:pt x="510" y="209"/>
                  <a:pt x="519" y="203"/>
                </a:cubicBezTo>
                <a:cubicBezTo>
                  <a:pt x="539" y="188"/>
                  <a:pt x="582" y="169"/>
                  <a:pt x="537" y="203"/>
                </a:cubicBezTo>
                <a:cubicBezTo>
                  <a:pt x="508" y="224"/>
                  <a:pt x="569" y="248"/>
                  <a:pt x="575" y="218"/>
                </a:cubicBezTo>
                <a:cubicBezTo>
                  <a:pt x="590" y="240"/>
                  <a:pt x="606" y="244"/>
                  <a:pt x="630" y="251"/>
                </a:cubicBezTo>
                <a:cubicBezTo>
                  <a:pt x="599" y="270"/>
                  <a:pt x="585" y="279"/>
                  <a:pt x="548" y="279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2" name="Freeform 705"/>
          <p:cNvSpPr>
            <a:spLocks noEditPoints="1"/>
          </p:cNvSpPr>
          <p:nvPr/>
        </p:nvSpPr>
        <p:spPr bwMode="auto">
          <a:xfrm>
            <a:off x="5320431" y="3257551"/>
            <a:ext cx="312737" cy="198437"/>
          </a:xfrm>
          <a:custGeom>
            <a:avLst/>
            <a:gdLst>
              <a:gd name="T0" fmla="*/ 416 w 661"/>
              <a:gd name="T1" fmla="*/ 420 h 421"/>
              <a:gd name="T2" fmla="*/ 368 w 661"/>
              <a:gd name="T3" fmla="*/ 372 h 421"/>
              <a:gd name="T4" fmla="*/ 280 w 661"/>
              <a:gd name="T5" fmla="*/ 316 h 421"/>
              <a:gd name="T6" fmla="*/ 211 w 661"/>
              <a:gd name="T7" fmla="*/ 231 h 421"/>
              <a:gd name="T8" fmla="*/ 155 w 661"/>
              <a:gd name="T9" fmla="*/ 194 h 421"/>
              <a:gd name="T10" fmla="*/ 104 w 661"/>
              <a:gd name="T11" fmla="*/ 159 h 421"/>
              <a:gd name="T12" fmla="*/ 96 w 661"/>
              <a:gd name="T13" fmla="*/ 177 h 421"/>
              <a:gd name="T14" fmla="*/ 61 w 661"/>
              <a:gd name="T15" fmla="*/ 213 h 421"/>
              <a:gd name="T16" fmla="*/ 2 w 661"/>
              <a:gd name="T17" fmla="*/ 196 h 421"/>
              <a:gd name="T18" fmla="*/ 73 w 661"/>
              <a:gd name="T19" fmla="*/ 4 h 421"/>
              <a:gd name="T20" fmla="*/ 232 w 661"/>
              <a:gd name="T21" fmla="*/ 99 h 421"/>
              <a:gd name="T22" fmla="*/ 328 w 661"/>
              <a:gd name="T23" fmla="*/ 90 h 421"/>
              <a:gd name="T24" fmla="*/ 394 w 661"/>
              <a:gd name="T25" fmla="*/ 134 h 421"/>
              <a:gd name="T26" fmla="*/ 390 w 661"/>
              <a:gd name="T27" fmla="*/ 182 h 421"/>
              <a:gd name="T28" fmla="*/ 449 w 661"/>
              <a:gd name="T29" fmla="*/ 219 h 421"/>
              <a:gd name="T30" fmla="*/ 522 w 661"/>
              <a:gd name="T31" fmla="*/ 188 h 421"/>
              <a:gd name="T32" fmla="*/ 574 w 661"/>
              <a:gd name="T33" fmla="*/ 174 h 421"/>
              <a:gd name="T34" fmla="*/ 564 w 661"/>
              <a:gd name="T35" fmla="*/ 215 h 421"/>
              <a:gd name="T36" fmla="*/ 591 w 661"/>
              <a:gd name="T37" fmla="*/ 205 h 421"/>
              <a:gd name="T38" fmla="*/ 644 w 661"/>
              <a:gd name="T39" fmla="*/ 251 h 421"/>
              <a:gd name="T40" fmla="*/ 534 w 661"/>
              <a:gd name="T41" fmla="*/ 248 h 421"/>
              <a:gd name="T42" fmla="*/ 481 w 661"/>
              <a:gd name="T43" fmla="*/ 299 h 421"/>
              <a:gd name="T44" fmla="*/ 446 w 661"/>
              <a:gd name="T45" fmla="*/ 311 h 421"/>
              <a:gd name="T46" fmla="*/ 462 w 661"/>
              <a:gd name="T47" fmla="*/ 339 h 421"/>
              <a:gd name="T48" fmla="*/ 456 w 661"/>
              <a:gd name="T49" fmla="*/ 398 h 421"/>
              <a:gd name="T50" fmla="*/ 406 w 661"/>
              <a:gd name="T51" fmla="*/ 371 h 421"/>
              <a:gd name="T52" fmla="*/ 420 w 661"/>
              <a:gd name="T53" fmla="*/ 402 h 421"/>
              <a:gd name="T54" fmla="*/ 447 w 661"/>
              <a:gd name="T55" fmla="*/ 378 h 421"/>
              <a:gd name="T56" fmla="*/ 436 w 661"/>
              <a:gd name="T57" fmla="*/ 334 h 421"/>
              <a:gd name="T58" fmla="*/ 446 w 661"/>
              <a:gd name="T59" fmla="*/ 293 h 421"/>
              <a:gd name="T60" fmla="*/ 508 w 661"/>
              <a:gd name="T61" fmla="*/ 243 h 421"/>
              <a:gd name="T62" fmla="*/ 530 w 661"/>
              <a:gd name="T63" fmla="*/ 213 h 421"/>
              <a:gd name="T64" fmla="*/ 480 w 661"/>
              <a:gd name="T65" fmla="*/ 241 h 421"/>
              <a:gd name="T66" fmla="*/ 414 w 661"/>
              <a:gd name="T67" fmla="*/ 233 h 421"/>
              <a:gd name="T68" fmla="*/ 375 w 661"/>
              <a:gd name="T69" fmla="*/ 193 h 421"/>
              <a:gd name="T70" fmla="*/ 356 w 661"/>
              <a:gd name="T71" fmla="*/ 127 h 421"/>
              <a:gd name="T72" fmla="*/ 251 w 661"/>
              <a:gd name="T73" fmla="*/ 121 h 421"/>
              <a:gd name="T74" fmla="*/ 97 w 661"/>
              <a:gd name="T75" fmla="*/ 19 h 421"/>
              <a:gd name="T76" fmla="*/ 19 w 661"/>
              <a:gd name="T77" fmla="*/ 56 h 421"/>
              <a:gd name="T78" fmla="*/ 63 w 661"/>
              <a:gd name="T79" fmla="*/ 173 h 421"/>
              <a:gd name="T80" fmla="*/ 83 w 661"/>
              <a:gd name="T81" fmla="*/ 150 h 421"/>
              <a:gd name="T82" fmla="*/ 99 w 661"/>
              <a:gd name="T83" fmla="*/ 140 h 421"/>
              <a:gd name="T84" fmla="*/ 138 w 661"/>
              <a:gd name="T85" fmla="*/ 157 h 421"/>
              <a:gd name="T86" fmla="*/ 172 w 661"/>
              <a:gd name="T87" fmla="*/ 201 h 421"/>
              <a:gd name="T88" fmla="*/ 211 w 661"/>
              <a:gd name="T89" fmla="*/ 212 h 421"/>
              <a:gd name="T90" fmla="*/ 289 w 661"/>
              <a:gd name="T91" fmla="*/ 300 h 421"/>
              <a:gd name="T92" fmla="*/ 368 w 661"/>
              <a:gd name="T93" fmla="*/ 354 h 421"/>
              <a:gd name="T94" fmla="*/ 553 w 661"/>
              <a:gd name="T95" fmla="*/ 261 h 421"/>
              <a:gd name="T96" fmla="*/ 585 w 661"/>
              <a:gd name="T97" fmla="*/ 226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61" h="421">
                <a:moveTo>
                  <a:pt x="427" y="421"/>
                </a:moveTo>
                <a:cubicBezTo>
                  <a:pt x="425" y="421"/>
                  <a:pt x="422" y="421"/>
                  <a:pt x="420" y="421"/>
                </a:cubicBezTo>
                <a:cubicBezTo>
                  <a:pt x="416" y="420"/>
                  <a:pt x="416" y="420"/>
                  <a:pt x="416" y="420"/>
                </a:cubicBezTo>
                <a:cubicBezTo>
                  <a:pt x="404" y="418"/>
                  <a:pt x="392" y="415"/>
                  <a:pt x="387" y="405"/>
                </a:cubicBezTo>
                <a:cubicBezTo>
                  <a:pt x="383" y="396"/>
                  <a:pt x="387" y="386"/>
                  <a:pt x="390" y="379"/>
                </a:cubicBezTo>
                <a:cubicBezTo>
                  <a:pt x="389" y="377"/>
                  <a:pt x="376" y="372"/>
                  <a:pt x="368" y="372"/>
                </a:cubicBezTo>
                <a:cubicBezTo>
                  <a:pt x="366" y="372"/>
                  <a:pt x="365" y="372"/>
                  <a:pt x="364" y="372"/>
                </a:cubicBezTo>
                <a:cubicBezTo>
                  <a:pt x="348" y="372"/>
                  <a:pt x="329" y="357"/>
                  <a:pt x="303" y="334"/>
                </a:cubicBezTo>
                <a:cubicBezTo>
                  <a:pt x="294" y="327"/>
                  <a:pt x="285" y="319"/>
                  <a:pt x="280" y="316"/>
                </a:cubicBezTo>
                <a:cubicBezTo>
                  <a:pt x="255" y="301"/>
                  <a:pt x="247" y="283"/>
                  <a:pt x="238" y="265"/>
                </a:cubicBezTo>
                <a:cubicBezTo>
                  <a:pt x="232" y="253"/>
                  <a:pt x="227" y="242"/>
                  <a:pt x="216" y="231"/>
                </a:cubicBezTo>
                <a:cubicBezTo>
                  <a:pt x="215" y="231"/>
                  <a:pt x="213" y="231"/>
                  <a:pt x="211" y="231"/>
                </a:cubicBezTo>
                <a:cubicBezTo>
                  <a:pt x="197" y="231"/>
                  <a:pt x="197" y="231"/>
                  <a:pt x="197" y="231"/>
                </a:cubicBezTo>
                <a:cubicBezTo>
                  <a:pt x="178" y="231"/>
                  <a:pt x="158" y="230"/>
                  <a:pt x="151" y="216"/>
                </a:cubicBezTo>
                <a:cubicBezTo>
                  <a:pt x="148" y="210"/>
                  <a:pt x="149" y="202"/>
                  <a:pt x="155" y="194"/>
                </a:cubicBezTo>
                <a:cubicBezTo>
                  <a:pt x="149" y="185"/>
                  <a:pt x="140" y="179"/>
                  <a:pt x="129" y="173"/>
                </a:cubicBezTo>
                <a:cubicBezTo>
                  <a:pt x="122" y="169"/>
                  <a:pt x="114" y="165"/>
                  <a:pt x="106" y="159"/>
                </a:cubicBezTo>
                <a:cubicBezTo>
                  <a:pt x="105" y="159"/>
                  <a:pt x="105" y="159"/>
                  <a:pt x="104" y="159"/>
                </a:cubicBezTo>
                <a:cubicBezTo>
                  <a:pt x="106" y="161"/>
                  <a:pt x="107" y="162"/>
                  <a:pt x="108" y="164"/>
                </a:cubicBezTo>
                <a:cubicBezTo>
                  <a:pt x="128" y="195"/>
                  <a:pt x="128" y="195"/>
                  <a:pt x="128" y="195"/>
                </a:cubicBezTo>
                <a:cubicBezTo>
                  <a:pt x="96" y="177"/>
                  <a:pt x="96" y="177"/>
                  <a:pt x="96" y="177"/>
                </a:cubicBezTo>
                <a:cubicBezTo>
                  <a:pt x="94" y="176"/>
                  <a:pt x="92" y="175"/>
                  <a:pt x="90" y="174"/>
                </a:cubicBezTo>
                <a:cubicBezTo>
                  <a:pt x="84" y="184"/>
                  <a:pt x="76" y="187"/>
                  <a:pt x="69" y="190"/>
                </a:cubicBezTo>
                <a:cubicBezTo>
                  <a:pt x="62" y="193"/>
                  <a:pt x="58" y="194"/>
                  <a:pt x="61" y="213"/>
                </a:cubicBezTo>
                <a:cubicBezTo>
                  <a:pt x="61" y="218"/>
                  <a:pt x="60" y="222"/>
                  <a:pt x="57" y="225"/>
                </a:cubicBezTo>
                <a:cubicBezTo>
                  <a:pt x="53" y="229"/>
                  <a:pt x="47" y="232"/>
                  <a:pt x="40" y="232"/>
                </a:cubicBezTo>
                <a:cubicBezTo>
                  <a:pt x="21" y="232"/>
                  <a:pt x="2" y="219"/>
                  <a:pt x="2" y="19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1"/>
                  <a:pt x="27" y="15"/>
                  <a:pt x="52" y="10"/>
                </a:cubicBezTo>
                <a:cubicBezTo>
                  <a:pt x="59" y="8"/>
                  <a:pt x="66" y="6"/>
                  <a:pt x="73" y="4"/>
                </a:cubicBezTo>
                <a:cubicBezTo>
                  <a:pt x="81" y="2"/>
                  <a:pt x="89" y="0"/>
                  <a:pt x="97" y="0"/>
                </a:cubicBezTo>
                <a:cubicBezTo>
                  <a:pt x="143" y="0"/>
                  <a:pt x="179" y="40"/>
                  <a:pt x="211" y="75"/>
                </a:cubicBezTo>
                <a:cubicBezTo>
                  <a:pt x="218" y="84"/>
                  <a:pt x="225" y="91"/>
                  <a:pt x="232" y="99"/>
                </a:cubicBezTo>
                <a:cubicBezTo>
                  <a:pt x="234" y="100"/>
                  <a:pt x="238" y="103"/>
                  <a:pt x="251" y="103"/>
                </a:cubicBezTo>
                <a:cubicBezTo>
                  <a:pt x="267" y="103"/>
                  <a:pt x="287" y="98"/>
                  <a:pt x="304" y="95"/>
                </a:cubicBezTo>
                <a:cubicBezTo>
                  <a:pt x="313" y="93"/>
                  <a:pt x="322" y="91"/>
                  <a:pt x="328" y="90"/>
                </a:cubicBezTo>
                <a:cubicBezTo>
                  <a:pt x="351" y="88"/>
                  <a:pt x="362" y="104"/>
                  <a:pt x="371" y="116"/>
                </a:cubicBezTo>
                <a:cubicBezTo>
                  <a:pt x="376" y="124"/>
                  <a:pt x="381" y="131"/>
                  <a:pt x="387" y="132"/>
                </a:cubicBezTo>
                <a:cubicBezTo>
                  <a:pt x="394" y="134"/>
                  <a:pt x="394" y="134"/>
                  <a:pt x="394" y="134"/>
                </a:cubicBezTo>
                <a:cubicBezTo>
                  <a:pt x="394" y="142"/>
                  <a:pt x="394" y="142"/>
                  <a:pt x="394" y="142"/>
                </a:cubicBezTo>
                <a:cubicBezTo>
                  <a:pt x="394" y="144"/>
                  <a:pt x="393" y="148"/>
                  <a:pt x="392" y="153"/>
                </a:cubicBezTo>
                <a:cubicBezTo>
                  <a:pt x="391" y="159"/>
                  <a:pt x="389" y="176"/>
                  <a:pt x="390" y="182"/>
                </a:cubicBezTo>
                <a:cubicBezTo>
                  <a:pt x="407" y="185"/>
                  <a:pt x="412" y="201"/>
                  <a:pt x="415" y="210"/>
                </a:cubicBezTo>
                <a:cubicBezTo>
                  <a:pt x="415" y="211"/>
                  <a:pt x="416" y="213"/>
                  <a:pt x="416" y="215"/>
                </a:cubicBezTo>
                <a:cubicBezTo>
                  <a:pt x="425" y="214"/>
                  <a:pt x="438" y="217"/>
                  <a:pt x="449" y="219"/>
                </a:cubicBezTo>
                <a:cubicBezTo>
                  <a:pt x="458" y="221"/>
                  <a:pt x="468" y="223"/>
                  <a:pt x="473" y="223"/>
                </a:cubicBezTo>
                <a:cubicBezTo>
                  <a:pt x="481" y="221"/>
                  <a:pt x="503" y="203"/>
                  <a:pt x="512" y="196"/>
                </a:cubicBezTo>
                <a:cubicBezTo>
                  <a:pt x="517" y="192"/>
                  <a:pt x="520" y="189"/>
                  <a:pt x="522" y="188"/>
                </a:cubicBezTo>
                <a:cubicBezTo>
                  <a:pt x="533" y="179"/>
                  <a:pt x="555" y="167"/>
                  <a:pt x="565" y="167"/>
                </a:cubicBezTo>
                <a:cubicBezTo>
                  <a:pt x="571" y="167"/>
                  <a:pt x="571" y="167"/>
                  <a:pt x="571" y="167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7" y="181"/>
                  <a:pt x="572" y="187"/>
                  <a:pt x="551" y="202"/>
                </a:cubicBezTo>
                <a:cubicBezTo>
                  <a:pt x="548" y="205"/>
                  <a:pt x="547" y="206"/>
                  <a:pt x="547" y="207"/>
                </a:cubicBezTo>
                <a:cubicBezTo>
                  <a:pt x="548" y="210"/>
                  <a:pt x="556" y="215"/>
                  <a:pt x="564" y="215"/>
                </a:cubicBezTo>
                <a:cubicBezTo>
                  <a:pt x="573" y="215"/>
                  <a:pt x="574" y="210"/>
                  <a:pt x="574" y="208"/>
                </a:cubicBezTo>
                <a:cubicBezTo>
                  <a:pt x="578" y="186"/>
                  <a:pt x="578" y="186"/>
                  <a:pt x="578" y="186"/>
                </a:cubicBezTo>
                <a:cubicBezTo>
                  <a:pt x="591" y="205"/>
                  <a:pt x="591" y="205"/>
                  <a:pt x="591" y="205"/>
                </a:cubicBezTo>
                <a:cubicBezTo>
                  <a:pt x="603" y="222"/>
                  <a:pt x="616" y="226"/>
                  <a:pt x="637" y="233"/>
                </a:cubicBezTo>
                <a:cubicBezTo>
                  <a:pt x="661" y="240"/>
                  <a:pt x="661" y="240"/>
                  <a:pt x="661" y="240"/>
                </a:cubicBezTo>
                <a:cubicBezTo>
                  <a:pt x="644" y="251"/>
                  <a:pt x="644" y="251"/>
                  <a:pt x="644" y="251"/>
                </a:cubicBezTo>
                <a:cubicBezTo>
                  <a:pt x="611" y="271"/>
                  <a:pt x="596" y="280"/>
                  <a:pt x="557" y="280"/>
                </a:cubicBezTo>
                <a:cubicBezTo>
                  <a:pt x="549" y="280"/>
                  <a:pt x="542" y="278"/>
                  <a:pt x="538" y="273"/>
                </a:cubicBezTo>
                <a:cubicBezTo>
                  <a:pt x="532" y="266"/>
                  <a:pt x="533" y="256"/>
                  <a:pt x="534" y="248"/>
                </a:cubicBezTo>
                <a:cubicBezTo>
                  <a:pt x="534" y="248"/>
                  <a:pt x="533" y="249"/>
                  <a:pt x="533" y="249"/>
                </a:cubicBezTo>
                <a:cubicBezTo>
                  <a:pt x="528" y="253"/>
                  <a:pt x="523" y="256"/>
                  <a:pt x="518" y="259"/>
                </a:cubicBezTo>
                <a:cubicBezTo>
                  <a:pt x="501" y="270"/>
                  <a:pt x="488" y="277"/>
                  <a:pt x="481" y="299"/>
                </a:cubicBezTo>
                <a:cubicBezTo>
                  <a:pt x="476" y="312"/>
                  <a:pt x="463" y="312"/>
                  <a:pt x="459" y="312"/>
                </a:cubicBezTo>
                <a:cubicBezTo>
                  <a:pt x="456" y="312"/>
                  <a:pt x="455" y="312"/>
                  <a:pt x="452" y="311"/>
                </a:cubicBezTo>
                <a:cubicBezTo>
                  <a:pt x="450" y="311"/>
                  <a:pt x="448" y="311"/>
                  <a:pt x="446" y="311"/>
                </a:cubicBezTo>
                <a:cubicBezTo>
                  <a:pt x="440" y="311"/>
                  <a:pt x="439" y="313"/>
                  <a:pt x="439" y="313"/>
                </a:cubicBezTo>
                <a:cubicBezTo>
                  <a:pt x="438" y="315"/>
                  <a:pt x="442" y="316"/>
                  <a:pt x="444" y="318"/>
                </a:cubicBezTo>
                <a:cubicBezTo>
                  <a:pt x="452" y="321"/>
                  <a:pt x="463" y="327"/>
                  <a:pt x="462" y="339"/>
                </a:cubicBezTo>
                <a:cubicBezTo>
                  <a:pt x="461" y="346"/>
                  <a:pt x="462" y="349"/>
                  <a:pt x="465" y="354"/>
                </a:cubicBezTo>
                <a:cubicBezTo>
                  <a:pt x="468" y="362"/>
                  <a:pt x="472" y="372"/>
                  <a:pt x="462" y="388"/>
                </a:cubicBezTo>
                <a:cubicBezTo>
                  <a:pt x="460" y="391"/>
                  <a:pt x="458" y="395"/>
                  <a:pt x="456" y="398"/>
                </a:cubicBezTo>
                <a:cubicBezTo>
                  <a:pt x="450" y="409"/>
                  <a:pt x="444" y="421"/>
                  <a:pt x="427" y="421"/>
                </a:cubicBezTo>
                <a:close/>
                <a:moveTo>
                  <a:pt x="368" y="354"/>
                </a:moveTo>
                <a:cubicBezTo>
                  <a:pt x="378" y="354"/>
                  <a:pt x="399" y="359"/>
                  <a:pt x="406" y="371"/>
                </a:cubicBezTo>
                <a:cubicBezTo>
                  <a:pt x="409" y="376"/>
                  <a:pt x="409" y="382"/>
                  <a:pt x="407" y="387"/>
                </a:cubicBezTo>
                <a:cubicBezTo>
                  <a:pt x="403" y="395"/>
                  <a:pt x="403" y="397"/>
                  <a:pt x="403" y="397"/>
                </a:cubicBezTo>
                <a:cubicBezTo>
                  <a:pt x="405" y="399"/>
                  <a:pt x="414" y="401"/>
                  <a:pt x="420" y="402"/>
                </a:cubicBezTo>
                <a:cubicBezTo>
                  <a:pt x="423" y="402"/>
                  <a:pt x="423" y="402"/>
                  <a:pt x="423" y="402"/>
                </a:cubicBezTo>
                <a:cubicBezTo>
                  <a:pt x="431" y="404"/>
                  <a:pt x="433" y="403"/>
                  <a:pt x="440" y="389"/>
                </a:cubicBezTo>
                <a:cubicBezTo>
                  <a:pt x="442" y="385"/>
                  <a:pt x="444" y="382"/>
                  <a:pt x="447" y="378"/>
                </a:cubicBezTo>
                <a:cubicBezTo>
                  <a:pt x="451" y="370"/>
                  <a:pt x="450" y="368"/>
                  <a:pt x="448" y="362"/>
                </a:cubicBezTo>
                <a:cubicBezTo>
                  <a:pt x="445" y="356"/>
                  <a:pt x="442" y="348"/>
                  <a:pt x="443" y="337"/>
                </a:cubicBezTo>
                <a:cubicBezTo>
                  <a:pt x="443" y="337"/>
                  <a:pt x="439" y="335"/>
                  <a:pt x="436" y="334"/>
                </a:cubicBezTo>
                <a:cubicBezTo>
                  <a:pt x="430" y="331"/>
                  <a:pt x="422" y="327"/>
                  <a:pt x="420" y="319"/>
                </a:cubicBezTo>
                <a:cubicBezTo>
                  <a:pt x="419" y="314"/>
                  <a:pt x="420" y="309"/>
                  <a:pt x="423" y="303"/>
                </a:cubicBezTo>
                <a:cubicBezTo>
                  <a:pt x="430" y="293"/>
                  <a:pt x="442" y="293"/>
                  <a:pt x="446" y="293"/>
                </a:cubicBezTo>
                <a:cubicBezTo>
                  <a:pt x="449" y="293"/>
                  <a:pt x="451" y="293"/>
                  <a:pt x="453" y="293"/>
                </a:cubicBezTo>
                <a:cubicBezTo>
                  <a:pt x="459" y="293"/>
                  <a:pt x="463" y="293"/>
                  <a:pt x="463" y="293"/>
                </a:cubicBezTo>
                <a:cubicBezTo>
                  <a:pt x="473" y="265"/>
                  <a:pt x="490" y="255"/>
                  <a:pt x="508" y="243"/>
                </a:cubicBezTo>
                <a:cubicBezTo>
                  <a:pt x="513" y="240"/>
                  <a:pt x="517" y="237"/>
                  <a:pt x="522" y="234"/>
                </a:cubicBezTo>
                <a:cubicBezTo>
                  <a:pt x="530" y="229"/>
                  <a:pt x="535" y="226"/>
                  <a:pt x="539" y="225"/>
                </a:cubicBezTo>
                <a:cubicBezTo>
                  <a:pt x="535" y="222"/>
                  <a:pt x="531" y="218"/>
                  <a:pt x="530" y="213"/>
                </a:cubicBezTo>
                <a:cubicBezTo>
                  <a:pt x="529" y="211"/>
                  <a:pt x="529" y="209"/>
                  <a:pt x="529" y="206"/>
                </a:cubicBezTo>
                <a:cubicBezTo>
                  <a:pt x="527" y="207"/>
                  <a:pt x="525" y="208"/>
                  <a:pt x="523" y="210"/>
                </a:cubicBezTo>
                <a:cubicBezTo>
                  <a:pt x="499" y="229"/>
                  <a:pt x="487" y="239"/>
                  <a:pt x="480" y="241"/>
                </a:cubicBezTo>
                <a:cubicBezTo>
                  <a:pt x="472" y="243"/>
                  <a:pt x="460" y="240"/>
                  <a:pt x="445" y="237"/>
                </a:cubicBezTo>
                <a:cubicBezTo>
                  <a:pt x="435" y="235"/>
                  <a:pt x="425" y="233"/>
                  <a:pt x="418" y="233"/>
                </a:cubicBezTo>
                <a:cubicBezTo>
                  <a:pt x="414" y="233"/>
                  <a:pt x="414" y="233"/>
                  <a:pt x="414" y="233"/>
                </a:cubicBezTo>
                <a:cubicBezTo>
                  <a:pt x="403" y="233"/>
                  <a:pt x="399" y="222"/>
                  <a:pt x="397" y="215"/>
                </a:cubicBezTo>
                <a:cubicBezTo>
                  <a:pt x="394" y="205"/>
                  <a:pt x="392" y="200"/>
                  <a:pt x="385" y="199"/>
                </a:cubicBezTo>
                <a:cubicBezTo>
                  <a:pt x="381" y="199"/>
                  <a:pt x="378" y="197"/>
                  <a:pt x="375" y="193"/>
                </a:cubicBezTo>
                <a:cubicBezTo>
                  <a:pt x="369" y="185"/>
                  <a:pt x="371" y="169"/>
                  <a:pt x="374" y="150"/>
                </a:cubicBezTo>
                <a:cubicBezTo>
                  <a:pt x="374" y="149"/>
                  <a:pt x="374" y="148"/>
                  <a:pt x="375" y="147"/>
                </a:cubicBezTo>
                <a:cubicBezTo>
                  <a:pt x="367" y="142"/>
                  <a:pt x="361" y="135"/>
                  <a:pt x="356" y="127"/>
                </a:cubicBezTo>
                <a:cubicBezTo>
                  <a:pt x="347" y="114"/>
                  <a:pt x="341" y="107"/>
                  <a:pt x="330" y="109"/>
                </a:cubicBezTo>
                <a:cubicBezTo>
                  <a:pt x="324" y="109"/>
                  <a:pt x="317" y="111"/>
                  <a:pt x="308" y="113"/>
                </a:cubicBezTo>
                <a:cubicBezTo>
                  <a:pt x="290" y="116"/>
                  <a:pt x="269" y="121"/>
                  <a:pt x="251" y="121"/>
                </a:cubicBezTo>
                <a:cubicBezTo>
                  <a:pt x="236" y="121"/>
                  <a:pt x="226" y="118"/>
                  <a:pt x="219" y="112"/>
                </a:cubicBezTo>
                <a:cubicBezTo>
                  <a:pt x="212" y="104"/>
                  <a:pt x="205" y="96"/>
                  <a:pt x="197" y="88"/>
                </a:cubicBezTo>
                <a:cubicBezTo>
                  <a:pt x="168" y="55"/>
                  <a:pt x="134" y="19"/>
                  <a:pt x="97" y="19"/>
                </a:cubicBezTo>
                <a:cubicBezTo>
                  <a:pt x="91" y="19"/>
                  <a:pt x="85" y="20"/>
                  <a:pt x="79" y="22"/>
                </a:cubicBezTo>
                <a:cubicBezTo>
                  <a:pt x="71" y="24"/>
                  <a:pt x="63" y="26"/>
                  <a:pt x="56" y="28"/>
                </a:cubicBezTo>
                <a:cubicBezTo>
                  <a:pt x="29" y="34"/>
                  <a:pt x="19" y="38"/>
                  <a:pt x="19" y="56"/>
                </a:cubicBezTo>
                <a:cubicBezTo>
                  <a:pt x="20" y="196"/>
                  <a:pt x="20" y="196"/>
                  <a:pt x="20" y="196"/>
                </a:cubicBezTo>
                <a:cubicBezTo>
                  <a:pt x="20" y="211"/>
                  <a:pt x="37" y="214"/>
                  <a:pt x="42" y="213"/>
                </a:cubicBezTo>
                <a:cubicBezTo>
                  <a:pt x="39" y="184"/>
                  <a:pt x="50" y="177"/>
                  <a:pt x="63" y="173"/>
                </a:cubicBezTo>
                <a:cubicBezTo>
                  <a:pt x="70" y="170"/>
                  <a:pt x="74" y="168"/>
                  <a:pt x="77" y="159"/>
                </a:cubicBezTo>
                <a:cubicBezTo>
                  <a:pt x="79" y="148"/>
                  <a:pt x="79" y="148"/>
                  <a:pt x="79" y="148"/>
                </a:cubicBezTo>
                <a:cubicBezTo>
                  <a:pt x="83" y="150"/>
                  <a:pt x="83" y="150"/>
                  <a:pt x="83" y="150"/>
                </a:cubicBezTo>
                <a:cubicBezTo>
                  <a:pt x="85" y="149"/>
                  <a:pt x="85" y="149"/>
                  <a:pt x="85" y="149"/>
                </a:cubicBezTo>
                <a:cubicBezTo>
                  <a:pt x="88" y="146"/>
                  <a:pt x="92" y="145"/>
                  <a:pt x="94" y="144"/>
                </a:cubicBezTo>
                <a:cubicBezTo>
                  <a:pt x="96" y="143"/>
                  <a:pt x="97" y="142"/>
                  <a:pt x="99" y="140"/>
                </a:cubicBezTo>
                <a:cubicBezTo>
                  <a:pt x="105" y="133"/>
                  <a:pt x="105" y="133"/>
                  <a:pt x="105" y="133"/>
                </a:cubicBezTo>
                <a:cubicBezTo>
                  <a:pt x="112" y="140"/>
                  <a:pt x="112" y="140"/>
                  <a:pt x="112" y="140"/>
                </a:cubicBezTo>
                <a:cubicBezTo>
                  <a:pt x="120" y="147"/>
                  <a:pt x="129" y="152"/>
                  <a:pt x="138" y="157"/>
                </a:cubicBezTo>
                <a:cubicBezTo>
                  <a:pt x="152" y="165"/>
                  <a:pt x="167" y="173"/>
                  <a:pt x="174" y="191"/>
                </a:cubicBezTo>
                <a:cubicBezTo>
                  <a:pt x="176" y="196"/>
                  <a:pt x="176" y="196"/>
                  <a:pt x="176" y="196"/>
                </a:cubicBezTo>
                <a:cubicBezTo>
                  <a:pt x="172" y="201"/>
                  <a:pt x="172" y="201"/>
                  <a:pt x="172" y="201"/>
                </a:cubicBezTo>
                <a:cubicBezTo>
                  <a:pt x="168" y="207"/>
                  <a:pt x="168" y="209"/>
                  <a:pt x="168" y="209"/>
                </a:cubicBezTo>
                <a:cubicBezTo>
                  <a:pt x="168" y="209"/>
                  <a:pt x="173" y="212"/>
                  <a:pt x="197" y="212"/>
                </a:cubicBezTo>
                <a:cubicBezTo>
                  <a:pt x="211" y="212"/>
                  <a:pt x="211" y="212"/>
                  <a:pt x="211" y="212"/>
                </a:cubicBezTo>
                <a:cubicBezTo>
                  <a:pt x="219" y="212"/>
                  <a:pt x="224" y="213"/>
                  <a:pt x="227" y="216"/>
                </a:cubicBezTo>
                <a:cubicBezTo>
                  <a:pt x="241" y="230"/>
                  <a:pt x="248" y="244"/>
                  <a:pt x="255" y="257"/>
                </a:cubicBezTo>
                <a:cubicBezTo>
                  <a:pt x="263" y="274"/>
                  <a:pt x="270" y="288"/>
                  <a:pt x="289" y="300"/>
                </a:cubicBezTo>
                <a:cubicBezTo>
                  <a:pt x="296" y="304"/>
                  <a:pt x="304" y="312"/>
                  <a:pt x="315" y="320"/>
                </a:cubicBezTo>
                <a:cubicBezTo>
                  <a:pt x="330" y="334"/>
                  <a:pt x="354" y="354"/>
                  <a:pt x="364" y="354"/>
                </a:cubicBezTo>
                <a:cubicBezTo>
                  <a:pt x="366" y="354"/>
                  <a:pt x="367" y="354"/>
                  <a:pt x="368" y="354"/>
                </a:cubicBezTo>
                <a:close/>
                <a:moveTo>
                  <a:pt x="553" y="232"/>
                </a:moveTo>
                <a:cubicBezTo>
                  <a:pt x="555" y="236"/>
                  <a:pt x="554" y="242"/>
                  <a:pt x="553" y="247"/>
                </a:cubicBezTo>
                <a:cubicBezTo>
                  <a:pt x="553" y="251"/>
                  <a:pt x="551" y="259"/>
                  <a:pt x="553" y="261"/>
                </a:cubicBezTo>
                <a:cubicBezTo>
                  <a:pt x="553" y="261"/>
                  <a:pt x="554" y="262"/>
                  <a:pt x="557" y="262"/>
                </a:cubicBezTo>
                <a:cubicBezTo>
                  <a:pt x="584" y="262"/>
                  <a:pt x="597" y="257"/>
                  <a:pt x="617" y="246"/>
                </a:cubicBezTo>
                <a:cubicBezTo>
                  <a:pt x="605" y="241"/>
                  <a:pt x="594" y="236"/>
                  <a:pt x="585" y="226"/>
                </a:cubicBezTo>
                <a:cubicBezTo>
                  <a:pt x="578" y="232"/>
                  <a:pt x="566" y="235"/>
                  <a:pt x="553" y="2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3" name="Freeform 706"/>
          <p:cNvSpPr>
            <a:spLocks/>
          </p:cNvSpPr>
          <p:nvPr/>
        </p:nvSpPr>
        <p:spPr bwMode="auto">
          <a:xfrm>
            <a:off x="5158507" y="2989265"/>
            <a:ext cx="708025" cy="384175"/>
          </a:xfrm>
          <a:custGeom>
            <a:avLst/>
            <a:gdLst>
              <a:gd name="T0" fmla="*/ 299 w 1497"/>
              <a:gd name="T1" fmla="*/ 742 h 813"/>
              <a:gd name="T2" fmla="*/ 351 w 1497"/>
              <a:gd name="T3" fmla="*/ 658 h 813"/>
              <a:gd name="T4" fmla="*/ 478 w 1497"/>
              <a:gd name="T5" fmla="*/ 589 h 813"/>
              <a:gd name="T6" fmla="*/ 660 w 1497"/>
              <a:gd name="T7" fmla="*/ 668 h 813"/>
              <a:gd name="T8" fmla="*/ 722 w 1497"/>
              <a:gd name="T9" fmla="*/ 756 h 813"/>
              <a:gd name="T10" fmla="*/ 749 w 1497"/>
              <a:gd name="T11" fmla="*/ 787 h 813"/>
              <a:gd name="T12" fmla="*/ 840 w 1497"/>
              <a:gd name="T13" fmla="*/ 779 h 813"/>
              <a:gd name="T14" fmla="*/ 902 w 1497"/>
              <a:gd name="T15" fmla="*/ 727 h 813"/>
              <a:gd name="T16" fmla="*/ 986 w 1497"/>
              <a:gd name="T17" fmla="*/ 730 h 813"/>
              <a:gd name="T18" fmla="*/ 1170 w 1497"/>
              <a:gd name="T19" fmla="*/ 711 h 813"/>
              <a:gd name="T20" fmla="*/ 1225 w 1497"/>
              <a:gd name="T21" fmla="*/ 613 h 813"/>
              <a:gd name="T22" fmla="*/ 1311 w 1497"/>
              <a:gd name="T23" fmla="*/ 561 h 813"/>
              <a:gd name="T24" fmla="*/ 1380 w 1497"/>
              <a:gd name="T25" fmla="*/ 496 h 813"/>
              <a:gd name="T26" fmla="*/ 1433 w 1497"/>
              <a:gd name="T27" fmla="*/ 452 h 813"/>
              <a:gd name="T28" fmla="*/ 1492 w 1497"/>
              <a:gd name="T29" fmla="*/ 376 h 813"/>
              <a:gd name="T30" fmla="*/ 1413 w 1497"/>
              <a:gd name="T31" fmla="*/ 341 h 813"/>
              <a:gd name="T32" fmla="*/ 1359 w 1497"/>
              <a:gd name="T33" fmla="*/ 279 h 813"/>
              <a:gd name="T34" fmla="*/ 1259 w 1497"/>
              <a:gd name="T35" fmla="*/ 260 h 813"/>
              <a:gd name="T36" fmla="*/ 1158 w 1497"/>
              <a:gd name="T37" fmla="*/ 146 h 813"/>
              <a:gd name="T38" fmla="*/ 1112 w 1497"/>
              <a:gd name="T39" fmla="*/ 70 h 813"/>
              <a:gd name="T40" fmla="*/ 989 w 1497"/>
              <a:gd name="T41" fmla="*/ 128 h 813"/>
              <a:gd name="T42" fmla="*/ 958 w 1497"/>
              <a:gd name="T43" fmla="*/ 91 h 813"/>
              <a:gd name="T44" fmla="*/ 952 w 1497"/>
              <a:gd name="T45" fmla="*/ 98 h 813"/>
              <a:gd name="T46" fmla="*/ 902 w 1497"/>
              <a:gd name="T47" fmla="*/ 78 h 813"/>
              <a:gd name="T48" fmla="*/ 857 w 1497"/>
              <a:gd name="T49" fmla="*/ 14 h 813"/>
              <a:gd name="T50" fmla="*/ 796 w 1497"/>
              <a:gd name="T51" fmla="*/ 36 h 813"/>
              <a:gd name="T52" fmla="*/ 688 w 1497"/>
              <a:gd name="T53" fmla="*/ 67 h 813"/>
              <a:gd name="T54" fmla="*/ 619 w 1497"/>
              <a:gd name="T55" fmla="*/ 90 h 813"/>
              <a:gd name="T56" fmla="*/ 534 w 1497"/>
              <a:gd name="T57" fmla="*/ 98 h 813"/>
              <a:gd name="T58" fmla="*/ 554 w 1497"/>
              <a:gd name="T59" fmla="*/ 123 h 813"/>
              <a:gd name="T60" fmla="*/ 523 w 1497"/>
              <a:gd name="T61" fmla="*/ 173 h 813"/>
              <a:gd name="T62" fmla="*/ 499 w 1497"/>
              <a:gd name="T63" fmla="*/ 223 h 813"/>
              <a:gd name="T64" fmla="*/ 515 w 1497"/>
              <a:gd name="T65" fmla="*/ 293 h 813"/>
              <a:gd name="T66" fmla="*/ 434 w 1497"/>
              <a:gd name="T67" fmla="*/ 269 h 813"/>
              <a:gd name="T68" fmla="*/ 378 w 1497"/>
              <a:gd name="T69" fmla="*/ 276 h 813"/>
              <a:gd name="T70" fmla="*/ 304 w 1497"/>
              <a:gd name="T71" fmla="*/ 299 h 813"/>
              <a:gd name="T72" fmla="*/ 243 w 1497"/>
              <a:gd name="T73" fmla="*/ 245 h 813"/>
              <a:gd name="T74" fmla="*/ 144 w 1497"/>
              <a:gd name="T75" fmla="*/ 253 h 813"/>
              <a:gd name="T76" fmla="*/ 79 w 1497"/>
              <a:gd name="T77" fmla="*/ 297 h 813"/>
              <a:gd name="T78" fmla="*/ 40 w 1497"/>
              <a:gd name="T79" fmla="*/ 303 h 813"/>
              <a:gd name="T80" fmla="*/ 19 w 1497"/>
              <a:gd name="T81" fmla="*/ 386 h 813"/>
              <a:gd name="T82" fmla="*/ 36 w 1497"/>
              <a:gd name="T83" fmla="*/ 459 h 813"/>
              <a:gd name="T84" fmla="*/ 102 w 1497"/>
              <a:gd name="T85" fmla="*/ 517 h 813"/>
              <a:gd name="T86" fmla="*/ 248 w 1497"/>
              <a:gd name="T87" fmla="*/ 511 h 813"/>
              <a:gd name="T88" fmla="*/ 300 w 1497"/>
              <a:gd name="T89" fmla="*/ 600 h 813"/>
              <a:gd name="T90" fmla="*/ 133 w 1497"/>
              <a:gd name="T91" fmla="*/ 628 h 813"/>
              <a:gd name="T92" fmla="*/ 177 w 1497"/>
              <a:gd name="T93" fmla="*/ 699 h 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497" h="813">
                <a:moveTo>
                  <a:pt x="218" y="762"/>
                </a:moveTo>
                <a:cubicBezTo>
                  <a:pt x="239" y="743"/>
                  <a:pt x="273" y="728"/>
                  <a:pt x="299" y="742"/>
                </a:cubicBezTo>
                <a:cubicBezTo>
                  <a:pt x="297" y="742"/>
                  <a:pt x="352" y="813"/>
                  <a:pt x="352" y="783"/>
                </a:cubicBezTo>
                <a:cubicBezTo>
                  <a:pt x="351" y="741"/>
                  <a:pt x="351" y="700"/>
                  <a:pt x="351" y="658"/>
                </a:cubicBezTo>
                <a:cubicBezTo>
                  <a:pt x="350" y="606"/>
                  <a:pt x="342" y="605"/>
                  <a:pt x="391" y="588"/>
                </a:cubicBezTo>
                <a:cubicBezTo>
                  <a:pt x="429" y="576"/>
                  <a:pt x="445" y="564"/>
                  <a:pt x="478" y="589"/>
                </a:cubicBezTo>
                <a:cubicBezTo>
                  <a:pt x="508" y="611"/>
                  <a:pt x="533" y="638"/>
                  <a:pt x="560" y="665"/>
                </a:cubicBezTo>
                <a:cubicBezTo>
                  <a:pt x="585" y="690"/>
                  <a:pt x="627" y="672"/>
                  <a:pt x="660" y="668"/>
                </a:cubicBezTo>
                <a:cubicBezTo>
                  <a:pt x="698" y="663"/>
                  <a:pt x="699" y="701"/>
                  <a:pt x="726" y="708"/>
                </a:cubicBezTo>
                <a:cubicBezTo>
                  <a:pt x="724" y="720"/>
                  <a:pt x="717" y="745"/>
                  <a:pt x="722" y="756"/>
                </a:cubicBezTo>
                <a:cubicBezTo>
                  <a:pt x="723" y="760"/>
                  <a:pt x="742" y="756"/>
                  <a:pt x="744" y="760"/>
                </a:cubicBezTo>
                <a:cubicBezTo>
                  <a:pt x="748" y="766"/>
                  <a:pt x="748" y="780"/>
                  <a:pt x="749" y="787"/>
                </a:cubicBezTo>
                <a:cubicBezTo>
                  <a:pt x="751" y="798"/>
                  <a:pt x="781" y="786"/>
                  <a:pt x="792" y="790"/>
                </a:cubicBezTo>
                <a:cubicBezTo>
                  <a:pt x="820" y="800"/>
                  <a:pt x="819" y="799"/>
                  <a:pt x="840" y="779"/>
                </a:cubicBezTo>
                <a:cubicBezTo>
                  <a:pt x="852" y="768"/>
                  <a:pt x="866" y="759"/>
                  <a:pt x="878" y="749"/>
                </a:cubicBezTo>
                <a:cubicBezTo>
                  <a:pt x="883" y="745"/>
                  <a:pt x="895" y="731"/>
                  <a:pt x="902" y="727"/>
                </a:cubicBezTo>
                <a:cubicBezTo>
                  <a:pt x="915" y="717"/>
                  <a:pt x="911" y="711"/>
                  <a:pt x="938" y="715"/>
                </a:cubicBezTo>
                <a:cubicBezTo>
                  <a:pt x="955" y="717"/>
                  <a:pt x="970" y="725"/>
                  <a:pt x="986" y="730"/>
                </a:cubicBezTo>
                <a:cubicBezTo>
                  <a:pt x="987" y="675"/>
                  <a:pt x="1067" y="708"/>
                  <a:pt x="1103" y="708"/>
                </a:cubicBezTo>
                <a:cubicBezTo>
                  <a:pt x="1127" y="708"/>
                  <a:pt x="1146" y="707"/>
                  <a:pt x="1170" y="711"/>
                </a:cubicBezTo>
                <a:cubicBezTo>
                  <a:pt x="1199" y="715"/>
                  <a:pt x="1213" y="735"/>
                  <a:pt x="1241" y="736"/>
                </a:cubicBezTo>
                <a:cubicBezTo>
                  <a:pt x="1250" y="696"/>
                  <a:pt x="1256" y="647"/>
                  <a:pt x="1225" y="613"/>
                </a:cubicBezTo>
                <a:cubicBezTo>
                  <a:pt x="1244" y="609"/>
                  <a:pt x="1263" y="604"/>
                  <a:pt x="1282" y="600"/>
                </a:cubicBezTo>
                <a:cubicBezTo>
                  <a:pt x="1315" y="592"/>
                  <a:pt x="1313" y="595"/>
                  <a:pt x="1311" y="561"/>
                </a:cubicBezTo>
                <a:cubicBezTo>
                  <a:pt x="1310" y="545"/>
                  <a:pt x="1323" y="526"/>
                  <a:pt x="1329" y="511"/>
                </a:cubicBezTo>
                <a:cubicBezTo>
                  <a:pt x="1340" y="482"/>
                  <a:pt x="1349" y="492"/>
                  <a:pt x="1380" y="496"/>
                </a:cubicBezTo>
                <a:cubicBezTo>
                  <a:pt x="1404" y="499"/>
                  <a:pt x="1401" y="512"/>
                  <a:pt x="1425" y="500"/>
                </a:cubicBezTo>
                <a:cubicBezTo>
                  <a:pt x="1440" y="492"/>
                  <a:pt x="1429" y="467"/>
                  <a:pt x="1433" y="452"/>
                </a:cubicBezTo>
                <a:cubicBezTo>
                  <a:pt x="1443" y="418"/>
                  <a:pt x="1458" y="439"/>
                  <a:pt x="1469" y="420"/>
                </a:cubicBezTo>
                <a:cubicBezTo>
                  <a:pt x="1475" y="410"/>
                  <a:pt x="1497" y="384"/>
                  <a:pt x="1492" y="376"/>
                </a:cubicBezTo>
                <a:cubicBezTo>
                  <a:pt x="1485" y="365"/>
                  <a:pt x="1475" y="338"/>
                  <a:pt x="1463" y="358"/>
                </a:cubicBezTo>
                <a:cubicBezTo>
                  <a:pt x="1454" y="372"/>
                  <a:pt x="1421" y="351"/>
                  <a:pt x="1413" y="341"/>
                </a:cubicBezTo>
                <a:cubicBezTo>
                  <a:pt x="1406" y="331"/>
                  <a:pt x="1395" y="328"/>
                  <a:pt x="1389" y="319"/>
                </a:cubicBezTo>
                <a:cubicBezTo>
                  <a:pt x="1378" y="305"/>
                  <a:pt x="1387" y="285"/>
                  <a:pt x="1359" y="279"/>
                </a:cubicBezTo>
                <a:cubicBezTo>
                  <a:pt x="1335" y="273"/>
                  <a:pt x="1315" y="308"/>
                  <a:pt x="1283" y="292"/>
                </a:cubicBezTo>
                <a:cubicBezTo>
                  <a:pt x="1271" y="285"/>
                  <a:pt x="1279" y="259"/>
                  <a:pt x="1259" y="260"/>
                </a:cubicBezTo>
                <a:cubicBezTo>
                  <a:pt x="1250" y="261"/>
                  <a:pt x="1242" y="281"/>
                  <a:pt x="1235" y="288"/>
                </a:cubicBezTo>
                <a:cubicBezTo>
                  <a:pt x="1209" y="241"/>
                  <a:pt x="1183" y="193"/>
                  <a:pt x="1158" y="146"/>
                </a:cubicBezTo>
                <a:cubicBezTo>
                  <a:pt x="1148" y="129"/>
                  <a:pt x="1126" y="116"/>
                  <a:pt x="1111" y="104"/>
                </a:cubicBezTo>
                <a:cubicBezTo>
                  <a:pt x="1097" y="91"/>
                  <a:pt x="1109" y="82"/>
                  <a:pt x="1112" y="70"/>
                </a:cubicBezTo>
                <a:cubicBezTo>
                  <a:pt x="1091" y="83"/>
                  <a:pt x="1030" y="99"/>
                  <a:pt x="1028" y="124"/>
                </a:cubicBezTo>
                <a:cubicBezTo>
                  <a:pt x="1016" y="117"/>
                  <a:pt x="1001" y="119"/>
                  <a:pt x="989" y="128"/>
                </a:cubicBezTo>
                <a:cubicBezTo>
                  <a:pt x="987" y="112"/>
                  <a:pt x="995" y="106"/>
                  <a:pt x="999" y="93"/>
                </a:cubicBezTo>
                <a:cubicBezTo>
                  <a:pt x="985" y="102"/>
                  <a:pt x="970" y="96"/>
                  <a:pt x="958" y="91"/>
                </a:cubicBezTo>
                <a:cubicBezTo>
                  <a:pt x="959" y="93"/>
                  <a:pt x="960" y="96"/>
                  <a:pt x="962" y="98"/>
                </a:cubicBezTo>
                <a:cubicBezTo>
                  <a:pt x="959" y="98"/>
                  <a:pt x="955" y="98"/>
                  <a:pt x="952" y="98"/>
                </a:cubicBezTo>
                <a:cubicBezTo>
                  <a:pt x="953" y="84"/>
                  <a:pt x="951" y="82"/>
                  <a:pt x="941" y="72"/>
                </a:cubicBezTo>
                <a:cubicBezTo>
                  <a:pt x="938" y="93"/>
                  <a:pt x="913" y="90"/>
                  <a:pt x="902" y="78"/>
                </a:cubicBezTo>
                <a:cubicBezTo>
                  <a:pt x="909" y="86"/>
                  <a:pt x="900" y="28"/>
                  <a:pt x="899" y="27"/>
                </a:cubicBezTo>
                <a:cubicBezTo>
                  <a:pt x="897" y="8"/>
                  <a:pt x="871" y="23"/>
                  <a:pt x="857" y="14"/>
                </a:cubicBezTo>
                <a:cubicBezTo>
                  <a:pt x="834" y="0"/>
                  <a:pt x="826" y="15"/>
                  <a:pt x="807" y="19"/>
                </a:cubicBezTo>
                <a:cubicBezTo>
                  <a:pt x="796" y="22"/>
                  <a:pt x="804" y="34"/>
                  <a:pt x="796" y="36"/>
                </a:cubicBezTo>
                <a:cubicBezTo>
                  <a:pt x="781" y="39"/>
                  <a:pt x="766" y="43"/>
                  <a:pt x="751" y="46"/>
                </a:cubicBezTo>
                <a:cubicBezTo>
                  <a:pt x="736" y="50"/>
                  <a:pt x="693" y="53"/>
                  <a:pt x="688" y="67"/>
                </a:cubicBezTo>
                <a:cubicBezTo>
                  <a:pt x="686" y="71"/>
                  <a:pt x="653" y="84"/>
                  <a:pt x="648" y="85"/>
                </a:cubicBezTo>
                <a:cubicBezTo>
                  <a:pt x="633" y="90"/>
                  <a:pt x="636" y="77"/>
                  <a:pt x="619" y="90"/>
                </a:cubicBezTo>
                <a:cubicBezTo>
                  <a:pt x="609" y="96"/>
                  <a:pt x="601" y="95"/>
                  <a:pt x="592" y="102"/>
                </a:cubicBezTo>
                <a:cubicBezTo>
                  <a:pt x="579" y="92"/>
                  <a:pt x="549" y="95"/>
                  <a:pt x="534" y="98"/>
                </a:cubicBezTo>
                <a:cubicBezTo>
                  <a:pt x="535" y="106"/>
                  <a:pt x="536" y="110"/>
                  <a:pt x="536" y="121"/>
                </a:cubicBezTo>
                <a:cubicBezTo>
                  <a:pt x="543" y="119"/>
                  <a:pt x="550" y="123"/>
                  <a:pt x="554" y="123"/>
                </a:cubicBezTo>
                <a:cubicBezTo>
                  <a:pt x="522" y="140"/>
                  <a:pt x="566" y="138"/>
                  <a:pt x="578" y="152"/>
                </a:cubicBezTo>
                <a:cubicBezTo>
                  <a:pt x="559" y="165"/>
                  <a:pt x="538" y="149"/>
                  <a:pt x="523" y="173"/>
                </a:cubicBezTo>
                <a:cubicBezTo>
                  <a:pt x="521" y="175"/>
                  <a:pt x="539" y="189"/>
                  <a:pt x="532" y="201"/>
                </a:cubicBezTo>
                <a:cubicBezTo>
                  <a:pt x="527" y="210"/>
                  <a:pt x="505" y="214"/>
                  <a:pt x="499" y="223"/>
                </a:cubicBezTo>
                <a:cubicBezTo>
                  <a:pt x="513" y="234"/>
                  <a:pt x="538" y="256"/>
                  <a:pt x="560" y="256"/>
                </a:cubicBezTo>
                <a:cubicBezTo>
                  <a:pt x="557" y="276"/>
                  <a:pt x="539" y="307"/>
                  <a:pt x="515" y="293"/>
                </a:cubicBezTo>
                <a:cubicBezTo>
                  <a:pt x="494" y="280"/>
                  <a:pt x="485" y="315"/>
                  <a:pt x="477" y="295"/>
                </a:cubicBezTo>
                <a:cubicBezTo>
                  <a:pt x="448" y="303"/>
                  <a:pt x="453" y="277"/>
                  <a:pt x="434" y="269"/>
                </a:cubicBezTo>
                <a:cubicBezTo>
                  <a:pt x="421" y="264"/>
                  <a:pt x="415" y="281"/>
                  <a:pt x="406" y="282"/>
                </a:cubicBezTo>
                <a:cubicBezTo>
                  <a:pt x="405" y="283"/>
                  <a:pt x="378" y="260"/>
                  <a:pt x="378" y="276"/>
                </a:cubicBezTo>
                <a:cubicBezTo>
                  <a:pt x="378" y="281"/>
                  <a:pt x="338" y="298"/>
                  <a:pt x="326" y="292"/>
                </a:cubicBezTo>
                <a:cubicBezTo>
                  <a:pt x="311" y="286"/>
                  <a:pt x="296" y="256"/>
                  <a:pt x="304" y="299"/>
                </a:cubicBezTo>
                <a:cubicBezTo>
                  <a:pt x="302" y="300"/>
                  <a:pt x="300" y="300"/>
                  <a:pt x="298" y="301"/>
                </a:cubicBezTo>
                <a:cubicBezTo>
                  <a:pt x="295" y="274"/>
                  <a:pt x="270" y="245"/>
                  <a:pt x="243" y="245"/>
                </a:cubicBezTo>
                <a:cubicBezTo>
                  <a:pt x="221" y="245"/>
                  <a:pt x="209" y="212"/>
                  <a:pt x="194" y="247"/>
                </a:cubicBezTo>
                <a:cubicBezTo>
                  <a:pt x="178" y="234"/>
                  <a:pt x="161" y="230"/>
                  <a:pt x="144" y="253"/>
                </a:cubicBezTo>
                <a:cubicBezTo>
                  <a:pt x="135" y="266"/>
                  <a:pt x="113" y="261"/>
                  <a:pt x="109" y="277"/>
                </a:cubicBezTo>
                <a:cubicBezTo>
                  <a:pt x="105" y="289"/>
                  <a:pt x="91" y="296"/>
                  <a:pt x="79" y="297"/>
                </a:cubicBezTo>
                <a:cubicBezTo>
                  <a:pt x="86" y="319"/>
                  <a:pt x="96" y="328"/>
                  <a:pt x="78" y="342"/>
                </a:cubicBezTo>
                <a:cubicBezTo>
                  <a:pt x="69" y="349"/>
                  <a:pt x="47" y="312"/>
                  <a:pt x="40" y="303"/>
                </a:cubicBezTo>
                <a:cubicBezTo>
                  <a:pt x="41" y="324"/>
                  <a:pt x="23" y="328"/>
                  <a:pt x="20" y="343"/>
                </a:cubicBezTo>
                <a:cubicBezTo>
                  <a:pt x="18" y="356"/>
                  <a:pt x="23" y="383"/>
                  <a:pt x="19" y="386"/>
                </a:cubicBezTo>
                <a:cubicBezTo>
                  <a:pt x="3" y="400"/>
                  <a:pt x="0" y="418"/>
                  <a:pt x="18" y="425"/>
                </a:cubicBezTo>
                <a:cubicBezTo>
                  <a:pt x="29" y="430"/>
                  <a:pt x="27" y="450"/>
                  <a:pt x="36" y="459"/>
                </a:cubicBezTo>
                <a:cubicBezTo>
                  <a:pt x="58" y="425"/>
                  <a:pt x="88" y="496"/>
                  <a:pt x="94" y="511"/>
                </a:cubicBezTo>
                <a:cubicBezTo>
                  <a:pt x="65" y="508"/>
                  <a:pt x="68" y="524"/>
                  <a:pt x="102" y="517"/>
                </a:cubicBezTo>
                <a:cubicBezTo>
                  <a:pt x="129" y="512"/>
                  <a:pt x="158" y="485"/>
                  <a:pt x="179" y="493"/>
                </a:cubicBezTo>
                <a:cubicBezTo>
                  <a:pt x="206" y="501"/>
                  <a:pt x="230" y="480"/>
                  <a:pt x="248" y="511"/>
                </a:cubicBezTo>
                <a:cubicBezTo>
                  <a:pt x="262" y="535"/>
                  <a:pt x="296" y="564"/>
                  <a:pt x="304" y="587"/>
                </a:cubicBezTo>
                <a:cubicBezTo>
                  <a:pt x="304" y="583"/>
                  <a:pt x="300" y="599"/>
                  <a:pt x="300" y="600"/>
                </a:cubicBezTo>
                <a:cubicBezTo>
                  <a:pt x="281" y="597"/>
                  <a:pt x="132" y="570"/>
                  <a:pt x="185" y="628"/>
                </a:cubicBezTo>
                <a:cubicBezTo>
                  <a:pt x="167" y="628"/>
                  <a:pt x="150" y="628"/>
                  <a:pt x="133" y="628"/>
                </a:cubicBezTo>
                <a:cubicBezTo>
                  <a:pt x="143" y="637"/>
                  <a:pt x="159" y="647"/>
                  <a:pt x="166" y="658"/>
                </a:cubicBezTo>
                <a:cubicBezTo>
                  <a:pt x="173" y="669"/>
                  <a:pt x="169" y="689"/>
                  <a:pt x="177" y="699"/>
                </a:cubicBezTo>
                <a:cubicBezTo>
                  <a:pt x="211" y="738"/>
                  <a:pt x="229" y="696"/>
                  <a:pt x="218" y="762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4" name="Freeform 707"/>
          <p:cNvSpPr>
            <a:spLocks noEditPoints="1"/>
          </p:cNvSpPr>
          <p:nvPr/>
        </p:nvSpPr>
        <p:spPr bwMode="auto">
          <a:xfrm>
            <a:off x="5155330" y="2986090"/>
            <a:ext cx="715963" cy="384175"/>
          </a:xfrm>
          <a:custGeom>
            <a:avLst/>
            <a:gdLst>
              <a:gd name="T0" fmla="*/ 742 w 1511"/>
              <a:gd name="T1" fmla="*/ 771 h 809"/>
              <a:gd name="T2" fmla="*/ 666 w 1511"/>
              <a:gd name="T3" fmla="*/ 681 h 809"/>
              <a:gd name="T4" fmla="*/ 399 w 1511"/>
              <a:gd name="T5" fmla="*/ 601 h 809"/>
              <a:gd name="T6" fmla="*/ 298 w 1511"/>
              <a:gd name="T7" fmla="*/ 754 h 809"/>
              <a:gd name="T8" fmla="*/ 175 w 1511"/>
              <a:gd name="T9" fmla="*/ 709 h 809"/>
              <a:gd name="T10" fmla="*/ 171 w 1511"/>
              <a:gd name="T11" fmla="*/ 604 h 809"/>
              <a:gd name="T12" fmla="*/ 181 w 1511"/>
              <a:gd name="T13" fmla="*/ 505 h 809"/>
              <a:gd name="T14" fmla="*/ 49 w 1511"/>
              <a:gd name="T15" fmla="*/ 468 h 809"/>
              <a:gd name="T16" fmla="*/ 16 w 1511"/>
              <a:gd name="T17" fmla="*/ 369 h 809"/>
              <a:gd name="T18" fmla="*/ 79 w 1511"/>
              <a:gd name="T19" fmla="*/ 337 h 809"/>
              <a:gd name="T20" fmla="*/ 142 w 1511"/>
              <a:gd name="T21" fmla="*/ 252 h 809"/>
              <a:gd name="T22" fmla="*/ 309 w 1511"/>
              <a:gd name="T23" fmla="*/ 271 h 809"/>
              <a:gd name="T24" fmla="*/ 412 w 1511"/>
              <a:gd name="T25" fmla="*/ 276 h 809"/>
              <a:gd name="T26" fmla="*/ 490 w 1511"/>
              <a:gd name="T27" fmla="*/ 294 h 809"/>
              <a:gd name="T28" fmla="*/ 516 w 1511"/>
              <a:gd name="T29" fmla="*/ 208 h 809"/>
              <a:gd name="T30" fmla="*/ 534 w 1511"/>
              <a:gd name="T31" fmla="*/ 136 h 809"/>
              <a:gd name="T32" fmla="*/ 597 w 1511"/>
              <a:gd name="T33" fmla="*/ 95 h 809"/>
              <a:gd name="T34" fmla="*/ 754 w 1511"/>
              <a:gd name="T35" fmla="*/ 41 h 809"/>
              <a:gd name="T36" fmla="*/ 919 w 1511"/>
              <a:gd name="T37" fmla="*/ 80 h 809"/>
              <a:gd name="T38" fmla="*/ 998 w 1511"/>
              <a:gd name="T39" fmla="*/ 89 h 809"/>
              <a:gd name="T40" fmla="*/ 1112 w 1511"/>
              <a:gd name="T41" fmla="*/ 67 h 809"/>
              <a:gd name="T42" fmla="*/ 1241 w 1511"/>
              <a:gd name="T43" fmla="*/ 275 h 809"/>
              <a:gd name="T44" fmla="*/ 1396 w 1511"/>
              <a:gd name="T45" fmla="*/ 305 h 809"/>
              <a:gd name="T46" fmla="*/ 1505 w 1511"/>
              <a:gd name="T47" fmla="*/ 375 h 809"/>
              <a:gd name="T48" fmla="*/ 1399 w 1511"/>
              <a:gd name="T49" fmla="*/ 514 h 809"/>
              <a:gd name="T50" fmla="*/ 1326 w 1511"/>
              <a:gd name="T51" fmla="*/ 569 h 809"/>
              <a:gd name="T52" fmla="*/ 1174 w 1511"/>
              <a:gd name="T53" fmla="*/ 724 h 809"/>
              <a:gd name="T54" fmla="*/ 988 w 1511"/>
              <a:gd name="T55" fmla="*/ 743 h 809"/>
              <a:gd name="T56" fmla="*/ 889 w 1511"/>
              <a:gd name="T57" fmla="*/ 760 h 809"/>
              <a:gd name="T58" fmla="*/ 820 w 1511"/>
              <a:gd name="T59" fmla="*/ 791 h 809"/>
              <a:gd name="T60" fmla="*/ 908 w 1511"/>
              <a:gd name="T61" fmla="*/ 718 h 809"/>
              <a:gd name="T62" fmla="*/ 1108 w 1511"/>
              <a:gd name="T63" fmla="*/ 703 h 809"/>
              <a:gd name="T64" fmla="*/ 1292 w 1511"/>
              <a:gd name="T65" fmla="*/ 593 h 809"/>
              <a:gd name="T66" fmla="*/ 1370 w 1511"/>
              <a:gd name="T67" fmla="*/ 488 h 809"/>
              <a:gd name="T68" fmla="*/ 1457 w 1511"/>
              <a:gd name="T69" fmla="*/ 425 h 809"/>
              <a:gd name="T70" fmla="*/ 1458 w 1511"/>
              <a:gd name="T71" fmla="*/ 376 h 809"/>
              <a:gd name="T72" fmla="*/ 1305 w 1511"/>
              <a:gd name="T73" fmla="*/ 309 h 809"/>
              <a:gd name="T74" fmla="*/ 1232 w 1511"/>
              <a:gd name="T75" fmla="*/ 296 h 809"/>
              <a:gd name="T76" fmla="*/ 1042 w 1511"/>
              <a:gd name="T77" fmla="*/ 143 h 809"/>
              <a:gd name="T78" fmla="*/ 982 w 1511"/>
              <a:gd name="T79" fmla="*/ 112 h 809"/>
              <a:gd name="T80" fmla="*/ 907 w 1511"/>
              <a:gd name="T81" fmla="*/ 82 h 809"/>
              <a:gd name="T82" fmla="*/ 857 w 1511"/>
              <a:gd name="T83" fmla="*/ 26 h 809"/>
              <a:gd name="T84" fmla="*/ 655 w 1511"/>
              <a:gd name="T85" fmla="*/ 98 h 809"/>
              <a:gd name="T86" fmla="*/ 567 w 1511"/>
              <a:gd name="T87" fmla="*/ 108 h 809"/>
              <a:gd name="T88" fmla="*/ 562 w 1511"/>
              <a:gd name="T89" fmla="*/ 136 h 809"/>
              <a:gd name="T90" fmla="*/ 546 w 1511"/>
              <a:gd name="T91" fmla="*/ 209 h 809"/>
              <a:gd name="T92" fmla="*/ 515 w 1511"/>
              <a:gd name="T93" fmla="*/ 304 h 809"/>
              <a:gd name="T94" fmla="*/ 412 w 1511"/>
              <a:gd name="T95" fmla="*/ 296 h 809"/>
              <a:gd name="T96" fmla="*/ 319 w 1511"/>
              <a:gd name="T97" fmla="*/ 309 h 809"/>
              <a:gd name="T98" fmla="*/ 214 w 1511"/>
              <a:gd name="T99" fmla="*/ 244 h 809"/>
              <a:gd name="T100" fmla="*/ 122 w 1511"/>
              <a:gd name="T101" fmla="*/ 283 h 809"/>
              <a:gd name="T102" fmla="*/ 34 w 1511"/>
              <a:gd name="T103" fmla="*/ 349 h 809"/>
              <a:gd name="T104" fmla="*/ 54 w 1511"/>
              <a:gd name="T105" fmla="*/ 445 h 809"/>
              <a:gd name="T106" fmla="*/ 285 w 1511"/>
              <a:gd name="T107" fmla="*/ 541 h 809"/>
              <a:gd name="T108" fmla="*/ 222 w 1511"/>
              <a:gd name="T109" fmla="*/ 604 h 809"/>
              <a:gd name="T110" fmla="*/ 189 w 1511"/>
              <a:gd name="T111" fmla="*/ 697 h 809"/>
              <a:gd name="T112" fmla="*/ 347 w 1511"/>
              <a:gd name="T113" fmla="*/ 739 h 809"/>
              <a:gd name="T114" fmla="*/ 571 w 1511"/>
              <a:gd name="T115" fmla="*/ 662 h 809"/>
              <a:gd name="T116" fmla="*/ 740 w 1511"/>
              <a:gd name="T117" fmla="*/ 713 h 809"/>
              <a:gd name="T118" fmla="*/ 763 w 1511"/>
              <a:gd name="T119" fmla="*/ 787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11" h="809">
                <a:moveTo>
                  <a:pt x="820" y="809"/>
                </a:moveTo>
                <a:cubicBezTo>
                  <a:pt x="813" y="809"/>
                  <a:pt x="806" y="807"/>
                  <a:pt x="794" y="802"/>
                </a:cubicBezTo>
                <a:cubicBezTo>
                  <a:pt x="793" y="802"/>
                  <a:pt x="785" y="802"/>
                  <a:pt x="778" y="803"/>
                </a:cubicBezTo>
                <a:cubicBezTo>
                  <a:pt x="773" y="804"/>
                  <a:pt x="768" y="805"/>
                  <a:pt x="763" y="805"/>
                </a:cubicBezTo>
                <a:cubicBezTo>
                  <a:pt x="749" y="805"/>
                  <a:pt x="745" y="796"/>
                  <a:pt x="745" y="792"/>
                </a:cubicBezTo>
                <a:cubicBezTo>
                  <a:pt x="744" y="790"/>
                  <a:pt x="744" y="787"/>
                  <a:pt x="744" y="784"/>
                </a:cubicBezTo>
                <a:cubicBezTo>
                  <a:pt x="744" y="781"/>
                  <a:pt x="743" y="775"/>
                  <a:pt x="742" y="771"/>
                </a:cubicBezTo>
                <a:cubicBezTo>
                  <a:pt x="741" y="771"/>
                  <a:pt x="741" y="771"/>
                  <a:pt x="740" y="771"/>
                </a:cubicBezTo>
                <a:cubicBezTo>
                  <a:pt x="736" y="771"/>
                  <a:pt x="736" y="771"/>
                  <a:pt x="736" y="771"/>
                </a:cubicBezTo>
                <a:cubicBezTo>
                  <a:pt x="730" y="771"/>
                  <a:pt x="721" y="771"/>
                  <a:pt x="718" y="763"/>
                </a:cubicBezTo>
                <a:cubicBezTo>
                  <a:pt x="714" y="753"/>
                  <a:pt x="717" y="738"/>
                  <a:pt x="719" y="724"/>
                </a:cubicBezTo>
                <a:cubicBezTo>
                  <a:pt x="720" y="722"/>
                  <a:pt x="720" y="720"/>
                  <a:pt x="721" y="718"/>
                </a:cubicBezTo>
                <a:cubicBezTo>
                  <a:pt x="711" y="713"/>
                  <a:pt x="705" y="705"/>
                  <a:pt x="699" y="698"/>
                </a:cubicBezTo>
                <a:cubicBezTo>
                  <a:pt x="689" y="686"/>
                  <a:pt x="682" y="679"/>
                  <a:pt x="666" y="681"/>
                </a:cubicBezTo>
                <a:cubicBezTo>
                  <a:pt x="658" y="682"/>
                  <a:pt x="651" y="683"/>
                  <a:pt x="643" y="685"/>
                </a:cubicBezTo>
                <a:cubicBezTo>
                  <a:pt x="629" y="688"/>
                  <a:pt x="614" y="691"/>
                  <a:pt x="600" y="691"/>
                </a:cubicBezTo>
                <a:cubicBezTo>
                  <a:pt x="583" y="691"/>
                  <a:pt x="569" y="686"/>
                  <a:pt x="559" y="676"/>
                </a:cubicBezTo>
                <a:cubicBezTo>
                  <a:pt x="546" y="662"/>
                  <a:pt x="546" y="662"/>
                  <a:pt x="546" y="662"/>
                </a:cubicBezTo>
                <a:cubicBezTo>
                  <a:pt x="523" y="640"/>
                  <a:pt x="502" y="619"/>
                  <a:pt x="477" y="600"/>
                </a:cubicBezTo>
                <a:cubicBezTo>
                  <a:pt x="454" y="583"/>
                  <a:pt x="441" y="586"/>
                  <a:pt x="414" y="596"/>
                </a:cubicBezTo>
                <a:cubicBezTo>
                  <a:pt x="409" y="598"/>
                  <a:pt x="404" y="599"/>
                  <a:pt x="399" y="601"/>
                </a:cubicBezTo>
                <a:cubicBezTo>
                  <a:pt x="364" y="613"/>
                  <a:pt x="364" y="613"/>
                  <a:pt x="365" y="643"/>
                </a:cubicBezTo>
                <a:cubicBezTo>
                  <a:pt x="365" y="648"/>
                  <a:pt x="365" y="655"/>
                  <a:pt x="365" y="662"/>
                </a:cubicBezTo>
                <a:cubicBezTo>
                  <a:pt x="365" y="687"/>
                  <a:pt x="365" y="713"/>
                  <a:pt x="366" y="738"/>
                </a:cubicBezTo>
                <a:cubicBezTo>
                  <a:pt x="366" y="787"/>
                  <a:pt x="366" y="787"/>
                  <a:pt x="366" y="787"/>
                </a:cubicBezTo>
                <a:cubicBezTo>
                  <a:pt x="366" y="792"/>
                  <a:pt x="365" y="796"/>
                  <a:pt x="362" y="799"/>
                </a:cubicBezTo>
                <a:cubicBezTo>
                  <a:pt x="359" y="802"/>
                  <a:pt x="356" y="803"/>
                  <a:pt x="353" y="803"/>
                </a:cubicBezTo>
                <a:cubicBezTo>
                  <a:pt x="338" y="803"/>
                  <a:pt x="308" y="770"/>
                  <a:pt x="298" y="754"/>
                </a:cubicBezTo>
                <a:cubicBezTo>
                  <a:pt x="280" y="745"/>
                  <a:pt x="251" y="753"/>
                  <a:pt x="230" y="773"/>
                </a:cubicBezTo>
                <a:cubicBezTo>
                  <a:pt x="210" y="791"/>
                  <a:pt x="210" y="791"/>
                  <a:pt x="210" y="791"/>
                </a:cubicBezTo>
                <a:cubicBezTo>
                  <a:pt x="214" y="764"/>
                  <a:pt x="214" y="764"/>
                  <a:pt x="214" y="764"/>
                </a:cubicBezTo>
                <a:cubicBezTo>
                  <a:pt x="218" y="742"/>
                  <a:pt x="218" y="735"/>
                  <a:pt x="217" y="733"/>
                </a:cubicBezTo>
                <a:cubicBezTo>
                  <a:pt x="217" y="733"/>
                  <a:pt x="217" y="733"/>
                  <a:pt x="217" y="733"/>
                </a:cubicBezTo>
                <a:cubicBezTo>
                  <a:pt x="217" y="733"/>
                  <a:pt x="214" y="732"/>
                  <a:pt x="213" y="732"/>
                </a:cubicBezTo>
                <a:cubicBezTo>
                  <a:pt x="205" y="730"/>
                  <a:pt x="191" y="727"/>
                  <a:pt x="175" y="709"/>
                </a:cubicBezTo>
                <a:cubicBezTo>
                  <a:pt x="169" y="701"/>
                  <a:pt x="168" y="691"/>
                  <a:pt x="167" y="682"/>
                </a:cubicBezTo>
                <a:cubicBezTo>
                  <a:pt x="166" y="676"/>
                  <a:pt x="165" y="670"/>
                  <a:pt x="163" y="667"/>
                </a:cubicBezTo>
                <a:cubicBezTo>
                  <a:pt x="160" y="660"/>
                  <a:pt x="151" y="654"/>
                  <a:pt x="143" y="648"/>
                </a:cubicBezTo>
                <a:cubicBezTo>
                  <a:pt x="139" y="645"/>
                  <a:pt x="135" y="642"/>
                  <a:pt x="132" y="639"/>
                </a:cubicBezTo>
                <a:cubicBezTo>
                  <a:pt x="113" y="623"/>
                  <a:pt x="113" y="623"/>
                  <a:pt x="113" y="623"/>
                </a:cubicBezTo>
                <a:cubicBezTo>
                  <a:pt x="172" y="623"/>
                  <a:pt x="172" y="623"/>
                  <a:pt x="172" y="623"/>
                </a:cubicBezTo>
                <a:cubicBezTo>
                  <a:pt x="170" y="617"/>
                  <a:pt x="168" y="610"/>
                  <a:pt x="171" y="604"/>
                </a:cubicBezTo>
                <a:cubicBezTo>
                  <a:pt x="176" y="592"/>
                  <a:pt x="192" y="586"/>
                  <a:pt x="222" y="586"/>
                </a:cubicBezTo>
                <a:cubicBezTo>
                  <a:pt x="249" y="586"/>
                  <a:pt x="282" y="591"/>
                  <a:pt x="298" y="594"/>
                </a:cubicBezTo>
                <a:cubicBezTo>
                  <a:pt x="298" y="593"/>
                  <a:pt x="299" y="592"/>
                  <a:pt x="299" y="591"/>
                </a:cubicBezTo>
                <a:cubicBezTo>
                  <a:pt x="294" y="580"/>
                  <a:pt x="282" y="566"/>
                  <a:pt x="271" y="553"/>
                </a:cubicBezTo>
                <a:cubicBezTo>
                  <a:pt x="261" y="542"/>
                  <a:pt x="252" y="531"/>
                  <a:pt x="245" y="520"/>
                </a:cubicBezTo>
                <a:cubicBezTo>
                  <a:pt x="237" y="504"/>
                  <a:pt x="226" y="506"/>
                  <a:pt x="214" y="507"/>
                </a:cubicBezTo>
                <a:cubicBezTo>
                  <a:pt x="203" y="508"/>
                  <a:pt x="191" y="508"/>
                  <a:pt x="181" y="505"/>
                </a:cubicBezTo>
                <a:cubicBezTo>
                  <a:pt x="172" y="502"/>
                  <a:pt x="158" y="509"/>
                  <a:pt x="144" y="516"/>
                </a:cubicBezTo>
                <a:cubicBezTo>
                  <a:pt x="132" y="522"/>
                  <a:pt x="121" y="528"/>
                  <a:pt x="109" y="530"/>
                </a:cubicBezTo>
                <a:cubicBezTo>
                  <a:pt x="102" y="531"/>
                  <a:pt x="97" y="532"/>
                  <a:pt x="92" y="532"/>
                </a:cubicBezTo>
                <a:cubicBezTo>
                  <a:pt x="72" y="532"/>
                  <a:pt x="70" y="522"/>
                  <a:pt x="70" y="519"/>
                </a:cubicBezTo>
                <a:cubicBezTo>
                  <a:pt x="70" y="516"/>
                  <a:pt x="71" y="508"/>
                  <a:pt x="85" y="506"/>
                </a:cubicBezTo>
                <a:cubicBezTo>
                  <a:pt x="71" y="475"/>
                  <a:pt x="59" y="463"/>
                  <a:pt x="54" y="463"/>
                </a:cubicBezTo>
                <a:cubicBezTo>
                  <a:pt x="53" y="463"/>
                  <a:pt x="51" y="465"/>
                  <a:pt x="49" y="468"/>
                </a:cubicBezTo>
                <a:cubicBezTo>
                  <a:pt x="43" y="477"/>
                  <a:pt x="43" y="477"/>
                  <a:pt x="43" y="477"/>
                </a:cubicBezTo>
                <a:cubicBezTo>
                  <a:pt x="35" y="470"/>
                  <a:pt x="35" y="470"/>
                  <a:pt x="35" y="470"/>
                </a:cubicBezTo>
                <a:cubicBezTo>
                  <a:pt x="29" y="464"/>
                  <a:pt x="26" y="456"/>
                  <a:pt x="24" y="449"/>
                </a:cubicBezTo>
                <a:cubicBezTo>
                  <a:pt x="23" y="445"/>
                  <a:pt x="21" y="439"/>
                  <a:pt x="20" y="438"/>
                </a:cubicBezTo>
                <a:cubicBezTo>
                  <a:pt x="10" y="434"/>
                  <a:pt x="3" y="427"/>
                  <a:pt x="2" y="418"/>
                </a:cubicBezTo>
                <a:cubicBezTo>
                  <a:pt x="0" y="407"/>
                  <a:pt x="5" y="395"/>
                  <a:pt x="16" y="385"/>
                </a:cubicBezTo>
                <a:cubicBezTo>
                  <a:pt x="16" y="382"/>
                  <a:pt x="16" y="374"/>
                  <a:pt x="16" y="369"/>
                </a:cubicBezTo>
                <a:cubicBezTo>
                  <a:pt x="15" y="361"/>
                  <a:pt x="15" y="352"/>
                  <a:pt x="16" y="346"/>
                </a:cubicBezTo>
                <a:cubicBezTo>
                  <a:pt x="18" y="337"/>
                  <a:pt x="23" y="331"/>
                  <a:pt x="27" y="326"/>
                </a:cubicBezTo>
                <a:cubicBezTo>
                  <a:pt x="32" y="320"/>
                  <a:pt x="36" y="316"/>
                  <a:pt x="36" y="307"/>
                </a:cubicBezTo>
                <a:cubicBezTo>
                  <a:pt x="35" y="279"/>
                  <a:pt x="35" y="279"/>
                  <a:pt x="35" y="279"/>
                </a:cubicBezTo>
                <a:cubicBezTo>
                  <a:pt x="52" y="301"/>
                  <a:pt x="52" y="301"/>
                  <a:pt x="52" y="301"/>
                </a:cubicBezTo>
                <a:cubicBezTo>
                  <a:pt x="54" y="303"/>
                  <a:pt x="56" y="306"/>
                  <a:pt x="58" y="310"/>
                </a:cubicBezTo>
                <a:cubicBezTo>
                  <a:pt x="63" y="316"/>
                  <a:pt x="73" y="332"/>
                  <a:pt x="79" y="337"/>
                </a:cubicBezTo>
                <a:cubicBezTo>
                  <a:pt x="85" y="331"/>
                  <a:pt x="85" y="329"/>
                  <a:pt x="80" y="317"/>
                </a:cubicBezTo>
                <a:cubicBezTo>
                  <a:pt x="78" y="313"/>
                  <a:pt x="77" y="309"/>
                  <a:pt x="75" y="304"/>
                </a:cubicBezTo>
                <a:cubicBezTo>
                  <a:pt x="72" y="293"/>
                  <a:pt x="72" y="293"/>
                  <a:pt x="72" y="293"/>
                </a:cubicBezTo>
                <a:cubicBezTo>
                  <a:pt x="83" y="292"/>
                  <a:pt x="83" y="292"/>
                  <a:pt x="83" y="292"/>
                </a:cubicBezTo>
                <a:cubicBezTo>
                  <a:pt x="92" y="291"/>
                  <a:pt x="103" y="286"/>
                  <a:pt x="105" y="279"/>
                </a:cubicBezTo>
                <a:cubicBezTo>
                  <a:pt x="108" y="265"/>
                  <a:pt x="120" y="261"/>
                  <a:pt x="129" y="258"/>
                </a:cubicBezTo>
                <a:cubicBezTo>
                  <a:pt x="134" y="256"/>
                  <a:pt x="139" y="255"/>
                  <a:pt x="142" y="252"/>
                </a:cubicBezTo>
                <a:cubicBezTo>
                  <a:pt x="157" y="231"/>
                  <a:pt x="175" y="226"/>
                  <a:pt x="195" y="238"/>
                </a:cubicBezTo>
                <a:cubicBezTo>
                  <a:pt x="200" y="231"/>
                  <a:pt x="206" y="226"/>
                  <a:pt x="214" y="226"/>
                </a:cubicBezTo>
                <a:cubicBezTo>
                  <a:pt x="221" y="226"/>
                  <a:pt x="227" y="230"/>
                  <a:pt x="232" y="233"/>
                </a:cubicBezTo>
                <a:cubicBezTo>
                  <a:pt x="238" y="237"/>
                  <a:pt x="243" y="240"/>
                  <a:pt x="248" y="240"/>
                </a:cubicBezTo>
                <a:cubicBezTo>
                  <a:pt x="270" y="240"/>
                  <a:pt x="290" y="255"/>
                  <a:pt x="301" y="274"/>
                </a:cubicBezTo>
                <a:cubicBezTo>
                  <a:pt x="303" y="271"/>
                  <a:pt x="303" y="271"/>
                  <a:pt x="303" y="271"/>
                </a:cubicBezTo>
                <a:cubicBezTo>
                  <a:pt x="309" y="271"/>
                  <a:pt x="309" y="271"/>
                  <a:pt x="309" y="271"/>
                </a:cubicBezTo>
                <a:cubicBezTo>
                  <a:pt x="315" y="271"/>
                  <a:pt x="319" y="275"/>
                  <a:pt x="325" y="280"/>
                </a:cubicBezTo>
                <a:cubicBezTo>
                  <a:pt x="328" y="283"/>
                  <a:pt x="332" y="286"/>
                  <a:pt x="335" y="288"/>
                </a:cubicBezTo>
                <a:cubicBezTo>
                  <a:pt x="335" y="288"/>
                  <a:pt x="335" y="288"/>
                  <a:pt x="335" y="288"/>
                </a:cubicBezTo>
                <a:cubicBezTo>
                  <a:pt x="335" y="288"/>
                  <a:pt x="335" y="288"/>
                  <a:pt x="337" y="288"/>
                </a:cubicBezTo>
                <a:cubicBezTo>
                  <a:pt x="349" y="288"/>
                  <a:pt x="368" y="280"/>
                  <a:pt x="374" y="276"/>
                </a:cubicBezTo>
                <a:cubicBezTo>
                  <a:pt x="376" y="268"/>
                  <a:pt x="382" y="265"/>
                  <a:pt x="388" y="265"/>
                </a:cubicBezTo>
                <a:cubicBezTo>
                  <a:pt x="395" y="265"/>
                  <a:pt x="402" y="269"/>
                  <a:pt x="412" y="276"/>
                </a:cubicBezTo>
                <a:cubicBezTo>
                  <a:pt x="413" y="275"/>
                  <a:pt x="414" y="274"/>
                  <a:pt x="414" y="273"/>
                </a:cubicBezTo>
                <a:cubicBezTo>
                  <a:pt x="420" y="268"/>
                  <a:pt x="431" y="260"/>
                  <a:pt x="442" y="265"/>
                </a:cubicBezTo>
                <a:cubicBezTo>
                  <a:pt x="453" y="269"/>
                  <a:pt x="458" y="277"/>
                  <a:pt x="462" y="283"/>
                </a:cubicBezTo>
                <a:cubicBezTo>
                  <a:pt x="468" y="293"/>
                  <a:pt x="470" y="293"/>
                  <a:pt x="479" y="291"/>
                </a:cubicBezTo>
                <a:cubicBezTo>
                  <a:pt x="487" y="288"/>
                  <a:pt x="487" y="288"/>
                  <a:pt x="487" y="288"/>
                </a:cubicBezTo>
                <a:cubicBezTo>
                  <a:pt x="489" y="294"/>
                  <a:pt x="489" y="294"/>
                  <a:pt x="489" y="294"/>
                </a:cubicBezTo>
                <a:cubicBezTo>
                  <a:pt x="489" y="294"/>
                  <a:pt x="490" y="294"/>
                  <a:pt x="490" y="294"/>
                </a:cubicBezTo>
                <a:cubicBezTo>
                  <a:pt x="495" y="290"/>
                  <a:pt x="501" y="285"/>
                  <a:pt x="511" y="285"/>
                </a:cubicBezTo>
                <a:cubicBezTo>
                  <a:pt x="515" y="285"/>
                  <a:pt x="520" y="286"/>
                  <a:pt x="524" y="289"/>
                </a:cubicBezTo>
                <a:cubicBezTo>
                  <a:pt x="538" y="297"/>
                  <a:pt x="548" y="283"/>
                  <a:pt x="554" y="268"/>
                </a:cubicBezTo>
                <a:cubicBezTo>
                  <a:pt x="533" y="263"/>
                  <a:pt x="512" y="246"/>
                  <a:pt x="499" y="235"/>
                </a:cubicBezTo>
                <a:cubicBezTo>
                  <a:pt x="492" y="229"/>
                  <a:pt x="492" y="229"/>
                  <a:pt x="492" y="229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501" y="215"/>
                  <a:pt x="509" y="212"/>
                  <a:pt x="516" y="208"/>
                </a:cubicBezTo>
                <a:cubicBezTo>
                  <a:pt x="521" y="206"/>
                  <a:pt x="528" y="203"/>
                  <a:pt x="529" y="200"/>
                </a:cubicBezTo>
                <a:cubicBezTo>
                  <a:pt x="531" y="198"/>
                  <a:pt x="526" y="191"/>
                  <a:pt x="524" y="188"/>
                </a:cubicBezTo>
                <a:cubicBezTo>
                  <a:pt x="521" y="184"/>
                  <a:pt x="517" y="178"/>
                  <a:pt x="520" y="172"/>
                </a:cubicBezTo>
                <a:cubicBezTo>
                  <a:pt x="531" y="155"/>
                  <a:pt x="545" y="154"/>
                  <a:pt x="557" y="153"/>
                </a:cubicBezTo>
                <a:cubicBezTo>
                  <a:pt x="548" y="150"/>
                  <a:pt x="540" y="147"/>
                  <a:pt x="539" y="138"/>
                </a:cubicBezTo>
                <a:cubicBezTo>
                  <a:pt x="539" y="137"/>
                  <a:pt x="539" y="136"/>
                  <a:pt x="539" y="135"/>
                </a:cubicBezTo>
                <a:cubicBezTo>
                  <a:pt x="534" y="136"/>
                  <a:pt x="534" y="136"/>
                  <a:pt x="534" y="136"/>
                </a:cubicBezTo>
                <a:cubicBezTo>
                  <a:pt x="532" y="124"/>
                  <a:pt x="532" y="124"/>
                  <a:pt x="532" y="124"/>
                </a:cubicBezTo>
                <a:cubicBezTo>
                  <a:pt x="532" y="119"/>
                  <a:pt x="531" y="115"/>
                  <a:pt x="531" y="111"/>
                </a:cubicBezTo>
                <a:cubicBezTo>
                  <a:pt x="531" y="109"/>
                  <a:pt x="530" y="106"/>
                  <a:pt x="530" y="103"/>
                </a:cubicBezTo>
                <a:cubicBezTo>
                  <a:pt x="530" y="95"/>
                  <a:pt x="530" y="95"/>
                  <a:pt x="530" y="95"/>
                </a:cubicBezTo>
                <a:cubicBezTo>
                  <a:pt x="537" y="93"/>
                  <a:pt x="537" y="93"/>
                  <a:pt x="537" y="93"/>
                </a:cubicBezTo>
                <a:cubicBezTo>
                  <a:pt x="546" y="91"/>
                  <a:pt x="557" y="90"/>
                  <a:pt x="567" y="90"/>
                </a:cubicBezTo>
                <a:cubicBezTo>
                  <a:pt x="579" y="90"/>
                  <a:pt x="589" y="92"/>
                  <a:pt x="597" y="95"/>
                </a:cubicBezTo>
                <a:cubicBezTo>
                  <a:pt x="601" y="93"/>
                  <a:pt x="604" y="92"/>
                  <a:pt x="608" y="91"/>
                </a:cubicBezTo>
                <a:cubicBezTo>
                  <a:pt x="612" y="90"/>
                  <a:pt x="615" y="88"/>
                  <a:pt x="619" y="86"/>
                </a:cubicBezTo>
                <a:cubicBezTo>
                  <a:pt x="631" y="78"/>
                  <a:pt x="639" y="79"/>
                  <a:pt x="644" y="80"/>
                </a:cubicBezTo>
                <a:cubicBezTo>
                  <a:pt x="646" y="81"/>
                  <a:pt x="647" y="81"/>
                  <a:pt x="650" y="80"/>
                </a:cubicBezTo>
                <a:cubicBezTo>
                  <a:pt x="655" y="79"/>
                  <a:pt x="679" y="70"/>
                  <a:pt x="685" y="66"/>
                </a:cubicBezTo>
                <a:cubicBezTo>
                  <a:pt x="691" y="52"/>
                  <a:pt x="714" y="48"/>
                  <a:pt x="742" y="43"/>
                </a:cubicBezTo>
                <a:cubicBezTo>
                  <a:pt x="747" y="42"/>
                  <a:pt x="752" y="42"/>
                  <a:pt x="754" y="41"/>
                </a:cubicBezTo>
                <a:cubicBezTo>
                  <a:pt x="796" y="31"/>
                  <a:pt x="796" y="31"/>
                  <a:pt x="796" y="31"/>
                </a:cubicBezTo>
                <a:cubicBezTo>
                  <a:pt x="797" y="25"/>
                  <a:pt x="799" y="17"/>
                  <a:pt x="810" y="14"/>
                </a:cubicBezTo>
                <a:cubicBezTo>
                  <a:pt x="815" y="13"/>
                  <a:pt x="819" y="11"/>
                  <a:pt x="824" y="9"/>
                </a:cubicBezTo>
                <a:cubicBezTo>
                  <a:pt x="835" y="4"/>
                  <a:pt x="850" y="0"/>
                  <a:pt x="867" y="10"/>
                </a:cubicBezTo>
                <a:cubicBezTo>
                  <a:pt x="869" y="12"/>
                  <a:pt x="876" y="12"/>
                  <a:pt x="883" y="12"/>
                </a:cubicBezTo>
                <a:cubicBezTo>
                  <a:pt x="900" y="11"/>
                  <a:pt x="911" y="16"/>
                  <a:pt x="913" y="30"/>
                </a:cubicBezTo>
                <a:cubicBezTo>
                  <a:pt x="918" y="59"/>
                  <a:pt x="919" y="72"/>
                  <a:pt x="919" y="80"/>
                </a:cubicBezTo>
                <a:cubicBezTo>
                  <a:pt x="922" y="81"/>
                  <a:pt x="925" y="82"/>
                  <a:pt x="928" y="82"/>
                </a:cubicBezTo>
                <a:cubicBezTo>
                  <a:pt x="936" y="82"/>
                  <a:pt x="937" y="77"/>
                  <a:pt x="937" y="75"/>
                </a:cubicBezTo>
                <a:cubicBezTo>
                  <a:pt x="940" y="57"/>
                  <a:pt x="940" y="57"/>
                  <a:pt x="940" y="57"/>
                </a:cubicBezTo>
                <a:cubicBezTo>
                  <a:pt x="953" y="70"/>
                  <a:pt x="953" y="70"/>
                  <a:pt x="953" y="70"/>
                </a:cubicBezTo>
                <a:cubicBezTo>
                  <a:pt x="959" y="76"/>
                  <a:pt x="963" y="80"/>
                  <a:pt x="965" y="86"/>
                </a:cubicBezTo>
                <a:cubicBezTo>
                  <a:pt x="966" y="86"/>
                  <a:pt x="966" y="86"/>
                  <a:pt x="966" y="86"/>
                </a:cubicBezTo>
                <a:cubicBezTo>
                  <a:pt x="979" y="91"/>
                  <a:pt x="990" y="95"/>
                  <a:pt x="998" y="89"/>
                </a:cubicBezTo>
                <a:cubicBezTo>
                  <a:pt x="1020" y="74"/>
                  <a:pt x="1020" y="74"/>
                  <a:pt x="1020" y="74"/>
                </a:cubicBezTo>
                <a:cubicBezTo>
                  <a:pt x="1013" y="99"/>
                  <a:pt x="1013" y="99"/>
                  <a:pt x="1013" y="99"/>
                </a:cubicBezTo>
                <a:cubicBezTo>
                  <a:pt x="1011" y="104"/>
                  <a:pt x="1009" y="108"/>
                  <a:pt x="1007" y="112"/>
                </a:cubicBezTo>
                <a:cubicBezTo>
                  <a:pt x="1007" y="114"/>
                  <a:pt x="1006" y="115"/>
                  <a:pt x="1006" y="116"/>
                </a:cubicBezTo>
                <a:cubicBezTo>
                  <a:pt x="1013" y="114"/>
                  <a:pt x="1021" y="114"/>
                  <a:pt x="1028" y="116"/>
                </a:cubicBezTo>
                <a:cubicBezTo>
                  <a:pt x="1037" y="99"/>
                  <a:pt x="1064" y="88"/>
                  <a:pt x="1088" y="78"/>
                </a:cubicBezTo>
                <a:cubicBezTo>
                  <a:pt x="1098" y="74"/>
                  <a:pt x="1107" y="70"/>
                  <a:pt x="1112" y="67"/>
                </a:cubicBezTo>
                <a:cubicBezTo>
                  <a:pt x="1133" y="54"/>
                  <a:pt x="1133" y="54"/>
                  <a:pt x="1133" y="54"/>
                </a:cubicBezTo>
                <a:cubicBezTo>
                  <a:pt x="1126" y="77"/>
                  <a:pt x="1126" y="77"/>
                  <a:pt x="1126" y="77"/>
                </a:cubicBezTo>
                <a:cubicBezTo>
                  <a:pt x="1125" y="81"/>
                  <a:pt x="1123" y="84"/>
                  <a:pt x="1122" y="87"/>
                </a:cubicBezTo>
                <a:cubicBezTo>
                  <a:pt x="1118" y="95"/>
                  <a:pt x="1117" y="96"/>
                  <a:pt x="1122" y="101"/>
                </a:cubicBezTo>
                <a:cubicBezTo>
                  <a:pt x="1126" y="104"/>
                  <a:pt x="1131" y="108"/>
                  <a:pt x="1136" y="111"/>
                </a:cubicBezTo>
                <a:cubicBezTo>
                  <a:pt x="1149" y="121"/>
                  <a:pt x="1163" y="132"/>
                  <a:pt x="1171" y="146"/>
                </a:cubicBezTo>
                <a:cubicBezTo>
                  <a:pt x="1194" y="189"/>
                  <a:pt x="1217" y="232"/>
                  <a:pt x="1241" y="275"/>
                </a:cubicBezTo>
                <a:cubicBezTo>
                  <a:pt x="1247" y="265"/>
                  <a:pt x="1253" y="255"/>
                  <a:pt x="1264" y="255"/>
                </a:cubicBezTo>
                <a:cubicBezTo>
                  <a:pt x="1264" y="255"/>
                  <a:pt x="1264" y="255"/>
                  <a:pt x="1264" y="255"/>
                </a:cubicBezTo>
                <a:cubicBezTo>
                  <a:pt x="1283" y="255"/>
                  <a:pt x="1287" y="270"/>
                  <a:pt x="1289" y="279"/>
                </a:cubicBezTo>
                <a:cubicBezTo>
                  <a:pt x="1289" y="282"/>
                  <a:pt x="1291" y="287"/>
                  <a:pt x="1292" y="287"/>
                </a:cubicBezTo>
                <a:cubicBezTo>
                  <a:pt x="1305" y="294"/>
                  <a:pt x="1317" y="289"/>
                  <a:pt x="1330" y="282"/>
                </a:cubicBezTo>
                <a:cubicBezTo>
                  <a:pt x="1341" y="276"/>
                  <a:pt x="1354" y="271"/>
                  <a:pt x="1367" y="274"/>
                </a:cubicBezTo>
                <a:cubicBezTo>
                  <a:pt x="1390" y="279"/>
                  <a:pt x="1393" y="294"/>
                  <a:pt x="1396" y="305"/>
                </a:cubicBezTo>
                <a:cubicBezTo>
                  <a:pt x="1397" y="310"/>
                  <a:pt x="1398" y="314"/>
                  <a:pt x="1401" y="318"/>
                </a:cubicBezTo>
                <a:cubicBezTo>
                  <a:pt x="1403" y="321"/>
                  <a:pt x="1407" y="323"/>
                  <a:pt x="1410" y="326"/>
                </a:cubicBezTo>
                <a:cubicBezTo>
                  <a:pt x="1415" y="329"/>
                  <a:pt x="1421" y="333"/>
                  <a:pt x="1425" y="339"/>
                </a:cubicBezTo>
                <a:cubicBezTo>
                  <a:pt x="1430" y="346"/>
                  <a:pt x="1448" y="358"/>
                  <a:pt x="1458" y="358"/>
                </a:cubicBezTo>
                <a:cubicBezTo>
                  <a:pt x="1464" y="349"/>
                  <a:pt x="1470" y="345"/>
                  <a:pt x="1476" y="345"/>
                </a:cubicBezTo>
                <a:cubicBezTo>
                  <a:pt x="1488" y="345"/>
                  <a:pt x="1495" y="358"/>
                  <a:pt x="1501" y="369"/>
                </a:cubicBezTo>
                <a:cubicBezTo>
                  <a:pt x="1502" y="371"/>
                  <a:pt x="1503" y="373"/>
                  <a:pt x="1505" y="375"/>
                </a:cubicBezTo>
                <a:cubicBezTo>
                  <a:pt x="1511" y="385"/>
                  <a:pt x="1502" y="399"/>
                  <a:pt x="1489" y="419"/>
                </a:cubicBezTo>
                <a:cubicBezTo>
                  <a:pt x="1486" y="423"/>
                  <a:pt x="1484" y="426"/>
                  <a:pt x="1483" y="428"/>
                </a:cubicBezTo>
                <a:cubicBezTo>
                  <a:pt x="1475" y="440"/>
                  <a:pt x="1466" y="442"/>
                  <a:pt x="1460" y="443"/>
                </a:cubicBezTo>
                <a:cubicBezTo>
                  <a:pt x="1455" y="444"/>
                  <a:pt x="1451" y="444"/>
                  <a:pt x="1447" y="459"/>
                </a:cubicBezTo>
                <a:cubicBezTo>
                  <a:pt x="1446" y="463"/>
                  <a:pt x="1446" y="469"/>
                  <a:pt x="1447" y="475"/>
                </a:cubicBezTo>
                <a:cubicBezTo>
                  <a:pt x="1448" y="487"/>
                  <a:pt x="1449" y="504"/>
                  <a:pt x="1434" y="512"/>
                </a:cubicBezTo>
                <a:cubicBezTo>
                  <a:pt x="1417" y="521"/>
                  <a:pt x="1407" y="518"/>
                  <a:pt x="1399" y="514"/>
                </a:cubicBezTo>
                <a:cubicBezTo>
                  <a:pt x="1395" y="512"/>
                  <a:pt x="1391" y="510"/>
                  <a:pt x="1383" y="509"/>
                </a:cubicBezTo>
                <a:cubicBezTo>
                  <a:pt x="1377" y="508"/>
                  <a:pt x="1371" y="507"/>
                  <a:pt x="1367" y="506"/>
                </a:cubicBezTo>
                <a:cubicBezTo>
                  <a:pt x="1361" y="505"/>
                  <a:pt x="1357" y="504"/>
                  <a:pt x="1354" y="504"/>
                </a:cubicBezTo>
                <a:cubicBezTo>
                  <a:pt x="1351" y="504"/>
                  <a:pt x="1348" y="504"/>
                  <a:pt x="1342" y="519"/>
                </a:cubicBezTo>
                <a:cubicBezTo>
                  <a:pt x="1341" y="523"/>
                  <a:pt x="1338" y="528"/>
                  <a:pt x="1336" y="532"/>
                </a:cubicBezTo>
                <a:cubicBezTo>
                  <a:pt x="1331" y="543"/>
                  <a:pt x="1325" y="555"/>
                  <a:pt x="1325" y="565"/>
                </a:cubicBezTo>
                <a:cubicBezTo>
                  <a:pt x="1326" y="569"/>
                  <a:pt x="1326" y="569"/>
                  <a:pt x="1326" y="569"/>
                </a:cubicBezTo>
                <a:cubicBezTo>
                  <a:pt x="1327" y="601"/>
                  <a:pt x="1325" y="605"/>
                  <a:pt x="1296" y="611"/>
                </a:cubicBezTo>
                <a:cubicBezTo>
                  <a:pt x="1246" y="623"/>
                  <a:pt x="1246" y="623"/>
                  <a:pt x="1246" y="623"/>
                </a:cubicBezTo>
                <a:cubicBezTo>
                  <a:pt x="1270" y="660"/>
                  <a:pt x="1263" y="708"/>
                  <a:pt x="1254" y="742"/>
                </a:cubicBezTo>
                <a:cubicBezTo>
                  <a:pt x="1253" y="750"/>
                  <a:pt x="1253" y="750"/>
                  <a:pt x="1253" y="750"/>
                </a:cubicBezTo>
                <a:cubicBezTo>
                  <a:pt x="1245" y="749"/>
                  <a:pt x="1245" y="749"/>
                  <a:pt x="1245" y="749"/>
                </a:cubicBezTo>
                <a:cubicBezTo>
                  <a:pt x="1228" y="748"/>
                  <a:pt x="1217" y="742"/>
                  <a:pt x="1205" y="736"/>
                </a:cubicBezTo>
                <a:cubicBezTo>
                  <a:pt x="1195" y="731"/>
                  <a:pt x="1186" y="726"/>
                  <a:pt x="1174" y="724"/>
                </a:cubicBezTo>
                <a:cubicBezTo>
                  <a:pt x="1155" y="721"/>
                  <a:pt x="1140" y="721"/>
                  <a:pt x="1125" y="721"/>
                </a:cubicBezTo>
                <a:cubicBezTo>
                  <a:pt x="1108" y="721"/>
                  <a:pt x="1108" y="721"/>
                  <a:pt x="1108" y="721"/>
                </a:cubicBezTo>
                <a:cubicBezTo>
                  <a:pt x="1098" y="721"/>
                  <a:pt x="1086" y="719"/>
                  <a:pt x="1073" y="717"/>
                </a:cubicBezTo>
                <a:cubicBezTo>
                  <a:pt x="1058" y="714"/>
                  <a:pt x="1043" y="711"/>
                  <a:pt x="1030" y="711"/>
                </a:cubicBezTo>
                <a:cubicBezTo>
                  <a:pt x="1005" y="711"/>
                  <a:pt x="1000" y="721"/>
                  <a:pt x="1000" y="735"/>
                </a:cubicBezTo>
                <a:cubicBezTo>
                  <a:pt x="1000" y="747"/>
                  <a:pt x="1000" y="747"/>
                  <a:pt x="1000" y="747"/>
                </a:cubicBezTo>
                <a:cubicBezTo>
                  <a:pt x="988" y="743"/>
                  <a:pt x="988" y="743"/>
                  <a:pt x="988" y="743"/>
                </a:cubicBezTo>
                <a:cubicBezTo>
                  <a:pt x="984" y="741"/>
                  <a:pt x="979" y="740"/>
                  <a:pt x="975" y="738"/>
                </a:cubicBezTo>
                <a:cubicBezTo>
                  <a:pt x="964" y="734"/>
                  <a:pt x="953" y="729"/>
                  <a:pt x="942" y="728"/>
                </a:cubicBezTo>
                <a:cubicBezTo>
                  <a:pt x="937" y="727"/>
                  <a:pt x="933" y="727"/>
                  <a:pt x="930" y="727"/>
                </a:cubicBezTo>
                <a:cubicBezTo>
                  <a:pt x="925" y="727"/>
                  <a:pt x="924" y="727"/>
                  <a:pt x="921" y="731"/>
                </a:cubicBezTo>
                <a:cubicBezTo>
                  <a:pt x="919" y="733"/>
                  <a:pt x="916" y="735"/>
                  <a:pt x="912" y="738"/>
                </a:cubicBezTo>
                <a:cubicBezTo>
                  <a:pt x="909" y="741"/>
                  <a:pt x="902" y="748"/>
                  <a:pt x="896" y="753"/>
                </a:cubicBezTo>
                <a:cubicBezTo>
                  <a:pt x="893" y="756"/>
                  <a:pt x="891" y="758"/>
                  <a:pt x="889" y="760"/>
                </a:cubicBezTo>
                <a:cubicBezTo>
                  <a:pt x="884" y="765"/>
                  <a:pt x="878" y="769"/>
                  <a:pt x="872" y="773"/>
                </a:cubicBezTo>
                <a:cubicBezTo>
                  <a:pt x="865" y="779"/>
                  <a:pt x="858" y="784"/>
                  <a:pt x="852" y="790"/>
                </a:cubicBezTo>
                <a:cubicBezTo>
                  <a:pt x="849" y="792"/>
                  <a:pt x="849" y="792"/>
                  <a:pt x="849" y="792"/>
                </a:cubicBezTo>
                <a:cubicBezTo>
                  <a:pt x="837" y="803"/>
                  <a:pt x="831" y="809"/>
                  <a:pt x="820" y="809"/>
                </a:cubicBezTo>
                <a:close/>
                <a:moveTo>
                  <a:pt x="790" y="784"/>
                </a:moveTo>
                <a:cubicBezTo>
                  <a:pt x="794" y="784"/>
                  <a:pt x="797" y="784"/>
                  <a:pt x="800" y="785"/>
                </a:cubicBezTo>
                <a:cubicBezTo>
                  <a:pt x="809" y="788"/>
                  <a:pt x="816" y="791"/>
                  <a:pt x="820" y="791"/>
                </a:cubicBezTo>
                <a:cubicBezTo>
                  <a:pt x="823" y="791"/>
                  <a:pt x="827" y="788"/>
                  <a:pt x="837" y="778"/>
                </a:cubicBezTo>
                <a:cubicBezTo>
                  <a:pt x="839" y="776"/>
                  <a:pt x="839" y="776"/>
                  <a:pt x="839" y="776"/>
                </a:cubicBezTo>
                <a:cubicBezTo>
                  <a:pt x="846" y="770"/>
                  <a:pt x="853" y="764"/>
                  <a:pt x="861" y="759"/>
                </a:cubicBezTo>
                <a:cubicBezTo>
                  <a:pt x="866" y="755"/>
                  <a:pt x="872" y="750"/>
                  <a:pt x="877" y="746"/>
                </a:cubicBezTo>
                <a:cubicBezTo>
                  <a:pt x="878" y="745"/>
                  <a:pt x="881" y="742"/>
                  <a:pt x="883" y="740"/>
                </a:cubicBezTo>
                <a:cubicBezTo>
                  <a:pt x="889" y="734"/>
                  <a:pt x="897" y="727"/>
                  <a:pt x="901" y="723"/>
                </a:cubicBezTo>
                <a:cubicBezTo>
                  <a:pt x="904" y="721"/>
                  <a:pt x="906" y="719"/>
                  <a:pt x="908" y="718"/>
                </a:cubicBezTo>
                <a:cubicBezTo>
                  <a:pt x="913" y="712"/>
                  <a:pt x="918" y="708"/>
                  <a:pt x="930" y="708"/>
                </a:cubicBezTo>
                <a:cubicBezTo>
                  <a:pt x="934" y="708"/>
                  <a:pt x="938" y="709"/>
                  <a:pt x="945" y="709"/>
                </a:cubicBezTo>
                <a:cubicBezTo>
                  <a:pt x="958" y="711"/>
                  <a:pt x="970" y="716"/>
                  <a:pt x="982" y="721"/>
                </a:cubicBezTo>
                <a:cubicBezTo>
                  <a:pt x="982" y="721"/>
                  <a:pt x="983" y="721"/>
                  <a:pt x="983" y="722"/>
                </a:cubicBezTo>
                <a:cubicBezTo>
                  <a:pt x="987" y="707"/>
                  <a:pt x="999" y="693"/>
                  <a:pt x="1030" y="693"/>
                </a:cubicBezTo>
                <a:cubicBezTo>
                  <a:pt x="1045" y="693"/>
                  <a:pt x="1060" y="696"/>
                  <a:pt x="1076" y="698"/>
                </a:cubicBezTo>
                <a:cubicBezTo>
                  <a:pt x="1088" y="701"/>
                  <a:pt x="1100" y="703"/>
                  <a:pt x="1108" y="703"/>
                </a:cubicBezTo>
                <a:cubicBezTo>
                  <a:pt x="1125" y="703"/>
                  <a:pt x="1125" y="703"/>
                  <a:pt x="1125" y="703"/>
                </a:cubicBezTo>
                <a:cubicBezTo>
                  <a:pt x="1140" y="703"/>
                  <a:pt x="1157" y="703"/>
                  <a:pt x="1176" y="706"/>
                </a:cubicBezTo>
                <a:cubicBezTo>
                  <a:pt x="1191" y="708"/>
                  <a:pt x="1203" y="714"/>
                  <a:pt x="1214" y="720"/>
                </a:cubicBezTo>
                <a:cubicBezTo>
                  <a:pt x="1222" y="724"/>
                  <a:pt x="1229" y="728"/>
                  <a:pt x="1239" y="730"/>
                </a:cubicBezTo>
                <a:cubicBezTo>
                  <a:pt x="1246" y="697"/>
                  <a:pt x="1250" y="653"/>
                  <a:pt x="1224" y="623"/>
                </a:cubicBezTo>
                <a:cubicBezTo>
                  <a:pt x="1213" y="612"/>
                  <a:pt x="1213" y="612"/>
                  <a:pt x="1213" y="612"/>
                </a:cubicBezTo>
                <a:cubicBezTo>
                  <a:pt x="1292" y="593"/>
                  <a:pt x="1292" y="593"/>
                  <a:pt x="1292" y="593"/>
                </a:cubicBezTo>
                <a:cubicBezTo>
                  <a:pt x="1299" y="592"/>
                  <a:pt x="1306" y="590"/>
                  <a:pt x="1307" y="589"/>
                </a:cubicBezTo>
                <a:cubicBezTo>
                  <a:pt x="1308" y="587"/>
                  <a:pt x="1308" y="579"/>
                  <a:pt x="1307" y="571"/>
                </a:cubicBezTo>
                <a:cubicBezTo>
                  <a:pt x="1307" y="566"/>
                  <a:pt x="1307" y="566"/>
                  <a:pt x="1307" y="566"/>
                </a:cubicBezTo>
                <a:cubicBezTo>
                  <a:pt x="1306" y="552"/>
                  <a:pt x="1313" y="537"/>
                  <a:pt x="1320" y="524"/>
                </a:cubicBezTo>
                <a:cubicBezTo>
                  <a:pt x="1322" y="520"/>
                  <a:pt x="1324" y="516"/>
                  <a:pt x="1325" y="512"/>
                </a:cubicBezTo>
                <a:cubicBezTo>
                  <a:pt x="1331" y="496"/>
                  <a:pt x="1339" y="486"/>
                  <a:pt x="1354" y="486"/>
                </a:cubicBezTo>
                <a:cubicBezTo>
                  <a:pt x="1359" y="486"/>
                  <a:pt x="1364" y="487"/>
                  <a:pt x="1370" y="488"/>
                </a:cubicBezTo>
                <a:cubicBezTo>
                  <a:pt x="1374" y="489"/>
                  <a:pt x="1380" y="490"/>
                  <a:pt x="1386" y="491"/>
                </a:cubicBezTo>
                <a:cubicBezTo>
                  <a:pt x="1396" y="492"/>
                  <a:pt x="1403" y="495"/>
                  <a:pt x="1407" y="497"/>
                </a:cubicBezTo>
                <a:cubicBezTo>
                  <a:pt x="1410" y="499"/>
                  <a:pt x="1412" y="500"/>
                  <a:pt x="1413" y="500"/>
                </a:cubicBezTo>
                <a:cubicBezTo>
                  <a:pt x="1416" y="500"/>
                  <a:pt x="1420" y="498"/>
                  <a:pt x="1426" y="495"/>
                </a:cubicBezTo>
                <a:cubicBezTo>
                  <a:pt x="1429" y="494"/>
                  <a:pt x="1429" y="486"/>
                  <a:pt x="1428" y="476"/>
                </a:cubicBezTo>
                <a:cubicBezTo>
                  <a:pt x="1428" y="469"/>
                  <a:pt x="1427" y="461"/>
                  <a:pt x="1429" y="454"/>
                </a:cubicBezTo>
                <a:cubicBezTo>
                  <a:pt x="1436" y="430"/>
                  <a:pt x="1446" y="427"/>
                  <a:pt x="1457" y="425"/>
                </a:cubicBezTo>
                <a:cubicBezTo>
                  <a:pt x="1462" y="424"/>
                  <a:pt x="1464" y="424"/>
                  <a:pt x="1466" y="419"/>
                </a:cubicBezTo>
                <a:cubicBezTo>
                  <a:pt x="1468" y="416"/>
                  <a:pt x="1471" y="413"/>
                  <a:pt x="1473" y="409"/>
                </a:cubicBezTo>
                <a:cubicBezTo>
                  <a:pt x="1478" y="402"/>
                  <a:pt x="1488" y="387"/>
                  <a:pt x="1488" y="383"/>
                </a:cubicBezTo>
                <a:cubicBezTo>
                  <a:pt x="1489" y="383"/>
                  <a:pt x="1486" y="380"/>
                  <a:pt x="1485" y="377"/>
                </a:cubicBezTo>
                <a:cubicBezTo>
                  <a:pt x="1483" y="374"/>
                  <a:pt x="1479" y="367"/>
                  <a:pt x="1477" y="365"/>
                </a:cubicBezTo>
                <a:cubicBezTo>
                  <a:pt x="1476" y="365"/>
                  <a:pt x="1476" y="366"/>
                  <a:pt x="1475" y="367"/>
                </a:cubicBezTo>
                <a:cubicBezTo>
                  <a:pt x="1472" y="373"/>
                  <a:pt x="1465" y="376"/>
                  <a:pt x="1458" y="376"/>
                </a:cubicBezTo>
                <a:cubicBezTo>
                  <a:pt x="1440" y="376"/>
                  <a:pt x="1417" y="359"/>
                  <a:pt x="1411" y="350"/>
                </a:cubicBezTo>
                <a:cubicBezTo>
                  <a:pt x="1408" y="347"/>
                  <a:pt x="1404" y="344"/>
                  <a:pt x="1400" y="341"/>
                </a:cubicBezTo>
                <a:cubicBezTo>
                  <a:pt x="1395" y="338"/>
                  <a:pt x="1391" y="334"/>
                  <a:pt x="1387" y="329"/>
                </a:cubicBezTo>
                <a:cubicBezTo>
                  <a:pt x="1381" y="322"/>
                  <a:pt x="1380" y="315"/>
                  <a:pt x="1378" y="309"/>
                </a:cubicBezTo>
                <a:cubicBezTo>
                  <a:pt x="1376" y="300"/>
                  <a:pt x="1375" y="295"/>
                  <a:pt x="1362" y="292"/>
                </a:cubicBezTo>
                <a:cubicBezTo>
                  <a:pt x="1355" y="290"/>
                  <a:pt x="1347" y="294"/>
                  <a:pt x="1338" y="299"/>
                </a:cubicBezTo>
                <a:cubicBezTo>
                  <a:pt x="1329" y="303"/>
                  <a:pt x="1318" y="309"/>
                  <a:pt x="1305" y="309"/>
                </a:cubicBezTo>
                <a:cubicBezTo>
                  <a:pt x="1298" y="309"/>
                  <a:pt x="1291" y="307"/>
                  <a:pt x="1284" y="304"/>
                </a:cubicBezTo>
                <a:cubicBezTo>
                  <a:pt x="1275" y="299"/>
                  <a:pt x="1273" y="290"/>
                  <a:pt x="1271" y="283"/>
                </a:cubicBezTo>
                <a:cubicBezTo>
                  <a:pt x="1269" y="273"/>
                  <a:pt x="1268" y="273"/>
                  <a:pt x="1265" y="273"/>
                </a:cubicBezTo>
                <a:cubicBezTo>
                  <a:pt x="1263" y="274"/>
                  <a:pt x="1258" y="282"/>
                  <a:pt x="1256" y="286"/>
                </a:cubicBezTo>
                <a:cubicBezTo>
                  <a:pt x="1252" y="291"/>
                  <a:pt x="1250" y="295"/>
                  <a:pt x="1246" y="299"/>
                </a:cubicBezTo>
                <a:cubicBezTo>
                  <a:pt x="1238" y="307"/>
                  <a:pt x="1238" y="307"/>
                  <a:pt x="1238" y="307"/>
                </a:cubicBezTo>
                <a:cubicBezTo>
                  <a:pt x="1232" y="296"/>
                  <a:pt x="1232" y="296"/>
                  <a:pt x="1232" y="296"/>
                </a:cubicBezTo>
                <a:cubicBezTo>
                  <a:pt x="1206" y="249"/>
                  <a:pt x="1180" y="202"/>
                  <a:pt x="1155" y="155"/>
                </a:cubicBezTo>
                <a:cubicBezTo>
                  <a:pt x="1149" y="144"/>
                  <a:pt x="1137" y="135"/>
                  <a:pt x="1125" y="126"/>
                </a:cubicBezTo>
                <a:cubicBezTo>
                  <a:pt x="1119" y="122"/>
                  <a:pt x="1114" y="118"/>
                  <a:pt x="1110" y="115"/>
                </a:cubicBezTo>
                <a:cubicBezTo>
                  <a:pt x="1101" y="107"/>
                  <a:pt x="1099" y="99"/>
                  <a:pt x="1100" y="93"/>
                </a:cubicBezTo>
                <a:cubicBezTo>
                  <a:pt x="1099" y="93"/>
                  <a:pt x="1097" y="94"/>
                  <a:pt x="1095" y="95"/>
                </a:cubicBezTo>
                <a:cubicBezTo>
                  <a:pt x="1076" y="103"/>
                  <a:pt x="1044" y="117"/>
                  <a:pt x="1043" y="129"/>
                </a:cubicBezTo>
                <a:cubicBezTo>
                  <a:pt x="1042" y="143"/>
                  <a:pt x="1042" y="143"/>
                  <a:pt x="1042" y="143"/>
                </a:cubicBezTo>
                <a:cubicBezTo>
                  <a:pt x="1029" y="137"/>
                  <a:pt x="1029" y="137"/>
                  <a:pt x="1029" y="137"/>
                </a:cubicBezTo>
                <a:cubicBezTo>
                  <a:pt x="1019" y="131"/>
                  <a:pt x="1009" y="132"/>
                  <a:pt x="1000" y="139"/>
                </a:cubicBezTo>
                <a:cubicBezTo>
                  <a:pt x="988" y="149"/>
                  <a:pt x="988" y="149"/>
                  <a:pt x="988" y="149"/>
                </a:cubicBezTo>
                <a:cubicBezTo>
                  <a:pt x="985" y="134"/>
                  <a:pt x="985" y="134"/>
                  <a:pt x="985" y="134"/>
                </a:cubicBezTo>
                <a:cubicBezTo>
                  <a:pt x="984" y="124"/>
                  <a:pt x="985" y="117"/>
                  <a:pt x="988" y="111"/>
                </a:cubicBezTo>
                <a:cubicBezTo>
                  <a:pt x="985" y="111"/>
                  <a:pt x="983" y="111"/>
                  <a:pt x="981" y="111"/>
                </a:cubicBezTo>
                <a:cubicBezTo>
                  <a:pt x="982" y="112"/>
                  <a:pt x="982" y="112"/>
                  <a:pt x="982" y="112"/>
                </a:cubicBezTo>
                <a:cubicBezTo>
                  <a:pt x="948" y="112"/>
                  <a:pt x="948" y="112"/>
                  <a:pt x="948" y="112"/>
                </a:cubicBezTo>
                <a:cubicBezTo>
                  <a:pt x="948" y="102"/>
                  <a:pt x="948" y="102"/>
                  <a:pt x="948" y="102"/>
                </a:cubicBezTo>
                <a:cubicBezTo>
                  <a:pt x="948" y="97"/>
                  <a:pt x="948" y="95"/>
                  <a:pt x="948" y="93"/>
                </a:cubicBezTo>
                <a:cubicBezTo>
                  <a:pt x="938" y="103"/>
                  <a:pt x="917" y="102"/>
                  <a:pt x="904" y="92"/>
                </a:cubicBezTo>
                <a:cubicBezTo>
                  <a:pt x="904" y="92"/>
                  <a:pt x="904" y="92"/>
                  <a:pt x="904" y="92"/>
                </a:cubicBezTo>
                <a:cubicBezTo>
                  <a:pt x="903" y="91"/>
                  <a:pt x="901" y="89"/>
                  <a:pt x="900" y="88"/>
                </a:cubicBezTo>
                <a:cubicBezTo>
                  <a:pt x="907" y="82"/>
                  <a:pt x="907" y="82"/>
                  <a:pt x="907" y="82"/>
                </a:cubicBezTo>
                <a:cubicBezTo>
                  <a:pt x="908" y="73"/>
                  <a:pt x="908" y="73"/>
                  <a:pt x="908" y="73"/>
                </a:cubicBezTo>
                <a:cubicBezTo>
                  <a:pt x="904" y="73"/>
                  <a:pt x="901" y="77"/>
                  <a:pt x="900" y="79"/>
                </a:cubicBezTo>
                <a:cubicBezTo>
                  <a:pt x="900" y="78"/>
                  <a:pt x="902" y="71"/>
                  <a:pt x="896" y="34"/>
                </a:cubicBezTo>
                <a:cubicBezTo>
                  <a:pt x="895" y="31"/>
                  <a:pt x="895" y="31"/>
                  <a:pt x="895" y="31"/>
                </a:cubicBezTo>
                <a:cubicBezTo>
                  <a:pt x="895" y="31"/>
                  <a:pt x="894" y="30"/>
                  <a:pt x="889" y="30"/>
                </a:cubicBezTo>
                <a:cubicBezTo>
                  <a:pt x="887" y="30"/>
                  <a:pt x="885" y="30"/>
                  <a:pt x="883" y="30"/>
                </a:cubicBezTo>
                <a:cubicBezTo>
                  <a:pt x="875" y="30"/>
                  <a:pt x="866" y="31"/>
                  <a:pt x="857" y="26"/>
                </a:cubicBezTo>
                <a:cubicBezTo>
                  <a:pt x="847" y="19"/>
                  <a:pt x="841" y="21"/>
                  <a:pt x="832" y="26"/>
                </a:cubicBezTo>
                <a:cubicBezTo>
                  <a:pt x="827" y="28"/>
                  <a:pt x="821" y="31"/>
                  <a:pt x="814" y="32"/>
                </a:cubicBezTo>
                <a:cubicBezTo>
                  <a:pt x="814" y="38"/>
                  <a:pt x="812" y="47"/>
                  <a:pt x="802" y="49"/>
                </a:cubicBezTo>
                <a:cubicBezTo>
                  <a:pt x="759" y="59"/>
                  <a:pt x="759" y="59"/>
                  <a:pt x="759" y="59"/>
                </a:cubicBezTo>
                <a:cubicBezTo>
                  <a:pt x="755" y="60"/>
                  <a:pt x="750" y="61"/>
                  <a:pt x="745" y="61"/>
                </a:cubicBezTo>
                <a:cubicBezTo>
                  <a:pt x="735" y="63"/>
                  <a:pt x="704" y="68"/>
                  <a:pt x="701" y="74"/>
                </a:cubicBezTo>
                <a:cubicBezTo>
                  <a:pt x="697" y="85"/>
                  <a:pt x="655" y="98"/>
                  <a:pt x="655" y="98"/>
                </a:cubicBezTo>
                <a:cubicBezTo>
                  <a:pt x="648" y="100"/>
                  <a:pt x="641" y="99"/>
                  <a:pt x="637" y="98"/>
                </a:cubicBezTo>
                <a:cubicBezTo>
                  <a:pt x="636" y="97"/>
                  <a:pt x="634" y="97"/>
                  <a:pt x="629" y="101"/>
                </a:cubicBezTo>
                <a:cubicBezTo>
                  <a:pt x="623" y="105"/>
                  <a:pt x="618" y="107"/>
                  <a:pt x="614" y="108"/>
                </a:cubicBezTo>
                <a:cubicBezTo>
                  <a:pt x="609" y="110"/>
                  <a:pt x="606" y="111"/>
                  <a:pt x="602" y="114"/>
                </a:cubicBezTo>
                <a:cubicBezTo>
                  <a:pt x="597" y="118"/>
                  <a:pt x="597" y="118"/>
                  <a:pt x="597" y="118"/>
                </a:cubicBezTo>
                <a:cubicBezTo>
                  <a:pt x="591" y="113"/>
                  <a:pt x="591" y="113"/>
                  <a:pt x="591" y="113"/>
                </a:cubicBezTo>
                <a:cubicBezTo>
                  <a:pt x="587" y="110"/>
                  <a:pt x="578" y="108"/>
                  <a:pt x="567" y="108"/>
                </a:cubicBezTo>
                <a:cubicBezTo>
                  <a:pt x="560" y="108"/>
                  <a:pt x="554" y="109"/>
                  <a:pt x="549" y="110"/>
                </a:cubicBezTo>
                <a:cubicBezTo>
                  <a:pt x="549" y="112"/>
                  <a:pt x="550" y="113"/>
                  <a:pt x="550" y="116"/>
                </a:cubicBezTo>
                <a:cubicBezTo>
                  <a:pt x="552" y="116"/>
                  <a:pt x="554" y="116"/>
                  <a:pt x="556" y="117"/>
                </a:cubicBezTo>
                <a:cubicBezTo>
                  <a:pt x="557" y="117"/>
                  <a:pt x="559" y="117"/>
                  <a:pt x="559" y="117"/>
                </a:cubicBezTo>
                <a:cubicBezTo>
                  <a:pt x="595" y="118"/>
                  <a:pt x="595" y="118"/>
                  <a:pt x="595" y="118"/>
                </a:cubicBezTo>
                <a:cubicBezTo>
                  <a:pt x="564" y="135"/>
                  <a:pt x="564" y="135"/>
                  <a:pt x="564" y="135"/>
                </a:cubicBezTo>
                <a:cubicBezTo>
                  <a:pt x="564" y="135"/>
                  <a:pt x="563" y="135"/>
                  <a:pt x="562" y="136"/>
                </a:cubicBezTo>
                <a:cubicBezTo>
                  <a:pt x="563" y="136"/>
                  <a:pt x="564" y="136"/>
                  <a:pt x="565" y="136"/>
                </a:cubicBezTo>
                <a:cubicBezTo>
                  <a:pt x="573" y="139"/>
                  <a:pt x="584" y="143"/>
                  <a:pt x="591" y="150"/>
                </a:cubicBezTo>
                <a:cubicBezTo>
                  <a:pt x="598" y="158"/>
                  <a:pt x="598" y="158"/>
                  <a:pt x="598" y="158"/>
                </a:cubicBezTo>
                <a:cubicBezTo>
                  <a:pt x="589" y="164"/>
                  <a:pt x="589" y="164"/>
                  <a:pt x="589" y="164"/>
                </a:cubicBezTo>
                <a:cubicBezTo>
                  <a:pt x="578" y="171"/>
                  <a:pt x="568" y="171"/>
                  <a:pt x="559" y="172"/>
                </a:cubicBezTo>
                <a:cubicBezTo>
                  <a:pt x="549" y="172"/>
                  <a:pt x="544" y="172"/>
                  <a:pt x="539" y="178"/>
                </a:cubicBezTo>
                <a:cubicBezTo>
                  <a:pt x="544" y="184"/>
                  <a:pt x="552" y="197"/>
                  <a:pt x="546" y="209"/>
                </a:cubicBezTo>
                <a:cubicBezTo>
                  <a:pt x="541" y="217"/>
                  <a:pt x="532" y="221"/>
                  <a:pt x="524" y="225"/>
                </a:cubicBezTo>
                <a:cubicBezTo>
                  <a:pt x="522" y="226"/>
                  <a:pt x="521" y="227"/>
                  <a:pt x="519" y="227"/>
                </a:cubicBezTo>
                <a:cubicBezTo>
                  <a:pt x="533" y="238"/>
                  <a:pt x="550" y="251"/>
                  <a:pt x="565" y="251"/>
                </a:cubicBezTo>
                <a:cubicBezTo>
                  <a:pt x="576" y="251"/>
                  <a:pt x="576" y="251"/>
                  <a:pt x="576" y="251"/>
                </a:cubicBezTo>
                <a:cubicBezTo>
                  <a:pt x="574" y="262"/>
                  <a:pt x="574" y="262"/>
                  <a:pt x="574" y="262"/>
                </a:cubicBezTo>
                <a:cubicBezTo>
                  <a:pt x="571" y="282"/>
                  <a:pt x="556" y="310"/>
                  <a:pt x="532" y="310"/>
                </a:cubicBezTo>
                <a:cubicBezTo>
                  <a:pt x="526" y="310"/>
                  <a:pt x="521" y="308"/>
                  <a:pt x="515" y="304"/>
                </a:cubicBezTo>
                <a:cubicBezTo>
                  <a:pt x="510" y="301"/>
                  <a:pt x="506" y="305"/>
                  <a:pt x="502" y="308"/>
                </a:cubicBezTo>
                <a:cubicBezTo>
                  <a:pt x="498" y="311"/>
                  <a:pt x="493" y="315"/>
                  <a:pt x="488" y="315"/>
                </a:cubicBezTo>
                <a:cubicBezTo>
                  <a:pt x="484" y="315"/>
                  <a:pt x="480" y="313"/>
                  <a:pt x="477" y="310"/>
                </a:cubicBezTo>
                <a:cubicBezTo>
                  <a:pt x="459" y="312"/>
                  <a:pt x="451" y="301"/>
                  <a:pt x="446" y="293"/>
                </a:cubicBezTo>
                <a:cubicBezTo>
                  <a:pt x="443" y="287"/>
                  <a:pt x="440" y="284"/>
                  <a:pt x="435" y="282"/>
                </a:cubicBezTo>
                <a:cubicBezTo>
                  <a:pt x="432" y="282"/>
                  <a:pt x="430" y="284"/>
                  <a:pt x="427" y="286"/>
                </a:cubicBezTo>
                <a:cubicBezTo>
                  <a:pt x="424" y="290"/>
                  <a:pt x="419" y="295"/>
                  <a:pt x="412" y="296"/>
                </a:cubicBezTo>
                <a:cubicBezTo>
                  <a:pt x="408" y="295"/>
                  <a:pt x="406" y="294"/>
                  <a:pt x="403" y="292"/>
                </a:cubicBezTo>
                <a:cubicBezTo>
                  <a:pt x="397" y="288"/>
                  <a:pt x="393" y="286"/>
                  <a:pt x="391" y="284"/>
                </a:cubicBezTo>
                <a:cubicBezTo>
                  <a:pt x="383" y="297"/>
                  <a:pt x="348" y="307"/>
                  <a:pt x="337" y="307"/>
                </a:cubicBezTo>
                <a:cubicBezTo>
                  <a:pt x="333" y="307"/>
                  <a:pt x="330" y="306"/>
                  <a:pt x="327" y="305"/>
                </a:cubicBezTo>
                <a:cubicBezTo>
                  <a:pt x="323" y="303"/>
                  <a:pt x="320" y="301"/>
                  <a:pt x="317" y="298"/>
                </a:cubicBezTo>
                <a:cubicBezTo>
                  <a:pt x="317" y="299"/>
                  <a:pt x="318" y="300"/>
                  <a:pt x="318" y="301"/>
                </a:cubicBezTo>
                <a:cubicBezTo>
                  <a:pt x="319" y="309"/>
                  <a:pt x="319" y="309"/>
                  <a:pt x="319" y="309"/>
                </a:cubicBezTo>
                <a:cubicBezTo>
                  <a:pt x="312" y="312"/>
                  <a:pt x="312" y="312"/>
                  <a:pt x="312" y="312"/>
                </a:cubicBezTo>
                <a:cubicBezTo>
                  <a:pt x="310" y="312"/>
                  <a:pt x="308" y="313"/>
                  <a:pt x="306" y="314"/>
                </a:cubicBezTo>
                <a:cubicBezTo>
                  <a:pt x="296" y="317"/>
                  <a:pt x="296" y="317"/>
                  <a:pt x="296" y="317"/>
                </a:cubicBezTo>
                <a:cubicBezTo>
                  <a:pt x="294" y="306"/>
                  <a:pt x="294" y="306"/>
                  <a:pt x="294" y="306"/>
                </a:cubicBezTo>
                <a:cubicBezTo>
                  <a:pt x="292" y="284"/>
                  <a:pt x="271" y="258"/>
                  <a:pt x="248" y="258"/>
                </a:cubicBezTo>
                <a:cubicBezTo>
                  <a:pt x="238" y="258"/>
                  <a:pt x="229" y="253"/>
                  <a:pt x="223" y="249"/>
                </a:cubicBezTo>
                <a:cubicBezTo>
                  <a:pt x="220" y="247"/>
                  <a:pt x="216" y="244"/>
                  <a:pt x="214" y="244"/>
                </a:cubicBezTo>
                <a:cubicBezTo>
                  <a:pt x="214" y="244"/>
                  <a:pt x="211" y="245"/>
                  <a:pt x="207" y="255"/>
                </a:cubicBezTo>
                <a:cubicBezTo>
                  <a:pt x="203" y="266"/>
                  <a:pt x="203" y="266"/>
                  <a:pt x="203" y="266"/>
                </a:cubicBezTo>
                <a:cubicBezTo>
                  <a:pt x="193" y="258"/>
                  <a:pt x="193" y="258"/>
                  <a:pt x="193" y="258"/>
                </a:cubicBezTo>
                <a:cubicBezTo>
                  <a:pt x="186" y="252"/>
                  <a:pt x="180" y="250"/>
                  <a:pt x="175" y="250"/>
                </a:cubicBezTo>
                <a:cubicBezTo>
                  <a:pt x="173" y="250"/>
                  <a:pt x="166" y="250"/>
                  <a:pt x="157" y="262"/>
                </a:cubicBezTo>
                <a:cubicBezTo>
                  <a:pt x="150" y="271"/>
                  <a:pt x="141" y="273"/>
                  <a:pt x="134" y="276"/>
                </a:cubicBezTo>
                <a:cubicBezTo>
                  <a:pt x="126" y="278"/>
                  <a:pt x="123" y="280"/>
                  <a:pt x="122" y="283"/>
                </a:cubicBezTo>
                <a:cubicBezTo>
                  <a:pt x="119" y="296"/>
                  <a:pt x="108" y="304"/>
                  <a:pt x="96" y="308"/>
                </a:cubicBezTo>
                <a:cubicBezTo>
                  <a:pt x="97" y="309"/>
                  <a:pt x="97" y="309"/>
                  <a:pt x="97" y="310"/>
                </a:cubicBezTo>
                <a:cubicBezTo>
                  <a:pt x="102" y="324"/>
                  <a:pt x="108" y="338"/>
                  <a:pt x="88" y="353"/>
                </a:cubicBezTo>
                <a:cubicBezTo>
                  <a:pt x="86" y="355"/>
                  <a:pt x="83" y="356"/>
                  <a:pt x="80" y="356"/>
                </a:cubicBezTo>
                <a:cubicBezTo>
                  <a:pt x="70" y="356"/>
                  <a:pt x="61" y="345"/>
                  <a:pt x="49" y="328"/>
                </a:cubicBezTo>
                <a:cubicBezTo>
                  <a:pt x="46" y="332"/>
                  <a:pt x="43" y="335"/>
                  <a:pt x="41" y="338"/>
                </a:cubicBezTo>
                <a:cubicBezTo>
                  <a:pt x="37" y="342"/>
                  <a:pt x="35" y="345"/>
                  <a:pt x="34" y="349"/>
                </a:cubicBezTo>
                <a:cubicBezTo>
                  <a:pt x="34" y="353"/>
                  <a:pt x="34" y="361"/>
                  <a:pt x="34" y="369"/>
                </a:cubicBezTo>
                <a:cubicBezTo>
                  <a:pt x="35" y="383"/>
                  <a:pt x="36" y="392"/>
                  <a:pt x="29" y="397"/>
                </a:cubicBezTo>
                <a:cubicBezTo>
                  <a:pt x="22" y="404"/>
                  <a:pt x="19" y="411"/>
                  <a:pt x="20" y="414"/>
                </a:cubicBezTo>
                <a:cubicBezTo>
                  <a:pt x="20" y="417"/>
                  <a:pt x="23" y="419"/>
                  <a:pt x="26" y="421"/>
                </a:cubicBezTo>
                <a:cubicBezTo>
                  <a:pt x="36" y="425"/>
                  <a:pt x="40" y="435"/>
                  <a:pt x="42" y="443"/>
                </a:cubicBezTo>
                <a:cubicBezTo>
                  <a:pt x="42" y="445"/>
                  <a:pt x="43" y="446"/>
                  <a:pt x="43" y="448"/>
                </a:cubicBezTo>
                <a:cubicBezTo>
                  <a:pt x="47" y="445"/>
                  <a:pt x="51" y="445"/>
                  <a:pt x="54" y="445"/>
                </a:cubicBezTo>
                <a:cubicBezTo>
                  <a:pt x="61" y="445"/>
                  <a:pt x="80" y="445"/>
                  <a:pt x="107" y="511"/>
                </a:cubicBezTo>
                <a:cubicBezTo>
                  <a:pt x="116" y="509"/>
                  <a:pt x="126" y="504"/>
                  <a:pt x="135" y="500"/>
                </a:cubicBezTo>
                <a:cubicBezTo>
                  <a:pt x="154" y="491"/>
                  <a:pt x="172" y="483"/>
                  <a:pt x="187" y="488"/>
                </a:cubicBezTo>
                <a:cubicBezTo>
                  <a:pt x="194" y="490"/>
                  <a:pt x="203" y="490"/>
                  <a:pt x="212" y="489"/>
                </a:cubicBezTo>
                <a:cubicBezTo>
                  <a:pt x="216" y="489"/>
                  <a:pt x="220" y="488"/>
                  <a:pt x="224" y="488"/>
                </a:cubicBezTo>
                <a:cubicBezTo>
                  <a:pt x="235" y="488"/>
                  <a:pt x="250" y="491"/>
                  <a:pt x="261" y="510"/>
                </a:cubicBezTo>
                <a:cubicBezTo>
                  <a:pt x="267" y="520"/>
                  <a:pt x="276" y="531"/>
                  <a:pt x="285" y="541"/>
                </a:cubicBezTo>
                <a:cubicBezTo>
                  <a:pt x="293" y="551"/>
                  <a:pt x="302" y="560"/>
                  <a:pt x="308" y="570"/>
                </a:cubicBezTo>
                <a:cubicBezTo>
                  <a:pt x="310" y="566"/>
                  <a:pt x="310" y="566"/>
                  <a:pt x="310" y="566"/>
                </a:cubicBezTo>
                <a:cubicBezTo>
                  <a:pt x="318" y="587"/>
                  <a:pt x="318" y="587"/>
                  <a:pt x="318" y="587"/>
                </a:cubicBezTo>
                <a:cubicBezTo>
                  <a:pt x="314" y="637"/>
                  <a:pt x="314" y="637"/>
                  <a:pt x="314" y="637"/>
                </a:cubicBezTo>
                <a:cubicBezTo>
                  <a:pt x="306" y="613"/>
                  <a:pt x="306" y="613"/>
                  <a:pt x="306" y="613"/>
                </a:cubicBezTo>
                <a:cubicBezTo>
                  <a:pt x="303" y="613"/>
                  <a:pt x="303" y="613"/>
                  <a:pt x="303" y="613"/>
                </a:cubicBezTo>
                <a:cubicBezTo>
                  <a:pt x="296" y="612"/>
                  <a:pt x="255" y="604"/>
                  <a:pt x="222" y="604"/>
                </a:cubicBezTo>
                <a:cubicBezTo>
                  <a:pt x="196" y="604"/>
                  <a:pt x="189" y="609"/>
                  <a:pt x="188" y="611"/>
                </a:cubicBezTo>
                <a:cubicBezTo>
                  <a:pt x="187" y="612"/>
                  <a:pt x="188" y="617"/>
                  <a:pt x="196" y="626"/>
                </a:cubicBezTo>
                <a:cubicBezTo>
                  <a:pt x="211" y="641"/>
                  <a:pt x="211" y="641"/>
                  <a:pt x="211" y="641"/>
                </a:cubicBezTo>
                <a:cubicBezTo>
                  <a:pt x="164" y="641"/>
                  <a:pt x="164" y="641"/>
                  <a:pt x="164" y="641"/>
                </a:cubicBezTo>
                <a:cubicBezTo>
                  <a:pt x="170" y="646"/>
                  <a:pt x="176" y="651"/>
                  <a:pt x="179" y="657"/>
                </a:cubicBezTo>
                <a:cubicBezTo>
                  <a:pt x="183" y="664"/>
                  <a:pt x="184" y="672"/>
                  <a:pt x="185" y="680"/>
                </a:cubicBezTo>
                <a:cubicBezTo>
                  <a:pt x="186" y="687"/>
                  <a:pt x="187" y="694"/>
                  <a:pt x="189" y="697"/>
                </a:cubicBezTo>
                <a:cubicBezTo>
                  <a:pt x="201" y="710"/>
                  <a:pt x="210" y="712"/>
                  <a:pt x="217" y="714"/>
                </a:cubicBezTo>
                <a:cubicBezTo>
                  <a:pt x="233" y="718"/>
                  <a:pt x="237" y="725"/>
                  <a:pt x="235" y="745"/>
                </a:cubicBezTo>
                <a:cubicBezTo>
                  <a:pt x="260" y="731"/>
                  <a:pt x="288" y="727"/>
                  <a:pt x="308" y="738"/>
                </a:cubicBezTo>
                <a:cubicBezTo>
                  <a:pt x="316" y="743"/>
                  <a:pt x="316" y="743"/>
                  <a:pt x="316" y="743"/>
                </a:cubicBezTo>
                <a:cubicBezTo>
                  <a:pt x="314" y="746"/>
                  <a:pt x="314" y="746"/>
                  <a:pt x="314" y="746"/>
                </a:cubicBezTo>
                <a:cubicBezTo>
                  <a:pt x="322" y="755"/>
                  <a:pt x="338" y="774"/>
                  <a:pt x="348" y="781"/>
                </a:cubicBezTo>
                <a:cubicBezTo>
                  <a:pt x="347" y="739"/>
                  <a:pt x="347" y="739"/>
                  <a:pt x="347" y="739"/>
                </a:cubicBezTo>
                <a:cubicBezTo>
                  <a:pt x="347" y="713"/>
                  <a:pt x="347" y="688"/>
                  <a:pt x="346" y="662"/>
                </a:cubicBezTo>
                <a:cubicBezTo>
                  <a:pt x="346" y="655"/>
                  <a:pt x="346" y="649"/>
                  <a:pt x="346" y="643"/>
                </a:cubicBezTo>
                <a:cubicBezTo>
                  <a:pt x="345" y="605"/>
                  <a:pt x="348" y="599"/>
                  <a:pt x="393" y="584"/>
                </a:cubicBezTo>
                <a:cubicBezTo>
                  <a:pt x="398" y="582"/>
                  <a:pt x="403" y="580"/>
                  <a:pt x="407" y="579"/>
                </a:cubicBezTo>
                <a:cubicBezTo>
                  <a:pt x="438" y="568"/>
                  <a:pt x="459" y="564"/>
                  <a:pt x="488" y="586"/>
                </a:cubicBezTo>
                <a:cubicBezTo>
                  <a:pt x="514" y="605"/>
                  <a:pt x="537" y="627"/>
                  <a:pt x="559" y="649"/>
                </a:cubicBezTo>
                <a:cubicBezTo>
                  <a:pt x="571" y="662"/>
                  <a:pt x="571" y="662"/>
                  <a:pt x="571" y="662"/>
                </a:cubicBezTo>
                <a:cubicBezTo>
                  <a:pt x="578" y="669"/>
                  <a:pt x="587" y="672"/>
                  <a:pt x="600" y="672"/>
                </a:cubicBezTo>
                <a:cubicBezTo>
                  <a:pt x="612" y="672"/>
                  <a:pt x="626" y="670"/>
                  <a:pt x="639" y="667"/>
                </a:cubicBezTo>
                <a:cubicBezTo>
                  <a:pt x="647" y="665"/>
                  <a:pt x="656" y="663"/>
                  <a:pt x="664" y="662"/>
                </a:cubicBezTo>
                <a:cubicBezTo>
                  <a:pt x="692" y="659"/>
                  <a:pt x="704" y="675"/>
                  <a:pt x="714" y="687"/>
                </a:cubicBezTo>
                <a:cubicBezTo>
                  <a:pt x="719" y="695"/>
                  <a:pt x="725" y="701"/>
                  <a:pt x="733" y="703"/>
                </a:cubicBezTo>
                <a:cubicBezTo>
                  <a:pt x="741" y="705"/>
                  <a:pt x="741" y="705"/>
                  <a:pt x="741" y="705"/>
                </a:cubicBezTo>
                <a:cubicBezTo>
                  <a:pt x="740" y="713"/>
                  <a:pt x="740" y="713"/>
                  <a:pt x="740" y="713"/>
                </a:cubicBezTo>
                <a:cubicBezTo>
                  <a:pt x="740" y="717"/>
                  <a:pt x="739" y="722"/>
                  <a:pt x="738" y="727"/>
                </a:cubicBezTo>
                <a:cubicBezTo>
                  <a:pt x="736" y="735"/>
                  <a:pt x="734" y="746"/>
                  <a:pt x="735" y="753"/>
                </a:cubicBezTo>
                <a:cubicBezTo>
                  <a:pt x="735" y="753"/>
                  <a:pt x="736" y="753"/>
                  <a:pt x="736" y="753"/>
                </a:cubicBezTo>
                <a:cubicBezTo>
                  <a:pt x="740" y="753"/>
                  <a:pt x="740" y="753"/>
                  <a:pt x="740" y="753"/>
                </a:cubicBezTo>
                <a:cubicBezTo>
                  <a:pt x="745" y="753"/>
                  <a:pt x="753" y="753"/>
                  <a:pt x="757" y="759"/>
                </a:cubicBezTo>
                <a:cubicBezTo>
                  <a:pt x="761" y="765"/>
                  <a:pt x="762" y="774"/>
                  <a:pt x="762" y="783"/>
                </a:cubicBezTo>
                <a:cubicBezTo>
                  <a:pt x="762" y="784"/>
                  <a:pt x="762" y="785"/>
                  <a:pt x="763" y="787"/>
                </a:cubicBezTo>
                <a:cubicBezTo>
                  <a:pt x="766" y="787"/>
                  <a:pt x="771" y="786"/>
                  <a:pt x="776" y="785"/>
                </a:cubicBezTo>
                <a:cubicBezTo>
                  <a:pt x="781" y="784"/>
                  <a:pt x="786" y="784"/>
                  <a:pt x="790" y="78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5" name="Freeform 708"/>
          <p:cNvSpPr>
            <a:spLocks/>
          </p:cNvSpPr>
          <p:nvPr/>
        </p:nvSpPr>
        <p:spPr bwMode="auto">
          <a:xfrm>
            <a:off x="5547442" y="3308351"/>
            <a:ext cx="198437" cy="100012"/>
          </a:xfrm>
          <a:custGeom>
            <a:avLst/>
            <a:gdLst>
              <a:gd name="T0" fmla="*/ 76 w 419"/>
              <a:gd name="T1" fmla="*/ 163 h 211"/>
              <a:gd name="T2" fmla="*/ 15 w 419"/>
              <a:gd name="T3" fmla="*/ 176 h 211"/>
              <a:gd name="T4" fmla="*/ 74 w 419"/>
              <a:gd name="T5" fmla="*/ 200 h 211"/>
              <a:gd name="T6" fmla="*/ 101 w 419"/>
              <a:gd name="T7" fmla="*/ 196 h 211"/>
              <a:gd name="T8" fmla="*/ 125 w 419"/>
              <a:gd name="T9" fmla="*/ 210 h 211"/>
              <a:gd name="T10" fmla="*/ 166 w 419"/>
              <a:gd name="T11" fmla="*/ 203 h 211"/>
              <a:gd name="T12" fmla="*/ 184 w 419"/>
              <a:gd name="T13" fmla="*/ 178 h 211"/>
              <a:gd name="T14" fmla="*/ 232 w 419"/>
              <a:gd name="T15" fmla="*/ 157 h 211"/>
              <a:gd name="T16" fmla="*/ 270 w 419"/>
              <a:gd name="T17" fmla="*/ 161 h 211"/>
              <a:gd name="T18" fmla="*/ 296 w 419"/>
              <a:gd name="T19" fmla="*/ 136 h 211"/>
              <a:gd name="T20" fmla="*/ 419 w 419"/>
              <a:gd name="T21" fmla="*/ 61 h 211"/>
              <a:gd name="T22" fmla="*/ 361 w 419"/>
              <a:gd name="T23" fmla="*/ 38 h 211"/>
              <a:gd name="T24" fmla="*/ 286 w 419"/>
              <a:gd name="T25" fmla="*/ 33 h 211"/>
              <a:gd name="T26" fmla="*/ 164 w 419"/>
              <a:gd name="T27" fmla="*/ 55 h 211"/>
              <a:gd name="T28" fmla="*/ 74 w 419"/>
              <a:gd name="T29" fmla="*/ 63 h 211"/>
              <a:gd name="T30" fmla="*/ 52 w 419"/>
              <a:gd name="T31" fmla="*/ 99 h 211"/>
              <a:gd name="T32" fmla="*/ 103 w 419"/>
              <a:gd name="T33" fmla="*/ 102 h 211"/>
              <a:gd name="T34" fmla="*/ 158 w 419"/>
              <a:gd name="T35" fmla="*/ 135 h 211"/>
              <a:gd name="T36" fmla="*/ 76 w 419"/>
              <a:gd name="T37" fmla="*/ 163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19" h="211">
                <a:moveTo>
                  <a:pt x="76" y="163"/>
                </a:moveTo>
                <a:cubicBezTo>
                  <a:pt x="61" y="178"/>
                  <a:pt x="28" y="159"/>
                  <a:pt x="15" y="176"/>
                </a:cubicBezTo>
                <a:cubicBezTo>
                  <a:pt x="0" y="197"/>
                  <a:pt x="64" y="199"/>
                  <a:pt x="74" y="200"/>
                </a:cubicBezTo>
                <a:cubicBezTo>
                  <a:pt x="84" y="201"/>
                  <a:pt x="91" y="193"/>
                  <a:pt x="101" y="196"/>
                </a:cubicBezTo>
                <a:cubicBezTo>
                  <a:pt x="112" y="200"/>
                  <a:pt x="108" y="207"/>
                  <a:pt x="125" y="210"/>
                </a:cubicBezTo>
                <a:cubicBezTo>
                  <a:pt x="137" y="211"/>
                  <a:pt x="154" y="205"/>
                  <a:pt x="166" y="203"/>
                </a:cubicBezTo>
                <a:cubicBezTo>
                  <a:pt x="193" y="198"/>
                  <a:pt x="169" y="191"/>
                  <a:pt x="184" y="178"/>
                </a:cubicBezTo>
                <a:cubicBezTo>
                  <a:pt x="195" y="169"/>
                  <a:pt x="220" y="156"/>
                  <a:pt x="232" y="157"/>
                </a:cubicBezTo>
                <a:cubicBezTo>
                  <a:pt x="242" y="158"/>
                  <a:pt x="261" y="164"/>
                  <a:pt x="270" y="161"/>
                </a:cubicBezTo>
                <a:cubicBezTo>
                  <a:pt x="280" y="158"/>
                  <a:pt x="284" y="139"/>
                  <a:pt x="296" y="136"/>
                </a:cubicBezTo>
                <a:cubicBezTo>
                  <a:pt x="327" y="130"/>
                  <a:pt x="417" y="99"/>
                  <a:pt x="419" y="61"/>
                </a:cubicBezTo>
                <a:cubicBezTo>
                  <a:pt x="392" y="60"/>
                  <a:pt x="385" y="41"/>
                  <a:pt x="361" y="38"/>
                </a:cubicBezTo>
                <a:cubicBezTo>
                  <a:pt x="334" y="34"/>
                  <a:pt x="312" y="33"/>
                  <a:pt x="286" y="33"/>
                </a:cubicBezTo>
                <a:cubicBezTo>
                  <a:pt x="249" y="33"/>
                  <a:pt x="165" y="0"/>
                  <a:pt x="164" y="55"/>
                </a:cubicBezTo>
                <a:cubicBezTo>
                  <a:pt x="136" y="45"/>
                  <a:pt x="79" y="17"/>
                  <a:pt x="74" y="63"/>
                </a:cubicBezTo>
                <a:cubicBezTo>
                  <a:pt x="110" y="72"/>
                  <a:pt x="52" y="82"/>
                  <a:pt x="52" y="99"/>
                </a:cubicBezTo>
                <a:cubicBezTo>
                  <a:pt x="52" y="106"/>
                  <a:pt x="97" y="134"/>
                  <a:pt x="103" y="102"/>
                </a:cubicBezTo>
                <a:cubicBezTo>
                  <a:pt x="118" y="124"/>
                  <a:pt x="134" y="128"/>
                  <a:pt x="158" y="135"/>
                </a:cubicBezTo>
                <a:cubicBezTo>
                  <a:pt x="127" y="154"/>
                  <a:pt x="113" y="163"/>
                  <a:pt x="76" y="163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6" name="Freeform 709"/>
          <p:cNvSpPr>
            <a:spLocks noEditPoints="1"/>
          </p:cNvSpPr>
          <p:nvPr/>
        </p:nvSpPr>
        <p:spPr bwMode="auto">
          <a:xfrm>
            <a:off x="5549031" y="3314700"/>
            <a:ext cx="201612" cy="96837"/>
          </a:xfrm>
          <a:custGeom>
            <a:avLst/>
            <a:gdLst>
              <a:gd name="T0" fmla="*/ 121 w 426"/>
              <a:gd name="T1" fmla="*/ 205 h 205"/>
              <a:gd name="T2" fmla="*/ 95 w 426"/>
              <a:gd name="T3" fmla="*/ 191 h 205"/>
              <a:gd name="T4" fmla="*/ 74 w 426"/>
              <a:gd name="T5" fmla="*/ 195 h 205"/>
              <a:gd name="T6" fmla="*/ 3 w 426"/>
              <a:gd name="T7" fmla="*/ 175 h 205"/>
              <a:gd name="T8" fmla="*/ 33 w 426"/>
              <a:gd name="T9" fmla="*/ 145 h 205"/>
              <a:gd name="T10" fmla="*/ 68 w 426"/>
              <a:gd name="T11" fmla="*/ 142 h 205"/>
              <a:gd name="T12" fmla="*/ 74 w 426"/>
              <a:gd name="T13" fmla="*/ 140 h 205"/>
              <a:gd name="T14" fmla="*/ 102 w 426"/>
              <a:gd name="T15" fmla="*/ 105 h 205"/>
              <a:gd name="T16" fmla="*/ 41 w 426"/>
              <a:gd name="T17" fmla="*/ 85 h 205"/>
              <a:gd name="T18" fmla="*/ 69 w 426"/>
              <a:gd name="T19" fmla="*/ 57 h 205"/>
              <a:gd name="T20" fmla="*/ 63 w 426"/>
              <a:gd name="T21" fmla="*/ 48 h 205"/>
              <a:gd name="T22" fmla="*/ 154 w 426"/>
              <a:gd name="T23" fmla="*/ 29 h 205"/>
              <a:gd name="T24" fmla="*/ 251 w 426"/>
              <a:gd name="T25" fmla="*/ 6 h 205"/>
              <a:gd name="T26" fmla="*/ 288 w 426"/>
              <a:gd name="T27" fmla="*/ 10 h 205"/>
              <a:gd name="T28" fmla="*/ 390 w 426"/>
              <a:gd name="T29" fmla="*/ 27 h 205"/>
              <a:gd name="T30" fmla="*/ 426 w 426"/>
              <a:gd name="T31" fmla="*/ 38 h 205"/>
              <a:gd name="T32" fmla="*/ 295 w 426"/>
              <a:gd name="T33" fmla="*/ 131 h 205"/>
              <a:gd name="T34" fmla="*/ 271 w 426"/>
              <a:gd name="T35" fmla="*/ 156 h 205"/>
              <a:gd name="T36" fmla="*/ 229 w 426"/>
              <a:gd name="T37" fmla="*/ 152 h 205"/>
              <a:gd name="T38" fmla="*/ 188 w 426"/>
              <a:gd name="T39" fmla="*/ 171 h 205"/>
              <a:gd name="T40" fmla="*/ 184 w 426"/>
              <a:gd name="T41" fmla="*/ 189 h 205"/>
              <a:gd name="T42" fmla="*/ 153 w 426"/>
              <a:gd name="T43" fmla="*/ 200 h 205"/>
              <a:gd name="T44" fmla="*/ 94 w 426"/>
              <a:gd name="T45" fmla="*/ 173 h 205"/>
              <a:gd name="T46" fmla="*/ 114 w 426"/>
              <a:gd name="T47" fmla="*/ 182 h 205"/>
              <a:gd name="T48" fmla="*/ 149 w 426"/>
              <a:gd name="T49" fmla="*/ 183 h 205"/>
              <a:gd name="T50" fmla="*/ 168 w 426"/>
              <a:gd name="T51" fmla="*/ 179 h 205"/>
              <a:gd name="T52" fmla="*/ 229 w 426"/>
              <a:gd name="T53" fmla="*/ 134 h 205"/>
              <a:gd name="T54" fmla="*/ 243 w 426"/>
              <a:gd name="T55" fmla="*/ 136 h 205"/>
              <a:gd name="T56" fmla="*/ 272 w 426"/>
              <a:gd name="T57" fmla="*/ 130 h 205"/>
              <a:gd name="T58" fmla="*/ 405 w 426"/>
              <a:gd name="T59" fmla="*/ 55 h 205"/>
              <a:gd name="T60" fmla="*/ 357 w 426"/>
              <a:gd name="T61" fmla="*/ 33 h 205"/>
              <a:gd name="T62" fmla="*/ 284 w 426"/>
              <a:gd name="T63" fmla="*/ 28 h 205"/>
              <a:gd name="T64" fmla="*/ 247 w 426"/>
              <a:gd name="T65" fmla="*/ 24 h 205"/>
              <a:gd name="T66" fmla="*/ 171 w 426"/>
              <a:gd name="T67" fmla="*/ 42 h 205"/>
              <a:gd name="T68" fmla="*/ 159 w 426"/>
              <a:gd name="T69" fmla="*/ 50 h 205"/>
              <a:gd name="T70" fmla="*/ 99 w 426"/>
              <a:gd name="T71" fmla="*/ 32 h 205"/>
              <a:gd name="T72" fmla="*/ 93 w 426"/>
              <a:gd name="T73" fmla="*/ 54 h 205"/>
              <a:gd name="T74" fmla="*/ 61 w 426"/>
              <a:gd name="T75" fmla="*/ 84 h 205"/>
              <a:gd name="T76" fmla="*/ 91 w 426"/>
              <a:gd name="T77" fmla="*/ 86 h 205"/>
              <a:gd name="T78" fmla="*/ 108 w 426"/>
              <a:gd name="T79" fmla="*/ 83 h 205"/>
              <a:gd name="T80" fmla="*/ 178 w 426"/>
              <a:gd name="T81" fmla="*/ 118 h 205"/>
              <a:gd name="T82" fmla="*/ 78 w 426"/>
              <a:gd name="T83" fmla="*/ 158 h 205"/>
              <a:gd name="T84" fmla="*/ 43 w 426"/>
              <a:gd name="T85" fmla="*/ 164 h 205"/>
              <a:gd name="T86" fmla="*/ 20 w 426"/>
              <a:gd name="T87" fmla="*/ 168 h 205"/>
              <a:gd name="T88" fmla="*/ 74 w 426"/>
              <a:gd name="T89" fmla="*/ 177 h 205"/>
              <a:gd name="T90" fmla="*/ 94 w 426"/>
              <a:gd name="T91" fmla="*/ 17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26" h="205">
                <a:moveTo>
                  <a:pt x="127" y="205"/>
                </a:moveTo>
                <a:cubicBezTo>
                  <a:pt x="125" y="205"/>
                  <a:pt x="123" y="205"/>
                  <a:pt x="121" y="205"/>
                </a:cubicBezTo>
                <a:cubicBezTo>
                  <a:pt x="109" y="203"/>
                  <a:pt x="105" y="199"/>
                  <a:pt x="101" y="195"/>
                </a:cubicBezTo>
                <a:cubicBezTo>
                  <a:pt x="99" y="193"/>
                  <a:pt x="98" y="192"/>
                  <a:pt x="95" y="191"/>
                </a:cubicBezTo>
                <a:cubicBezTo>
                  <a:pt x="92" y="191"/>
                  <a:pt x="90" y="192"/>
                  <a:pt x="87" y="193"/>
                </a:cubicBezTo>
                <a:cubicBezTo>
                  <a:pt x="84" y="194"/>
                  <a:pt x="80" y="195"/>
                  <a:pt x="74" y="195"/>
                </a:cubicBezTo>
                <a:cubicBezTo>
                  <a:pt x="66" y="195"/>
                  <a:pt x="66" y="195"/>
                  <a:pt x="66" y="195"/>
                </a:cubicBezTo>
                <a:cubicBezTo>
                  <a:pt x="32" y="192"/>
                  <a:pt x="9" y="188"/>
                  <a:pt x="3" y="175"/>
                </a:cubicBezTo>
                <a:cubicBezTo>
                  <a:pt x="1" y="171"/>
                  <a:pt x="0" y="165"/>
                  <a:pt x="6" y="157"/>
                </a:cubicBezTo>
                <a:cubicBezTo>
                  <a:pt x="13" y="146"/>
                  <a:pt x="25" y="145"/>
                  <a:pt x="33" y="145"/>
                </a:cubicBezTo>
                <a:cubicBezTo>
                  <a:pt x="36" y="145"/>
                  <a:pt x="40" y="146"/>
                  <a:pt x="44" y="146"/>
                </a:cubicBezTo>
                <a:cubicBezTo>
                  <a:pt x="55" y="147"/>
                  <a:pt x="64" y="146"/>
                  <a:pt x="68" y="142"/>
                </a:cubicBezTo>
                <a:cubicBezTo>
                  <a:pt x="70" y="140"/>
                  <a:pt x="70" y="140"/>
                  <a:pt x="70" y="140"/>
                </a:cubicBezTo>
                <a:cubicBezTo>
                  <a:pt x="74" y="140"/>
                  <a:pt x="74" y="140"/>
                  <a:pt x="74" y="140"/>
                </a:cubicBezTo>
                <a:cubicBezTo>
                  <a:pt x="101" y="140"/>
                  <a:pt x="114" y="135"/>
                  <a:pt x="134" y="124"/>
                </a:cubicBezTo>
                <a:cubicBezTo>
                  <a:pt x="122" y="120"/>
                  <a:pt x="112" y="114"/>
                  <a:pt x="102" y="105"/>
                </a:cubicBezTo>
                <a:cubicBezTo>
                  <a:pt x="98" y="110"/>
                  <a:pt x="91" y="112"/>
                  <a:pt x="83" y="112"/>
                </a:cubicBezTo>
                <a:cubicBezTo>
                  <a:pt x="67" y="112"/>
                  <a:pt x="41" y="98"/>
                  <a:pt x="41" y="85"/>
                </a:cubicBezTo>
                <a:cubicBezTo>
                  <a:pt x="41" y="72"/>
                  <a:pt x="54" y="65"/>
                  <a:pt x="66" y="59"/>
                </a:cubicBezTo>
                <a:cubicBezTo>
                  <a:pt x="67" y="58"/>
                  <a:pt x="68" y="58"/>
                  <a:pt x="69" y="57"/>
                </a:cubicBezTo>
                <a:cubicBezTo>
                  <a:pt x="63" y="56"/>
                  <a:pt x="63" y="56"/>
                  <a:pt x="63" y="56"/>
                </a:cubicBezTo>
                <a:cubicBezTo>
                  <a:pt x="63" y="48"/>
                  <a:pt x="63" y="48"/>
                  <a:pt x="63" y="48"/>
                </a:cubicBezTo>
                <a:cubicBezTo>
                  <a:pt x="65" y="26"/>
                  <a:pt x="78" y="14"/>
                  <a:pt x="99" y="14"/>
                </a:cubicBezTo>
                <a:cubicBezTo>
                  <a:pt x="117" y="14"/>
                  <a:pt x="138" y="22"/>
                  <a:pt x="154" y="29"/>
                </a:cubicBezTo>
                <a:cubicBezTo>
                  <a:pt x="158" y="14"/>
                  <a:pt x="171" y="0"/>
                  <a:pt x="203" y="0"/>
                </a:cubicBezTo>
                <a:cubicBezTo>
                  <a:pt x="218" y="0"/>
                  <a:pt x="235" y="3"/>
                  <a:pt x="251" y="6"/>
                </a:cubicBezTo>
                <a:cubicBezTo>
                  <a:pt x="263" y="8"/>
                  <a:pt x="275" y="10"/>
                  <a:pt x="284" y="10"/>
                </a:cubicBezTo>
                <a:cubicBezTo>
                  <a:pt x="288" y="10"/>
                  <a:pt x="288" y="10"/>
                  <a:pt x="288" y="10"/>
                </a:cubicBezTo>
                <a:cubicBezTo>
                  <a:pt x="315" y="10"/>
                  <a:pt x="337" y="11"/>
                  <a:pt x="360" y="15"/>
                </a:cubicBezTo>
                <a:cubicBezTo>
                  <a:pt x="373" y="16"/>
                  <a:pt x="382" y="22"/>
                  <a:pt x="390" y="27"/>
                </a:cubicBezTo>
                <a:cubicBezTo>
                  <a:pt x="398" y="33"/>
                  <a:pt x="406" y="37"/>
                  <a:pt x="417" y="38"/>
                </a:cubicBezTo>
                <a:cubicBezTo>
                  <a:pt x="426" y="38"/>
                  <a:pt x="426" y="38"/>
                  <a:pt x="426" y="38"/>
                </a:cubicBezTo>
                <a:cubicBezTo>
                  <a:pt x="426" y="47"/>
                  <a:pt x="426" y="47"/>
                  <a:pt x="426" y="47"/>
                </a:cubicBezTo>
                <a:cubicBezTo>
                  <a:pt x="423" y="96"/>
                  <a:pt x="315" y="127"/>
                  <a:pt x="295" y="131"/>
                </a:cubicBezTo>
                <a:cubicBezTo>
                  <a:pt x="293" y="132"/>
                  <a:pt x="290" y="136"/>
                  <a:pt x="287" y="140"/>
                </a:cubicBezTo>
                <a:cubicBezTo>
                  <a:pt x="283" y="146"/>
                  <a:pt x="279" y="153"/>
                  <a:pt x="271" y="156"/>
                </a:cubicBezTo>
                <a:cubicBezTo>
                  <a:pt x="263" y="159"/>
                  <a:pt x="250" y="156"/>
                  <a:pt x="240" y="154"/>
                </a:cubicBezTo>
                <a:cubicBezTo>
                  <a:pt x="236" y="153"/>
                  <a:pt x="232" y="153"/>
                  <a:pt x="229" y="152"/>
                </a:cubicBezTo>
                <a:cubicBezTo>
                  <a:pt x="229" y="152"/>
                  <a:pt x="229" y="152"/>
                  <a:pt x="229" y="152"/>
                </a:cubicBezTo>
                <a:cubicBezTo>
                  <a:pt x="219" y="152"/>
                  <a:pt x="198" y="163"/>
                  <a:pt x="188" y="171"/>
                </a:cubicBezTo>
                <a:cubicBezTo>
                  <a:pt x="185" y="173"/>
                  <a:pt x="186" y="173"/>
                  <a:pt x="186" y="176"/>
                </a:cubicBezTo>
                <a:cubicBezTo>
                  <a:pt x="187" y="179"/>
                  <a:pt x="188" y="184"/>
                  <a:pt x="184" y="189"/>
                </a:cubicBezTo>
                <a:cubicBezTo>
                  <a:pt x="180" y="195"/>
                  <a:pt x="173" y="197"/>
                  <a:pt x="166" y="198"/>
                </a:cubicBezTo>
                <a:cubicBezTo>
                  <a:pt x="162" y="198"/>
                  <a:pt x="158" y="199"/>
                  <a:pt x="153" y="200"/>
                </a:cubicBezTo>
                <a:cubicBezTo>
                  <a:pt x="145" y="203"/>
                  <a:pt x="135" y="205"/>
                  <a:pt x="127" y="205"/>
                </a:cubicBezTo>
                <a:close/>
                <a:moveTo>
                  <a:pt x="94" y="173"/>
                </a:moveTo>
                <a:cubicBezTo>
                  <a:pt x="96" y="173"/>
                  <a:pt x="99" y="173"/>
                  <a:pt x="102" y="174"/>
                </a:cubicBezTo>
                <a:cubicBezTo>
                  <a:pt x="109" y="176"/>
                  <a:pt x="112" y="180"/>
                  <a:pt x="114" y="182"/>
                </a:cubicBezTo>
                <a:cubicBezTo>
                  <a:pt x="116" y="184"/>
                  <a:pt x="117" y="185"/>
                  <a:pt x="124" y="187"/>
                </a:cubicBezTo>
                <a:cubicBezTo>
                  <a:pt x="130" y="187"/>
                  <a:pt x="140" y="185"/>
                  <a:pt x="149" y="183"/>
                </a:cubicBezTo>
                <a:cubicBezTo>
                  <a:pt x="154" y="181"/>
                  <a:pt x="159" y="180"/>
                  <a:pt x="163" y="180"/>
                </a:cubicBezTo>
                <a:cubicBezTo>
                  <a:pt x="165" y="179"/>
                  <a:pt x="167" y="179"/>
                  <a:pt x="168" y="179"/>
                </a:cubicBezTo>
                <a:cubicBezTo>
                  <a:pt x="167" y="173"/>
                  <a:pt x="167" y="165"/>
                  <a:pt x="176" y="157"/>
                </a:cubicBezTo>
                <a:cubicBezTo>
                  <a:pt x="188" y="147"/>
                  <a:pt x="213" y="134"/>
                  <a:pt x="229" y="134"/>
                </a:cubicBezTo>
                <a:cubicBezTo>
                  <a:pt x="231" y="134"/>
                  <a:pt x="231" y="134"/>
                  <a:pt x="231" y="134"/>
                </a:cubicBezTo>
                <a:cubicBezTo>
                  <a:pt x="234" y="134"/>
                  <a:pt x="239" y="135"/>
                  <a:pt x="243" y="136"/>
                </a:cubicBezTo>
                <a:cubicBezTo>
                  <a:pt x="252" y="138"/>
                  <a:pt x="264" y="139"/>
                  <a:pt x="265" y="139"/>
                </a:cubicBezTo>
                <a:cubicBezTo>
                  <a:pt x="267" y="138"/>
                  <a:pt x="270" y="134"/>
                  <a:pt x="272" y="130"/>
                </a:cubicBezTo>
                <a:cubicBezTo>
                  <a:pt x="276" y="124"/>
                  <a:pt x="282" y="115"/>
                  <a:pt x="292" y="113"/>
                </a:cubicBezTo>
                <a:cubicBezTo>
                  <a:pt x="327" y="106"/>
                  <a:pt x="392" y="80"/>
                  <a:pt x="405" y="55"/>
                </a:cubicBezTo>
                <a:cubicBezTo>
                  <a:pt x="395" y="52"/>
                  <a:pt x="387" y="47"/>
                  <a:pt x="380" y="43"/>
                </a:cubicBezTo>
                <a:cubicBezTo>
                  <a:pt x="373" y="38"/>
                  <a:pt x="367" y="34"/>
                  <a:pt x="357" y="33"/>
                </a:cubicBezTo>
                <a:cubicBezTo>
                  <a:pt x="335" y="30"/>
                  <a:pt x="314" y="28"/>
                  <a:pt x="288" y="28"/>
                </a:cubicBezTo>
                <a:cubicBezTo>
                  <a:pt x="284" y="28"/>
                  <a:pt x="284" y="28"/>
                  <a:pt x="284" y="28"/>
                </a:cubicBezTo>
                <a:cubicBezTo>
                  <a:pt x="284" y="28"/>
                  <a:pt x="284" y="28"/>
                  <a:pt x="284" y="28"/>
                </a:cubicBezTo>
                <a:cubicBezTo>
                  <a:pt x="274" y="28"/>
                  <a:pt x="261" y="26"/>
                  <a:pt x="247" y="24"/>
                </a:cubicBezTo>
                <a:cubicBezTo>
                  <a:pt x="232" y="21"/>
                  <a:pt x="216" y="19"/>
                  <a:pt x="203" y="19"/>
                </a:cubicBezTo>
                <a:cubicBezTo>
                  <a:pt x="177" y="19"/>
                  <a:pt x="171" y="28"/>
                  <a:pt x="171" y="42"/>
                </a:cubicBezTo>
                <a:cubicBezTo>
                  <a:pt x="171" y="54"/>
                  <a:pt x="171" y="54"/>
                  <a:pt x="171" y="54"/>
                </a:cubicBezTo>
                <a:cubicBezTo>
                  <a:pt x="159" y="50"/>
                  <a:pt x="159" y="50"/>
                  <a:pt x="159" y="50"/>
                </a:cubicBezTo>
                <a:cubicBezTo>
                  <a:pt x="155" y="49"/>
                  <a:pt x="152" y="47"/>
                  <a:pt x="148" y="46"/>
                </a:cubicBezTo>
                <a:cubicBezTo>
                  <a:pt x="132" y="40"/>
                  <a:pt x="114" y="32"/>
                  <a:pt x="99" y="32"/>
                </a:cubicBezTo>
                <a:cubicBezTo>
                  <a:pt x="90" y="32"/>
                  <a:pt x="85" y="35"/>
                  <a:pt x="83" y="43"/>
                </a:cubicBezTo>
                <a:cubicBezTo>
                  <a:pt x="88" y="45"/>
                  <a:pt x="93" y="48"/>
                  <a:pt x="93" y="54"/>
                </a:cubicBezTo>
                <a:cubicBezTo>
                  <a:pt x="95" y="64"/>
                  <a:pt x="85" y="69"/>
                  <a:pt x="75" y="75"/>
                </a:cubicBezTo>
                <a:cubicBezTo>
                  <a:pt x="71" y="77"/>
                  <a:pt x="63" y="81"/>
                  <a:pt x="61" y="84"/>
                </a:cubicBezTo>
                <a:cubicBezTo>
                  <a:pt x="65" y="88"/>
                  <a:pt x="76" y="94"/>
                  <a:pt x="83" y="94"/>
                </a:cubicBezTo>
                <a:cubicBezTo>
                  <a:pt x="88" y="94"/>
                  <a:pt x="90" y="93"/>
                  <a:pt x="91" y="86"/>
                </a:cubicBezTo>
                <a:cubicBezTo>
                  <a:pt x="95" y="64"/>
                  <a:pt x="95" y="64"/>
                  <a:pt x="95" y="64"/>
                </a:cubicBezTo>
                <a:cubicBezTo>
                  <a:pt x="108" y="83"/>
                  <a:pt x="108" y="83"/>
                  <a:pt x="108" y="83"/>
                </a:cubicBezTo>
                <a:cubicBezTo>
                  <a:pt x="120" y="100"/>
                  <a:pt x="133" y="104"/>
                  <a:pt x="154" y="111"/>
                </a:cubicBezTo>
                <a:cubicBezTo>
                  <a:pt x="178" y="118"/>
                  <a:pt x="178" y="118"/>
                  <a:pt x="178" y="118"/>
                </a:cubicBezTo>
                <a:cubicBezTo>
                  <a:pt x="161" y="129"/>
                  <a:pt x="161" y="129"/>
                  <a:pt x="161" y="129"/>
                </a:cubicBezTo>
                <a:cubicBezTo>
                  <a:pt x="129" y="148"/>
                  <a:pt x="114" y="158"/>
                  <a:pt x="78" y="158"/>
                </a:cubicBezTo>
                <a:cubicBezTo>
                  <a:pt x="70" y="164"/>
                  <a:pt x="61" y="165"/>
                  <a:pt x="54" y="165"/>
                </a:cubicBezTo>
                <a:cubicBezTo>
                  <a:pt x="51" y="165"/>
                  <a:pt x="47" y="164"/>
                  <a:pt x="43" y="164"/>
                </a:cubicBezTo>
                <a:cubicBezTo>
                  <a:pt x="39" y="164"/>
                  <a:pt x="36" y="164"/>
                  <a:pt x="33" y="164"/>
                </a:cubicBezTo>
                <a:cubicBezTo>
                  <a:pt x="24" y="164"/>
                  <a:pt x="22" y="166"/>
                  <a:pt x="20" y="168"/>
                </a:cubicBezTo>
                <a:cubicBezTo>
                  <a:pt x="22" y="169"/>
                  <a:pt x="30" y="174"/>
                  <a:pt x="67" y="176"/>
                </a:cubicBezTo>
                <a:cubicBezTo>
                  <a:pt x="70" y="177"/>
                  <a:pt x="72" y="177"/>
                  <a:pt x="74" y="177"/>
                </a:cubicBezTo>
                <a:cubicBezTo>
                  <a:pt x="76" y="177"/>
                  <a:pt x="79" y="176"/>
                  <a:pt x="81" y="175"/>
                </a:cubicBezTo>
                <a:cubicBezTo>
                  <a:pt x="84" y="174"/>
                  <a:pt x="89" y="173"/>
                  <a:pt x="94" y="1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7" name="Freeform 710"/>
          <p:cNvSpPr>
            <a:spLocks/>
          </p:cNvSpPr>
          <p:nvPr/>
        </p:nvSpPr>
        <p:spPr bwMode="auto">
          <a:xfrm>
            <a:off x="5520455" y="3357565"/>
            <a:ext cx="131763" cy="109537"/>
          </a:xfrm>
          <a:custGeom>
            <a:avLst/>
            <a:gdLst>
              <a:gd name="T0" fmla="*/ 27 w 280"/>
              <a:gd name="T1" fmla="*/ 216 h 229"/>
              <a:gd name="T2" fmla="*/ 73 w 280"/>
              <a:gd name="T3" fmla="*/ 209 h 229"/>
              <a:gd name="T4" fmla="*/ 79 w 280"/>
              <a:gd name="T5" fmla="*/ 185 h 229"/>
              <a:gd name="T6" fmla="*/ 138 w 280"/>
              <a:gd name="T7" fmla="*/ 150 h 229"/>
              <a:gd name="T8" fmla="*/ 159 w 280"/>
              <a:gd name="T9" fmla="*/ 229 h 229"/>
              <a:gd name="T10" fmla="*/ 276 w 280"/>
              <a:gd name="T11" fmla="*/ 197 h 229"/>
              <a:gd name="T12" fmla="*/ 272 w 280"/>
              <a:gd name="T13" fmla="*/ 203 h 229"/>
              <a:gd name="T14" fmla="*/ 279 w 280"/>
              <a:gd name="T15" fmla="*/ 203 h 229"/>
              <a:gd name="T16" fmla="*/ 262 w 280"/>
              <a:gd name="T17" fmla="*/ 144 h 229"/>
              <a:gd name="T18" fmla="*/ 239 w 280"/>
              <a:gd name="T19" fmla="*/ 95 h 229"/>
              <a:gd name="T20" fmla="*/ 166 w 280"/>
              <a:gd name="T21" fmla="*/ 103 h 229"/>
              <a:gd name="T22" fmla="*/ 153 w 280"/>
              <a:gd name="T23" fmla="*/ 90 h 229"/>
              <a:gd name="T24" fmla="*/ 126 w 280"/>
              <a:gd name="T25" fmla="*/ 92 h 229"/>
              <a:gd name="T26" fmla="*/ 73 w 280"/>
              <a:gd name="T27" fmla="*/ 71 h 229"/>
              <a:gd name="T28" fmla="*/ 134 w 280"/>
              <a:gd name="T29" fmla="*/ 58 h 229"/>
              <a:gd name="T30" fmla="*/ 105 w 280"/>
              <a:gd name="T31" fmla="*/ 28 h 229"/>
              <a:gd name="T32" fmla="*/ 49 w 280"/>
              <a:gd name="T33" fmla="*/ 83 h 229"/>
              <a:gd name="T34" fmla="*/ 8 w 280"/>
              <a:gd name="T35" fmla="*/ 95 h 229"/>
              <a:gd name="T36" fmla="*/ 15 w 280"/>
              <a:gd name="T37" fmla="*/ 114 h 229"/>
              <a:gd name="T38" fmla="*/ 30 w 280"/>
              <a:gd name="T39" fmla="*/ 118 h 229"/>
              <a:gd name="T40" fmla="*/ 28 w 280"/>
              <a:gd name="T41" fmla="*/ 132 h 229"/>
              <a:gd name="T42" fmla="*/ 26 w 280"/>
              <a:gd name="T43" fmla="*/ 179 h 229"/>
              <a:gd name="T44" fmla="*/ 27 w 280"/>
              <a:gd name="T45" fmla="*/ 21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0" h="229">
                <a:moveTo>
                  <a:pt x="27" y="216"/>
                </a:moveTo>
                <a:cubicBezTo>
                  <a:pt x="40" y="204"/>
                  <a:pt x="59" y="195"/>
                  <a:pt x="73" y="209"/>
                </a:cubicBezTo>
                <a:cubicBezTo>
                  <a:pt x="73" y="201"/>
                  <a:pt x="79" y="192"/>
                  <a:pt x="79" y="185"/>
                </a:cubicBezTo>
                <a:cubicBezTo>
                  <a:pt x="119" y="208"/>
                  <a:pt x="107" y="131"/>
                  <a:pt x="138" y="150"/>
                </a:cubicBezTo>
                <a:cubicBezTo>
                  <a:pt x="161" y="164"/>
                  <a:pt x="141" y="203"/>
                  <a:pt x="159" y="229"/>
                </a:cubicBezTo>
                <a:cubicBezTo>
                  <a:pt x="211" y="199"/>
                  <a:pt x="225" y="195"/>
                  <a:pt x="276" y="197"/>
                </a:cubicBezTo>
                <a:cubicBezTo>
                  <a:pt x="274" y="199"/>
                  <a:pt x="273" y="201"/>
                  <a:pt x="272" y="203"/>
                </a:cubicBezTo>
                <a:cubicBezTo>
                  <a:pt x="274" y="203"/>
                  <a:pt x="277" y="203"/>
                  <a:pt x="279" y="203"/>
                </a:cubicBezTo>
                <a:cubicBezTo>
                  <a:pt x="277" y="189"/>
                  <a:pt x="280" y="143"/>
                  <a:pt x="262" y="144"/>
                </a:cubicBezTo>
                <a:cubicBezTo>
                  <a:pt x="229" y="146"/>
                  <a:pt x="227" y="123"/>
                  <a:pt x="239" y="95"/>
                </a:cubicBezTo>
                <a:cubicBezTo>
                  <a:pt x="214" y="99"/>
                  <a:pt x="191" y="105"/>
                  <a:pt x="166" y="103"/>
                </a:cubicBezTo>
                <a:cubicBezTo>
                  <a:pt x="167" y="103"/>
                  <a:pt x="158" y="91"/>
                  <a:pt x="153" y="90"/>
                </a:cubicBezTo>
                <a:cubicBezTo>
                  <a:pt x="143" y="87"/>
                  <a:pt x="137" y="97"/>
                  <a:pt x="126" y="92"/>
                </a:cubicBezTo>
                <a:cubicBezTo>
                  <a:pt x="118" y="89"/>
                  <a:pt x="56" y="95"/>
                  <a:pt x="73" y="71"/>
                </a:cubicBezTo>
                <a:cubicBezTo>
                  <a:pt x="86" y="54"/>
                  <a:pt x="119" y="73"/>
                  <a:pt x="134" y="58"/>
                </a:cubicBezTo>
                <a:cubicBezTo>
                  <a:pt x="99" y="58"/>
                  <a:pt x="145" y="0"/>
                  <a:pt x="105" y="28"/>
                </a:cubicBezTo>
                <a:cubicBezTo>
                  <a:pt x="81" y="45"/>
                  <a:pt x="60" y="52"/>
                  <a:pt x="49" y="83"/>
                </a:cubicBezTo>
                <a:cubicBezTo>
                  <a:pt x="44" y="97"/>
                  <a:pt x="17" y="81"/>
                  <a:pt x="8" y="95"/>
                </a:cubicBezTo>
                <a:cubicBezTo>
                  <a:pt x="0" y="107"/>
                  <a:pt x="12" y="103"/>
                  <a:pt x="15" y="114"/>
                </a:cubicBezTo>
                <a:cubicBezTo>
                  <a:pt x="21" y="115"/>
                  <a:pt x="25" y="116"/>
                  <a:pt x="30" y="118"/>
                </a:cubicBezTo>
                <a:cubicBezTo>
                  <a:pt x="30" y="123"/>
                  <a:pt x="29" y="127"/>
                  <a:pt x="28" y="132"/>
                </a:cubicBezTo>
                <a:cubicBezTo>
                  <a:pt x="38" y="158"/>
                  <a:pt x="40" y="155"/>
                  <a:pt x="26" y="179"/>
                </a:cubicBezTo>
                <a:cubicBezTo>
                  <a:pt x="16" y="194"/>
                  <a:pt x="6" y="205"/>
                  <a:pt x="27" y="216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8" name="Freeform 711"/>
          <p:cNvSpPr>
            <a:spLocks noEditPoints="1"/>
          </p:cNvSpPr>
          <p:nvPr/>
        </p:nvSpPr>
        <p:spPr bwMode="auto">
          <a:xfrm>
            <a:off x="5515693" y="3363914"/>
            <a:ext cx="142875" cy="107951"/>
          </a:xfrm>
          <a:custGeom>
            <a:avLst/>
            <a:gdLst>
              <a:gd name="T0" fmla="*/ 160 w 302"/>
              <a:gd name="T1" fmla="*/ 223 h 230"/>
              <a:gd name="T2" fmla="*/ 142 w 302"/>
              <a:gd name="T3" fmla="*/ 147 h 230"/>
              <a:gd name="T4" fmla="*/ 131 w 302"/>
              <a:gd name="T5" fmla="*/ 159 h 230"/>
              <a:gd name="T6" fmla="*/ 94 w 302"/>
              <a:gd name="T7" fmla="*/ 186 h 230"/>
              <a:gd name="T8" fmla="*/ 91 w 302"/>
              <a:gd name="T9" fmla="*/ 197 h 230"/>
              <a:gd name="T10" fmla="*/ 76 w 302"/>
              <a:gd name="T11" fmla="*/ 204 h 230"/>
              <a:gd name="T12" fmla="*/ 37 w 302"/>
              <a:gd name="T13" fmla="*/ 216 h 230"/>
              <a:gd name="T14" fmla="*/ 15 w 302"/>
              <a:gd name="T15" fmla="*/ 195 h 230"/>
              <a:gd name="T16" fmla="*/ 27 w 302"/>
              <a:gd name="T17" fmla="*/ 163 h 230"/>
              <a:gd name="T18" fmla="*/ 28 w 302"/>
              <a:gd name="T19" fmla="*/ 123 h 230"/>
              <a:gd name="T20" fmla="*/ 22 w 302"/>
              <a:gd name="T21" fmla="*/ 112 h 230"/>
              <a:gd name="T22" fmla="*/ 16 w 302"/>
              <a:gd name="T23" fmla="*/ 105 h 230"/>
              <a:gd name="T24" fmla="*/ 9 w 302"/>
              <a:gd name="T25" fmla="*/ 79 h 230"/>
              <a:gd name="T26" fmla="*/ 39 w 302"/>
              <a:gd name="T27" fmla="*/ 69 h 230"/>
              <a:gd name="T28" fmla="*/ 94 w 302"/>
              <a:gd name="T29" fmla="*/ 19 h 230"/>
              <a:gd name="T30" fmla="*/ 128 w 302"/>
              <a:gd name="T31" fmla="*/ 0 h 230"/>
              <a:gd name="T32" fmla="*/ 138 w 302"/>
              <a:gd name="T33" fmla="*/ 4 h 230"/>
              <a:gd name="T34" fmla="*/ 139 w 302"/>
              <a:gd name="T35" fmla="*/ 37 h 230"/>
              <a:gd name="T36" fmla="*/ 165 w 302"/>
              <a:gd name="T37" fmla="*/ 38 h 230"/>
              <a:gd name="T38" fmla="*/ 123 w 302"/>
              <a:gd name="T39" fmla="*/ 63 h 230"/>
              <a:gd name="T40" fmla="*/ 102 w 302"/>
              <a:gd name="T41" fmla="*/ 62 h 230"/>
              <a:gd name="T42" fmla="*/ 88 w 302"/>
              <a:gd name="T43" fmla="*/ 68 h 230"/>
              <a:gd name="T44" fmla="*/ 139 w 302"/>
              <a:gd name="T45" fmla="*/ 73 h 230"/>
              <a:gd name="T46" fmla="*/ 147 w 302"/>
              <a:gd name="T47" fmla="*/ 72 h 230"/>
              <a:gd name="T48" fmla="*/ 181 w 302"/>
              <a:gd name="T49" fmla="*/ 83 h 230"/>
              <a:gd name="T50" fmla="*/ 262 w 302"/>
              <a:gd name="T51" fmla="*/ 72 h 230"/>
              <a:gd name="T52" fmla="*/ 252 w 302"/>
              <a:gd name="T53" fmla="*/ 119 h 230"/>
              <a:gd name="T54" fmla="*/ 270 w 302"/>
              <a:gd name="T55" fmla="*/ 124 h 230"/>
              <a:gd name="T56" fmla="*/ 302 w 302"/>
              <a:gd name="T57" fmla="*/ 178 h 230"/>
              <a:gd name="T58" fmla="*/ 297 w 302"/>
              <a:gd name="T59" fmla="*/ 191 h 230"/>
              <a:gd name="T60" fmla="*/ 264 w 302"/>
              <a:gd name="T61" fmla="*/ 201 h 230"/>
              <a:gd name="T62" fmla="*/ 172 w 302"/>
              <a:gd name="T63" fmla="*/ 226 h 230"/>
              <a:gd name="T64" fmla="*/ 138 w 302"/>
              <a:gd name="T65" fmla="*/ 127 h 230"/>
              <a:gd name="T66" fmla="*/ 168 w 302"/>
              <a:gd name="T67" fmla="*/ 177 h 230"/>
              <a:gd name="T68" fmla="*/ 278 w 302"/>
              <a:gd name="T69" fmla="*/ 177 h 230"/>
              <a:gd name="T70" fmla="*/ 266 w 302"/>
              <a:gd name="T71" fmla="*/ 142 h 230"/>
              <a:gd name="T72" fmla="*/ 234 w 302"/>
              <a:gd name="T73" fmla="*/ 96 h 230"/>
              <a:gd name="T74" fmla="*/ 175 w 302"/>
              <a:gd name="T75" fmla="*/ 92 h 230"/>
              <a:gd name="T76" fmla="*/ 160 w 302"/>
              <a:gd name="T77" fmla="*/ 88 h 230"/>
              <a:gd name="T78" fmla="*/ 131 w 302"/>
              <a:gd name="T79" fmla="*/ 90 h 230"/>
              <a:gd name="T80" fmla="*/ 71 w 302"/>
              <a:gd name="T81" fmla="*/ 74 h 230"/>
              <a:gd name="T82" fmla="*/ 67 w 302"/>
              <a:gd name="T83" fmla="*/ 75 h 230"/>
              <a:gd name="T84" fmla="*/ 38 w 302"/>
              <a:gd name="T85" fmla="*/ 87 h 230"/>
              <a:gd name="T86" fmla="*/ 25 w 302"/>
              <a:gd name="T87" fmla="*/ 89 h 230"/>
              <a:gd name="T88" fmla="*/ 42 w 302"/>
              <a:gd name="T89" fmla="*/ 98 h 230"/>
              <a:gd name="T90" fmla="*/ 47 w 302"/>
              <a:gd name="T91" fmla="*/ 120 h 230"/>
              <a:gd name="T92" fmla="*/ 42 w 302"/>
              <a:gd name="T93" fmla="*/ 173 h 230"/>
              <a:gd name="T94" fmla="*/ 32 w 302"/>
              <a:gd name="T95" fmla="*/ 191 h 230"/>
              <a:gd name="T96" fmla="*/ 76 w 302"/>
              <a:gd name="T97" fmla="*/ 183 h 230"/>
              <a:gd name="T98" fmla="*/ 79 w 302"/>
              <a:gd name="T99" fmla="*/ 174 h 230"/>
              <a:gd name="T100" fmla="*/ 92 w 302"/>
              <a:gd name="T101" fmla="*/ 166 h 230"/>
              <a:gd name="T102" fmla="*/ 114 w 302"/>
              <a:gd name="T103" fmla="*/ 152 h 230"/>
              <a:gd name="T104" fmla="*/ 120 w 302"/>
              <a:gd name="T105" fmla="*/ 24 h 230"/>
              <a:gd name="T106" fmla="*/ 104 w 302"/>
              <a:gd name="T107" fmla="*/ 35 h 230"/>
              <a:gd name="T108" fmla="*/ 113 w 302"/>
              <a:gd name="T109" fmla="*/ 44 h 230"/>
              <a:gd name="T110" fmla="*/ 120 w 302"/>
              <a:gd name="T111" fmla="*/ 24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02" h="230">
                <a:moveTo>
                  <a:pt x="165" y="230"/>
                </a:moveTo>
                <a:cubicBezTo>
                  <a:pt x="160" y="223"/>
                  <a:pt x="160" y="223"/>
                  <a:pt x="160" y="223"/>
                </a:cubicBezTo>
                <a:cubicBezTo>
                  <a:pt x="150" y="209"/>
                  <a:pt x="150" y="192"/>
                  <a:pt x="150" y="177"/>
                </a:cubicBezTo>
                <a:cubicBezTo>
                  <a:pt x="150" y="161"/>
                  <a:pt x="150" y="151"/>
                  <a:pt x="142" y="147"/>
                </a:cubicBezTo>
                <a:cubicBezTo>
                  <a:pt x="139" y="145"/>
                  <a:pt x="138" y="145"/>
                  <a:pt x="138" y="145"/>
                </a:cubicBezTo>
                <a:cubicBezTo>
                  <a:pt x="136" y="146"/>
                  <a:pt x="133" y="154"/>
                  <a:pt x="131" y="159"/>
                </a:cubicBezTo>
                <a:cubicBezTo>
                  <a:pt x="126" y="171"/>
                  <a:pt x="119" y="187"/>
                  <a:pt x="102" y="187"/>
                </a:cubicBezTo>
                <a:cubicBezTo>
                  <a:pt x="99" y="187"/>
                  <a:pt x="97" y="187"/>
                  <a:pt x="94" y="186"/>
                </a:cubicBezTo>
                <a:cubicBezTo>
                  <a:pt x="94" y="187"/>
                  <a:pt x="94" y="188"/>
                  <a:pt x="94" y="188"/>
                </a:cubicBezTo>
                <a:cubicBezTo>
                  <a:pt x="92" y="192"/>
                  <a:pt x="91" y="195"/>
                  <a:pt x="91" y="197"/>
                </a:cubicBezTo>
                <a:cubicBezTo>
                  <a:pt x="92" y="220"/>
                  <a:pt x="92" y="220"/>
                  <a:pt x="92" y="220"/>
                </a:cubicBezTo>
                <a:cubicBezTo>
                  <a:pt x="76" y="204"/>
                  <a:pt x="76" y="204"/>
                  <a:pt x="76" y="204"/>
                </a:cubicBezTo>
                <a:cubicBezTo>
                  <a:pt x="67" y="196"/>
                  <a:pt x="54" y="200"/>
                  <a:pt x="42" y="212"/>
                </a:cubicBezTo>
                <a:cubicBezTo>
                  <a:pt x="37" y="216"/>
                  <a:pt x="37" y="216"/>
                  <a:pt x="37" y="216"/>
                </a:cubicBezTo>
                <a:cubicBezTo>
                  <a:pt x="31" y="213"/>
                  <a:pt x="31" y="213"/>
                  <a:pt x="31" y="213"/>
                </a:cubicBezTo>
                <a:cubicBezTo>
                  <a:pt x="22" y="208"/>
                  <a:pt x="16" y="202"/>
                  <a:pt x="15" y="195"/>
                </a:cubicBezTo>
                <a:cubicBezTo>
                  <a:pt x="12" y="185"/>
                  <a:pt x="18" y="176"/>
                  <a:pt x="24" y="167"/>
                </a:cubicBezTo>
                <a:cubicBezTo>
                  <a:pt x="27" y="163"/>
                  <a:pt x="27" y="163"/>
                  <a:pt x="27" y="163"/>
                </a:cubicBezTo>
                <a:cubicBezTo>
                  <a:pt x="37" y="146"/>
                  <a:pt x="37" y="146"/>
                  <a:pt x="32" y="133"/>
                </a:cubicBezTo>
                <a:cubicBezTo>
                  <a:pt x="28" y="123"/>
                  <a:pt x="28" y="123"/>
                  <a:pt x="28" y="123"/>
                </a:cubicBezTo>
                <a:cubicBezTo>
                  <a:pt x="29" y="113"/>
                  <a:pt x="29" y="113"/>
                  <a:pt x="29" y="113"/>
                </a:cubicBezTo>
                <a:cubicBezTo>
                  <a:pt x="27" y="113"/>
                  <a:pt x="25" y="112"/>
                  <a:pt x="22" y="112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16" y="105"/>
                  <a:pt x="16" y="105"/>
                  <a:pt x="16" y="105"/>
                </a:cubicBezTo>
                <a:cubicBezTo>
                  <a:pt x="16" y="104"/>
                  <a:pt x="15" y="104"/>
                  <a:pt x="13" y="103"/>
                </a:cubicBezTo>
                <a:cubicBezTo>
                  <a:pt x="10" y="100"/>
                  <a:pt x="0" y="93"/>
                  <a:pt x="9" y="79"/>
                </a:cubicBezTo>
                <a:cubicBezTo>
                  <a:pt x="16" y="69"/>
                  <a:pt x="28" y="69"/>
                  <a:pt x="32" y="69"/>
                </a:cubicBezTo>
                <a:cubicBezTo>
                  <a:pt x="35" y="69"/>
                  <a:pt x="37" y="69"/>
                  <a:pt x="39" y="69"/>
                </a:cubicBezTo>
                <a:cubicBezTo>
                  <a:pt x="45" y="69"/>
                  <a:pt x="49" y="69"/>
                  <a:pt x="49" y="69"/>
                </a:cubicBezTo>
                <a:cubicBezTo>
                  <a:pt x="59" y="41"/>
                  <a:pt x="76" y="31"/>
                  <a:pt x="94" y="19"/>
                </a:cubicBezTo>
                <a:cubicBezTo>
                  <a:pt x="99" y="16"/>
                  <a:pt x="103" y="13"/>
                  <a:pt x="108" y="10"/>
                </a:cubicBezTo>
                <a:cubicBezTo>
                  <a:pt x="118" y="3"/>
                  <a:pt x="124" y="0"/>
                  <a:pt x="128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38" y="4"/>
                  <a:pt x="138" y="4"/>
                  <a:pt x="138" y="4"/>
                </a:cubicBezTo>
                <a:cubicBezTo>
                  <a:pt x="142" y="9"/>
                  <a:pt x="140" y="16"/>
                  <a:pt x="139" y="23"/>
                </a:cubicBezTo>
                <a:cubicBezTo>
                  <a:pt x="139" y="27"/>
                  <a:pt x="137" y="35"/>
                  <a:pt x="139" y="37"/>
                </a:cubicBezTo>
                <a:cubicBezTo>
                  <a:pt x="139" y="37"/>
                  <a:pt x="140" y="38"/>
                  <a:pt x="143" y="38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50" y="54"/>
                  <a:pt x="150" y="54"/>
                  <a:pt x="150" y="54"/>
                </a:cubicBezTo>
                <a:cubicBezTo>
                  <a:pt x="142" y="62"/>
                  <a:pt x="131" y="63"/>
                  <a:pt x="123" y="63"/>
                </a:cubicBezTo>
                <a:cubicBezTo>
                  <a:pt x="120" y="63"/>
                  <a:pt x="116" y="62"/>
                  <a:pt x="112" y="62"/>
                </a:cubicBezTo>
                <a:cubicBezTo>
                  <a:pt x="108" y="62"/>
                  <a:pt x="105" y="62"/>
                  <a:pt x="102" y="62"/>
                </a:cubicBezTo>
                <a:cubicBezTo>
                  <a:pt x="93" y="62"/>
                  <a:pt x="91" y="64"/>
                  <a:pt x="89" y="66"/>
                </a:cubicBezTo>
                <a:cubicBezTo>
                  <a:pt x="88" y="67"/>
                  <a:pt x="88" y="68"/>
                  <a:pt x="88" y="68"/>
                </a:cubicBezTo>
                <a:cubicBezTo>
                  <a:pt x="91" y="70"/>
                  <a:pt x="113" y="71"/>
                  <a:pt x="121" y="71"/>
                </a:cubicBezTo>
                <a:cubicBezTo>
                  <a:pt x="131" y="71"/>
                  <a:pt x="135" y="72"/>
                  <a:pt x="139" y="73"/>
                </a:cubicBezTo>
                <a:cubicBezTo>
                  <a:pt x="141" y="74"/>
                  <a:pt x="141" y="74"/>
                  <a:pt x="141" y="74"/>
                </a:cubicBezTo>
                <a:cubicBezTo>
                  <a:pt x="142" y="74"/>
                  <a:pt x="145" y="73"/>
                  <a:pt x="147" y="72"/>
                </a:cubicBezTo>
                <a:cubicBezTo>
                  <a:pt x="151" y="70"/>
                  <a:pt x="158" y="68"/>
                  <a:pt x="164" y="70"/>
                </a:cubicBezTo>
                <a:cubicBezTo>
                  <a:pt x="169" y="71"/>
                  <a:pt x="176" y="77"/>
                  <a:pt x="181" y="83"/>
                </a:cubicBezTo>
                <a:cubicBezTo>
                  <a:pt x="197" y="84"/>
                  <a:pt x="215" y="81"/>
                  <a:pt x="233" y="77"/>
                </a:cubicBezTo>
                <a:cubicBezTo>
                  <a:pt x="262" y="72"/>
                  <a:pt x="262" y="72"/>
                  <a:pt x="262" y="72"/>
                </a:cubicBezTo>
                <a:cubicBezTo>
                  <a:pt x="256" y="88"/>
                  <a:pt x="256" y="88"/>
                  <a:pt x="256" y="88"/>
                </a:cubicBezTo>
                <a:cubicBezTo>
                  <a:pt x="250" y="102"/>
                  <a:pt x="249" y="114"/>
                  <a:pt x="252" y="119"/>
                </a:cubicBezTo>
                <a:cubicBezTo>
                  <a:pt x="255" y="123"/>
                  <a:pt x="261" y="125"/>
                  <a:pt x="270" y="124"/>
                </a:cubicBezTo>
                <a:cubicBezTo>
                  <a:pt x="270" y="124"/>
                  <a:pt x="270" y="124"/>
                  <a:pt x="270" y="124"/>
                </a:cubicBezTo>
                <a:cubicBezTo>
                  <a:pt x="294" y="124"/>
                  <a:pt x="296" y="156"/>
                  <a:pt x="297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297" y="185"/>
                  <a:pt x="297" y="185"/>
                  <a:pt x="297" y="185"/>
                </a:cubicBezTo>
                <a:cubicBezTo>
                  <a:pt x="297" y="187"/>
                  <a:pt x="297" y="189"/>
                  <a:pt x="297" y="191"/>
                </a:cubicBezTo>
                <a:cubicBezTo>
                  <a:pt x="299" y="201"/>
                  <a:pt x="299" y="201"/>
                  <a:pt x="299" y="201"/>
                </a:cubicBezTo>
                <a:cubicBezTo>
                  <a:pt x="264" y="201"/>
                  <a:pt x="264" y="201"/>
                  <a:pt x="264" y="201"/>
                </a:cubicBezTo>
                <a:cubicBezTo>
                  <a:pt x="268" y="195"/>
                  <a:pt x="268" y="195"/>
                  <a:pt x="268" y="195"/>
                </a:cubicBezTo>
                <a:cubicBezTo>
                  <a:pt x="232" y="195"/>
                  <a:pt x="217" y="201"/>
                  <a:pt x="172" y="226"/>
                </a:cubicBezTo>
                <a:lnTo>
                  <a:pt x="165" y="230"/>
                </a:lnTo>
                <a:close/>
                <a:moveTo>
                  <a:pt x="138" y="127"/>
                </a:moveTo>
                <a:cubicBezTo>
                  <a:pt x="143" y="127"/>
                  <a:pt x="147" y="128"/>
                  <a:pt x="152" y="131"/>
                </a:cubicBezTo>
                <a:cubicBezTo>
                  <a:pt x="168" y="141"/>
                  <a:pt x="168" y="160"/>
                  <a:pt x="168" y="177"/>
                </a:cubicBezTo>
                <a:cubicBezTo>
                  <a:pt x="168" y="187"/>
                  <a:pt x="168" y="197"/>
                  <a:pt x="171" y="205"/>
                </a:cubicBezTo>
                <a:cubicBezTo>
                  <a:pt x="215" y="181"/>
                  <a:pt x="233" y="176"/>
                  <a:pt x="278" y="177"/>
                </a:cubicBezTo>
                <a:cubicBezTo>
                  <a:pt x="277" y="150"/>
                  <a:pt x="274" y="143"/>
                  <a:pt x="272" y="142"/>
                </a:cubicBezTo>
                <a:cubicBezTo>
                  <a:pt x="270" y="142"/>
                  <a:pt x="268" y="142"/>
                  <a:pt x="266" y="142"/>
                </a:cubicBezTo>
                <a:cubicBezTo>
                  <a:pt x="249" y="142"/>
                  <a:pt x="241" y="135"/>
                  <a:pt x="237" y="129"/>
                </a:cubicBezTo>
                <a:cubicBezTo>
                  <a:pt x="232" y="121"/>
                  <a:pt x="230" y="110"/>
                  <a:pt x="234" y="96"/>
                </a:cubicBezTo>
                <a:cubicBezTo>
                  <a:pt x="215" y="99"/>
                  <a:pt x="195" y="103"/>
                  <a:pt x="174" y="101"/>
                </a:cubicBezTo>
                <a:cubicBezTo>
                  <a:pt x="175" y="92"/>
                  <a:pt x="175" y="92"/>
                  <a:pt x="175" y="92"/>
                </a:cubicBezTo>
                <a:cubicBezTo>
                  <a:pt x="167" y="95"/>
                  <a:pt x="167" y="95"/>
                  <a:pt x="167" y="95"/>
                </a:cubicBezTo>
                <a:cubicBezTo>
                  <a:pt x="166" y="93"/>
                  <a:pt x="162" y="88"/>
                  <a:pt x="160" y="88"/>
                </a:cubicBezTo>
                <a:cubicBezTo>
                  <a:pt x="158" y="88"/>
                  <a:pt x="156" y="88"/>
                  <a:pt x="153" y="89"/>
                </a:cubicBezTo>
                <a:cubicBezTo>
                  <a:pt x="148" y="91"/>
                  <a:pt x="139" y="93"/>
                  <a:pt x="131" y="90"/>
                </a:cubicBezTo>
                <a:cubicBezTo>
                  <a:pt x="130" y="90"/>
                  <a:pt x="125" y="89"/>
                  <a:pt x="120" y="89"/>
                </a:cubicBezTo>
                <a:cubicBezTo>
                  <a:pt x="96" y="88"/>
                  <a:pt x="77" y="87"/>
                  <a:pt x="71" y="74"/>
                </a:cubicBezTo>
                <a:cubicBezTo>
                  <a:pt x="70" y="72"/>
                  <a:pt x="70" y="70"/>
                  <a:pt x="70" y="68"/>
                </a:cubicBezTo>
                <a:cubicBezTo>
                  <a:pt x="69" y="70"/>
                  <a:pt x="68" y="72"/>
                  <a:pt x="67" y="75"/>
                </a:cubicBezTo>
                <a:cubicBezTo>
                  <a:pt x="62" y="88"/>
                  <a:pt x="49" y="88"/>
                  <a:pt x="45" y="88"/>
                </a:cubicBezTo>
                <a:cubicBezTo>
                  <a:pt x="42" y="88"/>
                  <a:pt x="41" y="88"/>
                  <a:pt x="38" y="87"/>
                </a:cubicBezTo>
                <a:cubicBezTo>
                  <a:pt x="36" y="87"/>
                  <a:pt x="34" y="87"/>
                  <a:pt x="32" y="87"/>
                </a:cubicBezTo>
                <a:cubicBezTo>
                  <a:pt x="27" y="87"/>
                  <a:pt x="26" y="88"/>
                  <a:pt x="25" y="89"/>
                </a:cubicBezTo>
                <a:cubicBezTo>
                  <a:pt x="27" y="90"/>
                  <a:pt x="29" y="92"/>
                  <a:pt x="31" y="95"/>
                </a:cubicBezTo>
                <a:cubicBezTo>
                  <a:pt x="35" y="96"/>
                  <a:pt x="38" y="97"/>
                  <a:pt x="42" y="98"/>
                </a:cubicBezTo>
                <a:cubicBezTo>
                  <a:pt x="49" y="100"/>
                  <a:pt x="49" y="100"/>
                  <a:pt x="49" y="100"/>
                </a:cubicBezTo>
                <a:cubicBezTo>
                  <a:pt x="47" y="120"/>
                  <a:pt x="47" y="120"/>
                  <a:pt x="47" y="120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57" y="146"/>
                  <a:pt x="57" y="150"/>
                  <a:pt x="42" y="173"/>
                </a:cubicBezTo>
                <a:cubicBezTo>
                  <a:pt x="39" y="177"/>
                  <a:pt x="39" y="177"/>
                  <a:pt x="39" y="177"/>
                </a:cubicBezTo>
                <a:cubicBezTo>
                  <a:pt x="36" y="182"/>
                  <a:pt x="32" y="188"/>
                  <a:pt x="32" y="191"/>
                </a:cubicBezTo>
                <a:cubicBezTo>
                  <a:pt x="32" y="191"/>
                  <a:pt x="33" y="192"/>
                  <a:pt x="35" y="194"/>
                </a:cubicBezTo>
                <a:cubicBezTo>
                  <a:pt x="44" y="186"/>
                  <a:pt x="61" y="178"/>
                  <a:pt x="76" y="183"/>
                </a:cubicBezTo>
                <a:cubicBezTo>
                  <a:pt x="76" y="183"/>
                  <a:pt x="76" y="182"/>
                  <a:pt x="76" y="182"/>
                </a:cubicBezTo>
                <a:cubicBezTo>
                  <a:pt x="78" y="179"/>
                  <a:pt x="79" y="176"/>
                  <a:pt x="79" y="174"/>
                </a:cubicBezTo>
                <a:cubicBezTo>
                  <a:pt x="79" y="158"/>
                  <a:pt x="79" y="158"/>
                  <a:pt x="79" y="158"/>
                </a:cubicBezTo>
                <a:cubicBezTo>
                  <a:pt x="92" y="166"/>
                  <a:pt x="92" y="166"/>
                  <a:pt x="92" y="166"/>
                </a:cubicBezTo>
                <a:cubicBezTo>
                  <a:pt x="97" y="168"/>
                  <a:pt x="100" y="169"/>
                  <a:pt x="102" y="169"/>
                </a:cubicBezTo>
                <a:cubicBezTo>
                  <a:pt x="106" y="169"/>
                  <a:pt x="109" y="162"/>
                  <a:pt x="114" y="152"/>
                </a:cubicBezTo>
                <a:cubicBezTo>
                  <a:pt x="118" y="140"/>
                  <a:pt x="124" y="127"/>
                  <a:pt x="138" y="127"/>
                </a:cubicBezTo>
                <a:close/>
                <a:moveTo>
                  <a:pt x="120" y="24"/>
                </a:moveTo>
                <a:cubicBezTo>
                  <a:pt x="120" y="24"/>
                  <a:pt x="119" y="25"/>
                  <a:pt x="119" y="25"/>
                </a:cubicBezTo>
                <a:cubicBezTo>
                  <a:pt x="114" y="29"/>
                  <a:pt x="109" y="32"/>
                  <a:pt x="104" y="35"/>
                </a:cubicBezTo>
                <a:cubicBezTo>
                  <a:pt x="98" y="38"/>
                  <a:pt x="93" y="41"/>
                  <a:pt x="89" y="45"/>
                </a:cubicBezTo>
                <a:cubicBezTo>
                  <a:pt x="98" y="42"/>
                  <a:pt x="105" y="43"/>
                  <a:pt x="113" y="44"/>
                </a:cubicBezTo>
                <a:cubicBezTo>
                  <a:pt x="116" y="44"/>
                  <a:pt x="119" y="44"/>
                  <a:pt x="122" y="44"/>
                </a:cubicBezTo>
                <a:cubicBezTo>
                  <a:pt x="119" y="38"/>
                  <a:pt x="119" y="30"/>
                  <a:pt x="120" y="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69" name="Freeform 712"/>
          <p:cNvSpPr>
            <a:spLocks/>
          </p:cNvSpPr>
          <p:nvPr/>
        </p:nvSpPr>
        <p:spPr bwMode="auto">
          <a:xfrm>
            <a:off x="4680668" y="3319463"/>
            <a:ext cx="39687" cy="80963"/>
          </a:xfrm>
          <a:custGeom>
            <a:avLst/>
            <a:gdLst>
              <a:gd name="T0" fmla="*/ 77 w 85"/>
              <a:gd name="T1" fmla="*/ 113 h 171"/>
              <a:gd name="T2" fmla="*/ 47 w 85"/>
              <a:gd name="T3" fmla="*/ 171 h 171"/>
              <a:gd name="T4" fmla="*/ 14 w 85"/>
              <a:gd name="T5" fmla="*/ 134 h 171"/>
              <a:gd name="T6" fmla="*/ 24 w 85"/>
              <a:gd name="T7" fmla="*/ 31 h 171"/>
              <a:gd name="T8" fmla="*/ 77 w 85"/>
              <a:gd name="T9" fmla="*/ 113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171">
                <a:moveTo>
                  <a:pt x="77" y="113"/>
                </a:moveTo>
                <a:cubicBezTo>
                  <a:pt x="85" y="136"/>
                  <a:pt x="61" y="153"/>
                  <a:pt x="47" y="171"/>
                </a:cubicBezTo>
                <a:cubicBezTo>
                  <a:pt x="36" y="159"/>
                  <a:pt x="25" y="146"/>
                  <a:pt x="14" y="134"/>
                </a:cubicBezTo>
                <a:cubicBezTo>
                  <a:pt x="37" y="109"/>
                  <a:pt x="0" y="54"/>
                  <a:pt x="24" y="31"/>
                </a:cubicBezTo>
                <a:cubicBezTo>
                  <a:pt x="55" y="0"/>
                  <a:pt x="65" y="103"/>
                  <a:pt x="77" y="113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0" name="Freeform 713"/>
          <p:cNvSpPr>
            <a:spLocks noEditPoints="1"/>
          </p:cNvSpPr>
          <p:nvPr/>
        </p:nvSpPr>
        <p:spPr bwMode="auto">
          <a:xfrm>
            <a:off x="4680667" y="3325813"/>
            <a:ext cx="44451" cy="80963"/>
          </a:xfrm>
          <a:custGeom>
            <a:avLst/>
            <a:gdLst>
              <a:gd name="T0" fmla="*/ 47 w 93"/>
              <a:gd name="T1" fmla="*/ 169 h 169"/>
              <a:gd name="T2" fmla="*/ 40 w 93"/>
              <a:gd name="T3" fmla="*/ 161 h 169"/>
              <a:gd name="T4" fmla="*/ 6 w 93"/>
              <a:gd name="T5" fmla="*/ 124 h 169"/>
              <a:gd name="T6" fmla="*/ 0 w 93"/>
              <a:gd name="T7" fmla="*/ 117 h 169"/>
              <a:gd name="T8" fmla="*/ 6 w 93"/>
              <a:gd name="T9" fmla="*/ 111 h 169"/>
              <a:gd name="T10" fmla="*/ 9 w 93"/>
              <a:gd name="T11" fmla="*/ 67 h 169"/>
              <a:gd name="T12" fmla="*/ 17 w 93"/>
              <a:gd name="T13" fmla="*/ 8 h 169"/>
              <a:gd name="T14" fmla="*/ 34 w 93"/>
              <a:gd name="T15" fmla="*/ 0 h 169"/>
              <a:gd name="T16" fmla="*/ 73 w 93"/>
              <a:gd name="T17" fmla="*/ 63 h 169"/>
              <a:gd name="T18" fmla="*/ 82 w 93"/>
              <a:gd name="T19" fmla="*/ 90 h 169"/>
              <a:gd name="T20" fmla="*/ 85 w 93"/>
              <a:gd name="T21" fmla="*/ 94 h 169"/>
              <a:gd name="T22" fmla="*/ 63 w 93"/>
              <a:gd name="T23" fmla="*/ 149 h 169"/>
              <a:gd name="T24" fmla="*/ 54 w 93"/>
              <a:gd name="T25" fmla="*/ 160 h 169"/>
              <a:gd name="T26" fmla="*/ 47 w 93"/>
              <a:gd name="T27" fmla="*/ 169 h 169"/>
              <a:gd name="T28" fmla="*/ 25 w 93"/>
              <a:gd name="T29" fmla="*/ 117 h 169"/>
              <a:gd name="T30" fmla="*/ 46 w 93"/>
              <a:gd name="T31" fmla="*/ 141 h 169"/>
              <a:gd name="T32" fmla="*/ 50 w 93"/>
              <a:gd name="T33" fmla="*/ 137 h 169"/>
              <a:gd name="T34" fmla="*/ 68 w 93"/>
              <a:gd name="T35" fmla="*/ 102 h 169"/>
              <a:gd name="T36" fmla="*/ 55 w 93"/>
              <a:gd name="T37" fmla="*/ 68 h 169"/>
              <a:gd name="T38" fmla="*/ 34 w 93"/>
              <a:gd name="T39" fmla="*/ 18 h 169"/>
              <a:gd name="T40" fmla="*/ 30 w 93"/>
              <a:gd name="T41" fmla="*/ 21 h 169"/>
              <a:gd name="T42" fmla="*/ 27 w 93"/>
              <a:gd name="T43" fmla="*/ 64 h 169"/>
              <a:gd name="T44" fmla="*/ 25 w 93"/>
              <a:gd name="T45" fmla="*/ 117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3" h="169">
                <a:moveTo>
                  <a:pt x="47" y="169"/>
                </a:moveTo>
                <a:cubicBezTo>
                  <a:pt x="40" y="161"/>
                  <a:pt x="40" y="161"/>
                  <a:pt x="40" y="161"/>
                </a:cubicBezTo>
                <a:cubicBezTo>
                  <a:pt x="28" y="149"/>
                  <a:pt x="17" y="136"/>
                  <a:pt x="6" y="124"/>
                </a:cubicBezTo>
                <a:cubicBezTo>
                  <a:pt x="0" y="117"/>
                  <a:pt x="0" y="117"/>
                  <a:pt x="0" y="117"/>
                </a:cubicBezTo>
                <a:cubicBezTo>
                  <a:pt x="6" y="111"/>
                  <a:pt x="6" y="111"/>
                  <a:pt x="6" y="111"/>
                </a:cubicBezTo>
                <a:cubicBezTo>
                  <a:pt x="15" y="102"/>
                  <a:pt x="12" y="85"/>
                  <a:pt x="9" y="67"/>
                </a:cubicBezTo>
                <a:cubicBezTo>
                  <a:pt x="5" y="47"/>
                  <a:pt x="1" y="23"/>
                  <a:pt x="17" y="8"/>
                </a:cubicBezTo>
                <a:cubicBezTo>
                  <a:pt x="22" y="3"/>
                  <a:pt x="28" y="0"/>
                  <a:pt x="34" y="0"/>
                </a:cubicBezTo>
                <a:cubicBezTo>
                  <a:pt x="55" y="0"/>
                  <a:pt x="64" y="32"/>
                  <a:pt x="73" y="63"/>
                </a:cubicBezTo>
                <a:cubicBezTo>
                  <a:pt x="76" y="73"/>
                  <a:pt x="80" y="88"/>
                  <a:pt x="82" y="90"/>
                </a:cubicBezTo>
                <a:cubicBezTo>
                  <a:pt x="85" y="94"/>
                  <a:pt x="85" y="94"/>
                  <a:pt x="85" y="94"/>
                </a:cubicBezTo>
                <a:cubicBezTo>
                  <a:pt x="93" y="117"/>
                  <a:pt x="77" y="135"/>
                  <a:pt x="63" y="149"/>
                </a:cubicBezTo>
                <a:cubicBezTo>
                  <a:pt x="60" y="153"/>
                  <a:pt x="57" y="157"/>
                  <a:pt x="54" y="160"/>
                </a:cubicBezTo>
                <a:lnTo>
                  <a:pt x="47" y="169"/>
                </a:lnTo>
                <a:close/>
                <a:moveTo>
                  <a:pt x="25" y="117"/>
                </a:moveTo>
                <a:cubicBezTo>
                  <a:pt x="32" y="125"/>
                  <a:pt x="39" y="133"/>
                  <a:pt x="46" y="141"/>
                </a:cubicBezTo>
                <a:cubicBezTo>
                  <a:pt x="47" y="140"/>
                  <a:pt x="49" y="138"/>
                  <a:pt x="50" y="137"/>
                </a:cubicBezTo>
                <a:cubicBezTo>
                  <a:pt x="63" y="123"/>
                  <a:pt x="71" y="113"/>
                  <a:pt x="68" y="102"/>
                </a:cubicBezTo>
                <a:cubicBezTo>
                  <a:pt x="63" y="96"/>
                  <a:pt x="60" y="86"/>
                  <a:pt x="55" y="68"/>
                </a:cubicBezTo>
                <a:cubicBezTo>
                  <a:pt x="46" y="35"/>
                  <a:pt x="39" y="18"/>
                  <a:pt x="34" y="18"/>
                </a:cubicBezTo>
                <a:cubicBezTo>
                  <a:pt x="33" y="18"/>
                  <a:pt x="32" y="19"/>
                  <a:pt x="30" y="21"/>
                </a:cubicBezTo>
                <a:cubicBezTo>
                  <a:pt x="21" y="30"/>
                  <a:pt x="24" y="46"/>
                  <a:pt x="27" y="64"/>
                </a:cubicBezTo>
                <a:cubicBezTo>
                  <a:pt x="30" y="82"/>
                  <a:pt x="33" y="102"/>
                  <a:pt x="25" y="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1" name="Freeform 714"/>
          <p:cNvSpPr>
            <a:spLocks/>
          </p:cNvSpPr>
          <p:nvPr/>
        </p:nvSpPr>
        <p:spPr bwMode="auto">
          <a:xfrm>
            <a:off x="4698132" y="3322639"/>
            <a:ext cx="53975" cy="49212"/>
          </a:xfrm>
          <a:custGeom>
            <a:avLst/>
            <a:gdLst>
              <a:gd name="T0" fmla="*/ 40 w 114"/>
              <a:gd name="T1" fmla="*/ 106 h 106"/>
              <a:gd name="T2" fmla="*/ 92 w 114"/>
              <a:gd name="T3" fmla="*/ 28 h 106"/>
              <a:gd name="T4" fmla="*/ 112 w 114"/>
              <a:gd name="T5" fmla="*/ 77 h 106"/>
              <a:gd name="T6" fmla="*/ 40 w 114"/>
              <a:gd name="T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06">
                <a:moveTo>
                  <a:pt x="40" y="106"/>
                </a:moveTo>
                <a:cubicBezTo>
                  <a:pt x="0" y="71"/>
                  <a:pt x="44" y="0"/>
                  <a:pt x="92" y="28"/>
                </a:cubicBezTo>
                <a:cubicBezTo>
                  <a:pt x="101" y="34"/>
                  <a:pt x="109" y="65"/>
                  <a:pt x="112" y="77"/>
                </a:cubicBezTo>
                <a:cubicBezTo>
                  <a:pt x="114" y="89"/>
                  <a:pt x="52" y="102"/>
                  <a:pt x="40" y="106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2" name="Freeform 715"/>
          <p:cNvSpPr>
            <a:spLocks noEditPoints="1"/>
          </p:cNvSpPr>
          <p:nvPr/>
        </p:nvSpPr>
        <p:spPr bwMode="auto">
          <a:xfrm>
            <a:off x="4702893" y="3324225"/>
            <a:ext cx="52387" cy="52387"/>
          </a:xfrm>
          <a:custGeom>
            <a:avLst/>
            <a:gdLst>
              <a:gd name="T0" fmla="*/ 28 w 113"/>
              <a:gd name="T1" fmla="*/ 113 h 113"/>
              <a:gd name="T2" fmla="*/ 24 w 113"/>
              <a:gd name="T3" fmla="*/ 110 h 113"/>
              <a:gd name="T4" fmla="*/ 9 w 113"/>
              <a:gd name="T5" fmla="*/ 47 h 113"/>
              <a:gd name="T6" fmla="*/ 87 w 113"/>
              <a:gd name="T7" fmla="*/ 17 h 113"/>
              <a:gd name="T8" fmla="*/ 111 w 113"/>
              <a:gd name="T9" fmla="*/ 73 h 113"/>
              <a:gd name="T10" fmla="*/ 44 w 113"/>
              <a:gd name="T11" fmla="*/ 109 h 113"/>
              <a:gd name="T12" fmla="*/ 33 w 113"/>
              <a:gd name="T13" fmla="*/ 112 h 113"/>
              <a:gd name="T14" fmla="*/ 28 w 113"/>
              <a:gd name="T15" fmla="*/ 113 h 113"/>
              <a:gd name="T16" fmla="*/ 60 w 113"/>
              <a:gd name="T17" fmla="*/ 28 h 113"/>
              <a:gd name="T18" fmla="*/ 26 w 113"/>
              <a:gd name="T19" fmla="*/ 54 h 113"/>
              <a:gd name="T20" fmla="*/ 33 w 113"/>
              <a:gd name="T21" fmla="*/ 93 h 113"/>
              <a:gd name="T22" fmla="*/ 39 w 113"/>
              <a:gd name="T23" fmla="*/ 91 h 113"/>
              <a:gd name="T24" fmla="*/ 92 w 113"/>
              <a:gd name="T25" fmla="*/ 73 h 113"/>
              <a:gd name="T26" fmla="*/ 77 w 113"/>
              <a:gd name="T27" fmla="*/ 33 h 113"/>
              <a:gd name="T28" fmla="*/ 60 w 113"/>
              <a:gd name="T29" fmla="*/ 2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3" h="113">
                <a:moveTo>
                  <a:pt x="28" y="113"/>
                </a:moveTo>
                <a:cubicBezTo>
                  <a:pt x="24" y="110"/>
                  <a:pt x="24" y="110"/>
                  <a:pt x="24" y="110"/>
                </a:cubicBezTo>
                <a:cubicBezTo>
                  <a:pt x="6" y="94"/>
                  <a:pt x="0" y="70"/>
                  <a:pt x="9" y="47"/>
                </a:cubicBezTo>
                <a:cubicBezTo>
                  <a:pt x="21" y="15"/>
                  <a:pt x="57" y="0"/>
                  <a:pt x="87" y="17"/>
                </a:cubicBezTo>
                <a:cubicBezTo>
                  <a:pt x="102" y="27"/>
                  <a:pt x="110" y="71"/>
                  <a:pt x="111" y="73"/>
                </a:cubicBezTo>
                <a:cubicBezTo>
                  <a:pt x="113" y="88"/>
                  <a:pt x="92" y="96"/>
                  <a:pt x="44" y="109"/>
                </a:cubicBezTo>
                <a:cubicBezTo>
                  <a:pt x="39" y="110"/>
                  <a:pt x="35" y="111"/>
                  <a:pt x="33" y="112"/>
                </a:cubicBezTo>
                <a:lnTo>
                  <a:pt x="28" y="113"/>
                </a:lnTo>
                <a:close/>
                <a:moveTo>
                  <a:pt x="60" y="28"/>
                </a:moveTo>
                <a:cubicBezTo>
                  <a:pt x="43" y="28"/>
                  <a:pt x="31" y="41"/>
                  <a:pt x="26" y="54"/>
                </a:cubicBezTo>
                <a:cubicBezTo>
                  <a:pt x="21" y="68"/>
                  <a:pt x="23" y="82"/>
                  <a:pt x="33" y="93"/>
                </a:cubicBezTo>
                <a:cubicBezTo>
                  <a:pt x="35" y="92"/>
                  <a:pt x="36" y="92"/>
                  <a:pt x="39" y="91"/>
                </a:cubicBezTo>
                <a:cubicBezTo>
                  <a:pt x="50" y="88"/>
                  <a:pt x="84" y="79"/>
                  <a:pt x="92" y="73"/>
                </a:cubicBezTo>
                <a:cubicBezTo>
                  <a:pt x="89" y="56"/>
                  <a:pt x="81" y="36"/>
                  <a:pt x="77" y="33"/>
                </a:cubicBezTo>
                <a:cubicBezTo>
                  <a:pt x="72" y="30"/>
                  <a:pt x="66" y="28"/>
                  <a:pt x="60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3" name="Freeform 716"/>
          <p:cNvSpPr>
            <a:spLocks/>
          </p:cNvSpPr>
          <p:nvPr/>
        </p:nvSpPr>
        <p:spPr bwMode="auto">
          <a:xfrm>
            <a:off x="4728293" y="3289301"/>
            <a:ext cx="122237" cy="74612"/>
          </a:xfrm>
          <a:custGeom>
            <a:avLst/>
            <a:gdLst>
              <a:gd name="T0" fmla="*/ 258 w 258"/>
              <a:gd name="T1" fmla="*/ 30 h 157"/>
              <a:gd name="T2" fmla="*/ 194 w 258"/>
              <a:gd name="T3" fmla="*/ 14 h 157"/>
              <a:gd name="T4" fmla="*/ 138 w 258"/>
              <a:gd name="T5" fmla="*/ 38 h 157"/>
              <a:gd name="T6" fmla="*/ 47 w 258"/>
              <a:gd name="T7" fmla="*/ 14 h 157"/>
              <a:gd name="T8" fmla="*/ 38 w 258"/>
              <a:gd name="T9" fmla="*/ 72 h 157"/>
              <a:gd name="T10" fmla="*/ 47 w 258"/>
              <a:gd name="T11" fmla="*/ 151 h 157"/>
              <a:gd name="T12" fmla="*/ 102 w 258"/>
              <a:gd name="T13" fmla="*/ 140 h 157"/>
              <a:gd name="T14" fmla="*/ 151 w 258"/>
              <a:gd name="T15" fmla="*/ 151 h 157"/>
              <a:gd name="T16" fmla="*/ 175 w 258"/>
              <a:gd name="T17" fmla="*/ 129 h 157"/>
              <a:gd name="T18" fmla="*/ 233 w 258"/>
              <a:gd name="T19" fmla="*/ 123 h 157"/>
              <a:gd name="T20" fmla="*/ 258 w 258"/>
              <a:gd name="T21" fmla="*/ 3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8" h="157">
                <a:moveTo>
                  <a:pt x="258" y="30"/>
                </a:moveTo>
                <a:cubicBezTo>
                  <a:pt x="240" y="26"/>
                  <a:pt x="212" y="12"/>
                  <a:pt x="194" y="14"/>
                </a:cubicBezTo>
                <a:cubicBezTo>
                  <a:pt x="175" y="15"/>
                  <a:pt x="158" y="34"/>
                  <a:pt x="138" y="38"/>
                </a:cubicBezTo>
                <a:cubicBezTo>
                  <a:pt x="118" y="41"/>
                  <a:pt x="36" y="40"/>
                  <a:pt x="47" y="14"/>
                </a:cubicBezTo>
                <a:cubicBezTo>
                  <a:pt x="0" y="0"/>
                  <a:pt x="43" y="64"/>
                  <a:pt x="38" y="72"/>
                </a:cubicBezTo>
                <a:cubicBezTo>
                  <a:pt x="15" y="109"/>
                  <a:pt x="47" y="112"/>
                  <a:pt x="47" y="151"/>
                </a:cubicBezTo>
                <a:cubicBezTo>
                  <a:pt x="63" y="148"/>
                  <a:pt x="86" y="138"/>
                  <a:pt x="102" y="140"/>
                </a:cubicBezTo>
                <a:cubicBezTo>
                  <a:pt x="124" y="142"/>
                  <a:pt x="130" y="157"/>
                  <a:pt x="151" y="151"/>
                </a:cubicBezTo>
                <a:cubicBezTo>
                  <a:pt x="169" y="146"/>
                  <a:pt x="160" y="134"/>
                  <a:pt x="175" y="129"/>
                </a:cubicBezTo>
                <a:cubicBezTo>
                  <a:pt x="197" y="121"/>
                  <a:pt x="210" y="118"/>
                  <a:pt x="233" y="123"/>
                </a:cubicBezTo>
                <a:cubicBezTo>
                  <a:pt x="192" y="87"/>
                  <a:pt x="250" y="66"/>
                  <a:pt x="258" y="3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4" name="Freeform 717"/>
          <p:cNvSpPr>
            <a:spLocks noEditPoints="1"/>
          </p:cNvSpPr>
          <p:nvPr/>
        </p:nvSpPr>
        <p:spPr bwMode="auto">
          <a:xfrm>
            <a:off x="4733056" y="3289301"/>
            <a:ext cx="122237" cy="77787"/>
          </a:xfrm>
          <a:custGeom>
            <a:avLst/>
            <a:gdLst>
              <a:gd name="T0" fmla="*/ 28 w 257"/>
              <a:gd name="T1" fmla="*/ 163 h 165"/>
              <a:gd name="T2" fmla="*/ 27 w 257"/>
              <a:gd name="T3" fmla="*/ 152 h 165"/>
              <a:gd name="T4" fmla="*/ 18 w 257"/>
              <a:gd name="T5" fmla="*/ 122 h 165"/>
              <a:gd name="T6" fmla="*/ 18 w 257"/>
              <a:gd name="T7" fmla="*/ 70 h 165"/>
              <a:gd name="T8" fmla="*/ 14 w 257"/>
              <a:gd name="T9" fmla="*/ 57 h 165"/>
              <a:gd name="T10" fmla="*/ 8 w 257"/>
              <a:gd name="T11" fmla="*/ 11 h 165"/>
              <a:gd name="T12" fmla="*/ 39 w 257"/>
              <a:gd name="T13" fmla="*/ 6 h 165"/>
              <a:gd name="T14" fmla="*/ 49 w 257"/>
              <a:gd name="T15" fmla="*/ 9 h 165"/>
              <a:gd name="T16" fmla="*/ 45 w 257"/>
              <a:gd name="T17" fmla="*/ 18 h 165"/>
              <a:gd name="T18" fmla="*/ 103 w 257"/>
              <a:gd name="T19" fmla="*/ 31 h 165"/>
              <a:gd name="T20" fmla="*/ 126 w 257"/>
              <a:gd name="T21" fmla="*/ 30 h 165"/>
              <a:gd name="T22" fmla="*/ 149 w 257"/>
              <a:gd name="T23" fmla="*/ 19 h 165"/>
              <a:gd name="T24" fmla="*/ 183 w 257"/>
              <a:gd name="T25" fmla="*/ 6 h 165"/>
              <a:gd name="T26" fmla="*/ 231 w 257"/>
              <a:gd name="T27" fmla="*/ 16 h 165"/>
              <a:gd name="T28" fmla="*/ 249 w 257"/>
              <a:gd name="T29" fmla="*/ 22 h 165"/>
              <a:gd name="T30" fmla="*/ 257 w 257"/>
              <a:gd name="T31" fmla="*/ 25 h 165"/>
              <a:gd name="T32" fmla="*/ 255 w 257"/>
              <a:gd name="T33" fmla="*/ 33 h 165"/>
              <a:gd name="T34" fmla="*/ 233 w 257"/>
              <a:gd name="T35" fmla="*/ 71 h 165"/>
              <a:gd name="T36" fmla="*/ 228 w 257"/>
              <a:gd name="T37" fmla="*/ 117 h 165"/>
              <a:gd name="T38" fmla="*/ 256 w 257"/>
              <a:gd name="T39" fmla="*/ 142 h 165"/>
              <a:gd name="T40" fmla="*/ 220 w 257"/>
              <a:gd name="T41" fmla="*/ 133 h 165"/>
              <a:gd name="T42" fmla="*/ 167 w 257"/>
              <a:gd name="T43" fmla="*/ 139 h 165"/>
              <a:gd name="T44" fmla="*/ 162 w 257"/>
              <a:gd name="T45" fmla="*/ 144 h 165"/>
              <a:gd name="T46" fmla="*/ 143 w 257"/>
              <a:gd name="T47" fmla="*/ 161 h 165"/>
              <a:gd name="T48" fmla="*/ 108 w 257"/>
              <a:gd name="T49" fmla="*/ 156 h 165"/>
              <a:gd name="T50" fmla="*/ 90 w 257"/>
              <a:gd name="T51" fmla="*/ 150 h 165"/>
              <a:gd name="T52" fmla="*/ 56 w 257"/>
              <a:gd name="T53" fmla="*/ 156 h 165"/>
              <a:gd name="T54" fmla="*/ 38 w 257"/>
              <a:gd name="T55" fmla="*/ 161 h 165"/>
              <a:gd name="T56" fmla="*/ 28 w 257"/>
              <a:gd name="T57" fmla="*/ 163 h 165"/>
              <a:gd name="T58" fmla="*/ 87 w 257"/>
              <a:gd name="T59" fmla="*/ 131 h 165"/>
              <a:gd name="T60" fmla="*/ 91 w 257"/>
              <a:gd name="T61" fmla="*/ 132 h 165"/>
              <a:gd name="T62" fmla="*/ 116 w 257"/>
              <a:gd name="T63" fmla="*/ 140 h 165"/>
              <a:gd name="T64" fmla="*/ 138 w 257"/>
              <a:gd name="T65" fmla="*/ 143 h 165"/>
              <a:gd name="T66" fmla="*/ 145 w 257"/>
              <a:gd name="T67" fmla="*/ 137 h 165"/>
              <a:gd name="T68" fmla="*/ 161 w 257"/>
              <a:gd name="T69" fmla="*/ 121 h 165"/>
              <a:gd name="T70" fmla="*/ 201 w 257"/>
              <a:gd name="T71" fmla="*/ 112 h 165"/>
              <a:gd name="T72" fmla="*/ 219 w 257"/>
              <a:gd name="T73" fmla="*/ 59 h 165"/>
              <a:gd name="T74" fmla="*/ 235 w 257"/>
              <a:gd name="T75" fmla="*/ 37 h 165"/>
              <a:gd name="T76" fmla="*/ 224 w 257"/>
              <a:gd name="T77" fmla="*/ 34 h 165"/>
              <a:gd name="T78" fmla="*/ 187 w 257"/>
              <a:gd name="T79" fmla="*/ 24 h 165"/>
              <a:gd name="T80" fmla="*/ 184 w 257"/>
              <a:gd name="T81" fmla="*/ 24 h 165"/>
              <a:gd name="T82" fmla="*/ 158 w 257"/>
              <a:gd name="T83" fmla="*/ 35 h 165"/>
              <a:gd name="T84" fmla="*/ 129 w 257"/>
              <a:gd name="T85" fmla="*/ 48 h 165"/>
              <a:gd name="T86" fmla="*/ 103 w 257"/>
              <a:gd name="T87" fmla="*/ 49 h 165"/>
              <a:gd name="T88" fmla="*/ 30 w 257"/>
              <a:gd name="T89" fmla="*/ 30 h 165"/>
              <a:gd name="T90" fmla="*/ 26 w 257"/>
              <a:gd name="T91" fmla="*/ 22 h 165"/>
              <a:gd name="T92" fmla="*/ 25 w 257"/>
              <a:gd name="T93" fmla="*/ 22 h 165"/>
              <a:gd name="T94" fmla="*/ 31 w 257"/>
              <a:gd name="T95" fmla="*/ 51 h 165"/>
              <a:gd name="T96" fmla="*/ 35 w 257"/>
              <a:gd name="T97" fmla="*/ 78 h 165"/>
              <a:gd name="T98" fmla="*/ 34 w 257"/>
              <a:gd name="T99" fmla="*/ 113 h 165"/>
              <a:gd name="T100" fmla="*/ 45 w 257"/>
              <a:gd name="T101" fmla="*/ 140 h 165"/>
              <a:gd name="T102" fmla="*/ 51 w 257"/>
              <a:gd name="T103" fmla="*/ 139 h 165"/>
              <a:gd name="T104" fmla="*/ 87 w 257"/>
              <a:gd name="T105" fmla="*/ 131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7" h="165">
                <a:moveTo>
                  <a:pt x="28" y="163"/>
                </a:moveTo>
                <a:cubicBezTo>
                  <a:pt x="27" y="152"/>
                  <a:pt x="27" y="152"/>
                  <a:pt x="27" y="152"/>
                </a:cubicBezTo>
                <a:cubicBezTo>
                  <a:pt x="27" y="138"/>
                  <a:pt x="22" y="130"/>
                  <a:pt x="18" y="122"/>
                </a:cubicBezTo>
                <a:cubicBezTo>
                  <a:pt x="11" y="109"/>
                  <a:pt x="3" y="95"/>
                  <a:pt x="18" y="70"/>
                </a:cubicBezTo>
                <a:cubicBezTo>
                  <a:pt x="18" y="67"/>
                  <a:pt x="15" y="61"/>
                  <a:pt x="14" y="57"/>
                </a:cubicBezTo>
                <a:cubicBezTo>
                  <a:pt x="7" y="41"/>
                  <a:pt x="0" y="23"/>
                  <a:pt x="8" y="11"/>
                </a:cubicBezTo>
                <a:cubicBezTo>
                  <a:pt x="12" y="6"/>
                  <a:pt x="21" y="0"/>
                  <a:pt x="39" y="6"/>
                </a:cubicBezTo>
                <a:cubicBezTo>
                  <a:pt x="49" y="9"/>
                  <a:pt x="49" y="9"/>
                  <a:pt x="49" y="9"/>
                </a:cubicBezTo>
                <a:cubicBezTo>
                  <a:pt x="45" y="18"/>
                  <a:pt x="45" y="18"/>
                  <a:pt x="45" y="18"/>
                </a:cubicBezTo>
                <a:cubicBezTo>
                  <a:pt x="48" y="25"/>
                  <a:pt x="71" y="31"/>
                  <a:pt x="103" y="31"/>
                </a:cubicBezTo>
                <a:cubicBezTo>
                  <a:pt x="114" y="31"/>
                  <a:pt x="122" y="30"/>
                  <a:pt x="126" y="30"/>
                </a:cubicBezTo>
                <a:cubicBezTo>
                  <a:pt x="133" y="28"/>
                  <a:pt x="141" y="24"/>
                  <a:pt x="149" y="19"/>
                </a:cubicBezTo>
                <a:cubicBezTo>
                  <a:pt x="160" y="13"/>
                  <a:pt x="170" y="6"/>
                  <a:pt x="183" y="6"/>
                </a:cubicBezTo>
                <a:cubicBezTo>
                  <a:pt x="196" y="4"/>
                  <a:pt x="215" y="11"/>
                  <a:pt x="231" y="16"/>
                </a:cubicBezTo>
                <a:cubicBezTo>
                  <a:pt x="237" y="19"/>
                  <a:pt x="243" y="21"/>
                  <a:pt x="249" y="22"/>
                </a:cubicBezTo>
                <a:cubicBezTo>
                  <a:pt x="257" y="25"/>
                  <a:pt x="257" y="25"/>
                  <a:pt x="257" y="25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2" y="48"/>
                  <a:pt x="242" y="60"/>
                  <a:pt x="233" y="71"/>
                </a:cubicBezTo>
                <a:cubicBezTo>
                  <a:pt x="216" y="92"/>
                  <a:pt x="209" y="101"/>
                  <a:pt x="228" y="117"/>
                </a:cubicBezTo>
                <a:cubicBezTo>
                  <a:pt x="256" y="142"/>
                  <a:pt x="256" y="142"/>
                  <a:pt x="256" y="142"/>
                </a:cubicBezTo>
                <a:cubicBezTo>
                  <a:pt x="220" y="133"/>
                  <a:pt x="220" y="133"/>
                  <a:pt x="220" y="133"/>
                </a:cubicBezTo>
                <a:cubicBezTo>
                  <a:pt x="201" y="129"/>
                  <a:pt x="190" y="131"/>
                  <a:pt x="167" y="139"/>
                </a:cubicBezTo>
                <a:cubicBezTo>
                  <a:pt x="164" y="140"/>
                  <a:pt x="164" y="140"/>
                  <a:pt x="162" y="144"/>
                </a:cubicBezTo>
                <a:cubicBezTo>
                  <a:pt x="159" y="150"/>
                  <a:pt x="156" y="157"/>
                  <a:pt x="143" y="161"/>
                </a:cubicBezTo>
                <a:cubicBezTo>
                  <a:pt x="129" y="165"/>
                  <a:pt x="117" y="161"/>
                  <a:pt x="108" y="156"/>
                </a:cubicBezTo>
                <a:cubicBezTo>
                  <a:pt x="102" y="153"/>
                  <a:pt x="97" y="151"/>
                  <a:pt x="90" y="150"/>
                </a:cubicBezTo>
                <a:cubicBezTo>
                  <a:pt x="81" y="149"/>
                  <a:pt x="68" y="153"/>
                  <a:pt x="56" y="156"/>
                </a:cubicBezTo>
                <a:cubicBezTo>
                  <a:pt x="50" y="158"/>
                  <a:pt x="44" y="160"/>
                  <a:pt x="38" y="161"/>
                </a:cubicBezTo>
                <a:lnTo>
                  <a:pt x="28" y="163"/>
                </a:lnTo>
                <a:close/>
                <a:moveTo>
                  <a:pt x="87" y="131"/>
                </a:moveTo>
                <a:cubicBezTo>
                  <a:pt x="88" y="131"/>
                  <a:pt x="90" y="131"/>
                  <a:pt x="91" y="132"/>
                </a:cubicBezTo>
                <a:cubicBezTo>
                  <a:pt x="102" y="133"/>
                  <a:pt x="110" y="137"/>
                  <a:pt x="116" y="140"/>
                </a:cubicBezTo>
                <a:cubicBezTo>
                  <a:pt x="124" y="144"/>
                  <a:pt x="129" y="146"/>
                  <a:pt x="138" y="143"/>
                </a:cubicBezTo>
                <a:cubicBezTo>
                  <a:pt x="143" y="142"/>
                  <a:pt x="143" y="141"/>
                  <a:pt x="145" y="137"/>
                </a:cubicBezTo>
                <a:cubicBezTo>
                  <a:pt x="147" y="132"/>
                  <a:pt x="150" y="125"/>
                  <a:pt x="161" y="121"/>
                </a:cubicBezTo>
                <a:cubicBezTo>
                  <a:pt x="175" y="116"/>
                  <a:pt x="187" y="112"/>
                  <a:pt x="201" y="112"/>
                </a:cubicBezTo>
                <a:cubicBezTo>
                  <a:pt x="192" y="91"/>
                  <a:pt x="207" y="73"/>
                  <a:pt x="219" y="59"/>
                </a:cubicBezTo>
                <a:cubicBezTo>
                  <a:pt x="225" y="52"/>
                  <a:pt x="231" y="45"/>
                  <a:pt x="235" y="37"/>
                </a:cubicBezTo>
                <a:cubicBezTo>
                  <a:pt x="231" y="36"/>
                  <a:pt x="228" y="35"/>
                  <a:pt x="224" y="34"/>
                </a:cubicBezTo>
                <a:cubicBezTo>
                  <a:pt x="212" y="29"/>
                  <a:pt x="197" y="24"/>
                  <a:pt x="187" y="24"/>
                </a:cubicBezTo>
                <a:cubicBezTo>
                  <a:pt x="184" y="24"/>
                  <a:pt x="184" y="24"/>
                  <a:pt x="184" y="24"/>
                </a:cubicBezTo>
                <a:cubicBezTo>
                  <a:pt x="176" y="24"/>
                  <a:pt x="167" y="29"/>
                  <a:pt x="158" y="35"/>
                </a:cubicBezTo>
                <a:cubicBezTo>
                  <a:pt x="149" y="40"/>
                  <a:pt x="140" y="46"/>
                  <a:pt x="129" y="48"/>
                </a:cubicBezTo>
                <a:cubicBezTo>
                  <a:pt x="123" y="49"/>
                  <a:pt x="114" y="49"/>
                  <a:pt x="103" y="49"/>
                </a:cubicBezTo>
                <a:cubicBezTo>
                  <a:pt x="80" y="49"/>
                  <a:pt x="41" y="47"/>
                  <a:pt x="30" y="30"/>
                </a:cubicBezTo>
                <a:cubicBezTo>
                  <a:pt x="28" y="27"/>
                  <a:pt x="27" y="25"/>
                  <a:pt x="26" y="22"/>
                </a:cubicBezTo>
                <a:cubicBezTo>
                  <a:pt x="26" y="22"/>
                  <a:pt x="25" y="22"/>
                  <a:pt x="25" y="22"/>
                </a:cubicBezTo>
                <a:cubicBezTo>
                  <a:pt x="21" y="26"/>
                  <a:pt x="28" y="43"/>
                  <a:pt x="31" y="51"/>
                </a:cubicBezTo>
                <a:cubicBezTo>
                  <a:pt x="36" y="64"/>
                  <a:pt x="39" y="71"/>
                  <a:pt x="35" y="78"/>
                </a:cubicBezTo>
                <a:cubicBezTo>
                  <a:pt x="24" y="95"/>
                  <a:pt x="28" y="101"/>
                  <a:pt x="34" y="113"/>
                </a:cubicBezTo>
                <a:cubicBezTo>
                  <a:pt x="38" y="120"/>
                  <a:pt x="42" y="129"/>
                  <a:pt x="45" y="140"/>
                </a:cubicBezTo>
                <a:cubicBezTo>
                  <a:pt x="47" y="140"/>
                  <a:pt x="49" y="139"/>
                  <a:pt x="51" y="139"/>
                </a:cubicBezTo>
                <a:cubicBezTo>
                  <a:pt x="63" y="135"/>
                  <a:pt x="75" y="131"/>
                  <a:pt x="87" y="13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5" name="Freeform 718"/>
          <p:cNvSpPr>
            <a:spLocks/>
          </p:cNvSpPr>
          <p:nvPr/>
        </p:nvSpPr>
        <p:spPr bwMode="auto">
          <a:xfrm>
            <a:off x="1900955" y="2322514"/>
            <a:ext cx="1052512" cy="561975"/>
          </a:xfrm>
          <a:custGeom>
            <a:avLst/>
            <a:gdLst>
              <a:gd name="T0" fmla="*/ 1752 w 2224"/>
              <a:gd name="T1" fmla="*/ 958 h 1187"/>
              <a:gd name="T2" fmla="*/ 1807 w 2224"/>
              <a:gd name="T3" fmla="*/ 906 h 1187"/>
              <a:gd name="T4" fmla="*/ 1800 w 2224"/>
              <a:gd name="T5" fmla="*/ 817 h 1187"/>
              <a:gd name="T6" fmla="*/ 1777 w 2224"/>
              <a:gd name="T7" fmla="*/ 798 h 1187"/>
              <a:gd name="T8" fmla="*/ 1993 w 2224"/>
              <a:gd name="T9" fmla="*/ 687 h 1187"/>
              <a:gd name="T10" fmla="*/ 1984 w 2224"/>
              <a:gd name="T11" fmla="*/ 664 h 1187"/>
              <a:gd name="T12" fmla="*/ 2080 w 2224"/>
              <a:gd name="T13" fmla="*/ 598 h 1187"/>
              <a:gd name="T14" fmla="*/ 2099 w 2224"/>
              <a:gd name="T15" fmla="*/ 553 h 1187"/>
              <a:gd name="T16" fmla="*/ 2173 w 2224"/>
              <a:gd name="T17" fmla="*/ 410 h 1187"/>
              <a:gd name="T18" fmla="*/ 2175 w 2224"/>
              <a:gd name="T19" fmla="*/ 391 h 1187"/>
              <a:gd name="T20" fmla="*/ 2149 w 2224"/>
              <a:gd name="T21" fmla="*/ 265 h 1187"/>
              <a:gd name="T22" fmla="*/ 2056 w 2224"/>
              <a:gd name="T23" fmla="*/ 345 h 1187"/>
              <a:gd name="T24" fmla="*/ 1976 w 2224"/>
              <a:gd name="T25" fmla="*/ 503 h 1187"/>
              <a:gd name="T26" fmla="*/ 1913 w 2224"/>
              <a:gd name="T27" fmla="*/ 304 h 1187"/>
              <a:gd name="T28" fmla="*/ 1828 w 2224"/>
              <a:gd name="T29" fmla="*/ 293 h 1187"/>
              <a:gd name="T30" fmla="*/ 1791 w 2224"/>
              <a:gd name="T31" fmla="*/ 207 h 1187"/>
              <a:gd name="T32" fmla="*/ 1763 w 2224"/>
              <a:gd name="T33" fmla="*/ 79 h 1187"/>
              <a:gd name="T34" fmla="*/ 1674 w 2224"/>
              <a:gd name="T35" fmla="*/ 38 h 1187"/>
              <a:gd name="T36" fmla="*/ 1654 w 2224"/>
              <a:gd name="T37" fmla="*/ 150 h 1187"/>
              <a:gd name="T38" fmla="*/ 1735 w 2224"/>
              <a:gd name="T39" fmla="*/ 308 h 1187"/>
              <a:gd name="T40" fmla="*/ 1735 w 2224"/>
              <a:gd name="T41" fmla="*/ 343 h 1187"/>
              <a:gd name="T42" fmla="*/ 1672 w 2224"/>
              <a:gd name="T43" fmla="*/ 419 h 1187"/>
              <a:gd name="T44" fmla="*/ 1677 w 2224"/>
              <a:gd name="T45" fmla="*/ 486 h 1187"/>
              <a:gd name="T46" fmla="*/ 1659 w 2224"/>
              <a:gd name="T47" fmla="*/ 404 h 1187"/>
              <a:gd name="T48" fmla="*/ 1610 w 2224"/>
              <a:gd name="T49" fmla="*/ 380 h 1187"/>
              <a:gd name="T50" fmla="*/ 1566 w 2224"/>
              <a:gd name="T51" fmla="*/ 421 h 1187"/>
              <a:gd name="T52" fmla="*/ 1394 w 2224"/>
              <a:gd name="T53" fmla="*/ 419 h 1187"/>
              <a:gd name="T54" fmla="*/ 1308 w 2224"/>
              <a:gd name="T55" fmla="*/ 354 h 1187"/>
              <a:gd name="T56" fmla="*/ 1231 w 2224"/>
              <a:gd name="T57" fmla="*/ 410 h 1187"/>
              <a:gd name="T58" fmla="*/ 1263 w 2224"/>
              <a:gd name="T59" fmla="*/ 378 h 1187"/>
              <a:gd name="T60" fmla="*/ 1259 w 2224"/>
              <a:gd name="T61" fmla="*/ 410 h 1187"/>
              <a:gd name="T62" fmla="*/ 1246 w 2224"/>
              <a:gd name="T63" fmla="*/ 531 h 1187"/>
              <a:gd name="T64" fmla="*/ 1224 w 2224"/>
              <a:gd name="T65" fmla="*/ 510 h 1187"/>
              <a:gd name="T66" fmla="*/ 1142 w 2224"/>
              <a:gd name="T67" fmla="*/ 423 h 1187"/>
              <a:gd name="T68" fmla="*/ 960 w 2224"/>
              <a:gd name="T69" fmla="*/ 401 h 1187"/>
              <a:gd name="T70" fmla="*/ 927 w 2224"/>
              <a:gd name="T71" fmla="*/ 349 h 1187"/>
              <a:gd name="T72" fmla="*/ 651 w 2224"/>
              <a:gd name="T73" fmla="*/ 289 h 1187"/>
              <a:gd name="T74" fmla="*/ 605 w 2224"/>
              <a:gd name="T75" fmla="*/ 213 h 1187"/>
              <a:gd name="T76" fmla="*/ 530 w 2224"/>
              <a:gd name="T77" fmla="*/ 252 h 1187"/>
              <a:gd name="T78" fmla="*/ 443 w 2224"/>
              <a:gd name="T79" fmla="*/ 256 h 1187"/>
              <a:gd name="T80" fmla="*/ 373 w 2224"/>
              <a:gd name="T81" fmla="*/ 280 h 1187"/>
              <a:gd name="T82" fmla="*/ 376 w 2224"/>
              <a:gd name="T83" fmla="*/ 272 h 1187"/>
              <a:gd name="T84" fmla="*/ 247 w 2224"/>
              <a:gd name="T85" fmla="*/ 320 h 1187"/>
              <a:gd name="T86" fmla="*/ 224 w 2224"/>
              <a:gd name="T87" fmla="*/ 363 h 1187"/>
              <a:gd name="T88" fmla="*/ 8 w 2224"/>
              <a:gd name="T89" fmla="*/ 254 h 1187"/>
              <a:gd name="T90" fmla="*/ 75 w 2224"/>
              <a:gd name="T91" fmla="*/ 1079 h 1187"/>
              <a:gd name="T92" fmla="*/ 250 w 2224"/>
              <a:gd name="T93" fmla="*/ 1185 h 1187"/>
              <a:gd name="T94" fmla="*/ 1714 w 2224"/>
              <a:gd name="T95" fmla="*/ 1187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24" h="1187">
                <a:moveTo>
                  <a:pt x="1714" y="1187"/>
                </a:moveTo>
                <a:cubicBezTo>
                  <a:pt x="1656" y="1159"/>
                  <a:pt x="1748" y="1022"/>
                  <a:pt x="1711" y="999"/>
                </a:cubicBezTo>
                <a:cubicBezTo>
                  <a:pt x="1729" y="990"/>
                  <a:pt x="1760" y="983"/>
                  <a:pt x="1752" y="958"/>
                </a:cubicBezTo>
                <a:cubicBezTo>
                  <a:pt x="1758" y="952"/>
                  <a:pt x="1763" y="949"/>
                  <a:pt x="1770" y="938"/>
                </a:cubicBezTo>
                <a:cubicBezTo>
                  <a:pt x="1774" y="941"/>
                  <a:pt x="1779" y="944"/>
                  <a:pt x="1783" y="947"/>
                </a:cubicBezTo>
                <a:cubicBezTo>
                  <a:pt x="1783" y="924"/>
                  <a:pt x="1774" y="896"/>
                  <a:pt x="1807" y="906"/>
                </a:cubicBezTo>
                <a:cubicBezTo>
                  <a:pt x="1790" y="902"/>
                  <a:pt x="1796" y="901"/>
                  <a:pt x="1791" y="886"/>
                </a:cubicBezTo>
                <a:cubicBezTo>
                  <a:pt x="1907" y="892"/>
                  <a:pt x="1821" y="794"/>
                  <a:pt x="1794" y="826"/>
                </a:cubicBezTo>
                <a:cubicBezTo>
                  <a:pt x="1796" y="823"/>
                  <a:pt x="1798" y="820"/>
                  <a:pt x="1800" y="817"/>
                </a:cubicBezTo>
                <a:cubicBezTo>
                  <a:pt x="1786" y="810"/>
                  <a:pt x="1771" y="802"/>
                  <a:pt x="1757" y="795"/>
                </a:cubicBezTo>
                <a:cubicBezTo>
                  <a:pt x="1757" y="798"/>
                  <a:pt x="1756" y="802"/>
                  <a:pt x="1755" y="806"/>
                </a:cubicBezTo>
                <a:cubicBezTo>
                  <a:pt x="1738" y="782"/>
                  <a:pt x="1760" y="790"/>
                  <a:pt x="1777" y="798"/>
                </a:cubicBezTo>
                <a:cubicBezTo>
                  <a:pt x="1789" y="804"/>
                  <a:pt x="1819" y="803"/>
                  <a:pt x="1826" y="809"/>
                </a:cubicBezTo>
                <a:cubicBezTo>
                  <a:pt x="1868" y="841"/>
                  <a:pt x="1879" y="816"/>
                  <a:pt x="1883" y="780"/>
                </a:cubicBezTo>
                <a:cubicBezTo>
                  <a:pt x="1944" y="824"/>
                  <a:pt x="1975" y="724"/>
                  <a:pt x="1993" y="687"/>
                </a:cubicBezTo>
                <a:cubicBezTo>
                  <a:pt x="1967" y="683"/>
                  <a:pt x="1924" y="687"/>
                  <a:pt x="1905" y="667"/>
                </a:cubicBezTo>
                <a:cubicBezTo>
                  <a:pt x="1863" y="625"/>
                  <a:pt x="1868" y="623"/>
                  <a:pt x="1923" y="643"/>
                </a:cubicBezTo>
                <a:cubicBezTo>
                  <a:pt x="1943" y="650"/>
                  <a:pt x="1958" y="700"/>
                  <a:pt x="1984" y="664"/>
                </a:cubicBezTo>
                <a:cubicBezTo>
                  <a:pt x="1996" y="648"/>
                  <a:pt x="2057" y="583"/>
                  <a:pt x="2001" y="585"/>
                </a:cubicBezTo>
                <a:cubicBezTo>
                  <a:pt x="2003" y="558"/>
                  <a:pt x="2026" y="566"/>
                  <a:pt x="2046" y="566"/>
                </a:cubicBezTo>
                <a:cubicBezTo>
                  <a:pt x="2060" y="566"/>
                  <a:pt x="2048" y="601"/>
                  <a:pt x="2080" y="598"/>
                </a:cubicBezTo>
                <a:cubicBezTo>
                  <a:pt x="2081" y="593"/>
                  <a:pt x="2082" y="588"/>
                  <a:pt x="2082" y="583"/>
                </a:cubicBezTo>
                <a:cubicBezTo>
                  <a:pt x="2090" y="590"/>
                  <a:pt x="2101" y="594"/>
                  <a:pt x="2108" y="601"/>
                </a:cubicBezTo>
                <a:cubicBezTo>
                  <a:pt x="2101" y="583"/>
                  <a:pt x="2091" y="571"/>
                  <a:pt x="2099" y="553"/>
                </a:cubicBezTo>
                <a:cubicBezTo>
                  <a:pt x="2120" y="579"/>
                  <a:pt x="2118" y="587"/>
                  <a:pt x="2145" y="567"/>
                </a:cubicBezTo>
                <a:cubicBezTo>
                  <a:pt x="2163" y="554"/>
                  <a:pt x="2176" y="531"/>
                  <a:pt x="2190" y="514"/>
                </a:cubicBezTo>
                <a:cubicBezTo>
                  <a:pt x="2224" y="472"/>
                  <a:pt x="2152" y="454"/>
                  <a:pt x="2173" y="410"/>
                </a:cubicBezTo>
                <a:cubicBezTo>
                  <a:pt x="2170" y="412"/>
                  <a:pt x="2166" y="414"/>
                  <a:pt x="2162" y="416"/>
                </a:cubicBezTo>
                <a:cubicBezTo>
                  <a:pt x="2165" y="403"/>
                  <a:pt x="2160" y="392"/>
                  <a:pt x="2149" y="384"/>
                </a:cubicBezTo>
                <a:cubicBezTo>
                  <a:pt x="2167" y="380"/>
                  <a:pt x="2165" y="376"/>
                  <a:pt x="2175" y="391"/>
                </a:cubicBezTo>
                <a:cubicBezTo>
                  <a:pt x="2196" y="378"/>
                  <a:pt x="2212" y="340"/>
                  <a:pt x="2173" y="345"/>
                </a:cubicBezTo>
                <a:cubicBezTo>
                  <a:pt x="2181" y="336"/>
                  <a:pt x="2190" y="328"/>
                  <a:pt x="2198" y="319"/>
                </a:cubicBezTo>
                <a:cubicBezTo>
                  <a:pt x="2152" y="305"/>
                  <a:pt x="2158" y="298"/>
                  <a:pt x="2149" y="265"/>
                </a:cubicBezTo>
                <a:cubicBezTo>
                  <a:pt x="2145" y="249"/>
                  <a:pt x="2063" y="250"/>
                  <a:pt x="2045" y="248"/>
                </a:cubicBezTo>
                <a:cubicBezTo>
                  <a:pt x="2045" y="262"/>
                  <a:pt x="2040" y="288"/>
                  <a:pt x="2045" y="300"/>
                </a:cubicBezTo>
                <a:cubicBezTo>
                  <a:pt x="2054" y="321"/>
                  <a:pt x="2091" y="323"/>
                  <a:pt x="2056" y="345"/>
                </a:cubicBezTo>
                <a:cubicBezTo>
                  <a:pt x="2062" y="348"/>
                  <a:pt x="2068" y="351"/>
                  <a:pt x="2073" y="354"/>
                </a:cubicBezTo>
                <a:cubicBezTo>
                  <a:pt x="2025" y="368"/>
                  <a:pt x="2040" y="379"/>
                  <a:pt x="2022" y="420"/>
                </a:cubicBezTo>
                <a:cubicBezTo>
                  <a:pt x="2008" y="452"/>
                  <a:pt x="2012" y="489"/>
                  <a:pt x="1976" y="503"/>
                </a:cubicBezTo>
                <a:cubicBezTo>
                  <a:pt x="1950" y="457"/>
                  <a:pt x="1937" y="441"/>
                  <a:pt x="1943" y="389"/>
                </a:cubicBezTo>
                <a:cubicBezTo>
                  <a:pt x="1951" y="408"/>
                  <a:pt x="1945" y="392"/>
                  <a:pt x="1958" y="401"/>
                </a:cubicBezTo>
                <a:cubicBezTo>
                  <a:pt x="1953" y="380"/>
                  <a:pt x="1942" y="310"/>
                  <a:pt x="1913" y="304"/>
                </a:cubicBezTo>
                <a:cubicBezTo>
                  <a:pt x="1883" y="297"/>
                  <a:pt x="1877" y="379"/>
                  <a:pt x="1867" y="401"/>
                </a:cubicBezTo>
                <a:cubicBezTo>
                  <a:pt x="1852" y="379"/>
                  <a:pt x="1868" y="369"/>
                  <a:pt x="1863" y="349"/>
                </a:cubicBezTo>
                <a:cubicBezTo>
                  <a:pt x="1859" y="330"/>
                  <a:pt x="1838" y="309"/>
                  <a:pt x="1828" y="293"/>
                </a:cubicBezTo>
                <a:cubicBezTo>
                  <a:pt x="1833" y="295"/>
                  <a:pt x="1839" y="297"/>
                  <a:pt x="1845" y="298"/>
                </a:cubicBezTo>
                <a:cubicBezTo>
                  <a:pt x="1856" y="265"/>
                  <a:pt x="1801" y="267"/>
                  <a:pt x="1778" y="261"/>
                </a:cubicBezTo>
                <a:cubicBezTo>
                  <a:pt x="1795" y="243"/>
                  <a:pt x="1820" y="229"/>
                  <a:pt x="1791" y="207"/>
                </a:cubicBezTo>
                <a:cubicBezTo>
                  <a:pt x="1801" y="211"/>
                  <a:pt x="1812" y="210"/>
                  <a:pt x="1822" y="213"/>
                </a:cubicBezTo>
                <a:cubicBezTo>
                  <a:pt x="1809" y="193"/>
                  <a:pt x="1772" y="158"/>
                  <a:pt x="1770" y="135"/>
                </a:cubicBezTo>
                <a:cubicBezTo>
                  <a:pt x="1769" y="119"/>
                  <a:pt x="1773" y="91"/>
                  <a:pt x="1763" y="79"/>
                </a:cubicBezTo>
                <a:cubicBezTo>
                  <a:pt x="1750" y="62"/>
                  <a:pt x="1739" y="51"/>
                  <a:pt x="1740" y="29"/>
                </a:cubicBezTo>
                <a:cubicBezTo>
                  <a:pt x="1721" y="44"/>
                  <a:pt x="1702" y="35"/>
                  <a:pt x="1714" y="12"/>
                </a:cubicBezTo>
                <a:cubicBezTo>
                  <a:pt x="1691" y="0"/>
                  <a:pt x="1686" y="21"/>
                  <a:pt x="1674" y="38"/>
                </a:cubicBezTo>
                <a:cubicBezTo>
                  <a:pt x="1661" y="57"/>
                  <a:pt x="1683" y="63"/>
                  <a:pt x="1673" y="86"/>
                </a:cubicBezTo>
                <a:cubicBezTo>
                  <a:pt x="1650" y="49"/>
                  <a:pt x="1644" y="110"/>
                  <a:pt x="1643" y="124"/>
                </a:cubicBezTo>
                <a:cubicBezTo>
                  <a:pt x="1642" y="139"/>
                  <a:pt x="1644" y="139"/>
                  <a:pt x="1654" y="150"/>
                </a:cubicBezTo>
                <a:cubicBezTo>
                  <a:pt x="1665" y="162"/>
                  <a:pt x="1640" y="173"/>
                  <a:pt x="1636" y="185"/>
                </a:cubicBezTo>
                <a:cubicBezTo>
                  <a:pt x="1626" y="225"/>
                  <a:pt x="1705" y="301"/>
                  <a:pt x="1740" y="278"/>
                </a:cubicBezTo>
                <a:cubicBezTo>
                  <a:pt x="1746" y="291"/>
                  <a:pt x="1747" y="303"/>
                  <a:pt x="1735" y="308"/>
                </a:cubicBezTo>
                <a:cubicBezTo>
                  <a:pt x="1737" y="301"/>
                  <a:pt x="1737" y="294"/>
                  <a:pt x="1739" y="287"/>
                </a:cubicBezTo>
                <a:cubicBezTo>
                  <a:pt x="1715" y="295"/>
                  <a:pt x="1713" y="334"/>
                  <a:pt x="1707" y="356"/>
                </a:cubicBezTo>
                <a:cubicBezTo>
                  <a:pt x="1722" y="356"/>
                  <a:pt x="1727" y="355"/>
                  <a:pt x="1735" y="343"/>
                </a:cubicBezTo>
                <a:cubicBezTo>
                  <a:pt x="1732" y="344"/>
                  <a:pt x="1730" y="344"/>
                  <a:pt x="1727" y="345"/>
                </a:cubicBezTo>
                <a:cubicBezTo>
                  <a:pt x="1729" y="339"/>
                  <a:pt x="1731" y="334"/>
                  <a:pt x="1733" y="328"/>
                </a:cubicBezTo>
                <a:cubicBezTo>
                  <a:pt x="1751" y="380"/>
                  <a:pt x="1732" y="426"/>
                  <a:pt x="1672" y="419"/>
                </a:cubicBezTo>
                <a:cubicBezTo>
                  <a:pt x="1680" y="433"/>
                  <a:pt x="1667" y="447"/>
                  <a:pt x="1675" y="459"/>
                </a:cubicBezTo>
                <a:cubicBezTo>
                  <a:pt x="1684" y="473"/>
                  <a:pt x="1685" y="486"/>
                  <a:pt x="1683" y="503"/>
                </a:cubicBezTo>
                <a:cubicBezTo>
                  <a:pt x="1678" y="489"/>
                  <a:pt x="1677" y="501"/>
                  <a:pt x="1677" y="486"/>
                </a:cubicBezTo>
                <a:cubicBezTo>
                  <a:pt x="1672" y="490"/>
                  <a:pt x="1664" y="491"/>
                  <a:pt x="1659" y="495"/>
                </a:cubicBezTo>
                <a:cubicBezTo>
                  <a:pt x="1653" y="478"/>
                  <a:pt x="1660" y="483"/>
                  <a:pt x="1644" y="471"/>
                </a:cubicBezTo>
                <a:cubicBezTo>
                  <a:pt x="1662" y="460"/>
                  <a:pt x="1656" y="429"/>
                  <a:pt x="1659" y="404"/>
                </a:cubicBezTo>
                <a:cubicBezTo>
                  <a:pt x="1652" y="413"/>
                  <a:pt x="1642" y="418"/>
                  <a:pt x="1635" y="427"/>
                </a:cubicBezTo>
                <a:cubicBezTo>
                  <a:pt x="1639" y="418"/>
                  <a:pt x="1637" y="407"/>
                  <a:pt x="1640" y="399"/>
                </a:cubicBezTo>
                <a:cubicBezTo>
                  <a:pt x="1614" y="406"/>
                  <a:pt x="1626" y="383"/>
                  <a:pt x="1610" y="380"/>
                </a:cubicBezTo>
                <a:cubicBezTo>
                  <a:pt x="1596" y="378"/>
                  <a:pt x="1574" y="387"/>
                  <a:pt x="1560" y="389"/>
                </a:cubicBezTo>
                <a:cubicBezTo>
                  <a:pt x="1575" y="421"/>
                  <a:pt x="1576" y="451"/>
                  <a:pt x="1616" y="436"/>
                </a:cubicBezTo>
                <a:cubicBezTo>
                  <a:pt x="1628" y="488"/>
                  <a:pt x="1573" y="452"/>
                  <a:pt x="1566" y="421"/>
                </a:cubicBezTo>
                <a:cubicBezTo>
                  <a:pt x="1557" y="430"/>
                  <a:pt x="1561" y="442"/>
                  <a:pt x="1571" y="453"/>
                </a:cubicBezTo>
                <a:cubicBezTo>
                  <a:pt x="1519" y="445"/>
                  <a:pt x="1490" y="443"/>
                  <a:pt x="1439" y="456"/>
                </a:cubicBezTo>
                <a:cubicBezTo>
                  <a:pt x="1419" y="461"/>
                  <a:pt x="1407" y="433"/>
                  <a:pt x="1394" y="419"/>
                </a:cubicBezTo>
                <a:cubicBezTo>
                  <a:pt x="1386" y="409"/>
                  <a:pt x="1351" y="417"/>
                  <a:pt x="1339" y="417"/>
                </a:cubicBezTo>
                <a:cubicBezTo>
                  <a:pt x="1340" y="397"/>
                  <a:pt x="1321" y="392"/>
                  <a:pt x="1306" y="382"/>
                </a:cubicBezTo>
                <a:cubicBezTo>
                  <a:pt x="1307" y="379"/>
                  <a:pt x="1309" y="358"/>
                  <a:pt x="1308" y="354"/>
                </a:cubicBezTo>
                <a:cubicBezTo>
                  <a:pt x="1292" y="323"/>
                  <a:pt x="1275" y="333"/>
                  <a:pt x="1251" y="344"/>
                </a:cubicBezTo>
                <a:cubicBezTo>
                  <a:pt x="1229" y="353"/>
                  <a:pt x="1209" y="357"/>
                  <a:pt x="1197" y="377"/>
                </a:cubicBezTo>
                <a:cubicBezTo>
                  <a:pt x="1184" y="399"/>
                  <a:pt x="1210" y="420"/>
                  <a:pt x="1231" y="410"/>
                </a:cubicBezTo>
                <a:cubicBezTo>
                  <a:pt x="1228" y="406"/>
                  <a:pt x="1224" y="403"/>
                  <a:pt x="1220" y="399"/>
                </a:cubicBezTo>
                <a:cubicBezTo>
                  <a:pt x="1234" y="389"/>
                  <a:pt x="1250" y="392"/>
                  <a:pt x="1265" y="401"/>
                </a:cubicBezTo>
                <a:cubicBezTo>
                  <a:pt x="1265" y="388"/>
                  <a:pt x="1268" y="389"/>
                  <a:pt x="1263" y="378"/>
                </a:cubicBezTo>
                <a:cubicBezTo>
                  <a:pt x="1266" y="378"/>
                  <a:pt x="1269" y="378"/>
                  <a:pt x="1272" y="378"/>
                </a:cubicBezTo>
                <a:cubicBezTo>
                  <a:pt x="1268" y="367"/>
                  <a:pt x="1280" y="363"/>
                  <a:pt x="1294" y="361"/>
                </a:cubicBezTo>
                <a:cubicBezTo>
                  <a:pt x="1284" y="383"/>
                  <a:pt x="1281" y="401"/>
                  <a:pt x="1259" y="410"/>
                </a:cubicBezTo>
                <a:cubicBezTo>
                  <a:pt x="1233" y="420"/>
                  <a:pt x="1237" y="424"/>
                  <a:pt x="1231" y="434"/>
                </a:cubicBezTo>
                <a:cubicBezTo>
                  <a:pt x="1215" y="462"/>
                  <a:pt x="1216" y="455"/>
                  <a:pt x="1233" y="489"/>
                </a:cubicBezTo>
                <a:cubicBezTo>
                  <a:pt x="1242" y="509"/>
                  <a:pt x="1241" y="513"/>
                  <a:pt x="1246" y="531"/>
                </a:cubicBezTo>
                <a:cubicBezTo>
                  <a:pt x="1231" y="528"/>
                  <a:pt x="1223" y="532"/>
                  <a:pt x="1226" y="547"/>
                </a:cubicBezTo>
                <a:cubicBezTo>
                  <a:pt x="1218" y="537"/>
                  <a:pt x="1210" y="526"/>
                  <a:pt x="1201" y="516"/>
                </a:cubicBezTo>
                <a:cubicBezTo>
                  <a:pt x="1209" y="516"/>
                  <a:pt x="1216" y="510"/>
                  <a:pt x="1224" y="510"/>
                </a:cubicBezTo>
                <a:cubicBezTo>
                  <a:pt x="1220" y="482"/>
                  <a:pt x="1187" y="493"/>
                  <a:pt x="1194" y="460"/>
                </a:cubicBezTo>
                <a:cubicBezTo>
                  <a:pt x="1192" y="468"/>
                  <a:pt x="1188" y="476"/>
                  <a:pt x="1187" y="484"/>
                </a:cubicBezTo>
                <a:cubicBezTo>
                  <a:pt x="1191" y="434"/>
                  <a:pt x="1150" y="470"/>
                  <a:pt x="1142" y="423"/>
                </a:cubicBezTo>
                <a:cubicBezTo>
                  <a:pt x="1075" y="457"/>
                  <a:pt x="1009" y="473"/>
                  <a:pt x="940" y="434"/>
                </a:cubicBezTo>
                <a:cubicBezTo>
                  <a:pt x="953" y="422"/>
                  <a:pt x="947" y="404"/>
                  <a:pt x="971" y="404"/>
                </a:cubicBezTo>
                <a:cubicBezTo>
                  <a:pt x="967" y="403"/>
                  <a:pt x="964" y="402"/>
                  <a:pt x="960" y="401"/>
                </a:cubicBezTo>
                <a:cubicBezTo>
                  <a:pt x="972" y="401"/>
                  <a:pt x="985" y="401"/>
                  <a:pt x="997" y="401"/>
                </a:cubicBezTo>
                <a:cubicBezTo>
                  <a:pt x="997" y="355"/>
                  <a:pt x="955" y="334"/>
                  <a:pt x="917" y="330"/>
                </a:cubicBezTo>
                <a:cubicBezTo>
                  <a:pt x="921" y="335"/>
                  <a:pt x="922" y="343"/>
                  <a:pt x="927" y="349"/>
                </a:cubicBezTo>
                <a:cubicBezTo>
                  <a:pt x="869" y="331"/>
                  <a:pt x="804" y="313"/>
                  <a:pt x="755" y="277"/>
                </a:cubicBezTo>
                <a:cubicBezTo>
                  <a:pt x="736" y="264"/>
                  <a:pt x="694" y="228"/>
                  <a:pt x="666" y="248"/>
                </a:cubicBezTo>
                <a:cubicBezTo>
                  <a:pt x="656" y="255"/>
                  <a:pt x="661" y="282"/>
                  <a:pt x="651" y="289"/>
                </a:cubicBezTo>
                <a:cubicBezTo>
                  <a:pt x="644" y="294"/>
                  <a:pt x="621" y="292"/>
                  <a:pt x="612" y="293"/>
                </a:cubicBezTo>
                <a:cubicBezTo>
                  <a:pt x="618" y="280"/>
                  <a:pt x="625" y="268"/>
                  <a:pt x="631" y="256"/>
                </a:cubicBezTo>
                <a:cubicBezTo>
                  <a:pt x="594" y="258"/>
                  <a:pt x="632" y="215"/>
                  <a:pt x="605" y="213"/>
                </a:cubicBezTo>
                <a:cubicBezTo>
                  <a:pt x="610" y="223"/>
                  <a:pt x="608" y="220"/>
                  <a:pt x="607" y="230"/>
                </a:cubicBezTo>
                <a:cubicBezTo>
                  <a:pt x="593" y="227"/>
                  <a:pt x="569" y="263"/>
                  <a:pt x="588" y="274"/>
                </a:cubicBezTo>
                <a:cubicBezTo>
                  <a:pt x="563" y="299"/>
                  <a:pt x="540" y="283"/>
                  <a:pt x="530" y="252"/>
                </a:cubicBezTo>
                <a:cubicBezTo>
                  <a:pt x="517" y="214"/>
                  <a:pt x="510" y="194"/>
                  <a:pt x="482" y="166"/>
                </a:cubicBezTo>
                <a:cubicBezTo>
                  <a:pt x="471" y="181"/>
                  <a:pt x="480" y="192"/>
                  <a:pt x="495" y="200"/>
                </a:cubicBezTo>
                <a:cubicBezTo>
                  <a:pt x="478" y="219"/>
                  <a:pt x="460" y="237"/>
                  <a:pt x="443" y="256"/>
                </a:cubicBezTo>
                <a:cubicBezTo>
                  <a:pt x="448" y="248"/>
                  <a:pt x="449" y="238"/>
                  <a:pt x="452" y="230"/>
                </a:cubicBezTo>
                <a:cubicBezTo>
                  <a:pt x="408" y="254"/>
                  <a:pt x="396" y="264"/>
                  <a:pt x="373" y="310"/>
                </a:cubicBezTo>
                <a:cubicBezTo>
                  <a:pt x="375" y="300"/>
                  <a:pt x="371" y="289"/>
                  <a:pt x="373" y="280"/>
                </a:cubicBezTo>
                <a:cubicBezTo>
                  <a:pt x="350" y="293"/>
                  <a:pt x="327" y="306"/>
                  <a:pt x="304" y="319"/>
                </a:cubicBezTo>
                <a:cubicBezTo>
                  <a:pt x="314" y="307"/>
                  <a:pt x="325" y="295"/>
                  <a:pt x="335" y="283"/>
                </a:cubicBezTo>
                <a:cubicBezTo>
                  <a:pt x="348" y="268"/>
                  <a:pt x="360" y="280"/>
                  <a:pt x="376" y="272"/>
                </a:cubicBezTo>
                <a:cubicBezTo>
                  <a:pt x="399" y="262"/>
                  <a:pt x="444" y="225"/>
                  <a:pt x="425" y="198"/>
                </a:cubicBezTo>
                <a:cubicBezTo>
                  <a:pt x="379" y="227"/>
                  <a:pt x="333" y="256"/>
                  <a:pt x="286" y="285"/>
                </a:cubicBezTo>
                <a:cubicBezTo>
                  <a:pt x="270" y="296"/>
                  <a:pt x="260" y="306"/>
                  <a:pt x="247" y="320"/>
                </a:cubicBezTo>
                <a:cubicBezTo>
                  <a:pt x="238" y="330"/>
                  <a:pt x="261" y="357"/>
                  <a:pt x="257" y="375"/>
                </a:cubicBezTo>
                <a:cubicBezTo>
                  <a:pt x="245" y="355"/>
                  <a:pt x="238" y="336"/>
                  <a:pt x="211" y="341"/>
                </a:cubicBezTo>
                <a:cubicBezTo>
                  <a:pt x="217" y="347"/>
                  <a:pt x="218" y="357"/>
                  <a:pt x="224" y="363"/>
                </a:cubicBezTo>
                <a:cubicBezTo>
                  <a:pt x="206" y="367"/>
                  <a:pt x="190" y="348"/>
                  <a:pt x="175" y="338"/>
                </a:cubicBezTo>
                <a:cubicBezTo>
                  <a:pt x="161" y="328"/>
                  <a:pt x="143" y="342"/>
                  <a:pt x="130" y="329"/>
                </a:cubicBezTo>
                <a:cubicBezTo>
                  <a:pt x="85" y="283"/>
                  <a:pt x="70" y="268"/>
                  <a:pt x="8" y="254"/>
                </a:cubicBezTo>
                <a:cubicBezTo>
                  <a:pt x="8" y="409"/>
                  <a:pt x="8" y="563"/>
                  <a:pt x="8" y="718"/>
                </a:cubicBezTo>
                <a:cubicBezTo>
                  <a:pt x="8" y="814"/>
                  <a:pt x="8" y="909"/>
                  <a:pt x="8" y="1004"/>
                </a:cubicBezTo>
                <a:cubicBezTo>
                  <a:pt x="8" y="1052"/>
                  <a:pt x="0" y="1122"/>
                  <a:pt x="75" y="1079"/>
                </a:cubicBezTo>
                <a:cubicBezTo>
                  <a:pt x="63" y="1117"/>
                  <a:pt x="126" y="1144"/>
                  <a:pt x="137" y="1181"/>
                </a:cubicBezTo>
                <a:cubicBezTo>
                  <a:pt x="169" y="1168"/>
                  <a:pt x="170" y="1141"/>
                  <a:pt x="197" y="1126"/>
                </a:cubicBezTo>
                <a:cubicBezTo>
                  <a:pt x="239" y="1104"/>
                  <a:pt x="222" y="1185"/>
                  <a:pt x="250" y="1185"/>
                </a:cubicBezTo>
                <a:cubicBezTo>
                  <a:pt x="278" y="1185"/>
                  <a:pt x="306" y="1185"/>
                  <a:pt x="334" y="1185"/>
                </a:cubicBezTo>
                <a:cubicBezTo>
                  <a:pt x="500" y="1185"/>
                  <a:pt x="665" y="1185"/>
                  <a:pt x="830" y="1186"/>
                </a:cubicBezTo>
                <a:cubicBezTo>
                  <a:pt x="1125" y="1186"/>
                  <a:pt x="1420" y="1186"/>
                  <a:pt x="1714" y="118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6" name="Freeform 719"/>
          <p:cNvSpPr>
            <a:spLocks noEditPoints="1"/>
          </p:cNvSpPr>
          <p:nvPr/>
        </p:nvSpPr>
        <p:spPr bwMode="auto">
          <a:xfrm>
            <a:off x="1900956" y="2322514"/>
            <a:ext cx="1050925" cy="565151"/>
          </a:xfrm>
          <a:custGeom>
            <a:avLst/>
            <a:gdLst>
              <a:gd name="T0" fmla="*/ 132 w 2221"/>
              <a:gd name="T1" fmla="*/ 1195 h 1197"/>
              <a:gd name="T2" fmla="*/ 155 w 2221"/>
              <a:gd name="T3" fmla="*/ 326 h 1197"/>
              <a:gd name="T4" fmla="*/ 283 w 2221"/>
              <a:gd name="T5" fmla="*/ 278 h 1197"/>
              <a:gd name="T6" fmla="*/ 477 w 2221"/>
              <a:gd name="T7" fmla="*/ 162 h 1197"/>
              <a:gd name="T8" fmla="*/ 622 w 2221"/>
              <a:gd name="T9" fmla="*/ 212 h 1197"/>
              <a:gd name="T10" fmla="*/ 663 w 2221"/>
              <a:gd name="T11" fmla="*/ 242 h 1197"/>
              <a:gd name="T12" fmla="*/ 973 w 2221"/>
              <a:gd name="T13" fmla="*/ 414 h 1197"/>
              <a:gd name="T14" fmla="*/ 1214 w 2221"/>
              <a:gd name="T15" fmla="*/ 481 h 1197"/>
              <a:gd name="T16" fmla="*/ 1249 w 2221"/>
              <a:gd name="T17" fmla="*/ 337 h 1197"/>
              <a:gd name="T18" fmla="*/ 1412 w 2221"/>
              <a:gd name="T19" fmla="*/ 426 h 1197"/>
              <a:gd name="T20" fmla="*/ 1614 w 2221"/>
              <a:gd name="T21" fmla="*/ 372 h 1197"/>
              <a:gd name="T22" fmla="*/ 1675 w 2221"/>
              <a:gd name="T23" fmla="*/ 411 h 1197"/>
              <a:gd name="T24" fmla="*/ 1642 w 2221"/>
              <a:gd name="T25" fmla="*/ 166 h 1197"/>
              <a:gd name="T26" fmla="*/ 1721 w 2221"/>
              <a:gd name="T27" fmla="*/ 5 h 1197"/>
              <a:gd name="T28" fmla="*/ 1781 w 2221"/>
              <a:gd name="T29" fmla="*/ 135 h 1197"/>
              <a:gd name="T30" fmla="*/ 1855 w 2221"/>
              <a:gd name="T31" fmla="*/ 302 h 1197"/>
              <a:gd name="T32" fmla="*/ 1953 w 2221"/>
              <a:gd name="T33" fmla="*/ 409 h 1197"/>
              <a:gd name="T34" fmla="*/ 2057 w 2221"/>
              <a:gd name="T35" fmla="*/ 325 h 1197"/>
              <a:gd name="T36" fmla="*/ 2216 w 2221"/>
              <a:gd name="T37" fmla="*/ 315 h 1197"/>
              <a:gd name="T38" fmla="*/ 2126 w 2221"/>
              <a:gd name="T39" fmla="*/ 588 h 1197"/>
              <a:gd name="T40" fmla="*/ 2047 w 2221"/>
              <a:gd name="T41" fmla="*/ 576 h 1197"/>
              <a:gd name="T42" fmla="*/ 1995 w 2221"/>
              <a:gd name="T43" fmla="*/ 711 h 1197"/>
              <a:gd name="T44" fmla="*/ 1807 w 2221"/>
              <a:gd name="T45" fmla="*/ 897 h 1197"/>
              <a:gd name="T46" fmla="*/ 1764 w 2221"/>
              <a:gd name="T47" fmla="*/ 962 h 1197"/>
              <a:gd name="T48" fmla="*/ 667 w 2221"/>
              <a:gd name="T49" fmla="*/ 1177 h 1197"/>
              <a:gd name="T50" fmla="*/ 1752 w 2221"/>
              <a:gd name="T51" fmla="*/ 948 h 1197"/>
              <a:gd name="T52" fmla="*/ 1836 w 2221"/>
              <a:gd name="T53" fmla="*/ 871 h 1197"/>
              <a:gd name="T54" fmla="*/ 1752 w 2221"/>
              <a:gd name="T55" fmla="*/ 782 h 1197"/>
              <a:gd name="T56" fmla="*/ 1978 w 2221"/>
              <a:gd name="T57" fmla="*/ 703 h 1197"/>
              <a:gd name="T58" fmla="*/ 1986 w 2221"/>
              <a:gd name="T59" fmla="*/ 650 h 1197"/>
              <a:gd name="T60" fmla="*/ 2075 w 2221"/>
              <a:gd name="T61" fmla="*/ 582 h 1197"/>
              <a:gd name="T62" fmla="*/ 2185 w 2221"/>
              <a:gd name="T63" fmla="*/ 509 h 1197"/>
              <a:gd name="T64" fmla="*/ 2189 w 2221"/>
              <a:gd name="T65" fmla="*/ 357 h 1197"/>
              <a:gd name="T66" fmla="*/ 2056 w 2221"/>
              <a:gd name="T67" fmla="*/ 298 h 1197"/>
              <a:gd name="T68" fmla="*/ 1974 w 2221"/>
              <a:gd name="T69" fmla="*/ 515 h 1197"/>
              <a:gd name="T70" fmla="*/ 1855 w 2221"/>
              <a:gd name="T71" fmla="*/ 369 h 1197"/>
              <a:gd name="T72" fmla="*/ 1773 w 2221"/>
              <a:gd name="T73" fmla="*/ 256 h 1197"/>
              <a:gd name="T74" fmla="*/ 1758 w 2221"/>
              <a:gd name="T75" fmla="*/ 85 h 1197"/>
              <a:gd name="T76" fmla="*/ 1668 w 2221"/>
              <a:gd name="T77" fmla="*/ 92 h 1197"/>
              <a:gd name="T78" fmla="*/ 1751 w 2221"/>
              <a:gd name="T79" fmla="*/ 275 h 1197"/>
              <a:gd name="T80" fmla="*/ 1739 w 2221"/>
              <a:gd name="T81" fmla="*/ 405 h 1197"/>
              <a:gd name="T82" fmla="*/ 1656 w 2221"/>
              <a:gd name="T83" fmla="*/ 512 h 1197"/>
              <a:gd name="T84" fmla="*/ 1610 w 2221"/>
              <a:gd name="T85" fmla="*/ 473 h 1197"/>
              <a:gd name="T86" fmla="*/ 1378 w 2221"/>
              <a:gd name="T87" fmla="*/ 424 h 1197"/>
              <a:gd name="T88" fmla="*/ 1276 w 2221"/>
              <a:gd name="T89" fmla="*/ 414 h 1197"/>
              <a:gd name="T90" fmla="*/ 1257 w 2221"/>
              <a:gd name="T91" fmla="*/ 529 h 1197"/>
              <a:gd name="T92" fmla="*/ 1214 w 2221"/>
              <a:gd name="T93" fmla="*/ 505 h 1197"/>
              <a:gd name="T94" fmla="*/ 948 w 2221"/>
              <a:gd name="T95" fmla="*/ 407 h 1197"/>
              <a:gd name="T96" fmla="*/ 670 w 2221"/>
              <a:gd name="T97" fmla="*/ 271 h 1197"/>
              <a:gd name="T98" fmla="*/ 593 w 2221"/>
              <a:gd name="T99" fmla="*/ 259 h 1197"/>
              <a:gd name="T100" fmla="*/ 351 w 2221"/>
              <a:gd name="T101" fmla="*/ 376 h 1197"/>
              <a:gd name="T102" fmla="*/ 233 w 2221"/>
              <a:gd name="T103" fmla="*/ 358 h 1197"/>
              <a:gd name="T104" fmla="*/ 28 w 2221"/>
              <a:gd name="T105" fmla="*/ 1080 h 1197"/>
              <a:gd name="T106" fmla="*/ 1896 w 2221"/>
              <a:gd name="T107" fmla="*/ 644 h 1197"/>
              <a:gd name="T108" fmla="*/ 1226 w 2221"/>
              <a:gd name="T109" fmla="*/ 521 h 1197"/>
              <a:gd name="T110" fmla="*/ 1575 w 2221"/>
              <a:gd name="T111" fmla="*/ 397 h 1197"/>
              <a:gd name="T112" fmla="*/ 1580 w 2221"/>
              <a:gd name="T113" fmla="*/ 395 h 1197"/>
              <a:gd name="T114" fmla="*/ 1258 w 2221"/>
              <a:gd name="T115" fmla="*/ 388 h 1197"/>
              <a:gd name="T116" fmla="*/ 255 w 2221"/>
              <a:gd name="T117" fmla="*/ 327 h 1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21" h="1197">
                <a:moveTo>
                  <a:pt x="1757" y="1197"/>
                </a:moveTo>
                <a:cubicBezTo>
                  <a:pt x="667" y="1196"/>
                  <a:pt x="667" y="1196"/>
                  <a:pt x="667" y="1196"/>
                </a:cubicBezTo>
                <a:cubicBezTo>
                  <a:pt x="557" y="1195"/>
                  <a:pt x="447" y="1195"/>
                  <a:pt x="336" y="1195"/>
                </a:cubicBezTo>
                <a:cubicBezTo>
                  <a:pt x="308" y="1195"/>
                  <a:pt x="280" y="1195"/>
                  <a:pt x="252" y="1195"/>
                </a:cubicBezTo>
                <a:cubicBezTo>
                  <a:pt x="232" y="1195"/>
                  <a:pt x="227" y="1174"/>
                  <a:pt x="223" y="1157"/>
                </a:cubicBezTo>
                <a:cubicBezTo>
                  <a:pt x="220" y="1143"/>
                  <a:pt x="217" y="1133"/>
                  <a:pt x="212" y="1133"/>
                </a:cubicBezTo>
                <a:cubicBezTo>
                  <a:pt x="210" y="1133"/>
                  <a:pt x="208" y="1133"/>
                  <a:pt x="203" y="1136"/>
                </a:cubicBezTo>
                <a:cubicBezTo>
                  <a:pt x="192" y="1141"/>
                  <a:pt x="187" y="1149"/>
                  <a:pt x="180" y="1159"/>
                </a:cubicBezTo>
                <a:cubicBezTo>
                  <a:pt x="171" y="1170"/>
                  <a:pt x="162" y="1183"/>
                  <a:pt x="142" y="1191"/>
                </a:cubicBezTo>
                <a:cubicBezTo>
                  <a:pt x="132" y="1195"/>
                  <a:pt x="132" y="1195"/>
                  <a:pt x="132" y="1195"/>
                </a:cubicBezTo>
                <a:cubicBezTo>
                  <a:pt x="130" y="1185"/>
                  <a:pt x="130" y="1185"/>
                  <a:pt x="130" y="1185"/>
                </a:cubicBezTo>
                <a:cubicBezTo>
                  <a:pt x="126" y="1172"/>
                  <a:pt x="113" y="1159"/>
                  <a:pt x="101" y="1146"/>
                </a:cubicBezTo>
                <a:cubicBezTo>
                  <a:pt x="86" y="1131"/>
                  <a:pt x="70" y="1115"/>
                  <a:pt x="67" y="1096"/>
                </a:cubicBezTo>
                <a:cubicBezTo>
                  <a:pt x="44" y="1106"/>
                  <a:pt x="27" y="1105"/>
                  <a:pt x="15" y="1093"/>
                </a:cubicBezTo>
                <a:cubicBezTo>
                  <a:pt x="0" y="1078"/>
                  <a:pt x="0" y="1048"/>
                  <a:pt x="1" y="1019"/>
                </a:cubicBezTo>
                <a:cubicBezTo>
                  <a:pt x="1" y="1005"/>
                  <a:pt x="1" y="1005"/>
                  <a:pt x="1" y="1005"/>
                </a:cubicBezTo>
                <a:cubicBezTo>
                  <a:pt x="1" y="243"/>
                  <a:pt x="1" y="243"/>
                  <a:pt x="1" y="243"/>
                </a:cubicBezTo>
                <a:cubicBezTo>
                  <a:pt x="12" y="246"/>
                  <a:pt x="12" y="246"/>
                  <a:pt x="12" y="246"/>
                </a:cubicBezTo>
                <a:cubicBezTo>
                  <a:pt x="75" y="261"/>
                  <a:pt x="92" y="275"/>
                  <a:pt x="138" y="323"/>
                </a:cubicBezTo>
                <a:cubicBezTo>
                  <a:pt x="142" y="327"/>
                  <a:pt x="148" y="327"/>
                  <a:pt x="155" y="326"/>
                </a:cubicBezTo>
                <a:cubicBezTo>
                  <a:pt x="158" y="326"/>
                  <a:pt x="161" y="326"/>
                  <a:pt x="163" y="326"/>
                </a:cubicBezTo>
                <a:cubicBezTo>
                  <a:pt x="168" y="326"/>
                  <a:pt x="175" y="326"/>
                  <a:pt x="182" y="331"/>
                </a:cubicBezTo>
                <a:cubicBezTo>
                  <a:pt x="186" y="334"/>
                  <a:pt x="190" y="337"/>
                  <a:pt x="194" y="340"/>
                </a:cubicBezTo>
                <a:cubicBezTo>
                  <a:pt x="198" y="344"/>
                  <a:pt x="203" y="348"/>
                  <a:pt x="208" y="351"/>
                </a:cubicBezTo>
                <a:cubicBezTo>
                  <a:pt x="207" y="350"/>
                  <a:pt x="207" y="349"/>
                  <a:pt x="206" y="349"/>
                </a:cubicBezTo>
                <a:cubicBezTo>
                  <a:pt x="194" y="337"/>
                  <a:pt x="194" y="337"/>
                  <a:pt x="194" y="337"/>
                </a:cubicBezTo>
                <a:cubicBezTo>
                  <a:pt x="211" y="333"/>
                  <a:pt x="211" y="333"/>
                  <a:pt x="211" y="333"/>
                </a:cubicBezTo>
                <a:cubicBezTo>
                  <a:pt x="223" y="331"/>
                  <a:pt x="232" y="332"/>
                  <a:pt x="239" y="336"/>
                </a:cubicBezTo>
                <a:cubicBezTo>
                  <a:pt x="237" y="328"/>
                  <a:pt x="237" y="321"/>
                  <a:pt x="242" y="315"/>
                </a:cubicBezTo>
                <a:cubicBezTo>
                  <a:pt x="256" y="299"/>
                  <a:pt x="267" y="289"/>
                  <a:pt x="283" y="278"/>
                </a:cubicBezTo>
                <a:cubicBezTo>
                  <a:pt x="429" y="187"/>
                  <a:pt x="429" y="187"/>
                  <a:pt x="429" y="187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40" y="202"/>
                  <a:pt x="442" y="212"/>
                  <a:pt x="439" y="223"/>
                </a:cubicBezTo>
                <a:cubicBezTo>
                  <a:pt x="438" y="226"/>
                  <a:pt x="438" y="228"/>
                  <a:pt x="437" y="230"/>
                </a:cubicBezTo>
                <a:cubicBezTo>
                  <a:pt x="441" y="228"/>
                  <a:pt x="445" y="225"/>
                  <a:pt x="450" y="223"/>
                </a:cubicBezTo>
                <a:cubicBezTo>
                  <a:pt x="474" y="209"/>
                  <a:pt x="474" y="209"/>
                  <a:pt x="474" y="209"/>
                </a:cubicBezTo>
                <a:cubicBezTo>
                  <a:pt x="472" y="214"/>
                  <a:pt x="472" y="214"/>
                  <a:pt x="472" y="214"/>
                </a:cubicBezTo>
                <a:cubicBezTo>
                  <a:pt x="483" y="203"/>
                  <a:pt x="483" y="203"/>
                  <a:pt x="483" y="203"/>
                </a:cubicBezTo>
                <a:cubicBezTo>
                  <a:pt x="476" y="198"/>
                  <a:pt x="472" y="192"/>
                  <a:pt x="470" y="185"/>
                </a:cubicBezTo>
                <a:cubicBezTo>
                  <a:pt x="469" y="180"/>
                  <a:pt x="469" y="171"/>
                  <a:pt x="477" y="162"/>
                </a:cubicBezTo>
                <a:cubicBezTo>
                  <a:pt x="484" y="154"/>
                  <a:pt x="484" y="154"/>
                  <a:pt x="484" y="154"/>
                </a:cubicBezTo>
                <a:cubicBezTo>
                  <a:pt x="491" y="161"/>
                  <a:pt x="491" y="161"/>
                  <a:pt x="491" y="161"/>
                </a:cubicBezTo>
                <a:cubicBezTo>
                  <a:pt x="520" y="190"/>
                  <a:pt x="527" y="212"/>
                  <a:pt x="540" y="250"/>
                </a:cubicBezTo>
                <a:cubicBezTo>
                  <a:pt x="548" y="274"/>
                  <a:pt x="562" y="284"/>
                  <a:pt x="577" y="274"/>
                </a:cubicBezTo>
                <a:cubicBezTo>
                  <a:pt x="574" y="268"/>
                  <a:pt x="573" y="261"/>
                  <a:pt x="575" y="252"/>
                </a:cubicBezTo>
                <a:cubicBezTo>
                  <a:pt x="579" y="240"/>
                  <a:pt x="589" y="227"/>
                  <a:pt x="600" y="223"/>
                </a:cubicBezTo>
                <a:cubicBezTo>
                  <a:pt x="600" y="221"/>
                  <a:pt x="599" y="219"/>
                  <a:pt x="598" y="218"/>
                </a:cubicBezTo>
                <a:cubicBezTo>
                  <a:pt x="592" y="204"/>
                  <a:pt x="592" y="204"/>
                  <a:pt x="592" y="204"/>
                </a:cubicBezTo>
                <a:cubicBezTo>
                  <a:pt x="608" y="205"/>
                  <a:pt x="608" y="205"/>
                  <a:pt x="608" y="205"/>
                </a:cubicBezTo>
                <a:cubicBezTo>
                  <a:pt x="614" y="205"/>
                  <a:pt x="619" y="207"/>
                  <a:pt x="622" y="212"/>
                </a:cubicBezTo>
                <a:cubicBezTo>
                  <a:pt x="628" y="219"/>
                  <a:pt x="627" y="228"/>
                  <a:pt x="626" y="235"/>
                </a:cubicBezTo>
                <a:cubicBezTo>
                  <a:pt x="625" y="239"/>
                  <a:pt x="624" y="245"/>
                  <a:pt x="625" y="247"/>
                </a:cubicBezTo>
                <a:cubicBezTo>
                  <a:pt x="626" y="247"/>
                  <a:pt x="627" y="247"/>
                  <a:pt x="631" y="247"/>
                </a:cubicBezTo>
                <a:cubicBezTo>
                  <a:pt x="646" y="247"/>
                  <a:pt x="646" y="247"/>
                  <a:pt x="646" y="247"/>
                </a:cubicBezTo>
                <a:cubicBezTo>
                  <a:pt x="641" y="261"/>
                  <a:pt x="641" y="261"/>
                  <a:pt x="641" y="261"/>
                </a:cubicBezTo>
                <a:cubicBezTo>
                  <a:pt x="637" y="269"/>
                  <a:pt x="633" y="277"/>
                  <a:pt x="629" y="284"/>
                </a:cubicBezTo>
                <a:cubicBezTo>
                  <a:pt x="630" y="284"/>
                  <a:pt x="630" y="284"/>
                  <a:pt x="630" y="284"/>
                </a:cubicBezTo>
                <a:cubicBezTo>
                  <a:pt x="644" y="284"/>
                  <a:pt x="647" y="283"/>
                  <a:pt x="648" y="283"/>
                </a:cubicBezTo>
                <a:cubicBezTo>
                  <a:pt x="650" y="281"/>
                  <a:pt x="651" y="273"/>
                  <a:pt x="652" y="268"/>
                </a:cubicBezTo>
                <a:cubicBezTo>
                  <a:pt x="653" y="259"/>
                  <a:pt x="655" y="248"/>
                  <a:pt x="663" y="242"/>
                </a:cubicBezTo>
                <a:cubicBezTo>
                  <a:pt x="670" y="237"/>
                  <a:pt x="678" y="234"/>
                  <a:pt x="687" y="234"/>
                </a:cubicBezTo>
                <a:cubicBezTo>
                  <a:pt x="713" y="234"/>
                  <a:pt x="741" y="255"/>
                  <a:pt x="757" y="267"/>
                </a:cubicBezTo>
                <a:cubicBezTo>
                  <a:pt x="763" y="271"/>
                  <a:pt x="763" y="271"/>
                  <a:pt x="763" y="271"/>
                </a:cubicBezTo>
                <a:cubicBezTo>
                  <a:pt x="804" y="301"/>
                  <a:pt x="860" y="319"/>
                  <a:pt x="910" y="335"/>
                </a:cubicBezTo>
                <a:cubicBezTo>
                  <a:pt x="900" y="320"/>
                  <a:pt x="900" y="320"/>
                  <a:pt x="900" y="320"/>
                </a:cubicBezTo>
                <a:cubicBezTo>
                  <a:pt x="920" y="322"/>
                  <a:pt x="920" y="322"/>
                  <a:pt x="920" y="322"/>
                </a:cubicBezTo>
                <a:cubicBezTo>
                  <a:pt x="960" y="326"/>
                  <a:pt x="1008" y="349"/>
                  <a:pt x="1008" y="402"/>
                </a:cubicBezTo>
                <a:cubicBezTo>
                  <a:pt x="1008" y="407"/>
                  <a:pt x="1008" y="407"/>
                  <a:pt x="1008" y="407"/>
                </a:cubicBezTo>
                <a:cubicBezTo>
                  <a:pt x="1035" y="415"/>
                  <a:pt x="1035" y="415"/>
                  <a:pt x="1035" y="415"/>
                </a:cubicBezTo>
                <a:cubicBezTo>
                  <a:pt x="973" y="414"/>
                  <a:pt x="973" y="414"/>
                  <a:pt x="973" y="414"/>
                </a:cubicBezTo>
                <a:cubicBezTo>
                  <a:pt x="973" y="414"/>
                  <a:pt x="973" y="414"/>
                  <a:pt x="973" y="414"/>
                </a:cubicBezTo>
                <a:cubicBezTo>
                  <a:pt x="964" y="414"/>
                  <a:pt x="963" y="417"/>
                  <a:pt x="959" y="424"/>
                </a:cubicBezTo>
                <a:cubicBezTo>
                  <a:pt x="958" y="427"/>
                  <a:pt x="957" y="429"/>
                  <a:pt x="956" y="432"/>
                </a:cubicBezTo>
                <a:cubicBezTo>
                  <a:pt x="1010" y="459"/>
                  <a:pt x="1064" y="454"/>
                  <a:pt x="1140" y="416"/>
                </a:cubicBezTo>
                <a:cubicBezTo>
                  <a:pt x="1151" y="410"/>
                  <a:pt x="1151" y="410"/>
                  <a:pt x="1151" y="410"/>
                </a:cubicBezTo>
                <a:cubicBezTo>
                  <a:pt x="1153" y="423"/>
                  <a:pt x="1153" y="423"/>
                  <a:pt x="1153" y="423"/>
                </a:cubicBezTo>
                <a:cubicBezTo>
                  <a:pt x="1156" y="440"/>
                  <a:pt x="1162" y="442"/>
                  <a:pt x="1172" y="444"/>
                </a:cubicBezTo>
                <a:cubicBezTo>
                  <a:pt x="1182" y="447"/>
                  <a:pt x="1190" y="451"/>
                  <a:pt x="1195" y="461"/>
                </a:cubicBezTo>
                <a:cubicBezTo>
                  <a:pt x="1205" y="463"/>
                  <a:pt x="1205" y="463"/>
                  <a:pt x="1205" y="463"/>
                </a:cubicBezTo>
                <a:cubicBezTo>
                  <a:pt x="1203" y="475"/>
                  <a:pt x="1205" y="476"/>
                  <a:pt x="1214" y="481"/>
                </a:cubicBezTo>
                <a:cubicBezTo>
                  <a:pt x="1217" y="483"/>
                  <a:pt x="1220" y="485"/>
                  <a:pt x="1223" y="488"/>
                </a:cubicBezTo>
                <a:cubicBezTo>
                  <a:pt x="1221" y="483"/>
                  <a:pt x="1221" y="483"/>
                  <a:pt x="1221" y="483"/>
                </a:cubicBezTo>
                <a:cubicBezTo>
                  <a:pt x="1209" y="461"/>
                  <a:pt x="1209" y="458"/>
                  <a:pt x="1221" y="437"/>
                </a:cubicBezTo>
                <a:cubicBezTo>
                  <a:pt x="1225" y="430"/>
                  <a:pt x="1225" y="430"/>
                  <a:pt x="1225" y="430"/>
                </a:cubicBezTo>
                <a:cubicBezTo>
                  <a:pt x="1226" y="429"/>
                  <a:pt x="1227" y="427"/>
                  <a:pt x="1227" y="426"/>
                </a:cubicBezTo>
                <a:cubicBezTo>
                  <a:pt x="1228" y="425"/>
                  <a:pt x="1229" y="423"/>
                  <a:pt x="1229" y="422"/>
                </a:cubicBezTo>
                <a:cubicBezTo>
                  <a:pt x="1214" y="425"/>
                  <a:pt x="1197" y="418"/>
                  <a:pt x="1190" y="405"/>
                </a:cubicBezTo>
                <a:cubicBezTo>
                  <a:pt x="1185" y="395"/>
                  <a:pt x="1185" y="384"/>
                  <a:pt x="1191" y="374"/>
                </a:cubicBezTo>
                <a:cubicBezTo>
                  <a:pt x="1202" y="354"/>
                  <a:pt x="1219" y="348"/>
                  <a:pt x="1237" y="341"/>
                </a:cubicBezTo>
                <a:cubicBezTo>
                  <a:pt x="1241" y="340"/>
                  <a:pt x="1245" y="338"/>
                  <a:pt x="1249" y="337"/>
                </a:cubicBezTo>
                <a:cubicBezTo>
                  <a:pt x="1255" y="334"/>
                  <a:pt x="1255" y="334"/>
                  <a:pt x="1255" y="334"/>
                </a:cubicBezTo>
                <a:cubicBezTo>
                  <a:pt x="1265" y="329"/>
                  <a:pt x="1275" y="325"/>
                  <a:pt x="1285" y="325"/>
                </a:cubicBezTo>
                <a:cubicBezTo>
                  <a:pt x="1303" y="325"/>
                  <a:pt x="1312" y="340"/>
                  <a:pt x="1318" y="351"/>
                </a:cubicBezTo>
                <a:cubicBezTo>
                  <a:pt x="1320" y="357"/>
                  <a:pt x="1319" y="370"/>
                  <a:pt x="1318" y="378"/>
                </a:cubicBezTo>
                <a:cubicBezTo>
                  <a:pt x="1319" y="379"/>
                  <a:pt x="1321" y="380"/>
                  <a:pt x="1322" y="381"/>
                </a:cubicBezTo>
                <a:cubicBezTo>
                  <a:pt x="1333" y="387"/>
                  <a:pt x="1346" y="394"/>
                  <a:pt x="1349" y="408"/>
                </a:cubicBezTo>
                <a:cubicBezTo>
                  <a:pt x="1350" y="408"/>
                  <a:pt x="1351" y="408"/>
                  <a:pt x="1352" y="408"/>
                </a:cubicBezTo>
                <a:cubicBezTo>
                  <a:pt x="1360" y="407"/>
                  <a:pt x="1369" y="406"/>
                  <a:pt x="1378" y="406"/>
                </a:cubicBezTo>
                <a:cubicBezTo>
                  <a:pt x="1386" y="406"/>
                  <a:pt x="1397" y="407"/>
                  <a:pt x="1403" y="414"/>
                </a:cubicBezTo>
                <a:cubicBezTo>
                  <a:pt x="1406" y="417"/>
                  <a:pt x="1409" y="422"/>
                  <a:pt x="1412" y="426"/>
                </a:cubicBezTo>
                <a:cubicBezTo>
                  <a:pt x="1421" y="438"/>
                  <a:pt x="1429" y="450"/>
                  <a:pt x="1439" y="448"/>
                </a:cubicBezTo>
                <a:cubicBezTo>
                  <a:pt x="1485" y="437"/>
                  <a:pt x="1515" y="437"/>
                  <a:pt x="1555" y="442"/>
                </a:cubicBezTo>
                <a:cubicBezTo>
                  <a:pt x="1550" y="428"/>
                  <a:pt x="1558" y="419"/>
                  <a:pt x="1561" y="415"/>
                </a:cubicBezTo>
                <a:cubicBezTo>
                  <a:pt x="1562" y="415"/>
                  <a:pt x="1562" y="415"/>
                  <a:pt x="1562" y="415"/>
                </a:cubicBezTo>
                <a:cubicBezTo>
                  <a:pt x="1562" y="414"/>
                  <a:pt x="1561" y="413"/>
                  <a:pt x="1561" y="411"/>
                </a:cubicBezTo>
                <a:cubicBezTo>
                  <a:pt x="1559" y="406"/>
                  <a:pt x="1556" y="400"/>
                  <a:pt x="1554" y="394"/>
                </a:cubicBezTo>
                <a:cubicBezTo>
                  <a:pt x="1549" y="384"/>
                  <a:pt x="1549" y="384"/>
                  <a:pt x="1549" y="384"/>
                </a:cubicBezTo>
                <a:cubicBezTo>
                  <a:pt x="1561" y="381"/>
                  <a:pt x="1561" y="381"/>
                  <a:pt x="1561" y="381"/>
                </a:cubicBezTo>
                <a:cubicBezTo>
                  <a:pt x="1565" y="381"/>
                  <a:pt x="1570" y="379"/>
                  <a:pt x="1575" y="378"/>
                </a:cubicBezTo>
                <a:cubicBezTo>
                  <a:pt x="1588" y="374"/>
                  <a:pt x="1603" y="370"/>
                  <a:pt x="1614" y="372"/>
                </a:cubicBezTo>
                <a:cubicBezTo>
                  <a:pt x="1626" y="374"/>
                  <a:pt x="1629" y="383"/>
                  <a:pt x="1631" y="388"/>
                </a:cubicBezTo>
                <a:cubicBezTo>
                  <a:pt x="1632" y="390"/>
                  <a:pt x="1632" y="392"/>
                  <a:pt x="1633" y="392"/>
                </a:cubicBezTo>
                <a:cubicBezTo>
                  <a:pt x="1635" y="392"/>
                  <a:pt x="1637" y="392"/>
                  <a:pt x="1640" y="391"/>
                </a:cubicBezTo>
                <a:cubicBezTo>
                  <a:pt x="1657" y="386"/>
                  <a:pt x="1657" y="386"/>
                  <a:pt x="1657" y="386"/>
                </a:cubicBezTo>
                <a:cubicBezTo>
                  <a:pt x="1651" y="402"/>
                  <a:pt x="1651" y="402"/>
                  <a:pt x="1651" y="402"/>
                </a:cubicBezTo>
                <a:cubicBezTo>
                  <a:pt x="1652" y="401"/>
                  <a:pt x="1653" y="400"/>
                  <a:pt x="1653" y="399"/>
                </a:cubicBezTo>
                <a:cubicBezTo>
                  <a:pt x="1673" y="376"/>
                  <a:pt x="1673" y="376"/>
                  <a:pt x="1673" y="376"/>
                </a:cubicBezTo>
                <a:cubicBezTo>
                  <a:pt x="1670" y="406"/>
                  <a:pt x="1670" y="406"/>
                  <a:pt x="1670" y="406"/>
                </a:cubicBezTo>
                <a:cubicBezTo>
                  <a:pt x="1670" y="408"/>
                  <a:pt x="1669" y="409"/>
                  <a:pt x="1669" y="411"/>
                </a:cubicBezTo>
                <a:cubicBezTo>
                  <a:pt x="1675" y="411"/>
                  <a:pt x="1675" y="411"/>
                  <a:pt x="1675" y="411"/>
                </a:cubicBezTo>
                <a:cubicBezTo>
                  <a:pt x="1698" y="414"/>
                  <a:pt x="1715" y="408"/>
                  <a:pt x="1724" y="395"/>
                </a:cubicBezTo>
                <a:cubicBezTo>
                  <a:pt x="1730" y="386"/>
                  <a:pt x="1733" y="375"/>
                  <a:pt x="1732" y="362"/>
                </a:cubicBezTo>
                <a:cubicBezTo>
                  <a:pt x="1726" y="366"/>
                  <a:pt x="1719" y="366"/>
                  <a:pt x="1709" y="366"/>
                </a:cubicBezTo>
                <a:cubicBezTo>
                  <a:pt x="1697" y="366"/>
                  <a:pt x="1697" y="366"/>
                  <a:pt x="1697" y="366"/>
                </a:cubicBezTo>
                <a:cubicBezTo>
                  <a:pt x="1700" y="354"/>
                  <a:pt x="1700" y="354"/>
                  <a:pt x="1700" y="354"/>
                </a:cubicBezTo>
                <a:cubicBezTo>
                  <a:pt x="1702" y="350"/>
                  <a:pt x="1703" y="344"/>
                  <a:pt x="1704" y="338"/>
                </a:cubicBezTo>
                <a:cubicBezTo>
                  <a:pt x="1707" y="322"/>
                  <a:pt x="1711" y="304"/>
                  <a:pt x="1720" y="292"/>
                </a:cubicBezTo>
                <a:cubicBezTo>
                  <a:pt x="1694" y="288"/>
                  <a:pt x="1666" y="265"/>
                  <a:pt x="1649" y="243"/>
                </a:cubicBezTo>
                <a:cubicBezTo>
                  <a:pt x="1639" y="230"/>
                  <a:pt x="1624" y="206"/>
                  <a:pt x="1629" y="184"/>
                </a:cubicBezTo>
                <a:cubicBezTo>
                  <a:pt x="1631" y="177"/>
                  <a:pt x="1637" y="171"/>
                  <a:pt x="1642" y="166"/>
                </a:cubicBezTo>
                <a:cubicBezTo>
                  <a:pt x="1645" y="163"/>
                  <a:pt x="1649" y="159"/>
                  <a:pt x="1650" y="157"/>
                </a:cubicBezTo>
                <a:cubicBezTo>
                  <a:pt x="1646" y="154"/>
                  <a:pt x="1646" y="154"/>
                  <a:pt x="1646" y="154"/>
                </a:cubicBezTo>
                <a:cubicBezTo>
                  <a:pt x="1637" y="144"/>
                  <a:pt x="1635" y="140"/>
                  <a:pt x="1636" y="124"/>
                </a:cubicBezTo>
                <a:cubicBezTo>
                  <a:pt x="1640" y="66"/>
                  <a:pt x="1657" y="66"/>
                  <a:pt x="1662" y="66"/>
                </a:cubicBezTo>
                <a:cubicBezTo>
                  <a:pt x="1664" y="66"/>
                  <a:pt x="1665" y="66"/>
                  <a:pt x="1667" y="67"/>
                </a:cubicBezTo>
                <a:cubicBezTo>
                  <a:pt x="1666" y="66"/>
                  <a:pt x="1666" y="66"/>
                  <a:pt x="1666" y="65"/>
                </a:cubicBezTo>
                <a:cubicBezTo>
                  <a:pt x="1663" y="58"/>
                  <a:pt x="1659" y="47"/>
                  <a:pt x="1668" y="34"/>
                </a:cubicBezTo>
                <a:cubicBezTo>
                  <a:pt x="1671" y="31"/>
                  <a:pt x="1673" y="27"/>
                  <a:pt x="1674" y="24"/>
                </a:cubicBezTo>
                <a:cubicBezTo>
                  <a:pt x="1681" y="13"/>
                  <a:pt x="1689" y="0"/>
                  <a:pt x="1704" y="0"/>
                </a:cubicBezTo>
                <a:cubicBezTo>
                  <a:pt x="1709" y="0"/>
                  <a:pt x="1714" y="2"/>
                  <a:pt x="1721" y="5"/>
                </a:cubicBezTo>
                <a:cubicBezTo>
                  <a:pt x="1729" y="10"/>
                  <a:pt x="1729" y="10"/>
                  <a:pt x="1729" y="10"/>
                </a:cubicBezTo>
                <a:cubicBezTo>
                  <a:pt x="1725" y="17"/>
                  <a:pt x="1725" y="17"/>
                  <a:pt x="1725" y="17"/>
                </a:cubicBezTo>
                <a:cubicBezTo>
                  <a:pt x="1721" y="24"/>
                  <a:pt x="1722" y="27"/>
                  <a:pt x="1722" y="28"/>
                </a:cubicBezTo>
                <a:cubicBezTo>
                  <a:pt x="1728" y="28"/>
                  <a:pt x="1732" y="26"/>
                  <a:pt x="1737" y="23"/>
                </a:cubicBezTo>
                <a:cubicBezTo>
                  <a:pt x="1753" y="10"/>
                  <a:pt x="1753" y="10"/>
                  <a:pt x="1753" y="10"/>
                </a:cubicBezTo>
                <a:cubicBezTo>
                  <a:pt x="1752" y="30"/>
                  <a:pt x="1752" y="30"/>
                  <a:pt x="1752" y="30"/>
                </a:cubicBezTo>
                <a:cubicBezTo>
                  <a:pt x="1751" y="47"/>
                  <a:pt x="1758" y="56"/>
                  <a:pt x="1769" y="70"/>
                </a:cubicBezTo>
                <a:cubicBezTo>
                  <a:pt x="1772" y="74"/>
                  <a:pt x="1772" y="74"/>
                  <a:pt x="1772" y="74"/>
                </a:cubicBezTo>
                <a:cubicBezTo>
                  <a:pt x="1781" y="85"/>
                  <a:pt x="1781" y="104"/>
                  <a:pt x="1781" y="121"/>
                </a:cubicBezTo>
                <a:cubicBezTo>
                  <a:pt x="1781" y="126"/>
                  <a:pt x="1781" y="131"/>
                  <a:pt x="1781" y="135"/>
                </a:cubicBezTo>
                <a:cubicBezTo>
                  <a:pt x="1782" y="149"/>
                  <a:pt x="1801" y="171"/>
                  <a:pt x="1815" y="188"/>
                </a:cubicBezTo>
                <a:cubicBezTo>
                  <a:pt x="1822" y="196"/>
                  <a:pt x="1828" y="203"/>
                  <a:pt x="1832" y="209"/>
                </a:cubicBezTo>
                <a:cubicBezTo>
                  <a:pt x="1847" y="231"/>
                  <a:pt x="1847" y="231"/>
                  <a:pt x="1847" y="231"/>
                </a:cubicBezTo>
                <a:cubicBezTo>
                  <a:pt x="1821" y="223"/>
                  <a:pt x="1821" y="223"/>
                  <a:pt x="1821" y="223"/>
                </a:cubicBezTo>
                <a:cubicBezTo>
                  <a:pt x="1819" y="222"/>
                  <a:pt x="1817" y="222"/>
                  <a:pt x="1815" y="221"/>
                </a:cubicBezTo>
                <a:cubicBezTo>
                  <a:pt x="1815" y="223"/>
                  <a:pt x="1815" y="225"/>
                  <a:pt x="1815" y="226"/>
                </a:cubicBezTo>
                <a:cubicBezTo>
                  <a:pt x="1816" y="238"/>
                  <a:pt x="1808" y="247"/>
                  <a:pt x="1799" y="256"/>
                </a:cubicBezTo>
                <a:cubicBezTo>
                  <a:pt x="1799" y="256"/>
                  <a:pt x="1799" y="256"/>
                  <a:pt x="1799" y="256"/>
                </a:cubicBezTo>
                <a:cubicBezTo>
                  <a:pt x="1820" y="259"/>
                  <a:pt x="1844" y="262"/>
                  <a:pt x="1854" y="278"/>
                </a:cubicBezTo>
                <a:cubicBezTo>
                  <a:pt x="1858" y="285"/>
                  <a:pt x="1859" y="293"/>
                  <a:pt x="1855" y="302"/>
                </a:cubicBezTo>
                <a:cubicBezTo>
                  <a:pt x="1853" y="310"/>
                  <a:pt x="1853" y="310"/>
                  <a:pt x="1853" y="310"/>
                </a:cubicBezTo>
                <a:cubicBezTo>
                  <a:pt x="1862" y="321"/>
                  <a:pt x="1871" y="334"/>
                  <a:pt x="1874" y="347"/>
                </a:cubicBezTo>
                <a:cubicBezTo>
                  <a:pt x="1881" y="320"/>
                  <a:pt x="1891" y="295"/>
                  <a:pt x="1912" y="295"/>
                </a:cubicBezTo>
                <a:cubicBezTo>
                  <a:pt x="1914" y="295"/>
                  <a:pt x="1915" y="296"/>
                  <a:pt x="1917" y="296"/>
                </a:cubicBezTo>
                <a:cubicBezTo>
                  <a:pt x="1945" y="302"/>
                  <a:pt x="1957" y="347"/>
                  <a:pt x="1966" y="389"/>
                </a:cubicBezTo>
                <a:cubicBezTo>
                  <a:pt x="1967" y="393"/>
                  <a:pt x="1968" y="397"/>
                  <a:pt x="1969" y="399"/>
                </a:cubicBezTo>
                <a:cubicBezTo>
                  <a:pt x="1975" y="423"/>
                  <a:pt x="1975" y="423"/>
                  <a:pt x="1975" y="423"/>
                </a:cubicBezTo>
                <a:cubicBezTo>
                  <a:pt x="1955" y="409"/>
                  <a:pt x="1955" y="409"/>
                  <a:pt x="1955" y="409"/>
                </a:cubicBezTo>
                <a:cubicBezTo>
                  <a:pt x="1954" y="409"/>
                  <a:pt x="1954" y="409"/>
                  <a:pt x="1954" y="409"/>
                </a:cubicBezTo>
                <a:cubicBezTo>
                  <a:pt x="1953" y="409"/>
                  <a:pt x="1953" y="409"/>
                  <a:pt x="1953" y="409"/>
                </a:cubicBezTo>
                <a:cubicBezTo>
                  <a:pt x="1952" y="440"/>
                  <a:pt x="1961" y="456"/>
                  <a:pt x="1980" y="488"/>
                </a:cubicBezTo>
                <a:cubicBezTo>
                  <a:pt x="1982" y="492"/>
                  <a:pt x="1982" y="492"/>
                  <a:pt x="1982" y="492"/>
                </a:cubicBezTo>
                <a:cubicBezTo>
                  <a:pt x="1997" y="483"/>
                  <a:pt x="2001" y="467"/>
                  <a:pt x="2006" y="448"/>
                </a:cubicBezTo>
                <a:cubicBezTo>
                  <a:pt x="2008" y="438"/>
                  <a:pt x="2011" y="428"/>
                  <a:pt x="2015" y="418"/>
                </a:cubicBezTo>
                <a:cubicBezTo>
                  <a:pt x="2020" y="406"/>
                  <a:pt x="2023" y="398"/>
                  <a:pt x="2025" y="390"/>
                </a:cubicBezTo>
                <a:cubicBezTo>
                  <a:pt x="2029" y="373"/>
                  <a:pt x="2033" y="362"/>
                  <a:pt x="2053" y="353"/>
                </a:cubicBezTo>
                <a:cubicBezTo>
                  <a:pt x="2040" y="347"/>
                  <a:pt x="2040" y="347"/>
                  <a:pt x="2040" y="347"/>
                </a:cubicBezTo>
                <a:cubicBezTo>
                  <a:pt x="2053" y="338"/>
                  <a:pt x="2053" y="338"/>
                  <a:pt x="2053" y="338"/>
                </a:cubicBezTo>
                <a:cubicBezTo>
                  <a:pt x="2062" y="332"/>
                  <a:pt x="2063" y="330"/>
                  <a:pt x="2064" y="330"/>
                </a:cubicBezTo>
                <a:cubicBezTo>
                  <a:pt x="2063" y="329"/>
                  <a:pt x="2059" y="327"/>
                  <a:pt x="2057" y="325"/>
                </a:cubicBezTo>
                <a:cubicBezTo>
                  <a:pt x="2051" y="320"/>
                  <a:pt x="2043" y="314"/>
                  <a:pt x="2039" y="305"/>
                </a:cubicBezTo>
                <a:cubicBezTo>
                  <a:pt x="2034" y="294"/>
                  <a:pt x="2036" y="278"/>
                  <a:pt x="2037" y="264"/>
                </a:cubicBezTo>
                <a:cubicBezTo>
                  <a:pt x="2037" y="258"/>
                  <a:pt x="2038" y="253"/>
                  <a:pt x="2038" y="249"/>
                </a:cubicBezTo>
                <a:cubicBezTo>
                  <a:pt x="2038" y="239"/>
                  <a:pt x="2038" y="239"/>
                  <a:pt x="2038" y="239"/>
                </a:cubicBezTo>
                <a:cubicBezTo>
                  <a:pt x="2048" y="240"/>
                  <a:pt x="2048" y="240"/>
                  <a:pt x="2048" y="240"/>
                </a:cubicBezTo>
                <a:cubicBezTo>
                  <a:pt x="2052" y="241"/>
                  <a:pt x="2058" y="241"/>
                  <a:pt x="2067" y="241"/>
                </a:cubicBezTo>
                <a:cubicBezTo>
                  <a:pt x="2126" y="244"/>
                  <a:pt x="2155" y="247"/>
                  <a:pt x="2160" y="263"/>
                </a:cubicBezTo>
                <a:cubicBezTo>
                  <a:pt x="2161" y="268"/>
                  <a:pt x="2162" y="272"/>
                  <a:pt x="2163" y="276"/>
                </a:cubicBezTo>
                <a:cubicBezTo>
                  <a:pt x="2168" y="297"/>
                  <a:pt x="2169" y="300"/>
                  <a:pt x="2202" y="311"/>
                </a:cubicBezTo>
                <a:cubicBezTo>
                  <a:pt x="2216" y="315"/>
                  <a:pt x="2216" y="315"/>
                  <a:pt x="2216" y="315"/>
                </a:cubicBezTo>
                <a:cubicBezTo>
                  <a:pt x="2195" y="339"/>
                  <a:pt x="2195" y="339"/>
                  <a:pt x="2195" y="339"/>
                </a:cubicBezTo>
                <a:cubicBezTo>
                  <a:pt x="2203" y="342"/>
                  <a:pt x="2206" y="349"/>
                  <a:pt x="2207" y="352"/>
                </a:cubicBezTo>
                <a:cubicBezTo>
                  <a:pt x="2211" y="365"/>
                  <a:pt x="2203" y="381"/>
                  <a:pt x="2192" y="392"/>
                </a:cubicBezTo>
                <a:cubicBezTo>
                  <a:pt x="2196" y="390"/>
                  <a:pt x="2196" y="390"/>
                  <a:pt x="2196" y="390"/>
                </a:cubicBezTo>
                <a:cubicBezTo>
                  <a:pt x="2184" y="415"/>
                  <a:pt x="2184" y="415"/>
                  <a:pt x="2184" y="415"/>
                </a:cubicBezTo>
                <a:cubicBezTo>
                  <a:pt x="2176" y="430"/>
                  <a:pt x="2183" y="441"/>
                  <a:pt x="2194" y="456"/>
                </a:cubicBezTo>
                <a:cubicBezTo>
                  <a:pt x="2206" y="472"/>
                  <a:pt x="2221" y="493"/>
                  <a:pt x="2199" y="521"/>
                </a:cubicBezTo>
                <a:cubicBezTo>
                  <a:pt x="2195" y="526"/>
                  <a:pt x="2191" y="531"/>
                  <a:pt x="2187" y="537"/>
                </a:cubicBezTo>
                <a:cubicBezTo>
                  <a:pt x="2177" y="551"/>
                  <a:pt x="2166" y="566"/>
                  <a:pt x="2153" y="576"/>
                </a:cubicBezTo>
                <a:cubicBezTo>
                  <a:pt x="2141" y="584"/>
                  <a:pt x="2133" y="588"/>
                  <a:pt x="2126" y="588"/>
                </a:cubicBezTo>
                <a:cubicBezTo>
                  <a:pt x="2120" y="588"/>
                  <a:pt x="2115" y="586"/>
                  <a:pt x="2111" y="581"/>
                </a:cubicBezTo>
                <a:cubicBezTo>
                  <a:pt x="2112" y="583"/>
                  <a:pt x="2113" y="586"/>
                  <a:pt x="2114" y="588"/>
                </a:cubicBezTo>
                <a:cubicBezTo>
                  <a:pt x="2116" y="591"/>
                  <a:pt x="2117" y="595"/>
                  <a:pt x="2119" y="599"/>
                </a:cubicBezTo>
                <a:cubicBezTo>
                  <a:pt x="2139" y="646"/>
                  <a:pt x="2139" y="646"/>
                  <a:pt x="2139" y="646"/>
                </a:cubicBezTo>
                <a:cubicBezTo>
                  <a:pt x="2104" y="609"/>
                  <a:pt x="2104" y="609"/>
                  <a:pt x="2104" y="609"/>
                </a:cubicBezTo>
                <a:cubicBezTo>
                  <a:pt x="2101" y="605"/>
                  <a:pt x="2096" y="603"/>
                  <a:pt x="2091" y="600"/>
                </a:cubicBezTo>
                <a:cubicBezTo>
                  <a:pt x="2090" y="607"/>
                  <a:pt x="2090" y="607"/>
                  <a:pt x="2090" y="607"/>
                </a:cubicBezTo>
                <a:cubicBezTo>
                  <a:pt x="2083" y="608"/>
                  <a:pt x="2083" y="608"/>
                  <a:pt x="2083" y="608"/>
                </a:cubicBezTo>
                <a:cubicBezTo>
                  <a:pt x="2055" y="611"/>
                  <a:pt x="2051" y="591"/>
                  <a:pt x="2048" y="581"/>
                </a:cubicBezTo>
                <a:cubicBezTo>
                  <a:pt x="2048" y="580"/>
                  <a:pt x="2047" y="578"/>
                  <a:pt x="2047" y="576"/>
                </a:cubicBezTo>
                <a:cubicBezTo>
                  <a:pt x="2043" y="576"/>
                  <a:pt x="2040" y="576"/>
                  <a:pt x="2036" y="576"/>
                </a:cubicBezTo>
                <a:cubicBezTo>
                  <a:pt x="2027" y="575"/>
                  <a:pt x="2018" y="575"/>
                  <a:pt x="2015" y="578"/>
                </a:cubicBezTo>
                <a:cubicBezTo>
                  <a:pt x="2024" y="579"/>
                  <a:pt x="2030" y="583"/>
                  <a:pt x="2033" y="590"/>
                </a:cubicBezTo>
                <a:cubicBezTo>
                  <a:pt x="2042" y="608"/>
                  <a:pt x="2022" y="635"/>
                  <a:pt x="2000" y="662"/>
                </a:cubicBezTo>
                <a:cubicBezTo>
                  <a:pt x="1998" y="665"/>
                  <a:pt x="1995" y="668"/>
                  <a:pt x="1994" y="670"/>
                </a:cubicBezTo>
                <a:cubicBezTo>
                  <a:pt x="1992" y="673"/>
                  <a:pt x="1990" y="676"/>
                  <a:pt x="1987" y="678"/>
                </a:cubicBezTo>
                <a:cubicBezTo>
                  <a:pt x="1991" y="678"/>
                  <a:pt x="1994" y="678"/>
                  <a:pt x="1996" y="679"/>
                </a:cubicBezTo>
                <a:cubicBezTo>
                  <a:pt x="2009" y="681"/>
                  <a:pt x="2009" y="681"/>
                  <a:pt x="2009" y="681"/>
                </a:cubicBezTo>
                <a:cubicBezTo>
                  <a:pt x="2003" y="692"/>
                  <a:pt x="2003" y="692"/>
                  <a:pt x="2003" y="692"/>
                </a:cubicBezTo>
                <a:cubicBezTo>
                  <a:pt x="2001" y="697"/>
                  <a:pt x="1998" y="704"/>
                  <a:pt x="1995" y="711"/>
                </a:cubicBezTo>
                <a:cubicBezTo>
                  <a:pt x="1978" y="749"/>
                  <a:pt x="1955" y="801"/>
                  <a:pt x="1915" y="801"/>
                </a:cubicBezTo>
                <a:cubicBezTo>
                  <a:pt x="1907" y="801"/>
                  <a:pt x="1900" y="799"/>
                  <a:pt x="1892" y="796"/>
                </a:cubicBezTo>
                <a:cubicBezTo>
                  <a:pt x="1889" y="812"/>
                  <a:pt x="1881" y="834"/>
                  <a:pt x="1860" y="834"/>
                </a:cubicBezTo>
                <a:cubicBezTo>
                  <a:pt x="1856" y="834"/>
                  <a:pt x="1853" y="833"/>
                  <a:pt x="1849" y="832"/>
                </a:cubicBezTo>
                <a:cubicBezTo>
                  <a:pt x="1857" y="841"/>
                  <a:pt x="1861" y="851"/>
                  <a:pt x="1861" y="861"/>
                </a:cubicBezTo>
                <a:cubicBezTo>
                  <a:pt x="1861" y="872"/>
                  <a:pt x="1856" y="881"/>
                  <a:pt x="1846" y="887"/>
                </a:cubicBezTo>
                <a:cubicBezTo>
                  <a:pt x="1836" y="893"/>
                  <a:pt x="1822" y="896"/>
                  <a:pt x="1804" y="896"/>
                </a:cubicBezTo>
                <a:cubicBezTo>
                  <a:pt x="1804" y="896"/>
                  <a:pt x="1804" y="896"/>
                  <a:pt x="1804" y="896"/>
                </a:cubicBezTo>
                <a:cubicBezTo>
                  <a:pt x="1804" y="896"/>
                  <a:pt x="1804" y="896"/>
                  <a:pt x="1804" y="896"/>
                </a:cubicBezTo>
                <a:cubicBezTo>
                  <a:pt x="1805" y="896"/>
                  <a:pt x="1806" y="897"/>
                  <a:pt x="1807" y="897"/>
                </a:cubicBezTo>
                <a:cubicBezTo>
                  <a:pt x="1809" y="897"/>
                  <a:pt x="1810" y="898"/>
                  <a:pt x="1812" y="898"/>
                </a:cubicBezTo>
                <a:cubicBezTo>
                  <a:pt x="1807" y="916"/>
                  <a:pt x="1807" y="916"/>
                  <a:pt x="1807" y="916"/>
                </a:cubicBezTo>
                <a:cubicBezTo>
                  <a:pt x="1803" y="915"/>
                  <a:pt x="1803" y="915"/>
                  <a:pt x="1803" y="915"/>
                </a:cubicBezTo>
                <a:cubicBezTo>
                  <a:pt x="1799" y="914"/>
                  <a:pt x="1795" y="914"/>
                  <a:pt x="1795" y="915"/>
                </a:cubicBezTo>
                <a:cubicBezTo>
                  <a:pt x="1793" y="917"/>
                  <a:pt x="1793" y="928"/>
                  <a:pt x="1794" y="935"/>
                </a:cubicBezTo>
                <a:cubicBezTo>
                  <a:pt x="1794" y="939"/>
                  <a:pt x="1794" y="944"/>
                  <a:pt x="1794" y="948"/>
                </a:cubicBezTo>
                <a:cubicBezTo>
                  <a:pt x="1794" y="965"/>
                  <a:pt x="1794" y="965"/>
                  <a:pt x="1794" y="965"/>
                </a:cubicBezTo>
                <a:cubicBezTo>
                  <a:pt x="1780" y="956"/>
                  <a:pt x="1780" y="956"/>
                  <a:pt x="1780" y="956"/>
                </a:cubicBezTo>
                <a:cubicBezTo>
                  <a:pt x="1778" y="954"/>
                  <a:pt x="1776" y="953"/>
                  <a:pt x="1774" y="952"/>
                </a:cubicBezTo>
                <a:cubicBezTo>
                  <a:pt x="1771" y="956"/>
                  <a:pt x="1767" y="959"/>
                  <a:pt x="1764" y="962"/>
                </a:cubicBezTo>
                <a:cubicBezTo>
                  <a:pt x="1764" y="962"/>
                  <a:pt x="1764" y="962"/>
                  <a:pt x="1764" y="962"/>
                </a:cubicBezTo>
                <a:cubicBezTo>
                  <a:pt x="1768" y="986"/>
                  <a:pt x="1743" y="997"/>
                  <a:pt x="1728" y="1004"/>
                </a:cubicBezTo>
                <a:cubicBezTo>
                  <a:pt x="1736" y="1021"/>
                  <a:pt x="1728" y="1050"/>
                  <a:pt x="1719" y="1082"/>
                </a:cubicBezTo>
                <a:cubicBezTo>
                  <a:pt x="1708" y="1122"/>
                  <a:pt x="1695" y="1167"/>
                  <a:pt x="1720" y="1179"/>
                </a:cubicBezTo>
                <a:lnTo>
                  <a:pt x="1757" y="1197"/>
                </a:lnTo>
                <a:close/>
                <a:moveTo>
                  <a:pt x="212" y="1114"/>
                </a:moveTo>
                <a:cubicBezTo>
                  <a:pt x="232" y="1114"/>
                  <a:pt x="237" y="1136"/>
                  <a:pt x="241" y="1153"/>
                </a:cubicBezTo>
                <a:cubicBezTo>
                  <a:pt x="244" y="1163"/>
                  <a:pt x="247" y="1177"/>
                  <a:pt x="252" y="1177"/>
                </a:cubicBezTo>
                <a:cubicBezTo>
                  <a:pt x="280" y="1177"/>
                  <a:pt x="308" y="1177"/>
                  <a:pt x="336" y="1177"/>
                </a:cubicBezTo>
                <a:cubicBezTo>
                  <a:pt x="447" y="1177"/>
                  <a:pt x="557" y="1177"/>
                  <a:pt x="667" y="1177"/>
                </a:cubicBezTo>
                <a:cubicBezTo>
                  <a:pt x="1694" y="1178"/>
                  <a:pt x="1694" y="1178"/>
                  <a:pt x="1694" y="1178"/>
                </a:cubicBezTo>
                <a:cubicBezTo>
                  <a:pt x="1680" y="1153"/>
                  <a:pt x="1691" y="1113"/>
                  <a:pt x="1701" y="1077"/>
                </a:cubicBezTo>
                <a:cubicBezTo>
                  <a:pt x="1709" y="1049"/>
                  <a:pt x="1719" y="1015"/>
                  <a:pt x="1708" y="1008"/>
                </a:cubicBezTo>
                <a:cubicBezTo>
                  <a:pt x="1694" y="999"/>
                  <a:pt x="1694" y="999"/>
                  <a:pt x="1694" y="999"/>
                </a:cubicBezTo>
                <a:cubicBezTo>
                  <a:pt x="1709" y="992"/>
                  <a:pt x="1709" y="992"/>
                  <a:pt x="1709" y="992"/>
                </a:cubicBezTo>
                <a:cubicBezTo>
                  <a:pt x="1712" y="990"/>
                  <a:pt x="1716" y="988"/>
                  <a:pt x="1720" y="987"/>
                </a:cubicBezTo>
                <a:cubicBezTo>
                  <a:pt x="1742" y="978"/>
                  <a:pt x="1749" y="973"/>
                  <a:pt x="1745" y="962"/>
                </a:cubicBezTo>
                <a:cubicBezTo>
                  <a:pt x="1743" y="957"/>
                  <a:pt x="1743" y="957"/>
                  <a:pt x="1743" y="957"/>
                </a:cubicBezTo>
                <a:cubicBezTo>
                  <a:pt x="1747" y="953"/>
                  <a:pt x="1747" y="953"/>
                  <a:pt x="1747" y="953"/>
                </a:cubicBezTo>
                <a:cubicBezTo>
                  <a:pt x="1749" y="951"/>
                  <a:pt x="1750" y="950"/>
                  <a:pt x="1752" y="948"/>
                </a:cubicBezTo>
                <a:cubicBezTo>
                  <a:pt x="1756" y="945"/>
                  <a:pt x="1760" y="941"/>
                  <a:pt x="1764" y="934"/>
                </a:cubicBezTo>
                <a:cubicBezTo>
                  <a:pt x="1770" y="925"/>
                  <a:pt x="1770" y="925"/>
                  <a:pt x="1770" y="925"/>
                </a:cubicBezTo>
                <a:cubicBezTo>
                  <a:pt x="1775" y="929"/>
                  <a:pt x="1775" y="929"/>
                  <a:pt x="1775" y="929"/>
                </a:cubicBezTo>
                <a:cubicBezTo>
                  <a:pt x="1775" y="919"/>
                  <a:pt x="1775" y="909"/>
                  <a:pt x="1781" y="902"/>
                </a:cubicBezTo>
                <a:cubicBezTo>
                  <a:pt x="1783" y="901"/>
                  <a:pt x="1784" y="900"/>
                  <a:pt x="1786" y="899"/>
                </a:cubicBezTo>
                <a:cubicBezTo>
                  <a:pt x="1786" y="898"/>
                  <a:pt x="1786" y="898"/>
                  <a:pt x="1786" y="898"/>
                </a:cubicBezTo>
                <a:cubicBezTo>
                  <a:pt x="1786" y="896"/>
                  <a:pt x="1785" y="893"/>
                  <a:pt x="1784" y="890"/>
                </a:cubicBezTo>
                <a:cubicBezTo>
                  <a:pt x="1780" y="877"/>
                  <a:pt x="1780" y="877"/>
                  <a:pt x="1780" y="877"/>
                </a:cubicBezTo>
                <a:cubicBezTo>
                  <a:pt x="1793" y="878"/>
                  <a:pt x="1793" y="878"/>
                  <a:pt x="1793" y="878"/>
                </a:cubicBezTo>
                <a:cubicBezTo>
                  <a:pt x="1818" y="879"/>
                  <a:pt x="1831" y="875"/>
                  <a:pt x="1836" y="871"/>
                </a:cubicBezTo>
                <a:cubicBezTo>
                  <a:pt x="1842" y="868"/>
                  <a:pt x="1843" y="864"/>
                  <a:pt x="1843" y="861"/>
                </a:cubicBezTo>
                <a:cubicBezTo>
                  <a:pt x="1843" y="845"/>
                  <a:pt x="1813" y="821"/>
                  <a:pt x="1803" y="833"/>
                </a:cubicBezTo>
                <a:cubicBezTo>
                  <a:pt x="1788" y="823"/>
                  <a:pt x="1788" y="823"/>
                  <a:pt x="1788" y="823"/>
                </a:cubicBezTo>
                <a:cubicBezTo>
                  <a:pt x="1789" y="822"/>
                  <a:pt x="1789" y="822"/>
                  <a:pt x="1789" y="822"/>
                </a:cubicBezTo>
                <a:cubicBezTo>
                  <a:pt x="1766" y="810"/>
                  <a:pt x="1766" y="810"/>
                  <a:pt x="1766" y="810"/>
                </a:cubicBezTo>
                <a:cubicBezTo>
                  <a:pt x="1763" y="831"/>
                  <a:pt x="1763" y="831"/>
                  <a:pt x="1763" y="831"/>
                </a:cubicBezTo>
                <a:cubicBezTo>
                  <a:pt x="1750" y="812"/>
                  <a:pt x="1750" y="812"/>
                  <a:pt x="1750" y="812"/>
                </a:cubicBezTo>
                <a:cubicBezTo>
                  <a:pt x="1744" y="804"/>
                  <a:pt x="1740" y="796"/>
                  <a:pt x="1743" y="788"/>
                </a:cubicBezTo>
                <a:cubicBezTo>
                  <a:pt x="1744" y="787"/>
                  <a:pt x="1747" y="783"/>
                  <a:pt x="1752" y="782"/>
                </a:cubicBezTo>
                <a:cubicBezTo>
                  <a:pt x="1752" y="782"/>
                  <a:pt x="1752" y="782"/>
                  <a:pt x="1752" y="782"/>
                </a:cubicBezTo>
                <a:cubicBezTo>
                  <a:pt x="1753" y="782"/>
                  <a:pt x="1753" y="782"/>
                  <a:pt x="1753" y="782"/>
                </a:cubicBezTo>
                <a:cubicBezTo>
                  <a:pt x="1759" y="781"/>
                  <a:pt x="1767" y="784"/>
                  <a:pt x="1783" y="791"/>
                </a:cubicBezTo>
                <a:cubicBezTo>
                  <a:pt x="1787" y="793"/>
                  <a:pt x="1797" y="795"/>
                  <a:pt x="1806" y="795"/>
                </a:cubicBezTo>
                <a:cubicBezTo>
                  <a:pt x="1820" y="797"/>
                  <a:pt x="1828" y="798"/>
                  <a:pt x="1834" y="802"/>
                </a:cubicBezTo>
                <a:cubicBezTo>
                  <a:pt x="1847" y="813"/>
                  <a:pt x="1855" y="815"/>
                  <a:pt x="1860" y="815"/>
                </a:cubicBezTo>
                <a:cubicBezTo>
                  <a:pt x="1863" y="815"/>
                  <a:pt x="1872" y="815"/>
                  <a:pt x="1876" y="779"/>
                </a:cubicBezTo>
                <a:cubicBezTo>
                  <a:pt x="1878" y="764"/>
                  <a:pt x="1878" y="764"/>
                  <a:pt x="1878" y="764"/>
                </a:cubicBezTo>
                <a:cubicBezTo>
                  <a:pt x="1891" y="773"/>
                  <a:pt x="1891" y="773"/>
                  <a:pt x="1891" y="773"/>
                </a:cubicBezTo>
                <a:cubicBezTo>
                  <a:pt x="1899" y="779"/>
                  <a:pt x="1907" y="783"/>
                  <a:pt x="1915" y="783"/>
                </a:cubicBezTo>
                <a:cubicBezTo>
                  <a:pt x="1943" y="783"/>
                  <a:pt x="1964" y="735"/>
                  <a:pt x="1978" y="703"/>
                </a:cubicBezTo>
                <a:cubicBezTo>
                  <a:pt x="1979" y="701"/>
                  <a:pt x="1980" y="698"/>
                  <a:pt x="1981" y="696"/>
                </a:cubicBezTo>
                <a:cubicBezTo>
                  <a:pt x="1978" y="696"/>
                  <a:pt x="1975" y="695"/>
                  <a:pt x="1972" y="695"/>
                </a:cubicBezTo>
                <a:cubicBezTo>
                  <a:pt x="1946" y="694"/>
                  <a:pt x="1917" y="692"/>
                  <a:pt x="1900" y="675"/>
                </a:cubicBezTo>
                <a:cubicBezTo>
                  <a:pt x="1873" y="647"/>
                  <a:pt x="1867" y="638"/>
                  <a:pt x="1871" y="630"/>
                </a:cubicBezTo>
                <a:cubicBezTo>
                  <a:pt x="1871" y="627"/>
                  <a:pt x="1875" y="622"/>
                  <a:pt x="1883" y="622"/>
                </a:cubicBezTo>
                <a:cubicBezTo>
                  <a:pt x="1890" y="622"/>
                  <a:pt x="1903" y="626"/>
                  <a:pt x="1928" y="635"/>
                </a:cubicBezTo>
                <a:cubicBezTo>
                  <a:pt x="1937" y="639"/>
                  <a:pt x="1944" y="647"/>
                  <a:pt x="1951" y="654"/>
                </a:cubicBezTo>
                <a:cubicBezTo>
                  <a:pt x="1956" y="661"/>
                  <a:pt x="1963" y="669"/>
                  <a:pt x="1967" y="669"/>
                </a:cubicBezTo>
                <a:cubicBezTo>
                  <a:pt x="1970" y="669"/>
                  <a:pt x="1975" y="665"/>
                  <a:pt x="1979" y="660"/>
                </a:cubicBezTo>
                <a:cubicBezTo>
                  <a:pt x="1980" y="657"/>
                  <a:pt x="1983" y="654"/>
                  <a:pt x="1986" y="650"/>
                </a:cubicBezTo>
                <a:cubicBezTo>
                  <a:pt x="2009" y="622"/>
                  <a:pt x="2019" y="604"/>
                  <a:pt x="2017" y="598"/>
                </a:cubicBezTo>
                <a:cubicBezTo>
                  <a:pt x="2016" y="597"/>
                  <a:pt x="2013" y="595"/>
                  <a:pt x="2005" y="595"/>
                </a:cubicBezTo>
                <a:cubicBezTo>
                  <a:pt x="1995" y="595"/>
                  <a:pt x="1995" y="595"/>
                  <a:pt x="1995" y="595"/>
                </a:cubicBezTo>
                <a:cubicBezTo>
                  <a:pt x="1993" y="585"/>
                  <a:pt x="1993" y="585"/>
                  <a:pt x="1993" y="585"/>
                </a:cubicBezTo>
                <a:cubicBezTo>
                  <a:pt x="1995" y="566"/>
                  <a:pt x="2006" y="557"/>
                  <a:pt x="2026" y="557"/>
                </a:cubicBezTo>
                <a:cubicBezTo>
                  <a:pt x="2030" y="557"/>
                  <a:pt x="2034" y="557"/>
                  <a:pt x="2038" y="557"/>
                </a:cubicBezTo>
                <a:cubicBezTo>
                  <a:pt x="2041" y="557"/>
                  <a:pt x="2045" y="558"/>
                  <a:pt x="2048" y="558"/>
                </a:cubicBezTo>
                <a:cubicBezTo>
                  <a:pt x="2061" y="558"/>
                  <a:pt x="2064" y="570"/>
                  <a:pt x="2066" y="577"/>
                </a:cubicBezTo>
                <a:cubicBezTo>
                  <a:pt x="2068" y="585"/>
                  <a:pt x="2069" y="589"/>
                  <a:pt x="2074" y="589"/>
                </a:cubicBezTo>
                <a:cubicBezTo>
                  <a:pt x="2075" y="587"/>
                  <a:pt x="2075" y="585"/>
                  <a:pt x="2075" y="582"/>
                </a:cubicBezTo>
                <a:cubicBezTo>
                  <a:pt x="2078" y="566"/>
                  <a:pt x="2078" y="566"/>
                  <a:pt x="2078" y="566"/>
                </a:cubicBezTo>
                <a:cubicBezTo>
                  <a:pt x="2090" y="576"/>
                  <a:pt x="2090" y="576"/>
                  <a:pt x="2090" y="576"/>
                </a:cubicBezTo>
                <a:cubicBezTo>
                  <a:pt x="2088" y="568"/>
                  <a:pt x="2088" y="560"/>
                  <a:pt x="2093" y="550"/>
                </a:cubicBezTo>
                <a:cubicBezTo>
                  <a:pt x="2099" y="537"/>
                  <a:pt x="2099" y="537"/>
                  <a:pt x="2099" y="537"/>
                </a:cubicBezTo>
                <a:cubicBezTo>
                  <a:pt x="2108" y="548"/>
                  <a:pt x="2108" y="548"/>
                  <a:pt x="2108" y="548"/>
                </a:cubicBezTo>
                <a:cubicBezTo>
                  <a:pt x="2112" y="553"/>
                  <a:pt x="2115" y="557"/>
                  <a:pt x="2117" y="560"/>
                </a:cubicBezTo>
                <a:cubicBezTo>
                  <a:pt x="2121" y="564"/>
                  <a:pt x="2124" y="569"/>
                  <a:pt x="2126" y="570"/>
                </a:cubicBezTo>
                <a:cubicBezTo>
                  <a:pt x="2127" y="570"/>
                  <a:pt x="2131" y="568"/>
                  <a:pt x="2142" y="561"/>
                </a:cubicBezTo>
                <a:cubicBezTo>
                  <a:pt x="2153" y="553"/>
                  <a:pt x="2163" y="539"/>
                  <a:pt x="2172" y="526"/>
                </a:cubicBezTo>
                <a:cubicBezTo>
                  <a:pt x="2177" y="520"/>
                  <a:pt x="2181" y="514"/>
                  <a:pt x="2185" y="509"/>
                </a:cubicBezTo>
                <a:cubicBezTo>
                  <a:pt x="2198" y="494"/>
                  <a:pt x="2192" y="485"/>
                  <a:pt x="2179" y="467"/>
                </a:cubicBezTo>
                <a:cubicBezTo>
                  <a:pt x="2172" y="456"/>
                  <a:pt x="2162" y="444"/>
                  <a:pt x="2162" y="428"/>
                </a:cubicBezTo>
                <a:cubicBezTo>
                  <a:pt x="2152" y="433"/>
                  <a:pt x="2152" y="433"/>
                  <a:pt x="2152" y="433"/>
                </a:cubicBezTo>
                <a:cubicBezTo>
                  <a:pt x="2155" y="415"/>
                  <a:pt x="2155" y="415"/>
                  <a:pt x="2155" y="415"/>
                </a:cubicBezTo>
                <a:cubicBezTo>
                  <a:pt x="2157" y="406"/>
                  <a:pt x="2154" y="398"/>
                  <a:pt x="2146" y="392"/>
                </a:cubicBezTo>
                <a:cubicBezTo>
                  <a:pt x="2129" y="380"/>
                  <a:pt x="2129" y="380"/>
                  <a:pt x="2129" y="380"/>
                </a:cubicBezTo>
                <a:cubicBezTo>
                  <a:pt x="2149" y="376"/>
                  <a:pt x="2149" y="376"/>
                  <a:pt x="2149" y="376"/>
                </a:cubicBezTo>
                <a:cubicBezTo>
                  <a:pt x="2153" y="375"/>
                  <a:pt x="2156" y="374"/>
                  <a:pt x="2158" y="374"/>
                </a:cubicBezTo>
                <a:cubicBezTo>
                  <a:pt x="2167" y="371"/>
                  <a:pt x="2174" y="373"/>
                  <a:pt x="2179" y="379"/>
                </a:cubicBezTo>
                <a:cubicBezTo>
                  <a:pt x="2186" y="372"/>
                  <a:pt x="2191" y="362"/>
                  <a:pt x="2189" y="357"/>
                </a:cubicBezTo>
                <a:cubicBezTo>
                  <a:pt x="2189" y="355"/>
                  <a:pt x="2184" y="355"/>
                  <a:pt x="2181" y="355"/>
                </a:cubicBezTo>
                <a:cubicBezTo>
                  <a:pt x="2180" y="355"/>
                  <a:pt x="2178" y="355"/>
                  <a:pt x="2177" y="355"/>
                </a:cubicBezTo>
                <a:cubicBezTo>
                  <a:pt x="2152" y="358"/>
                  <a:pt x="2152" y="358"/>
                  <a:pt x="2152" y="358"/>
                </a:cubicBezTo>
                <a:cubicBezTo>
                  <a:pt x="2183" y="324"/>
                  <a:pt x="2183" y="324"/>
                  <a:pt x="2183" y="324"/>
                </a:cubicBezTo>
                <a:cubicBezTo>
                  <a:pt x="2154" y="313"/>
                  <a:pt x="2151" y="303"/>
                  <a:pt x="2145" y="280"/>
                </a:cubicBezTo>
                <a:cubicBezTo>
                  <a:pt x="2144" y="277"/>
                  <a:pt x="2143" y="273"/>
                  <a:pt x="2142" y="268"/>
                </a:cubicBezTo>
                <a:cubicBezTo>
                  <a:pt x="2136" y="262"/>
                  <a:pt x="2083" y="260"/>
                  <a:pt x="2066" y="259"/>
                </a:cubicBezTo>
                <a:cubicBezTo>
                  <a:pt x="2062" y="259"/>
                  <a:pt x="2059" y="259"/>
                  <a:pt x="2056" y="259"/>
                </a:cubicBezTo>
                <a:cubicBezTo>
                  <a:pt x="2056" y="261"/>
                  <a:pt x="2056" y="263"/>
                  <a:pt x="2055" y="266"/>
                </a:cubicBezTo>
                <a:cubicBezTo>
                  <a:pt x="2054" y="276"/>
                  <a:pt x="2053" y="291"/>
                  <a:pt x="2056" y="298"/>
                </a:cubicBezTo>
                <a:cubicBezTo>
                  <a:pt x="2058" y="302"/>
                  <a:pt x="2063" y="306"/>
                  <a:pt x="2068" y="310"/>
                </a:cubicBezTo>
                <a:cubicBezTo>
                  <a:pt x="2075" y="316"/>
                  <a:pt x="2082" y="322"/>
                  <a:pt x="2082" y="331"/>
                </a:cubicBezTo>
                <a:cubicBezTo>
                  <a:pt x="2082" y="336"/>
                  <a:pt x="2079" y="341"/>
                  <a:pt x="2075" y="345"/>
                </a:cubicBezTo>
                <a:cubicBezTo>
                  <a:pt x="2099" y="358"/>
                  <a:pt x="2099" y="358"/>
                  <a:pt x="2099" y="358"/>
                </a:cubicBezTo>
                <a:cubicBezTo>
                  <a:pt x="2078" y="364"/>
                  <a:pt x="2078" y="364"/>
                  <a:pt x="2078" y="364"/>
                </a:cubicBezTo>
                <a:cubicBezTo>
                  <a:pt x="2048" y="372"/>
                  <a:pt x="2047" y="377"/>
                  <a:pt x="2043" y="394"/>
                </a:cubicBezTo>
                <a:cubicBezTo>
                  <a:pt x="2041" y="402"/>
                  <a:pt x="2038" y="412"/>
                  <a:pt x="2032" y="425"/>
                </a:cubicBezTo>
                <a:cubicBezTo>
                  <a:pt x="2029" y="434"/>
                  <a:pt x="2026" y="443"/>
                  <a:pt x="2024" y="453"/>
                </a:cubicBezTo>
                <a:cubicBezTo>
                  <a:pt x="2017" y="477"/>
                  <a:pt x="2011" y="501"/>
                  <a:pt x="1982" y="512"/>
                </a:cubicBezTo>
                <a:cubicBezTo>
                  <a:pt x="1974" y="515"/>
                  <a:pt x="1974" y="515"/>
                  <a:pt x="1974" y="515"/>
                </a:cubicBezTo>
                <a:cubicBezTo>
                  <a:pt x="1964" y="497"/>
                  <a:pt x="1964" y="497"/>
                  <a:pt x="1964" y="497"/>
                </a:cubicBezTo>
                <a:cubicBezTo>
                  <a:pt x="1941" y="459"/>
                  <a:pt x="1930" y="440"/>
                  <a:pt x="1936" y="389"/>
                </a:cubicBezTo>
                <a:cubicBezTo>
                  <a:pt x="1940" y="358"/>
                  <a:pt x="1940" y="358"/>
                  <a:pt x="1940" y="358"/>
                </a:cubicBezTo>
                <a:cubicBezTo>
                  <a:pt x="1933" y="338"/>
                  <a:pt x="1925" y="317"/>
                  <a:pt x="1913" y="314"/>
                </a:cubicBezTo>
                <a:cubicBezTo>
                  <a:pt x="1913" y="314"/>
                  <a:pt x="1913" y="314"/>
                  <a:pt x="1913" y="314"/>
                </a:cubicBezTo>
                <a:cubicBezTo>
                  <a:pt x="1900" y="314"/>
                  <a:pt x="1891" y="354"/>
                  <a:pt x="1886" y="373"/>
                </a:cubicBezTo>
                <a:cubicBezTo>
                  <a:pt x="1883" y="387"/>
                  <a:pt x="1881" y="399"/>
                  <a:pt x="1877" y="406"/>
                </a:cubicBezTo>
                <a:cubicBezTo>
                  <a:pt x="1870" y="420"/>
                  <a:pt x="1870" y="420"/>
                  <a:pt x="1870" y="420"/>
                </a:cubicBezTo>
                <a:cubicBezTo>
                  <a:pt x="1861" y="407"/>
                  <a:pt x="1861" y="407"/>
                  <a:pt x="1861" y="407"/>
                </a:cubicBezTo>
                <a:cubicBezTo>
                  <a:pt x="1850" y="391"/>
                  <a:pt x="1853" y="379"/>
                  <a:pt x="1855" y="369"/>
                </a:cubicBezTo>
                <a:cubicBezTo>
                  <a:pt x="1856" y="363"/>
                  <a:pt x="1858" y="358"/>
                  <a:pt x="1856" y="352"/>
                </a:cubicBezTo>
                <a:cubicBezTo>
                  <a:pt x="1854" y="341"/>
                  <a:pt x="1844" y="328"/>
                  <a:pt x="1835" y="316"/>
                </a:cubicBezTo>
                <a:cubicBezTo>
                  <a:pt x="1830" y="310"/>
                  <a:pt x="1825" y="304"/>
                  <a:pt x="1822" y="299"/>
                </a:cubicBezTo>
                <a:cubicBezTo>
                  <a:pt x="1808" y="277"/>
                  <a:pt x="1808" y="277"/>
                  <a:pt x="1808" y="277"/>
                </a:cubicBezTo>
                <a:cubicBezTo>
                  <a:pt x="1833" y="285"/>
                  <a:pt x="1833" y="285"/>
                  <a:pt x="1833" y="285"/>
                </a:cubicBezTo>
                <a:cubicBezTo>
                  <a:pt x="1835" y="286"/>
                  <a:pt x="1836" y="286"/>
                  <a:pt x="1838" y="287"/>
                </a:cubicBezTo>
                <a:cubicBezTo>
                  <a:pt x="1832" y="279"/>
                  <a:pt x="1811" y="276"/>
                  <a:pt x="1797" y="274"/>
                </a:cubicBezTo>
                <a:cubicBezTo>
                  <a:pt x="1789" y="273"/>
                  <a:pt x="1783" y="272"/>
                  <a:pt x="1777" y="271"/>
                </a:cubicBezTo>
                <a:cubicBezTo>
                  <a:pt x="1762" y="267"/>
                  <a:pt x="1762" y="267"/>
                  <a:pt x="1762" y="267"/>
                </a:cubicBezTo>
                <a:cubicBezTo>
                  <a:pt x="1773" y="256"/>
                  <a:pt x="1773" y="256"/>
                  <a:pt x="1773" y="256"/>
                </a:cubicBezTo>
                <a:cubicBezTo>
                  <a:pt x="1776" y="253"/>
                  <a:pt x="1779" y="250"/>
                  <a:pt x="1782" y="247"/>
                </a:cubicBezTo>
                <a:cubicBezTo>
                  <a:pt x="1789" y="240"/>
                  <a:pt x="1797" y="232"/>
                  <a:pt x="1797" y="227"/>
                </a:cubicBezTo>
                <a:cubicBezTo>
                  <a:pt x="1797" y="224"/>
                  <a:pt x="1793" y="220"/>
                  <a:pt x="1787" y="216"/>
                </a:cubicBezTo>
                <a:cubicBezTo>
                  <a:pt x="1733" y="177"/>
                  <a:pt x="1733" y="177"/>
                  <a:pt x="1733" y="177"/>
                </a:cubicBezTo>
                <a:cubicBezTo>
                  <a:pt x="1796" y="200"/>
                  <a:pt x="1796" y="200"/>
                  <a:pt x="1796" y="200"/>
                </a:cubicBezTo>
                <a:cubicBezTo>
                  <a:pt x="1798" y="200"/>
                  <a:pt x="1800" y="201"/>
                  <a:pt x="1802" y="201"/>
                </a:cubicBezTo>
                <a:cubicBezTo>
                  <a:pt x="1802" y="201"/>
                  <a:pt x="1801" y="200"/>
                  <a:pt x="1801" y="200"/>
                </a:cubicBezTo>
                <a:cubicBezTo>
                  <a:pt x="1784" y="179"/>
                  <a:pt x="1764" y="156"/>
                  <a:pt x="1763" y="136"/>
                </a:cubicBezTo>
                <a:cubicBezTo>
                  <a:pt x="1762" y="132"/>
                  <a:pt x="1762" y="126"/>
                  <a:pt x="1763" y="120"/>
                </a:cubicBezTo>
                <a:cubicBezTo>
                  <a:pt x="1763" y="108"/>
                  <a:pt x="1763" y="92"/>
                  <a:pt x="1758" y="85"/>
                </a:cubicBezTo>
                <a:cubicBezTo>
                  <a:pt x="1755" y="81"/>
                  <a:pt x="1755" y="81"/>
                  <a:pt x="1755" y="81"/>
                </a:cubicBezTo>
                <a:cubicBezTo>
                  <a:pt x="1746" y="70"/>
                  <a:pt x="1737" y="60"/>
                  <a:pt x="1734" y="45"/>
                </a:cubicBezTo>
                <a:cubicBezTo>
                  <a:pt x="1723" y="49"/>
                  <a:pt x="1712" y="46"/>
                  <a:pt x="1706" y="37"/>
                </a:cubicBezTo>
                <a:cubicBezTo>
                  <a:pt x="1704" y="34"/>
                  <a:pt x="1702" y="28"/>
                  <a:pt x="1704" y="19"/>
                </a:cubicBezTo>
                <a:cubicBezTo>
                  <a:pt x="1699" y="19"/>
                  <a:pt x="1697" y="23"/>
                  <a:pt x="1690" y="33"/>
                </a:cubicBezTo>
                <a:cubicBezTo>
                  <a:pt x="1688" y="37"/>
                  <a:pt x="1686" y="41"/>
                  <a:pt x="1683" y="45"/>
                </a:cubicBezTo>
                <a:cubicBezTo>
                  <a:pt x="1680" y="50"/>
                  <a:pt x="1681" y="52"/>
                  <a:pt x="1683" y="58"/>
                </a:cubicBezTo>
                <a:cubicBezTo>
                  <a:pt x="1686" y="66"/>
                  <a:pt x="1690" y="76"/>
                  <a:pt x="1684" y="91"/>
                </a:cubicBezTo>
                <a:cubicBezTo>
                  <a:pt x="1677" y="108"/>
                  <a:pt x="1677" y="108"/>
                  <a:pt x="1677" y="108"/>
                </a:cubicBezTo>
                <a:cubicBezTo>
                  <a:pt x="1668" y="92"/>
                  <a:pt x="1668" y="92"/>
                  <a:pt x="1668" y="92"/>
                </a:cubicBezTo>
                <a:cubicBezTo>
                  <a:pt x="1665" y="89"/>
                  <a:pt x="1664" y="86"/>
                  <a:pt x="1662" y="86"/>
                </a:cubicBezTo>
                <a:cubicBezTo>
                  <a:pt x="1659" y="91"/>
                  <a:pt x="1656" y="106"/>
                  <a:pt x="1654" y="125"/>
                </a:cubicBezTo>
                <a:cubicBezTo>
                  <a:pt x="1653" y="135"/>
                  <a:pt x="1653" y="135"/>
                  <a:pt x="1660" y="141"/>
                </a:cubicBezTo>
                <a:cubicBezTo>
                  <a:pt x="1663" y="145"/>
                  <a:pt x="1663" y="145"/>
                  <a:pt x="1663" y="145"/>
                </a:cubicBezTo>
                <a:cubicBezTo>
                  <a:pt x="1675" y="159"/>
                  <a:pt x="1662" y="172"/>
                  <a:pt x="1655" y="179"/>
                </a:cubicBezTo>
                <a:cubicBezTo>
                  <a:pt x="1652" y="182"/>
                  <a:pt x="1648" y="186"/>
                  <a:pt x="1647" y="188"/>
                </a:cubicBezTo>
                <a:cubicBezTo>
                  <a:pt x="1645" y="199"/>
                  <a:pt x="1650" y="215"/>
                  <a:pt x="1663" y="232"/>
                </a:cubicBezTo>
                <a:cubicBezTo>
                  <a:pt x="1686" y="261"/>
                  <a:pt x="1722" y="281"/>
                  <a:pt x="1737" y="271"/>
                </a:cubicBezTo>
                <a:cubicBezTo>
                  <a:pt x="1746" y="265"/>
                  <a:pt x="1746" y="265"/>
                  <a:pt x="1746" y="265"/>
                </a:cubicBezTo>
                <a:cubicBezTo>
                  <a:pt x="1751" y="275"/>
                  <a:pt x="1751" y="275"/>
                  <a:pt x="1751" y="275"/>
                </a:cubicBezTo>
                <a:cubicBezTo>
                  <a:pt x="1751" y="275"/>
                  <a:pt x="1751" y="275"/>
                  <a:pt x="1751" y="275"/>
                </a:cubicBezTo>
                <a:cubicBezTo>
                  <a:pt x="1752" y="275"/>
                  <a:pt x="1752" y="275"/>
                  <a:pt x="1752" y="275"/>
                </a:cubicBezTo>
                <a:cubicBezTo>
                  <a:pt x="1752" y="277"/>
                  <a:pt x="1752" y="277"/>
                  <a:pt x="1752" y="277"/>
                </a:cubicBezTo>
                <a:cubicBezTo>
                  <a:pt x="1756" y="287"/>
                  <a:pt x="1757" y="296"/>
                  <a:pt x="1754" y="303"/>
                </a:cubicBezTo>
                <a:cubicBezTo>
                  <a:pt x="1752" y="310"/>
                  <a:pt x="1747" y="314"/>
                  <a:pt x="1741" y="317"/>
                </a:cubicBezTo>
                <a:cubicBezTo>
                  <a:pt x="1744" y="326"/>
                  <a:pt x="1744" y="326"/>
                  <a:pt x="1744" y="326"/>
                </a:cubicBezTo>
                <a:cubicBezTo>
                  <a:pt x="1744" y="328"/>
                  <a:pt x="1745" y="331"/>
                  <a:pt x="1746" y="333"/>
                </a:cubicBezTo>
                <a:cubicBezTo>
                  <a:pt x="1757" y="330"/>
                  <a:pt x="1757" y="330"/>
                  <a:pt x="1757" y="330"/>
                </a:cubicBezTo>
                <a:cubicBezTo>
                  <a:pt x="1748" y="343"/>
                  <a:pt x="1748" y="343"/>
                  <a:pt x="1748" y="343"/>
                </a:cubicBezTo>
                <a:cubicBezTo>
                  <a:pt x="1753" y="368"/>
                  <a:pt x="1750" y="390"/>
                  <a:pt x="1739" y="405"/>
                </a:cubicBezTo>
                <a:cubicBezTo>
                  <a:pt x="1731" y="417"/>
                  <a:pt x="1715" y="430"/>
                  <a:pt x="1686" y="430"/>
                </a:cubicBezTo>
                <a:cubicBezTo>
                  <a:pt x="1686" y="435"/>
                  <a:pt x="1685" y="439"/>
                  <a:pt x="1684" y="443"/>
                </a:cubicBezTo>
                <a:cubicBezTo>
                  <a:pt x="1683" y="450"/>
                  <a:pt x="1683" y="452"/>
                  <a:pt x="1684" y="455"/>
                </a:cubicBezTo>
                <a:cubicBezTo>
                  <a:pt x="1694" y="470"/>
                  <a:pt x="1697" y="484"/>
                  <a:pt x="1694" y="505"/>
                </a:cubicBezTo>
                <a:cubicBezTo>
                  <a:pt x="1689" y="542"/>
                  <a:pt x="1689" y="542"/>
                  <a:pt x="1689" y="542"/>
                </a:cubicBezTo>
                <a:cubicBezTo>
                  <a:pt x="1676" y="507"/>
                  <a:pt x="1676" y="507"/>
                  <a:pt x="1676" y="507"/>
                </a:cubicBezTo>
                <a:cubicBezTo>
                  <a:pt x="1675" y="504"/>
                  <a:pt x="1675" y="503"/>
                  <a:pt x="1675" y="503"/>
                </a:cubicBezTo>
                <a:cubicBezTo>
                  <a:pt x="1673" y="503"/>
                  <a:pt x="1672" y="502"/>
                  <a:pt x="1672" y="501"/>
                </a:cubicBezTo>
                <a:cubicBezTo>
                  <a:pt x="1670" y="502"/>
                  <a:pt x="1668" y="503"/>
                  <a:pt x="1666" y="504"/>
                </a:cubicBezTo>
                <a:cubicBezTo>
                  <a:pt x="1656" y="512"/>
                  <a:pt x="1656" y="512"/>
                  <a:pt x="1656" y="512"/>
                </a:cubicBezTo>
                <a:cubicBezTo>
                  <a:pt x="1652" y="499"/>
                  <a:pt x="1652" y="499"/>
                  <a:pt x="1652" y="499"/>
                </a:cubicBezTo>
                <a:cubicBezTo>
                  <a:pt x="1650" y="493"/>
                  <a:pt x="1649" y="489"/>
                  <a:pt x="1649" y="487"/>
                </a:cubicBezTo>
                <a:cubicBezTo>
                  <a:pt x="1648" y="485"/>
                  <a:pt x="1643" y="482"/>
                  <a:pt x="1641" y="480"/>
                </a:cubicBezTo>
                <a:cubicBezTo>
                  <a:pt x="1629" y="472"/>
                  <a:pt x="1629" y="472"/>
                  <a:pt x="1629" y="472"/>
                </a:cubicBezTo>
                <a:cubicBezTo>
                  <a:pt x="1641" y="464"/>
                  <a:pt x="1641" y="464"/>
                  <a:pt x="1641" y="464"/>
                </a:cubicBezTo>
                <a:cubicBezTo>
                  <a:pt x="1650" y="459"/>
                  <a:pt x="1650" y="443"/>
                  <a:pt x="1650" y="427"/>
                </a:cubicBezTo>
                <a:cubicBezTo>
                  <a:pt x="1648" y="429"/>
                  <a:pt x="1646" y="431"/>
                  <a:pt x="1644" y="434"/>
                </a:cubicBezTo>
                <a:cubicBezTo>
                  <a:pt x="1629" y="451"/>
                  <a:pt x="1629" y="451"/>
                  <a:pt x="1629" y="451"/>
                </a:cubicBezTo>
                <a:cubicBezTo>
                  <a:pt x="1629" y="457"/>
                  <a:pt x="1627" y="462"/>
                  <a:pt x="1624" y="466"/>
                </a:cubicBezTo>
                <a:cubicBezTo>
                  <a:pt x="1621" y="470"/>
                  <a:pt x="1616" y="473"/>
                  <a:pt x="1610" y="473"/>
                </a:cubicBezTo>
                <a:cubicBezTo>
                  <a:pt x="1610" y="473"/>
                  <a:pt x="1610" y="473"/>
                  <a:pt x="1610" y="473"/>
                </a:cubicBezTo>
                <a:cubicBezTo>
                  <a:pt x="1600" y="484"/>
                  <a:pt x="1600" y="484"/>
                  <a:pt x="1600" y="484"/>
                </a:cubicBezTo>
                <a:cubicBezTo>
                  <a:pt x="1606" y="472"/>
                  <a:pt x="1606" y="472"/>
                  <a:pt x="1606" y="472"/>
                </a:cubicBezTo>
                <a:cubicBezTo>
                  <a:pt x="1601" y="471"/>
                  <a:pt x="1595" y="469"/>
                  <a:pt x="1590" y="466"/>
                </a:cubicBezTo>
                <a:cubicBezTo>
                  <a:pt x="1572" y="463"/>
                  <a:pt x="1572" y="463"/>
                  <a:pt x="1572" y="463"/>
                </a:cubicBezTo>
                <a:cubicBezTo>
                  <a:pt x="1524" y="455"/>
                  <a:pt x="1494" y="454"/>
                  <a:pt x="1443" y="466"/>
                </a:cubicBezTo>
                <a:cubicBezTo>
                  <a:pt x="1423" y="470"/>
                  <a:pt x="1409" y="453"/>
                  <a:pt x="1397" y="437"/>
                </a:cubicBezTo>
                <a:cubicBezTo>
                  <a:pt x="1395" y="433"/>
                  <a:pt x="1392" y="429"/>
                  <a:pt x="1389" y="426"/>
                </a:cubicBezTo>
                <a:cubicBezTo>
                  <a:pt x="1389" y="426"/>
                  <a:pt x="1389" y="426"/>
                  <a:pt x="1389" y="426"/>
                </a:cubicBezTo>
                <a:cubicBezTo>
                  <a:pt x="1389" y="426"/>
                  <a:pt x="1387" y="424"/>
                  <a:pt x="1378" y="424"/>
                </a:cubicBezTo>
                <a:cubicBezTo>
                  <a:pt x="1370" y="424"/>
                  <a:pt x="1361" y="425"/>
                  <a:pt x="1354" y="426"/>
                </a:cubicBezTo>
                <a:cubicBezTo>
                  <a:pt x="1349" y="427"/>
                  <a:pt x="1345" y="427"/>
                  <a:pt x="1341" y="428"/>
                </a:cubicBezTo>
                <a:cubicBezTo>
                  <a:pt x="1331" y="428"/>
                  <a:pt x="1331" y="428"/>
                  <a:pt x="1331" y="428"/>
                </a:cubicBezTo>
                <a:cubicBezTo>
                  <a:pt x="1332" y="418"/>
                  <a:pt x="1332" y="418"/>
                  <a:pt x="1332" y="418"/>
                </a:cubicBezTo>
                <a:cubicBezTo>
                  <a:pt x="1332" y="409"/>
                  <a:pt x="1327" y="405"/>
                  <a:pt x="1313" y="397"/>
                </a:cubicBezTo>
                <a:cubicBezTo>
                  <a:pt x="1310" y="395"/>
                  <a:pt x="1306" y="393"/>
                  <a:pt x="1303" y="391"/>
                </a:cubicBezTo>
                <a:cubicBezTo>
                  <a:pt x="1297" y="387"/>
                  <a:pt x="1297" y="387"/>
                  <a:pt x="1297" y="387"/>
                </a:cubicBezTo>
                <a:cubicBezTo>
                  <a:pt x="1299" y="381"/>
                  <a:pt x="1299" y="381"/>
                  <a:pt x="1299" y="381"/>
                </a:cubicBezTo>
                <a:cubicBezTo>
                  <a:pt x="1299" y="381"/>
                  <a:pt x="1299" y="380"/>
                  <a:pt x="1299" y="380"/>
                </a:cubicBezTo>
                <a:cubicBezTo>
                  <a:pt x="1293" y="393"/>
                  <a:pt x="1288" y="405"/>
                  <a:pt x="1276" y="414"/>
                </a:cubicBezTo>
                <a:cubicBezTo>
                  <a:pt x="1276" y="417"/>
                  <a:pt x="1276" y="417"/>
                  <a:pt x="1276" y="417"/>
                </a:cubicBezTo>
                <a:cubicBezTo>
                  <a:pt x="1273" y="416"/>
                  <a:pt x="1273" y="416"/>
                  <a:pt x="1273" y="416"/>
                </a:cubicBezTo>
                <a:cubicBezTo>
                  <a:pt x="1270" y="417"/>
                  <a:pt x="1267" y="419"/>
                  <a:pt x="1264" y="420"/>
                </a:cubicBezTo>
                <a:cubicBezTo>
                  <a:pt x="1247" y="426"/>
                  <a:pt x="1246" y="429"/>
                  <a:pt x="1244" y="433"/>
                </a:cubicBezTo>
                <a:cubicBezTo>
                  <a:pt x="1243" y="435"/>
                  <a:pt x="1243" y="437"/>
                  <a:pt x="1241" y="440"/>
                </a:cubicBezTo>
                <a:cubicBezTo>
                  <a:pt x="1237" y="447"/>
                  <a:pt x="1237" y="447"/>
                  <a:pt x="1237" y="447"/>
                </a:cubicBezTo>
                <a:cubicBezTo>
                  <a:pt x="1229" y="460"/>
                  <a:pt x="1229" y="460"/>
                  <a:pt x="1237" y="474"/>
                </a:cubicBezTo>
                <a:cubicBezTo>
                  <a:pt x="1243" y="486"/>
                  <a:pt x="1243" y="486"/>
                  <a:pt x="1243" y="486"/>
                </a:cubicBezTo>
                <a:cubicBezTo>
                  <a:pt x="1250" y="500"/>
                  <a:pt x="1252" y="507"/>
                  <a:pt x="1254" y="516"/>
                </a:cubicBezTo>
                <a:cubicBezTo>
                  <a:pt x="1254" y="520"/>
                  <a:pt x="1255" y="524"/>
                  <a:pt x="1257" y="529"/>
                </a:cubicBezTo>
                <a:cubicBezTo>
                  <a:pt x="1261" y="544"/>
                  <a:pt x="1261" y="544"/>
                  <a:pt x="1261" y="544"/>
                </a:cubicBezTo>
                <a:cubicBezTo>
                  <a:pt x="1246" y="541"/>
                  <a:pt x="1246" y="541"/>
                  <a:pt x="1246" y="541"/>
                </a:cubicBezTo>
                <a:cubicBezTo>
                  <a:pt x="1241" y="540"/>
                  <a:pt x="1237" y="541"/>
                  <a:pt x="1237" y="541"/>
                </a:cubicBezTo>
                <a:cubicBezTo>
                  <a:pt x="1237" y="541"/>
                  <a:pt x="1236" y="542"/>
                  <a:pt x="1237" y="547"/>
                </a:cubicBezTo>
                <a:cubicBezTo>
                  <a:pt x="1244" y="584"/>
                  <a:pt x="1244" y="584"/>
                  <a:pt x="1244" y="584"/>
                </a:cubicBezTo>
                <a:cubicBezTo>
                  <a:pt x="1184" y="507"/>
                  <a:pt x="1184" y="507"/>
                  <a:pt x="1184" y="507"/>
                </a:cubicBezTo>
                <a:cubicBezTo>
                  <a:pt x="1204" y="508"/>
                  <a:pt x="1204" y="508"/>
                  <a:pt x="1204" y="508"/>
                </a:cubicBezTo>
                <a:cubicBezTo>
                  <a:pt x="1204" y="508"/>
                  <a:pt x="1204" y="508"/>
                  <a:pt x="1204" y="508"/>
                </a:cubicBezTo>
                <a:cubicBezTo>
                  <a:pt x="1206" y="508"/>
                  <a:pt x="1209" y="507"/>
                  <a:pt x="1212" y="505"/>
                </a:cubicBezTo>
                <a:cubicBezTo>
                  <a:pt x="1212" y="505"/>
                  <a:pt x="1213" y="505"/>
                  <a:pt x="1214" y="505"/>
                </a:cubicBezTo>
                <a:cubicBezTo>
                  <a:pt x="1212" y="502"/>
                  <a:pt x="1209" y="500"/>
                  <a:pt x="1204" y="497"/>
                </a:cubicBezTo>
                <a:cubicBezTo>
                  <a:pt x="1200" y="495"/>
                  <a:pt x="1195" y="491"/>
                  <a:pt x="1191" y="486"/>
                </a:cubicBezTo>
                <a:cubicBezTo>
                  <a:pt x="1179" y="485"/>
                  <a:pt x="1179" y="485"/>
                  <a:pt x="1179" y="485"/>
                </a:cubicBezTo>
                <a:cubicBezTo>
                  <a:pt x="1181" y="466"/>
                  <a:pt x="1177" y="465"/>
                  <a:pt x="1167" y="462"/>
                </a:cubicBezTo>
                <a:cubicBezTo>
                  <a:pt x="1158" y="459"/>
                  <a:pt x="1145" y="455"/>
                  <a:pt x="1138" y="437"/>
                </a:cubicBezTo>
                <a:cubicBezTo>
                  <a:pt x="1058" y="476"/>
                  <a:pt x="998" y="477"/>
                  <a:pt x="937" y="443"/>
                </a:cubicBezTo>
                <a:cubicBezTo>
                  <a:pt x="926" y="437"/>
                  <a:pt x="926" y="437"/>
                  <a:pt x="926" y="437"/>
                </a:cubicBezTo>
                <a:cubicBezTo>
                  <a:pt x="935" y="428"/>
                  <a:pt x="935" y="428"/>
                  <a:pt x="935" y="428"/>
                </a:cubicBezTo>
                <a:cubicBezTo>
                  <a:pt x="939" y="425"/>
                  <a:pt x="941" y="421"/>
                  <a:pt x="942" y="417"/>
                </a:cubicBezTo>
                <a:cubicBezTo>
                  <a:pt x="944" y="414"/>
                  <a:pt x="945" y="410"/>
                  <a:pt x="948" y="407"/>
                </a:cubicBezTo>
                <a:cubicBezTo>
                  <a:pt x="901" y="393"/>
                  <a:pt x="901" y="393"/>
                  <a:pt x="901" y="393"/>
                </a:cubicBezTo>
                <a:cubicBezTo>
                  <a:pt x="989" y="393"/>
                  <a:pt x="989" y="393"/>
                  <a:pt x="989" y="393"/>
                </a:cubicBezTo>
                <a:cubicBezTo>
                  <a:pt x="984" y="365"/>
                  <a:pt x="960" y="350"/>
                  <a:pt x="935" y="343"/>
                </a:cubicBezTo>
                <a:cubicBezTo>
                  <a:pt x="935" y="343"/>
                  <a:pt x="936" y="344"/>
                  <a:pt x="936" y="344"/>
                </a:cubicBezTo>
                <a:cubicBezTo>
                  <a:pt x="954" y="367"/>
                  <a:pt x="954" y="367"/>
                  <a:pt x="954" y="367"/>
                </a:cubicBezTo>
                <a:cubicBezTo>
                  <a:pt x="921" y="357"/>
                  <a:pt x="921" y="357"/>
                  <a:pt x="921" y="357"/>
                </a:cubicBezTo>
                <a:cubicBezTo>
                  <a:pt x="864" y="340"/>
                  <a:pt x="800" y="321"/>
                  <a:pt x="752" y="286"/>
                </a:cubicBezTo>
                <a:cubicBezTo>
                  <a:pt x="746" y="282"/>
                  <a:pt x="746" y="282"/>
                  <a:pt x="746" y="282"/>
                </a:cubicBezTo>
                <a:cubicBezTo>
                  <a:pt x="727" y="268"/>
                  <a:pt x="692" y="243"/>
                  <a:pt x="674" y="257"/>
                </a:cubicBezTo>
                <a:cubicBezTo>
                  <a:pt x="672" y="258"/>
                  <a:pt x="671" y="266"/>
                  <a:pt x="670" y="271"/>
                </a:cubicBezTo>
                <a:cubicBezTo>
                  <a:pt x="668" y="281"/>
                  <a:pt x="667" y="292"/>
                  <a:pt x="659" y="298"/>
                </a:cubicBezTo>
                <a:cubicBezTo>
                  <a:pt x="653" y="302"/>
                  <a:pt x="643" y="303"/>
                  <a:pt x="630" y="303"/>
                </a:cubicBezTo>
                <a:cubicBezTo>
                  <a:pt x="621" y="303"/>
                  <a:pt x="621" y="303"/>
                  <a:pt x="621" y="303"/>
                </a:cubicBezTo>
                <a:cubicBezTo>
                  <a:pt x="619" y="303"/>
                  <a:pt x="617" y="303"/>
                  <a:pt x="615" y="303"/>
                </a:cubicBezTo>
                <a:cubicBezTo>
                  <a:pt x="599" y="305"/>
                  <a:pt x="599" y="305"/>
                  <a:pt x="599" y="305"/>
                </a:cubicBezTo>
                <a:cubicBezTo>
                  <a:pt x="606" y="290"/>
                  <a:pt x="606" y="290"/>
                  <a:pt x="606" y="290"/>
                </a:cubicBezTo>
                <a:cubicBezTo>
                  <a:pt x="610" y="281"/>
                  <a:pt x="615" y="273"/>
                  <a:pt x="619" y="264"/>
                </a:cubicBezTo>
                <a:cubicBezTo>
                  <a:pt x="616" y="263"/>
                  <a:pt x="613" y="261"/>
                  <a:pt x="611" y="259"/>
                </a:cubicBezTo>
                <a:cubicBezTo>
                  <a:pt x="607" y="253"/>
                  <a:pt x="606" y="246"/>
                  <a:pt x="607" y="240"/>
                </a:cubicBezTo>
                <a:cubicBezTo>
                  <a:pt x="604" y="240"/>
                  <a:pt x="595" y="249"/>
                  <a:pt x="593" y="259"/>
                </a:cubicBezTo>
                <a:cubicBezTo>
                  <a:pt x="591" y="265"/>
                  <a:pt x="594" y="267"/>
                  <a:pt x="595" y="267"/>
                </a:cubicBezTo>
                <a:cubicBezTo>
                  <a:pt x="605" y="274"/>
                  <a:pt x="605" y="274"/>
                  <a:pt x="605" y="274"/>
                </a:cubicBezTo>
                <a:cubicBezTo>
                  <a:pt x="597" y="282"/>
                  <a:pt x="597" y="282"/>
                  <a:pt x="597" y="282"/>
                </a:cubicBezTo>
                <a:cubicBezTo>
                  <a:pt x="570" y="309"/>
                  <a:pt x="536" y="296"/>
                  <a:pt x="523" y="256"/>
                </a:cubicBezTo>
                <a:cubicBezTo>
                  <a:pt x="516" y="236"/>
                  <a:pt x="511" y="221"/>
                  <a:pt x="504" y="208"/>
                </a:cubicBezTo>
                <a:cubicBezTo>
                  <a:pt x="400" y="319"/>
                  <a:pt x="400" y="319"/>
                  <a:pt x="400" y="319"/>
                </a:cubicBezTo>
                <a:cubicBezTo>
                  <a:pt x="437" y="252"/>
                  <a:pt x="437" y="252"/>
                  <a:pt x="437" y="252"/>
                </a:cubicBezTo>
                <a:cubicBezTo>
                  <a:pt x="437" y="252"/>
                  <a:pt x="438" y="251"/>
                  <a:pt x="438" y="251"/>
                </a:cubicBezTo>
                <a:cubicBezTo>
                  <a:pt x="412" y="267"/>
                  <a:pt x="401" y="279"/>
                  <a:pt x="383" y="315"/>
                </a:cubicBezTo>
                <a:cubicBezTo>
                  <a:pt x="351" y="376"/>
                  <a:pt x="351" y="376"/>
                  <a:pt x="351" y="376"/>
                </a:cubicBezTo>
                <a:cubicBezTo>
                  <a:pt x="366" y="309"/>
                  <a:pt x="366" y="309"/>
                  <a:pt x="366" y="309"/>
                </a:cubicBezTo>
                <a:cubicBezTo>
                  <a:pt x="366" y="305"/>
                  <a:pt x="366" y="301"/>
                  <a:pt x="366" y="296"/>
                </a:cubicBezTo>
                <a:cubicBezTo>
                  <a:pt x="355" y="303"/>
                  <a:pt x="344" y="309"/>
                  <a:pt x="333" y="315"/>
                </a:cubicBezTo>
                <a:cubicBezTo>
                  <a:pt x="265" y="353"/>
                  <a:pt x="265" y="353"/>
                  <a:pt x="265" y="353"/>
                </a:cubicBezTo>
                <a:cubicBezTo>
                  <a:pt x="268" y="362"/>
                  <a:pt x="270" y="370"/>
                  <a:pt x="268" y="378"/>
                </a:cubicBezTo>
                <a:cubicBezTo>
                  <a:pt x="264" y="399"/>
                  <a:pt x="264" y="399"/>
                  <a:pt x="264" y="399"/>
                </a:cubicBezTo>
                <a:cubicBezTo>
                  <a:pt x="252" y="381"/>
                  <a:pt x="252" y="381"/>
                  <a:pt x="252" y="381"/>
                </a:cubicBezTo>
                <a:cubicBezTo>
                  <a:pt x="250" y="378"/>
                  <a:pt x="248" y="375"/>
                  <a:pt x="246" y="372"/>
                </a:cubicBezTo>
                <a:cubicBezTo>
                  <a:pt x="240" y="361"/>
                  <a:pt x="235" y="354"/>
                  <a:pt x="229" y="352"/>
                </a:cubicBezTo>
                <a:cubicBezTo>
                  <a:pt x="230" y="354"/>
                  <a:pt x="231" y="357"/>
                  <a:pt x="233" y="358"/>
                </a:cubicBezTo>
                <a:cubicBezTo>
                  <a:pt x="244" y="371"/>
                  <a:pt x="244" y="371"/>
                  <a:pt x="244" y="371"/>
                </a:cubicBezTo>
                <a:cubicBezTo>
                  <a:pt x="228" y="374"/>
                  <a:pt x="228" y="374"/>
                  <a:pt x="228" y="374"/>
                </a:cubicBezTo>
                <a:cubicBezTo>
                  <a:pt x="210" y="377"/>
                  <a:pt x="195" y="365"/>
                  <a:pt x="182" y="354"/>
                </a:cubicBezTo>
                <a:cubicBezTo>
                  <a:pt x="179" y="351"/>
                  <a:pt x="175" y="349"/>
                  <a:pt x="172" y="346"/>
                </a:cubicBezTo>
                <a:cubicBezTo>
                  <a:pt x="168" y="344"/>
                  <a:pt x="163" y="344"/>
                  <a:pt x="157" y="345"/>
                </a:cubicBezTo>
                <a:cubicBezTo>
                  <a:pt x="154" y="345"/>
                  <a:pt x="151" y="345"/>
                  <a:pt x="148" y="345"/>
                </a:cubicBezTo>
                <a:cubicBezTo>
                  <a:pt x="142" y="345"/>
                  <a:pt x="133" y="344"/>
                  <a:pt x="125" y="336"/>
                </a:cubicBezTo>
                <a:cubicBezTo>
                  <a:pt x="83" y="293"/>
                  <a:pt x="68" y="279"/>
                  <a:pt x="19" y="267"/>
                </a:cubicBezTo>
                <a:cubicBezTo>
                  <a:pt x="19" y="1019"/>
                  <a:pt x="19" y="1019"/>
                  <a:pt x="19" y="1019"/>
                </a:cubicBezTo>
                <a:cubicBezTo>
                  <a:pt x="19" y="1042"/>
                  <a:pt x="18" y="1070"/>
                  <a:pt x="28" y="1080"/>
                </a:cubicBezTo>
                <a:cubicBezTo>
                  <a:pt x="30" y="1082"/>
                  <a:pt x="33" y="1084"/>
                  <a:pt x="39" y="1084"/>
                </a:cubicBezTo>
                <a:cubicBezTo>
                  <a:pt x="47" y="1084"/>
                  <a:pt x="58" y="1080"/>
                  <a:pt x="73" y="1072"/>
                </a:cubicBezTo>
                <a:cubicBezTo>
                  <a:pt x="93" y="1060"/>
                  <a:pt x="93" y="1060"/>
                  <a:pt x="93" y="1060"/>
                </a:cubicBezTo>
                <a:cubicBezTo>
                  <a:pt x="86" y="1083"/>
                  <a:pt x="86" y="1083"/>
                  <a:pt x="86" y="1083"/>
                </a:cubicBezTo>
                <a:cubicBezTo>
                  <a:pt x="81" y="1099"/>
                  <a:pt x="93" y="1112"/>
                  <a:pt x="114" y="1133"/>
                </a:cubicBezTo>
                <a:cubicBezTo>
                  <a:pt x="125" y="1144"/>
                  <a:pt x="137" y="1156"/>
                  <a:pt x="143" y="1170"/>
                </a:cubicBezTo>
                <a:cubicBezTo>
                  <a:pt x="153" y="1164"/>
                  <a:pt x="159" y="1156"/>
                  <a:pt x="165" y="1148"/>
                </a:cubicBezTo>
                <a:cubicBezTo>
                  <a:pt x="172" y="1138"/>
                  <a:pt x="180" y="1127"/>
                  <a:pt x="195" y="1119"/>
                </a:cubicBezTo>
                <a:cubicBezTo>
                  <a:pt x="201" y="1116"/>
                  <a:pt x="207" y="1114"/>
                  <a:pt x="212" y="1114"/>
                </a:cubicBezTo>
                <a:close/>
                <a:moveTo>
                  <a:pt x="1896" y="644"/>
                </a:moveTo>
                <a:cubicBezTo>
                  <a:pt x="1900" y="648"/>
                  <a:pt x="1905" y="654"/>
                  <a:pt x="1913" y="662"/>
                </a:cubicBezTo>
                <a:cubicBezTo>
                  <a:pt x="1920" y="668"/>
                  <a:pt x="1931" y="672"/>
                  <a:pt x="1943" y="674"/>
                </a:cubicBezTo>
                <a:cubicBezTo>
                  <a:pt x="1941" y="671"/>
                  <a:pt x="1939" y="669"/>
                  <a:pt x="1937" y="666"/>
                </a:cubicBezTo>
                <a:cubicBezTo>
                  <a:pt x="1931" y="660"/>
                  <a:pt x="1926" y="654"/>
                  <a:pt x="1921" y="652"/>
                </a:cubicBezTo>
                <a:cubicBezTo>
                  <a:pt x="1916" y="650"/>
                  <a:pt x="1905" y="646"/>
                  <a:pt x="1896" y="644"/>
                </a:cubicBezTo>
                <a:close/>
                <a:moveTo>
                  <a:pt x="1219" y="522"/>
                </a:moveTo>
                <a:cubicBezTo>
                  <a:pt x="1224" y="528"/>
                  <a:pt x="1224" y="528"/>
                  <a:pt x="1224" y="528"/>
                </a:cubicBezTo>
                <a:cubicBezTo>
                  <a:pt x="1227" y="525"/>
                  <a:pt x="1231" y="523"/>
                  <a:pt x="1236" y="522"/>
                </a:cubicBezTo>
                <a:cubicBezTo>
                  <a:pt x="1236" y="521"/>
                  <a:pt x="1236" y="521"/>
                  <a:pt x="1236" y="521"/>
                </a:cubicBezTo>
                <a:cubicBezTo>
                  <a:pt x="1226" y="521"/>
                  <a:pt x="1226" y="521"/>
                  <a:pt x="1226" y="521"/>
                </a:cubicBezTo>
                <a:cubicBezTo>
                  <a:pt x="1224" y="521"/>
                  <a:pt x="1222" y="521"/>
                  <a:pt x="1219" y="522"/>
                </a:cubicBezTo>
                <a:close/>
                <a:moveTo>
                  <a:pt x="1660" y="471"/>
                </a:moveTo>
                <a:cubicBezTo>
                  <a:pt x="1664" y="475"/>
                  <a:pt x="1666" y="478"/>
                  <a:pt x="1667" y="483"/>
                </a:cubicBezTo>
                <a:cubicBezTo>
                  <a:pt x="1667" y="483"/>
                  <a:pt x="1667" y="483"/>
                  <a:pt x="1667" y="483"/>
                </a:cubicBezTo>
                <a:cubicBezTo>
                  <a:pt x="1670" y="482"/>
                  <a:pt x="1672" y="481"/>
                  <a:pt x="1674" y="480"/>
                </a:cubicBezTo>
                <a:cubicBezTo>
                  <a:pt x="1675" y="478"/>
                  <a:pt x="1675" y="478"/>
                  <a:pt x="1675" y="478"/>
                </a:cubicBezTo>
                <a:cubicBezTo>
                  <a:pt x="1674" y="474"/>
                  <a:pt x="1672" y="469"/>
                  <a:pt x="1669" y="465"/>
                </a:cubicBezTo>
                <a:cubicBezTo>
                  <a:pt x="1668" y="463"/>
                  <a:pt x="1666" y="461"/>
                  <a:pt x="1666" y="458"/>
                </a:cubicBezTo>
                <a:cubicBezTo>
                  <a:pt x="1665" y="463"/>
                  <a:pt x="1663" y="467"/>
                  <a:pt x="1660" y="471"/>
                </a:cubicBezTo>
                <a:close/>
                <a:moveTo>
                  <a:pt x="1575" y="397"/>
                </a:moveTo>
                <a:cubicBezTo>
                  <a:pt x="1576" y="400"/>
                  <a:pt x="1577" y="402"/>
                  <a:pt x="1578" y="405"/>
                </a:cubicBezTo>
                <a:cubicBezTo>
                  <a:pt x="1589" y="433"/>
                  <a:pt x="1594" y="436"/>
                  <a:pt x="1615" y="428"/>
                </a:cubicBezTo>
                <a:cubicBezTo>
                  <a:pt x="1625" y="425"/>
                  <a:pt x="1625" y="425"/>
                  <a:pt x="1625" y="425"/>
                </a:cubicBezTo>
                <a:cubicBezTo>
                  <a:pt x="1626" y="429"/>
                  <a:pt x="1626" y="429"/>
                  <a:pt x="1626" y="429"/>
                </a:cubicBezTo>
                <a:cubicBezTo>
                  <a:pt x="1628" y="424"/>
                  <a:pt x="1628" y="424"/>
                  <a:pt x="1628" y="424"/>
                </a:cubicBezTo>
                <a:cubicBezTo>
                  <a:pt x="1630" y="421"/>
                  <a:pt x="1630" y="416"/>
                  <a:pt x="1630" y="412"/>
                </a:cubicBezTo>
                <a:cubicBezTo>
                  <a:pt x="1631" y="411"/>
                  <a:pt x="1631" y="411"/>
                  <a:pt x="1631" y="410"/>
                </a:cubicBezTo>
                <a:cubicBezTo>
                  <a:pt x="1619" y="409"/>
                  <a:pt x="1616" y="399"/>
                  <a:pt x="1614" y="395"/>
                </a:cubicBezTo>
                <a:cubicBezTo>
                  <a:pt x="1612" y="390"/>
                  <a:pt x="1612" y="390"/>
                  <a:pt x="1611" y="390"/>
                </a:cubicBezTo>
                <a:cubicBezTo>
                  <a:pt x="1602" y="389"/>
                  <a:pt x="1591" y="393"/>
                  <a:pt x="1580" y="395"/>
                </a:cubicBezTo>
                <a:cubicBezTo>
                  <a:pt x="1578" y="396"/>
                  <a:pt x="1577" y="396"/>
                  <a:pt x="1575" y="397"/>
                </a:cubicBezTo>
                <a:close/>
                <a:moveTo>
                  <a:pt x="1285" y="344"/>
                </a:moveTo>
                <a:cubicBezTo>
                  <a:pt x="1279" y="344"/>
                  <a:pt x="1271" y="347"/>
                  <a:pt x="1262" y="351"/>
                </a:cubicBezTo>
                <a:cubicBezTo>
                  <a:pt x="1256" y="353"/>
                  <a:pt x="1256" y="353"/>
                  <a:pt x="1256" y="353"/>
                </a:cubicBezTo>
                <a:cubicBezTo>
                  <a:pt x="1252" y="355"/>
                  <a:pt x="1248" y="357"/>
                  <a:pt x="1243" y="359"/>
                </a:cubicBezTo>
                <a:cubicBezTo>
                  <a:pt x="1227" y="365"/>
                  <a:pt x="1215" y="369"/>
                  <a:pt x="1207" y="383"/>
                </a:cubicBezTo>
                <a:cubicBezTo>
                  <a:pt x="1204" y="387"/>
                  <a:pt x="1204" y="392"/>
                  <a:pt x="1206" y="396"/>
                </a:cubicBezTo>
                <a:cubicBezTo>
                  <a:pt x="1207" y="396"/>
                  <a:pt x="1207" y="397"/>
                  <a:pt x="1208" y="398"/>
                </a:cubicBezTo>
                <a:cubicBezTo>
                  <a:pt x="1217" y="392"/>
                  <a:pt x="1217" y="392"/>
                  <a:pt x="1217" y="392"/>
                </a:cubicBezTo>
                <a:cubicBezTo>
                  <a:pt x="1229" y="384"/>
                  <a:pt x="1243" y="382"/>
                  <a:pt x="1258" y="388"/>
                </a:cubicBezTo>
                <a:cubicBezTo>
                  <a:pt x="1258" y="387"/>
                  <a:pt x="1258" y="386"/>
                  <a:pt x="1257" y="384"/>
                </a:cubicBezTo>
                <a:cubicBezTo>
                  <a:pt x="1249" y="370"/>
                  <a:pt x="1249" y="370"/>
                  <a:pt x="1249" y="370"/>
                </a:cubicBezTo>
                <a:cubicBezTo>
                  <a:pt x="1265" y="370"/>
                  <a:pt x="1265" y="370"/>
                  <a:pt x="1265" y="370"/>
                </a:cubicBezTo>
                <a:cubicBezTo>
                  <a:pt x="1266" y="368"/>
                  <a:pt x="1267" y="366"/>
                  <a:pt x="1267" y="365"/>
                </a:cubicBezTo>
                <a:cubicBezTo>
                  <a:pt x="1272" y="358"/>
                  <a:pt x="1281" y="354"/>
                  <a:pt x="1296" y="353"/>
                </a:cubicBezTo>
                <a:cubicBezTo>
                  <a:pt x="1298" y="353"/>
                  <a:pt x="1298" y="353"/>
                  <a:pt x="1298" y="353"/>
                </a:cubicBezTo>
                <a:cubicBezTo>
                  <a:pt x="1292" y="344"/>
                  <a:pt x="1287" y="344"/>
                  <a:pt x="1285" y="344"/>
                </a:cubicBezTo>
                <a:close/>
                <a:moveTo>
                  <a:pt x="422" y="213"/>
                </a:moveTo>
                <a:cubicBezTo>
                  <a:pt x="293" y="294"/>
                  <a:pt x="293" y="294"/>
                  <a:pt x="293" y="294"/>
                </a:cubicBezTo>
                <a:cubicBezTo>
                  <a:pt x="278" y="304"/>
                  <a:pt x="269" y="313"/>
                  <a:pt x="255" y="327"/>
                </a:cubicBezTo>
                <a:cubicBezTo>
                  <a:pt x="255" y="329"/>
                  <a:pt x="259" y="338"/>
                  <a:pt x="261" y="344"/>
                </a:cubicBezTo>
                <a:cubicBezTo>
                  <a:pt x="262" y="346"/>
                  <a:pt x="264" y="350"/>
                  <a:pt x="265" y="353"/>
                </a:cubicBezTo>
                <a:cubicBezTo>
                  <a:pt x="330" y="278"/>
                  <a:pt x="330" y="278"/>
                  <a:pt x="330" y="278"/>
                </a:cubicBezTo>
                <a:cubicBezTo>
                  <a:pt x="339" y="268"/>
                  <a:pt x="348" y="267"/>
                  <a:pt x="355" y="267"/>
                </a:cubicBezTo>
                <a:cubicBezTo>
                  <a:pt x="364" y="267"/>
                  <a:pt x="364" y="267"/>
                  <a:pt x="364" y="267"/>
                </a:cubicBezTo>
                <a:cubicBezTo>
                  <a:pt x="369" y="267"/>
                  <a:pt x="371" y="266"/>
                  <a:pt x="375" y="265"/>
                </a:cubicBezTo>
                <a:cubicBezTo>
                  <a:pt x="391" y="258"/>
                  <a:pt x="416" y="236"/>
                  <a:pt x="421" y="219"/>
                </a:cubicBezTo>
                <a:cubicBezTo>
                  <a:pt x="422" y="217"/>
                  <a:pt x="422" y="215"/>
                  <a:pt x="422" y="2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7" name="Freeform 720"/>
          <p:cNvSpPr>
            <a:spLocks/>
          </p:cNvSpPr>
          <p:nvPr/>
        </p:nvSpPr>
        <p:spPr bwMode="auto">
          <a:xfrm>
            <a:off x="2020017" y="2746377"/>
            <a:ext cx="1382712" cy="606425"/>
          </a:xfrm>
          <a:custGeom>
            <a:avLst/>
            <a:gdLst>
              <a:gd name="T0" fmla="*/ 160 w 2924"/>
              <a:gd name="T1" fmla="*/ 482 h 1281"/>
              <a:gd name="T2" fmla="*/ 197 w 2924"/>
              <a:gd name="T3" fmla="*/ 642 h 1281"/>
              <a:gd name="T4" fmla="*/ 240 w 2924"/>
              <a:gd name="T5" fmla="*/ 705 h 1281"/>
              <a:gd name="T6" fmla="*/ 262 w 2924"/>
              <a:gd name="T7" fmla="*/ 761 h 1281"/>
              <a:gd name="T8" fmla="*/ 245 w 2924"/>
              <a:gd name="T9" fmla="*/ 776 h 1281"/>
              <a:gd name="T10" fmla="*/ 305 w 2924"/>
              <a:gd name="T11" fmla="*/ 817 h 1281"/>
              <a:gd name="T12" fmla="*/ 398 w 2924"/>
              <a:gd name="T13" fmla="*/ 880 h 1281"/>
              <a:gd name="T14" fmla="*/ 420 w 2924"/>
              <a:gd name="T15" fmla="*/ 897 h 1281"/>
              <a:gd name="T16" fmla="*/ 1295 w 2924"/>
              <a:gd name="T17" fmla="*/ 907 h 1281"/>
              <a:gd name="T18" fmla="*/ 1557 w 2924"/>
              <a:gd name="T19" fmla="*/ 944 h 1281"/>
              <a:gd name="T20" fmla="*/ 1687 w 2924"/>
              <a:gd name="T21" fmla="*/ 915 h 1281"/>
              <a:gd name="T22" fmla="*/ 1736 w 2924"/>
              <a:gd name="T23" fmla="*/ 917 h 1281"/>
              <a:gd name="T24" fmla="*/ 1838 w 2924"/>
              <a:gd name="T25" fmla="*/ 1038 h 1281"/>
              <a:gd name="T26" fmla="*/ 1992 w 2924"/>
              <a:gd name="T27" fmla="*/ 1125 h 1281"/>
              <a:gd name="T28" fmla="*/ 1935 w 2924"/>
              <a:gd name="T29" fmla="*/ 1105 h 1281"/>
              <a:gd name="T30" fmla="*/ 1881 w 2924"/>
              <a:gd name="T31" fmla="*/ 1270 h 1281"/>
              <a:gd name="T32" fmla="*/ 2037 w 2924"/>
              <a:gd name="T33" fmla="*/ 1231 h 1281"/>
              <a:gd name="T34" fmla="*/ 2098 w 2924"/>
              <a:gd name="T35" fmla="*/ 1162 h 1281"/>
              <a:gd name="T36" fmla="*/ 2346 w 2924"/>
              <a:gd name="T37" fmla="*/ 1083 h 1281"/>
              <a:gd name="T38" fmla="*/ 2449 w 2924"/>
              <a:gd name="T39" fmla="*/ 1086 h 1281"/>
              <a:gd name="T40" fmla="*/ 2572 w 2924"/>
              <a:gd name="T41" fmla="*/ 1075 h 1281"/>
              <a:gd name="T42" fmla="*/ 2507 w 2924"/>
              <a:gd name="T43" fmla="*/ 1142 h 1281"/>
              <a:gd name="T44" fmla="*/ 2600 w 2924"/>
              <a:gd name="T45" fmla="*/ 1144 h 1281"/>
              <a:gd name="T46" fmla="*/ 2585 w 2924"/>
              <a:gd name="T47" fmla="*/ 1067 h 1281"/>
              <a:gd name="T48" fmla="*/ 2544 w 2924"/>
              <a:gd name="T49" fmla="*/ 965 h 1281"/>
              <a:gd name="T50" fmla="*/ 2574 w 2924"/>
              <a:gd name="T51" fmla="*/ 928 h 1281"/>
              <a:gd name="T52" fmla="*/ 2323 w 2924"/>
              <a:gd name="T53" fmla="*/ 1021 h 1281"/>
              <a:gd name="T54" fmla="*/ 2462 w 2924"/>
              <a:gd name="T55" fmla="*/ 884 h 1281"/>
              <a:gd name="T56" fmla="*/ 2724 w 2924"/>
              <a:gd name="T57" fmla="*/ 824 h 1281"/>
              <a:gd name="T58" fmla="*/ 2890 w 2924"/>
              <a:gd name="T59" fmla="*/ 711 h 1281"/>
              <a:gd name="T60" fmla="*/ 2888 w 2924"/>
              <a:gd name="T61" fmla="*/ 661 h 1281"/>
              <a:gd name="T62" fmla="*/ 2830 w 2924"/>
              <a:gd name="T63" fmla="*/ 599 h 1281"/>
              <a:gd name="T64" fmla="*/ 2719 w 2924"/>
              <a:gd name="T65" fmla="*/ 657 h 1281"/>
              <a:gd name="T66" fmla="*/ 2778 w 2924"/>
              <a:gd name="T67" fmla="*/ 603 h 1281"/>
              <a:gd name="T68" fmla="*/ 2803 w 2924"/>
              <a:gd name="T69" fmla="*/ 549 h 1281"/>
              <a:gd name="T70" fmla="*/ 2713 w 2924"/>
              <a:gd name="T71" fmla="*/ 531 h 1281"/>
              <a:gd name="T72" fmla="*/ 2665 w 2924"/>
              <a:gd name="T73" fmla="*/ 445 h 1281"/>
              <a:gd name="T74" fmla="*/ 2645 w 2924"/>
              <a:gd name="T75" fmla="*/ 430 h 1281"/>
              <a:gd name="T76" fmla="*/ 2663 w 2924"/>
              <a:gd name="T77" fmla="*/ 376 h 1281"/>
              <a:gd name="T78" fmla="*/ 2637 w 2924"/>
              <a:gd name="T79" fmla="*/ 322 h 1281"/>
              <a:gd name="T80" fmla="*/ 2613 w 2924"/>
              <a:gd name="T81" fmla="*/ 274 h 1281"/>
              <a:gd name="T82" fmla="*/ 2583 w 2924"/>
              <a:gd name="T83" fmla="*/ 250 h 1281"/>
              <a:gd name="T84" fmla="*/ 2526 w 2924"/>
              <a:gd name="T85" fmla="*/ 226 h 1281"/>
              <a:gd name="T86" fmla="*/ 2505 w 2924"/>
              <a:gd name="T87" fmla="*/ 285 h 1281"/>
              <a:gd name="T88" fmla="*/ 2446 w 2924"/>
              <a:gd name="T89" fmla="*/ 341 h 1281"/>
              <a:gd name="T90" fmla="*/ 2440 w 2924"/>
              <a:gd name="T91" fmla="*/ 306 h 1281"/>
              <a:gd name="T92" fmla="*/ 2349 w 2924"/>
              <a:gd name="T93" fmla="*/ 302 h 1281"/>
              <a:gd name="T94" fmla="*/ 2390 w 2924"/>
              <a:gd name="T95" fmla="*/ 257 h 1281"/>
              <a:gd name="T96" fmla="*/ 2384 w 2924"/>
              <a:gd name="T97" fmla="*/ 202 h 1281"/>
              <a:gd name="T98" fmla="*/ 2304 w 2924"/>
              <a:gd name="T99" fmla="*/ 88 h 1281"/>
              <a:gd name="T100" fmla="*/ 2258 w 2924"/>
              <a:gd name="T101" fmla="*/ 71 h 1281"/>
              <a:gd name="T102" fmla="*/ 2073 w 2924"/>
              <a:gd name="T103" fmla="*/ 23 h 1281"/>
              <a:gd name="T104" fmla="*/ 2085 w 2924"/>
              <a:gd name="T105" fmla="*/ 153 h 1281"/>
              <a:gd name="T106" fmla="*/ 2102 w 2924"/>
              <a:gd name="T107" fmla="*/ 237 h 1281"/>
              <a:gd name="T108" fmla="*/ 2082 w 2924"/>
              <a:gd name="T109" fmla="*/ 327 h 1281"/>
              <a:gd name="T110" fmla="*/ 2135 w 2924"/>
              <a:gd name="T111" fmla="*/ 467 h 1281"/>
              <a:gd name="T112" fmla="*/ 2036 w 2924"/>
              <a:gd name="T113" fmla="*/ 647 h 1281"/>
              <a:gd name="T114" fmla="*/ 2037 w 2924"/>
              <a:gd name="T115" fmla="*/ 776 h 1281"/>
              <a:gd name="T116" fmla="*/ 1916 w 2924"/>
              <a:gd name="T117" fmla="*/ 729 h 1281"/>
              <a:gd name="T118" fmla="*/ 1855 w 2924"/>
              <a:gd name="T119" fmla="*/ 536 h 1281"/>
              <a:gd name="T120" fmla="*/ 1691 w 2924"/>
              <a:gd name="T121" fmla="*/ 452 h 1281"/>
              <a:gd name="T122" fmla="*/ 1524 w 2924"/>
              <a:gd name="T123" fmla="*/ 343 h 1281"/>
              <a:gd name="T124" fmla="*/ 1265 w 2924"/>
              <a:gd name="T125" fmla="*/ 291 h 1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24" h="1281">
                <a:moveTo>
                  <a:pt x="0" y="289"/>
                </a:moveTo>
                <a:cubicBezTo>
                  <a:pt x="55" y="311"/>
                  <a:pt x="55" y="403"/>
                  <a:pt x="91" y="443"/>
                </a:cubicBezTo>
                <a:cubicBezTo>
                  <a:pt x="106" y="459"/>
                  <a:pt x="150" y="463"/>
                  <a:pt x="160" y="482"/>
                </a:cubicBezTo>
                <a:cubicBezTo>
                  <a:pt x="169" y="501"/>
                  <a:pt x="157" y="545"/>
                  <a:pt x="160" y="568"/>
                </a:cubicBezTo>
                <a:cubicBezTo>
                  <a:pt x="128" y="579"/>
                  <a:pt x="169" y="589"/>
                  <a:pt x="163" y="605"/>
                </a:cubicBezTo>
                <a:cubicBezTo>
                  <a:pt x="157" y="620"/>
                  <a:pt x="182" y="647"/>
                  <a:pt x="197" y="642"/>
                </a:cubicBezTo>
                <a:cubicBezTo>
                  <a:pt x="192" y="663"/>
                  <a:pt x="195" y="709"/>
                  <a:pt x="225" y="698"/>
                </a:cubicBezTo>
                <a:cubicBezTo>
                  <a:pt x="225" y="702"/>
                  <a:pt x="225" y="706"/>
                  <a:pt x="225" y="711"/>
                </a:cubicBezTo>
                <a:cubicBezTo>
                  <a:pt x="230" y="709"/>
                  <a:pt x="235" y="707"/>
                  <a:pt x="240" y="705"/>
                </a:cubicBezTo>
                <a:cubicBezTo>
                  <a:pt x="241" y="721"/>
                  <a:pt x="242" y="737"/>
                  <a:pt x="243" y="753"/>
                </a:cubicBezTo>
                <a:cubicBezTo>
                  <a:pt x="248" y="751"/>
                  <a:pt x="252" y="749"/>
                  <a:pt x="256" y="746"/>
                </a:cubicBezTo>
                <a:cubicBezTo>
                  <a:pt x="259" y="752"/>
                  <a:pt x="260" y="757"/>
                  <a:pt x="262" y="761"/>
                </a:cubicBezTo>
                <a:cubicBezTo>
                  <a:pt x="256" y="763"/>
                  <a:pt x="251" y="765"/>
                  <a:pt x="245" y="767"/>
                </a:cubicBezTo>
                <a:cubicBezTo>
                  <a:pt x="250" y="768"/>
                  <a:pt x="254" y="770"/>
                  <a:pt x="258" y="772"/>
                </a:cubicBezTo>
                <a:cubicBezTo>
                  <a:pt x="254" y="773"/>
                  <a:pt x="250" y="775"/>
                  <a:pt x="245" y="776"/>
                </a:cubicBezTo>
                <a:cubicBezTo>
                  <a:pt x="254" y="799"/>
                  <a:pt x="279" y="798"/>
                  <a:pt x="299" y="791"/>
                </a:cubicBezTo>
                <a:cubicBezTo>
                  <a:pt x="301" y="793"/>
                  <a:pt x="307" y="801"/>
                  <a:pt x="312" y="807"/>
                </a:cubicBezTo>
                <a:cubicBezTo>
                  <a:pt x="310" y="811"/>
                  <a:pt x="307" y="814"/>
                  <a:pt x="305" y="817"/>
                </a:cubicBezTo>
                <a:cubicBezTo>
                  <a:pt x="323" y="819"/>
                  <a:pt x="342" y="822"/>
                  <a:pt x="361" y="824"/>
                </a:cubicBezTo>
                <a:cubicBezTo>
                  <a:pt x="345" y="851"/>
                  <a:pt x="385" y="874"/>
                  <a:pt x="385" y="845"/>
                </a:cubicBezTo>
                <a:cubicBezTo>
                  <a:pt x="394" y="855"/>
                  <a:pt x="399" y="866"/>
                  <a:pt x="398" y="880"/>
                </a:cubicBezTo>
                <a:cubicBezTo>
                  <a:pt x="402" y="874"/>
                  <a:pt x="408" y="871"/>
                  <a:pt x="413" y="865"/>
                </a:cubicBezTo>
                <a:cubicBezTo>
                  <a:pt x="407" y="885"/>
                  <a:pt x="415" y="895"/>
                  <a:pt x="435" y="891"/>
                </a:cubicBezTo>
                <a:cubicBezTo>
                  <a:pt x="430" y="893"/>
                  <a:pt x="425" y="895"/>
                  <a:pt x="420" y="897"/>
                </a:cubicBezTo>
                <a:cubicBezTo>
                  <a:pt x="440" y="924"/>
                  <a:pt x="542" y="906"/>
                  <a:pt x="572" y="906"/>
                </a:cubicBezTo>
                <a:cubicBezTo>
                  <a:pt x="695" y="906"/>
                  <a:pt x="818" y="907"/>
                  <a:pt x="941" y="907"/>
                </a:cubicBezTo>
                <a:cubicBezTo>
                  <a:pt x="1059" y="907"/>
                  <a:pt x="1177" y="907"/>
                  <a:pt x="1295" y="907"/>
                </a:cubicBezTo>
                <a:cubicBezTo>
                  <a:pt x="1323" y="908"/>
                  <a:pt x="1455" y="930"/>
                  <a:pt x="1442" y="882"/>
                </a:cubicBezTo>
                <a:cubicBezTo>
                  <a:pt x="1456" y="911"/>
                  <a:pt x="1454" y="920"/>
                  <a:pt x="1486" y="923"/>
                </a:cubicBezTo>
                <a:cubicBezTo>
                  <a:pt x="1518" y="926"/>
                  <a:pt x="1530" y="929"/>
                  <a:pt x="1557" y="944"/>
                </a:cubicBezTo>
                <a:cubicBezTo>
                  <a:pt x="1593" y="965"/>
                  <a:pt x="1649" y="971"/>
                  <a:pt x="1671" y="928"/>
                </a:cubicBezTo>
                <a:cubicBezTo>
                  <a:pt x="1672" y="932"/>
                  <a:pt x="1673" y="936"/>
                  <a:pt x="1674" y="939"/>
                </a:cubicBezTo>
                <a:cubicBezTo>
                  <a:pt x="1678" y="931"/>
                  <a:pt x="1685" y="924"/>
                  <a:pt x="1687" y="915"/>
                </a:cubicBezTo>
                <a:cubicBezTo>
                  <a:pt x="1687" y="922"/>
                  <a:pt x="1688" y="929"/>
                  <a:pt x="1687" y="936"/>
                </a:cubicBezTo>
                <a:cubicBezTo>
                  <a:pt x="1695" y="892"/>
                  <a:pt x="1731" y="907"/>
                  <a:pt x="1736" y="943"/>
                </a:cubicBezTo>
                <a:cubicBezTo>
                  <a:pt x="1733" y="935"/>
                  <a:pt x="1736" y="925"/>
                  <a:pt x="1736" y="917"/>
                </a:cubicBezTo>
                <a:cubicBezTo>
                  <a:pt x="1784" y="906"/>
                  <a:pt x="1763" y="981"/>
                  <a:pt x="1814" y="962"/>
                </a:cubicBezTo>
                <a:cubicBezTo>
                  <a:pt x="1805" y="992"/>
                  <a:pt x="1837" y="1015"/>
                  <a:pt x="1830" y="1043"/>
                </a:cubicBezTo>
                <a:cubicBezTo>
                  <a:pt x="1838" y="1043"/>
                  <a:pt x="1834" y="1042"/>
                  <a:pt x="1838" y="1038"/>
                </a:cubicBezTo>
                <a:cubicBezTo>
                  <a:pt x="1848" y="1067"/>
                  <a:pt x="1922" y="1065"/>
                  <a:pt x="1950" y="1070"/>
                </a:cubicBezTo>
                <a:cubicBezTo>
                  <a:pt x="1985" y="1077"/>
                  <a:pt x="1985" y="1108"/>
                  <a:pt x="2007" y="1129"/>
                </a:cubicBezTo>
                <a:cubicBezTo>
                  <a:pt x="2002" y="1128"/>
                  <a:pt x="1997" y="1127"/>
                  <a:pt x="1992" y="1125"/>
                </a:cubicBezTo>
                <a:cubicBezTo>
                  <a:pt x="1992" y="1131"/>
                  <a:pt x="1992" y="1136"/>
                  <a:pt x="1992" y="1142"/>
                </a:cubicBezTo>
                <a:cubicBezTo>
                  <a:pt x="1981" y="1133"/>
                  <a:pt x="1970" y="1131"/>
                  <a:pt x="1961" y="1140"/>
                </a:cubicBezTo>
                <a:cubicBezTo>
                  <a:pt x="1956" y="1120"/>
                  <a:pt x="1953" y="1115"/>
                  <a:pt x="1935" y="1105"/>
                </a:cubicBezTo>
                <a:cubicBezTo>
                  <a:pt x="1952" y="1132"/>
                  <a:pt x="1931" y="1150"/>
                  <a:pt x="1930" y="1177"/>
                </a:cubicBezTo>
                <a:cubicBezTo>
                  <a:pt x="1929" y="1209"/>
                  <a:pt x="1887" y="1221"/>
                  <a:pt x="1905" y="1254"/>
                </a:cubicBezTo>
                <a:cubicBezTo>
                  <a:pt x="1890" y="1248"/>
                  <a:pt x="1883" y="1255"/>
                  <a:pt x="1881" y="1270"/>
                </a:cubicBezTo>
                <a:cubicBezTo>
                  <a:pt x="1914" y="1281"/>
                  <a:pt x="1926" y="1247"/>
                  <a:pt x="1953" y="1237"/>
                </a:cubicBezTo>
                <a:cubicBezTo>
                  <a:pt x="1966" y="1232"/>
                  <a:pt x="1971" y="1244"/>
                  <a:pt x="1987" y="1234"/>
                </a:cubicBezTo>
                <a:cubicBezTo>
                  <a:pt x="2000" y="1226"/>
                  <a:pt x="2022" y="1231"/>
                  <a:pt x="2037" y="1231"/>
                </a:cubicBezTo>
                <a:cubicBezTo>
                  <a:pt x="2035" y="1212"/>
                  <a:pt x="2022" y="1204"/>
                  <a:pt x="2003" y="1207"/>
                </a:cubicBezTo>
                <a:cubicBezTo>
                  <a:pt x="2030" y="1174"/>
                  <a:pt x="2064" y="1173"/>
                  <a:pt x="2104" y="1175"/>
                </a:cubicBezTo>
                <a:cubicBezTo>
                  <a:pt x="2102" y="1171"/>
                  <a:pt x="2100" y="1167"/>
                  <a:pt x="2098" y="1162"/>
                </a:cubicBezTo>
                <a:cubicBezTo>
                  <a:pt x="2121" y="1171"/>
                  <a:pt x="2157" y="1138"/>
                  <a:pt x="2176" y="1125"/>
                </a:cubicBezTo>
                <a:cubicBezTo>
                  <a:pt x="2197" y="1109"/>
                  <a:pt x="2261" y="1121"/>
                  <a:pt x="2288" y="1121"/>
                </a:cubicBezTo>
                <a:cubicBezTo>
                  <a:pt x="2309" y="1121"/>
                  <a:pt x="2339" y="1105"/>
                  <a:pt x="2346" y="1083"/>
                </a:cubicBezTo>
                <a:cubicBezTo>
                  <a:pt x="2356" y="1047"/>
                  <a:pt x="2364" y="1022"/>
                  <a:pt x="2384" y="991"/>
                </a:cubicBezTo>
                <a:cubicBezTo>
                  <a:pt x="2407" y="1021"/>
                  <a:pt x="2425" y="979"/>
                  <a:pt x="2444" y="1014"/>
                </a:cubicBezTo>
                <a:cubicBezTo>
                  <a:pt x="2452" y="1029"/>
                  <a:pt x="2431" y="1079"/>
                  <a:pt x="2449" y="1086"/>
                </a:cubicBezTo>
                <a:cubicBezTo>
                  <a:pt x="2462" y="1091"/>
                  <a:pt x="2446" y="1105"/>
                  <a:pt x="2463" y="1109"/>
                </a:cubicBezTo>
                <a:cubicBezTo>
                  <a:pt x="2479" y="1112"/>
                  <a:pt x="2495" y="1108"/>
                  <a:pt x="2510" y="1106"/>
                </a:cubicBezTo>
                <a:cubicBezTo>
                  <a:pt x="2534" y="1104"/>
                  <a:pt x="2554" y="1064"/>
                  <a:pt x="2572" y="1075"/>
                </a:cubicBezTo>
                <a:cubicBezTo>
                  <a:pt x="2522" y="1106"/>
                  <a:pt x="2588" y="1100"/>
                  <a:pt x="2609" y="1099"/>
                </a:cubicBezTo>
                <a:cubicBezTo>
                  <a:pt x="2592" y="1114"/>
                  <a:pt x="2571" y="1102"/>
                  <a:pt x="2568" y="1105"/>
                </a:cubicBezTo>
                <a:cubicBezTo>
                  <a:pt x="2547" y="1117"/>
                  <a:pt x="2527" y="1129"/>
                  <a:pt x="2507" y="1142"/>
                </a:cubicBezTo>
                <a:cubicBezTo>
                  <a:pt x="2510" y="1141"/>
                  <a:pt x="2513" y="1141"/>
                  <a:pt x="2516" y="1140"/>
                </a:cubicBezTo>
                <a:cubicBezTo>
                  <a:pt x="2505" y="1157"/>
                  <a:pt x="2503" y="1195"/>
                  <a:pt x="2533" y="1196"/>
                </a:cubicBezTo>
                <a:cubicBezTo>
                  <a:pt x="2562" y="1196"/>
                  <a:pt x="2567" y="1128"/>
                  <a:pt x="2600" y="1144"/>
                </a:cubicBezTo>
                <a:cubicBezTo>
                  <a:pt x="2600" y="1131"/>
                  <a:pt x="2677" y="1110"/>
                  <a:pt x="2695" y="1103"/>
                </a:cubicBezTo>
                <a:cubicBezTo>
                  <a:pt x="2682" y="1091"/>
                  <a:pt x="2671" y="1089"/>
                  <a:pt x="2659" y="1073"/>
                </a:cubicBezTo>
                <a:cubicBezTo>
                  <a:pt x="2634" y="1092"/>
                  <a:pt x="2611" y="1077"/>
                  <a:pt x="2585" y="1067"/>
                </a:cubicBezTo>
                <a:cubicBezTo>
                  <a:pt x="2588" y="1066"/>
                  <a:pt x="2590" y="1064"/>
                  <a:pt x="2592" y="1062"/>
                </a:cubicBezTo>
                <a:cubicBezTo>
                  <a:pt x="2555" y="1054"/>
                  <a:pt x="2562" y="1007"/>
                  <a:pt x="2537" y="1008"/>
                </a:cubicBezTo>
                <a:cubicBezTo>
                  <a:pt x="2548" y="986"/>
                  <a:pt x="2558" y="981"/>
                  <a:pt x="2544" y="965"/>
                </a:cubicBezTo>
                <a:cubicBezTo>
                  <a:pt x="2540" y="960"/>
                  <a:pt x="2528" y="982"/>
                  <a:pt x="2521" y="969"/>
                </a:cubicBezTo>
                <a:cubicBezTo>
                  <a:pt x="2517" y="960"/>
                  <a:pt x="2500" y="957"/>
                  <a:pt x="2490" y="958"/>
                </a:cubicBezTo>
                <a:cubicBezTo>
                  <a:pt x="2512" y="947"/>
                  <a:pt x="2565" y="965"/>
                  <a:pt x="2574" y="928"/>
                </a:cubicBezTo>
                <a:cubicBezTo>
                  <a:pt x="2585" y="882"/>
                  <a:pt x="2516" y="893"/>
                  <a:pt x="2493" y="894"/>
                </a:cubicBezTo>
                <a:cubicBezTo>
                  <a:pt x="2463" y="896"/>
                  <a:pt x="2425" y="925"/>
                  <a:pt x="2401" y="944"/>
                </a:cubicBezTo>
                <a:cubicBezTo>
                  <a:pt x="2373" y="966"/>
                  <a:pt x="2355" y="1008"/>
                  <a:pt x="2323" y="1021"/>
                </a:cubicBezTo>
                <a:cubicBezTo>
                  <a:pt x="2349" y="992"/>
                  <a:pt x="2376" y="959"/>
                  <a:pt x="2395" y="928"/>
                </a:cubicBezTo>
                <a:cubicBezTo>
                  <a:pt x="2406" y="912"/>
                  <a:pt x="2419" y="898"/>
                  <a:pt x="2434" y="887"/>
                </a:cubicBezTo>
                <a:cubicBezTo>
                  <a:pt x="2441" y="883"/>
                  <a:pt x="2457" y="889"/>
                  <a:pt x="2462" y="884"/>
                </a:cubicBezTo>
                <a:cubicBezTo>
                  <a:pt x="2471" y="876"/>
                  <a:pt x="2471" y="859"/>
                  <a:pt x="2479" y="850"/>
                </a:cubicBezTo>
                <a:cubicBezTo>
                  <a:pt x="2510" y="818"/>
                  <a:pt x="2574" y="833"/>
                  <a:pt x="2615" y="833"/>
                </a:cubicBezTo>
                <a:cubicBezTo>
                  <a:pt x="2660" y="833"/>
                  <a:pt x="2680" y="840"/>
                  <a:pt x="2724" y="824"/>
                </a:cubicBezTo>
                <a:cubicBezTo>
                  <a:pt x="2728" y="852"/>
                  <a:pt x="2776" y="775"/>
                  <a:pt x="2793" y="771"/>
                </a:cubicBezTo>
                <a:cubicBezTo>
                  <a:pt x="2809" y="768"/>
                  <a:pt x="2924" y="741"/>
                  <a:pt x="2877" y="709"/>
                </a:cubicBezTo>
                <a:cubicBezTo>
                  <a:pt x="2881" y="710"/>
                  <a:pt x="2886" y="710"/>
                  <a:pt x="2890" y="711"/>
                </a:cubicBezTo>
                <a:cubicBezTo>
                  <a:pt x="2886" y="706"/>
                  <a:pt x="2881" y="702"/>
                  <a:pt x="2877" y="698"/>
                </a:cubicBezTo>
                <a:cubicBezTo>
                  <a:pt x="2894" y="688"/>
                  <a:pt x="2881" y="667"/>
                  <a:pt x="2864" y="661"/>
                </a:cubicBezTo>
                <a:cubicBezTo>
                  <a:pt x="2872" y="662"/>
                  <a:pt x="2880" y="660"/>
                  <a:pt x="2888" y="661"/>
                </a:cubicBezTo>
                <a:cubicBezTo>
                  <a:pt x="2887" y="656"/>
                  <a:pt x="2880" y="638"/>
                  <a:pt x="2881" y="638"/>
                </a:cubicBezTo>
                <a:cubicBezTo>
                  <a:pt x="2858" y="629"/>
                  <a:pt x="2837" y="612"/>
                  <a:pt x="2830" y="647"/>
                </a:cubicBezTo>
                <a:cubicBezTo>
                  <a:pt x="2830" y="631"/>
                  <a:pt x="2830" y="615"/>
                  <a:pt x="2830" y="599"/>
                </a:cubicBezTo>
                <a:cubicBezTo>
                  <a:pt x="2821" y="599"/>
                  <a:pt x="2808" y="599"/>
                  <a:pt x="2799" y="601"/>
                </a:cubicBezTo>
                <a:cubicBezTo>
                  <a:pt x="2804" y="602"/>
                  <a:pt x="2809" y="604"/>
                  <a:pt x="2814" y="605"/>
                </a:cubicBezTo>
                <a:cubicBezTo>
                  <a:pt x="2772" y="611"/>
                  <a:pt x="2752" y="631"/>
                  <a:pt x="2719" y="657"/>
                </a:cubicBezTo>
                <a:cubicBezTo>
                  <a:pt x="2724" y="638"/>
                  <a:pt x="2710" y="631"/>
                  <a:pt x="2691" y="629"/>
                </a:cubicBezTo>
                <a:cubicBezTo>
                  <a:pt x="2708" y="615"/>
                  <a:pt x="2719" y="644"/>
                  <a:pt x="2729" y="626"/>
                </a:cubicBezTo>
                <a:cubicBezTo>
                  <a:pt x="2738" y="611"/>
                  <a:pt x="2762" y="608"/>
                  <a:pt x="2778" y="603"/>
                </a:cubicBezTo>
                <a:cubicBezTo>
                  <a:pt x="2770" y="604"/>
                  <a:pt x="2761" y="604"/>
                  <a:pt x="2752" y="605"/>
                </a:cubicBezTo>
                <a:cubicBezTo>
                  <a:pt x="2777" y="595"/>
                  <a:pt x="2801" y="585"/>
                  <a:pt x="2825" y="575"/>
                </a:cubicBezTo>
                <a:cubicBezTo>
                  <a:pt x="2820" y="566"/>
                  <a:pt x="2810" y="556"/>
                  <a:pt x="2803" y="549"/>
                </a:cubicBezTo>
                <a:cubicBezTo>
                  <a:pt x="2787" y="572"/>
                  <a:pt x="2768" y="555"/>
                  <a:pt x="2760" y="534"/>
                </a:cubicBezTo>
                <a:cubicBezTo>
                  <a:pt x="2754" y="541"/>
                  <a:pt x="2745" y="547"/>
                  <a:pt x="2741" y="555"/>
                </a:cubicBezTo>
                <a:cubicBezTo>
                  <a:pt x="2757" y="530"/>
                  <a:pt x="2737" y="520"/>
                  <a:pt x="2713" y="531"/>
                </a:cubicBezTo>
                <a:cubicBezTo>
                  <a:pt x="2728" y="512"/>
                  <a:pt x="2721" y="500"/>
                  <a:pt x="2701" y="494"/>
                </a:cubicBezTo>
                <a:cubicBezTo>
                  <a:pt x="2677" y="488"/>
                  <a:pt x="2688" y="460"/>
                  <a:pt x="2659" y="471"/>
                </a:cubicBezTo>
                <a:cubicBezTo>
                  <a:pt x="2662" y="460"/>
                  <a:pt x="2663" y="456"/>
                  <a:pt x="2665" y="445"/>
                </a:cubicBezTo>
                <a:cubicBezTo>
                  <a:pt x="2651" y="444"/>
                  <a:pt x="2636" y="443"/>
                  <a:pt x="2622" y="441"/>
                </a:cubicBezTo>
                <a:cubicBezTo>
                  <a:pt x="2631" y="441"/>
                  <a:pt x="2641" y="437"/>
                  <a:pt x="2650" y="436"/>
                </a:cubicBezTo>
                <a:cubicBezTo>
                  <a:pt x="2648" y="434"/>
                  <a:pt x="2646" y="432"/>
                  <a:pt x="2645" y="430"/>
                </a:cubicBezTo>
                <a:cubicBezTo>
                  <a:pt x="2651" y="434"/>
                  <a:pt x="2660" y="434"/>
                  <a:pt x="2667" y="438"/>
                </a:cubicBezTo>
                <a:cubicBezTo>
                  <a:pt x="2678" y="421"/>
                  <a:pt x="2675" y="376"/>
                  <a:pt x="2641" y="389"/>
                </a:cubicBezTo>
                <a:cubicBezTo>
                  <a:pt x="2649" y="387"/>
                  <a:pt x="2656" y="380"/>
                  <a:pt x="2663" y="376"/>
                </a:cubicBezTo>
                <a:cubicBezTo>
                  <a:pt x="2658" y="362"/>
                  <a:pt x="2649" y="354"/>
                  <a:pt x="2635" y="358"/>
                </a:cubicBezTo>
                <a:cubicBezTo>
                  <a:pt x="2649" y="339"/>
                  <a:pt x="2632" y="334"/>
                  <a:pt x="2613" y="345"/>
                </a:cubicBezTo>
                <a:cubicBezTo>
                  <a:pt x="2622" y="339"/>
                  <a:pt x="2628" y="329"/>
                  <a:pt x="2637" y="322"/>
                </a:cubicBezTo>
                <a:cubicBezTo>
                  <a:pt x="2625" y="320"/>
                  <a:pt x="2612" y="317"/>
                  <a:pt x="2600" y="315"/>
                </a:cubicBezTo>
                <a:cubicBezTo>
                  <a:pt x="2609" y="313"/>
                  <a:pt x="2617" y="306"/>
                  <a:pt x="2626" y="304"/>
                </a:cubicBezTo>
                <a:cubicBezTo>
                  <a:pt x="2612" y="298"/>
                  <a:pt x="2608" y="288"/>
                  <a:pt x="2613" y="274"/>
                </a:cubicBezTo>
                <a:cubicBezTo>
                  <a:pt x="2600" y="277"/>
                  <a:pt x="2587" y="279"/>
                  <a:pt x="2574" y="281"/>
                </a:cubicBezTo>
                <a:cubicBezTo>
                  <a:pt x="2585" y="275"/>
                  <a:pt x="2596" y="269"/>
                  <a:pt x="2607" y="263"/>
                </a:cubicBezTo>
                <a:cubicBezTo>
                  <a:pt x="2599" y="261"/>
                  <a:pt x="2592" y="252"/>
                  <a:pt x="2583" y="250"/>
                </a:cubicBezTo>
                <a:cubicBezTo>
                  <a:pt x="2586" y="247"/>
                  <a:pt x="2589" y="244"/>
                  <a:pt x="2592" y="241"/>
                </a:cubicBezTo>
                <a:cubicBezTo>
                  <a:pt x="2574" y="240"/>
                  <a:pt x="2577" y="222"/>
                  <a:pt x="2565" y="214"/>
                </a:cubicBezTo>
                <a:cubicBezTo>
                  <a:pt x="2587" y="175"/>
                  <a:pt x="2539" y="188"/>
                  <a:pt x="2526" y="226"/>
                </a:cubicBezTo>
                <a:cubicBezTo>
                  <a:pt x="2524" y="231"/>
                  <a:pt x="2538" y="241"/>
                  <a:pt x="2537" y="246"/>
                </a:cubicBezTo>
                <a:cubicBezTo>
                  <a:pt x="2536" y="251"/>
                  <a:pt x="2522" y="252"/>
                  <a:pt x="2520" y="257"/>
                </a:cubicBezTo>
                <a:cubicBezTo>
                  <a:pt x="2516" y="270"/>
                  <a:pt x="2530" y="287"/>
                  <a:pt x="2505" y="285"/>
                </a:cubicBezTo>
                <a:cubicBezTo>
                  <a:pt x="2517" y="296"/>
                  <a:pt x="2518" y="307"/>
                  <a:pt x="2507" y="319"/>
                </a:cubicBezTo>
                <a:cubicBezTo>
                  <a:pt x="2510" y="305"/>
                  <a:pt x="2505" y="295"/>
                  <a:pt x="2492" y="289"/>
                </a:cubicBezTo>
                <a:cubicBezTo>
                  <a:pt x="2489" y="317"/>
                  <a:pt x="2466" y="326"/>
                  <a:pt x="2446" y="341"/>
                </a:cubicBezTo>
                <a:cubicBezTo>
                  <a:pt x="2444" y="334"/>
                  <a:pt x="2441" y="326"/>
                  <a:pt x="2442" y="319"/>
                </a:cubicBezTo>
                <a:cubicBezTo>
                  <a:pt x="2440" y="320"/>
                  <a:pt x="2438" y="322"/>
                  <a:pt x="2436" y="324"/>
                </a:cubicBezTo>
                <a:cubicBezTo>
                  <a:pt x="2438" y="318"/>
                  <a:pt x="2439" y="312"/>
                  <a:pt x="2440" y="306"/>
                </a:cubicBezTo>
                <a:cubicBezTo>
                  <a:pt x="2431" y="328"/>
                  <a:pt x="2428" y="349"/>
                  <a:pt x="2399" y="345"/>
                </a:cubicBezTo>
                <a:cubicBezTo>
                  <a:pt x="2438" y="348"/>
                  <a:pt x="2426" y="315"/>
                  <a:pt x="2419" y="292"/>
                </a:cubicBezTo>
                <a:cubicBezTo>
                  <a:pt x="2416" y="281"/>
                  <a:pt x="2361" y="299"/>
                  <a:pt x="2349" y="302"/>
                </a:cubicBezTo>
                <a:cubicBezTo>
                  <a:pt x="2366" y="286"/>
                  <a:pt x="2356" y="297"/>
                  <a:pt x="2360" y="281"/>
                </a:cubicBezTo>
                <a:cubicBezTo>
                  <a:pt x="2376" y="290"/>
                  <a:pt x="2375" y="285"/>
                  <a:pt x="2390" y="281"/>
                </a:cubicBezTo>
                <a:cubicBezTo>
                  <a:pt x="2384" y="263"/>
                  <a:pt x="2382" y="273"/>
                  <a:pt x="2390" y="257"/>
                </a:cubicBezTo>
                <a:cubicBezTo>
                  <a:pt x="2385" y="257"/>
                  <a:pt x="2380" y="256"/>
                  <a:pt x="2375" y="255"/>
                </a:cubicBezTo>
                <a:cubicBezTo>
                  <a:pt x="2409" y="212"/>
                  <a:pt x="2342" y="208"/>
                  <a:pt x="2316" y="203"/>
                </a:cubicBezTo>
                <a:cubicBezTo>
                  <a:pt x="2338" y="203"/>
                  <a:pt x="2361" y="202"/>
                  <a:pt x="2384" y="202"/>
                </a:cubicBezTo>
                <a:cubicBezTo>
                  <a:pt x="2367" y="173"/>
                  <a:pt x="2393" y="145"/>
                  <a:pt x="2375" y="127"/>
                </a:cubicBezTo>
                <a:cubicBezTo>
                  <a:pt x="2371" y="134"/>
                  <a:pt x="2362" y="137"/>
                  <a:pt x="2358" y="144"/>
                </a:cubicBezTo>
                <a:cubicBezTo>
                  <a:pt x="2355" y="124"/>
                  <a:pt x="2260" y="117"/>
                  <a:pt x="2304" y="88"/>
                </a:cubicBezTo>
                <a:cubicBezTo>
                  <a:pt x="2296" y="91"/>
                  <a:pt x="2287" y="90"/>
                  <a:pt x="2278" y="92"/>
                </a:cubicBezTo>
                <a:cubicBezTo>
                  <a:pt x="2285" y="79"/>
                  <a:pt x="2280" y="77"/>
                  <a:pt x="2278" y="62"/>
                </a:cubicBezTo>
                <a:cubicBezTo>
                  <a:pt x="2272" y="66"/>
                  <a:pt x="2264" y="67"/>
                  <a:pt x="2258" y="71"/>
                </a:cubicBezTo>
                <a:cubicBezTo>
                  <a:pt x="2274" y="47"/>
                  <a:pt x="2249" y="18"/>
                  <a:pt x="2221" y="18"/>
                </a:cubicBezTo>
                <a:cubicBezTo>
                  <a:pt x="2191" y="17"/>
                  <a:pt x="2188" y="49"/>
                  <a:pt x="2155" y="36"/>
                </a:cubicBezTo>
                <a:cubicBezTo>
                  <a:pt x="2128" y="26"/>
                  <a:pt x="2095" y="0"/>
                  <a:pt x="2073" y="23"/>
                </a:cubicBezTo>
                <a:cubicBezTo>
                  <a:pt x="2056" y="42"/>
                  <a:pt x="2054" y="79"/>
                  <a:pt x="2089" y="77"/>
                </a:cubicBezTo>
                <a:cubicBezTo>
                  <a:pt x="2080" y="100"/>
                  <a:pt x="2071" y="123"/>
                  <a:pt x="2063" y="146"/>
                </a:cubicBezTo>
                <a:cubicBezTo>
                  <a:pt x="2070" y="147"/>
                  <a:pt x="2078" y="153"/>
                  <a:pt x="2085" y="153"/>
                </a:cubicBezTo>
                <a:cubicBezTo>
                  <a:pt x="2062" y="160"/>
                  <a:pt x="2091" y="190"/>
                  <a:pt x="2080" y="209"/>
                </a:cubicBezTo>
                <a:cubicBezTo>
                  <a:pt x="2086" y="209"/>
                  <a:pt x="2092" y="209"/>
                  <a:pt x="2098" y="209"/>
                </a:cubicBezTo>
                <a:cubicBezTo>
                  <a:pt x="2088" y="221"/>
                  <a:pt x="2087" y="231"/>
                  <a:pt x="2102" y="237"/>
                </a:cubicBezTo>
                <a:cubicBezTo>
                  <a:pt x="2095" y="234"/>
                  <a:pt x="2087" y="235"/>
                  <a:pt x="2080" y="233"/>
                </a:cubicBezTo>
                <a:cubicBezTo>
                  <a:pt x="2089" y="263"/>
                  <a:pt x="2066" y="264"/>
                  <a:pt x="2045" y="273"/>
                </a:cubicBezTo>
                <a:cubicBezTo>
                  <a:pt x="2018" y="282"/>
                  <a:pt x="2076" y="322"/>
                  <a:pt x="2082" y="327"/>
                </a:cubicBezTo>
                <a:cubicBezTo>
                  <a:pt x="2107" y="348"/>
                  <a:pt x="2111" y="431"/>
                  <a:pt x="2115" y="464"/>
                </a:cubicBezTo>
                <a:cubicBezTo>
                  <a:pt x="2117" y="457"/>
                  <a:pt x="2123" y="452"/>
                  <a:pt x="2126" y="445"/>
                </a:cubicBezTo>
                <a:cubicBezTo>
                  <a:pt x="2130" y="450"/>
                  <a:pt x="2134" y="461"/>
                  <a:pt x="2135" y="467"/>
                </a:cubicBezTo>
                <a:cubicBezTo>
                  <a:pt x="2106" y="467"/>
                  <a:pt x="2096" y="502"/>
                  <a:pt x="2083" y="524"/>
                </a:cubicBezTo>
                <a:cubicBezTo>
                  <a:pt x="2070" y="545"/>
                  <a:pt x="2031" y="563"/>
                  <a:pt x="2011" y="578"/>
                </a:cubicBezTo>
                <a:cubicBezTo>
                  <a:pt x="2017" y="573"/>
                  <a:pt x="2035" y="637"/>
                  <a:pt x="2036" y="647"/>
                </a:cubicBezTo>
                <a:cubicBezTo>
                  <a:pt x="2040" y="675"/>
                  <a:pt x="2033" y="718"/>
                  <a:pt x="2072" y="720"/>
                </a:cubicBezTo>
                <a:cubicBezTo>
                  <a:pt x="2053" y="717"/>
                  <a:pt x="2047" y="726"/>
                  <a:pt x="2033" y="739"/>
                </a:cubicBezTo>
                <a:cubicBezTo>
                  <a:pt x="2025" y="746"/>
                  <a:pt x="2049" y="759"/>
                  <a:pt x="2037" y="776"/>
                </a:cubicBezTo>
                <a:cubicBezTo>
                  <a:pt x="2021" y="754"/>
                  <a:pt x="2001" y="762"/>
                  <a:pt x="2007" y="787"/>
                </a:cubicBezTo>
                <a:cubicBezTo>
                  <a:pt x="1987" y="769"/>
                  <a:pt x="1972" y="772"/>
                  <a:pt x="1953" y="791"/>
                </a:cubicBezTo>
                <a:cubicBezTo>
                  <a:pt x="2001" y="756"/>
                  <a:pt x="1952" y="729"/>
                  <a:pt x="1916" y="729"/>
                </a:cubicBezTo>
                <a:cubicBezTo>
                  <a:pt x="1925" y="727"/>
                  <a:pt x="1933" y="718"/>
                  <a:pt x="1942" y="715"/>
                </a:cubicBezTo>
                <a:cubicBezTo>
                  <a:pt x="1907" y="669"/>
                  <a:pt x="1905" y="624"/>
                  <a:pt x="1909" y="566"/>
                </a:cubicBezTo>
                <a:cubicBezTo>
                  <a:pt x="1911" y="529"/>
                  <a:pt x="1890" y="540"/>
                  <a:pt x="1855" y="536"/>
                </a:cubicBezTo>
                <a:cubicBezTo>
                  <a:pt x="1817" y="532"/>
                  <a:pt x="1801" y="520"/>
                  <a:pt x="1786" y="560"/>
                </a:cubicBezTo>
                <a:cubicBezTo>
                  <a:pt x="1801" y="521"/>
                  <a:pt x="1794" y="512"/>
                  <a:pt x="1753" y="499"/>
                </a:cubicBezTo>
                <a:cubicBezTo>
                  <a:pt x="1715" y="487"/>
                  <a:pt x="1720" y="470"/>
                  <a:pt x="1691" y="452"/>
                </a:cubicBezTo>
                <a:cubicBezTo>
                  <a:pt x="1663" y="435"/>
                  <a:pt x="1635" y="421"/>
                  <a:pt x="1605" y="407"/>
                </a:cubicBezTo>
                <a:cubicBezTo>
                  <a:pt x="1576" y="394"/>
                  <a:pt x="1553" y="412"/>
                  <a:pt x="1524" y="423"/>
                </a:cubicBezTo>
                <a:cubicBezTo>
                  <a:pt x="1554" y="405"/>
                  <a:pt x="1532" y="367"/>
                  <a:pt x="1524" y="343"/>
                </a:cubicBezTo>
                <a:cubicBezTo>
                  <a:pt x="1520" y="332"/>
                  <a:pt x="1516" y="301"/>
                  <a:pt x="1504" y="299"/>
                </a:cubicBezTo>
                <a:cubicBezTo>
                  <a:pt x="1485" y="296"/>
                  <a:pt x="1470" y="288"/>
                  <a:pt x="1470" y="315"/>
                </a:cubicBezTo>
                <a:cubicBezTo>
                  <a:pt x="1476" y="267"/>
                  <a:pt x="1295" y="291"/>
                  <a:pt x="1265" y="291"/>
                </a:cubicBezTo>
                <a:cubicBezTo>
                  <a:pt x="1095" y="290"/>
                  <a:pt x="924" y="290"/>
                  <a:pt x="754" y="290"/>
                </a:cubicBezTo>
                <a:cubicBezTo>
                  <a:pt x="503" y="290"/>
                  <a:pt x="251" y="289"/>
                  <a:pt x="0" y="289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8" name="Freeform 721"/>
          <p:cNvSpPr>
            <a:spLocks noEditPoints="1"/>
          </p:cNvSpPr>
          <p:nvPr/>
        </p:nvSpPr>
        <p:spPr bwMode="auto">
          <a:xfrm>
            <a:off x="1996205" y="2749549"/>
            <a:ext cx="1403351" cy="603251"/>
          </a:xfrm>
          <a:custGeom>
            <a:avLst/>
            <a:gdLst>
              <a:gd name="T0" fmla="*/ 2032 w 2964"/>
              <a:gd name="T1" fmla="*/ 1122 h 1277"/>
              <a:gd name="T2" fmla="*/ 1794 w 2964"/>
              <a:gd name="T3" fmla="*/ 920 h 1277"/>
              <a:gd name="T4" fmla="*/ 1602 w 2964"/>
              <a:gd name="T5" fmla="*/ 947 h 1277"/>
              <a:gd name="T6" fmla="*/ 453 w 2964"/>
              <a:gd name="T7" fmla="*/ 882 h 1277"/>
              <a:gd name="T8" fmla="*/ 268 w 2964"/>
              <a:gd name="T9" fmla="*/ 761 h 1277"/>
              <a:gd name="T10" fmla="*/ 201 w 2964"/>
              <a:gd name="T11" fmla="*/ 527 h 1277"/>
              <a:gd name="T12" fmla="*/ 1517 w 2964"/>
              <a:gd name="T13" fmla="*/ 287 h 1277"/>
              <a:gd name="T14" fmla="*/ 1887 w 2964"/>
              <a:gd name="T15" fmla="*/ 520 h 1277"/>
              <a:gd name="T16" fmla="*/ 2051 w 2964"/>
              <a:gd name="T17" fmla="*/ 756 h 1277"/>
              <a:gd name="T18" fmla="*/ 2057 w 2964"/>
              <a:gd name="T19" fmla="*/ 563 h 1277"/>
              <a:gd name="T20" fmla="*/ 2115 w 2964"/>
              <a:gd name="T21" fmla="*/ 216 h 1277"/>
              <a:gd name="T22" fmla="*/ 2143 w 2964"/>
              <a:gd name="T23" fmla="*/ 0 h 1277"/>
              <a:gd name="T24" fmla="*/ 2420 w 2964"/>
              <a:gd name="T25" fmla="*/ 50 h 1277"/>
              <a:gd name="T26" fmla="*/ 2429 w 2964"/>
              <a:gd name="T27" fmla="*/ 206 h 1277"/>
              <a:gd name="T28" fmla="*/ 2502 w 2964"/>
              <a:gd name="T29" fmla="*/ 290 h 1277"/>
              <a:gd name="T30" fmla="*/ 2566 w 2964"/>
              <a:gd name="T31" fmla="*/ 218 h 1277"/>
              <a:gd name="T32" fmla="*/ 2671 w 2964"/>
              <a:gd name="T33" fmla="*/ 272 h 1277"/>
              <a:gd name="T34" fmla="*/ 2726 w 2964"/>
              <a:gd name="T35" fmla="*/ 388 h 1277"/>
              <a:gd name="T36" fmla="*/ 2858 w 2964"/>
              <a:gd name="T37" fmla="*/ 537 h 1277"/>
              <a:gd name="T38" fmla="*/ 2938 w 2964"/>
              <a:gd name="T39" fmla="*/ 627 h 1277"/>
              <a:gd name="T40" fmla="*/ 2769 w 2964"/>
              <a:gd name="T41" fmla="*/ 830 h 1277"/>
              <a:gd name="T42" fmla="*/ 2600 w 2964"/>
              <a:gd name="T43" fmla="*/ 955 h 1277"/>
              <a:gd name="T44" fmla="*/ 2747 w 2964"/>
              <a:gd name="T45" fmla="*/ 1106 h 1277"/>
              <a:gd name="T46" fmla="*/ 2594 w 2964"/>
              <a:gd name="T47" fmla="*/ 1091 h 1277"/>
              <a:gd name="T48" fmla="*/ 2308 w 2964"/>
              <a:gd name="T49" fmla="*/ 1124 h 1277"/>
              <a:gd name="T50" fmla="*/ 2014 w 2964"/>
              <a:gd name="T51" fmla="*/ 1241 h 1277"/>
              <a:gd name="T52" fmla="*/ 1971 w 2964"/>
              <a:gd name="T53" fmla="*/ 1242 h 1277"/>
              <a:gd name="T54" fmla="*/ 2219 w 2964"/>
              <a:gd name="T55" fmla="*/ 1112 h 1277"/>
              <a:gd name="T56" fmla="*/ 2513 w 2964"/>
              <a:gd name="T57" fmla="*/ 1092 h 1277"/>
              <a:gd name="T58" fmla="*/ 2590 w 2964"/>
              <a:gd name="T59" fmla="*/ 971 h 1277"/>
              <a:gd name="T60" fmla="*/ 2426 w 2964"/>
              <a:gd name="T61" fmla="*/ 978 h 1277"/>
              <a:gd name="T62" fmla="*/ 2770 w 2964"/>
              <a:gd name="T63" fmla="*/ 810 h 1277"/>
              <a:gd name="T64" fmla="*/ 2915 w 2964"/>
              <a:gd name="T65" fmla="*/ 647 h 1277"/>
              <a:gd name="T66" fmla="*/ 2759 w 2964"/>
              <a:gd name="T67" fmla="*/ 640 h 1277"/>
              <a:gd name="T68" fmla="*/ 2799 w 2964"/>
              <a:gd name="T69" fmla="*/ 552 h 1277"/>
              <a:gd name="T70" fmla="*/ 2696 w 2964"/>
              <a:gd name="T71" fmla="*/ 481 h 1277"/>
              <a:gd name="T72" fmla="*/ 2690 w 2964"/>
              <a:gd name="T73" fmla="*/ 375 h 1277"/>
              <a:gd name="T74" fmla="*/ 2647 w 2964"/>
              <a:gd name="T75" fmla="*/ 301 h 1277"/>
              <a:gd name="T76" fmla="*/ 2486 w 2964"/>
              <a:gd name="T77" fmla="*/ 338 h 1277"/>
              <a:gd name="T78" fmla="*/ 2367 w 2964"/>
              <a:gd name="T79" fmla="*/ 314 h 1277"/>
              <a:gd name="T80" fmla="*/ 2374 w 2964"/>
              <a:gd name="T81" fmla="*/ 209 h 1277"/>
              <a:gd name="T82" fmla="*/ 2330 w 2964"/>
              <a:gd name="T83" fmla="*/ 96 h 1277"/>
              <a:gd name="T84" fmla="*/ 2181 w 2964"/>
              <a:gd name="T85" fmla="*/ 31 h 1277"/>
              <a:gd name="T86" fmla="*/ 2140 w 2964"/>
              <a:gd name="T87" fmla="*/ 195 h 1277"/>
              <a:gd name="T88" fmla="*/ 2170 w 2964"/>
              <a:gd name="T89" fmla="*/ 429 h 1277"/>
              <a:gd name="T90" fmla="*/ 2074 w 2964"/>
              <a:gd name="T91" fmla="*/ 574 h 1277"/>
              <a:gd name="T92" fmla="*/ 2078 w 2964"/>
              <a:gd name="T93" fmla="*/ 776 h 1277"/>
              <a:gd name="T94" fmla="*/ 1975 w 2964"/>
              <a:gd name="T95" fmla="*/ 709 h 1277"/>
              <a:gd name="T96" fmla="*/ 1735 w 2964"/>
              <a:gd name="T97" fmla="*/ 455 h 1277"/>
              <a:gd name="T98" fmla="*/ 1510 w 2964"/>
              <a:gd name="T99" fmla="*/ 310 h 1277"/>
              <a:gd name="T100" fmla="*/ 218 w 2964"/>
              <a:gd name="T101" fmla="*/ 561 h 1277"/>
              <a:gd name="T102" fmla="*/ 283 w 2964"/>
              <a:gd name="T103" fmla="*/ 693 h 1277"/>
              <a:gd name="T104" fmla="*/ 309 w 2964"/>
              <a:gd name="T105" fmla="*/ 776 h 1277"/>
              <a:gd name="T106" fmla="*/ 424 w 2964"/>
              <a:gd name="T107" fmla="*/ 840 h 1277"/>
              <a:gd name="T108" fmla="*/ 621 w 2964"/>
              <a:gd name="T109" fmla="*/ 892 h 1277"/>
              <a:gd name="T110" fmla="*/ 1722 w 2964"/>
              <a:gd name="T111" fmla="*/ 898 h 1277"/>
              <a:gd name="T112" fmla="*/ 1879 w 2964"/>
              <a:gd name="T113" fmla="*/ 996 h 1277"/>
              <a:gd name="T114" fmla="*/ 2016 w 2964"/>
              <a:gd name="T115" fmla="*/ 1142 h 1277"/>
              <a:gd name="T116" fmla="*/ 2707 w 2964"/>
              <a:gd name="T117" fmla="*/ 1080 h 1277"/>
              <a:gd name="T118" fmla="*/ 2616 w 2964"/>
              <a:gd name="T119" fmla="*/ 1085 h 1277"/>
              <a:gd name="T120" fmla="*/ 2637 w 2964"/>
              <a:gd name="T121" fmla="*/ 258 h 1277"/>
              <a:gd name="T122" fmla="*/ 2577 w 2964"/>
              <a:gd name="T123" fmla="*/ 257 h 1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64" h="1277">
                <a:moveTo>
                  <a:pt x="1942" y="1277"/>
                </a:moveTo>
                <a:cubicBezTo>
                  <a:pt x="1937" y="1277"/>
                  <a:pt x="1932" y="1276"/>
                  <a:pt x="1927" y="1274"/>
                </a:cubicBezTo>
                <a:cubicBezTo>
                  <a:pt x="1920" y="1271"/>
                  <a:pt x="1920" y="1271"/>
                  <a:pt x="1920" y="1271"/>
                </a:cubicBezTo>
                <a:cubicBezTo>
                  <a:pt x="1921" y="1264"/>
                  <a:pt x="1921" y="1264"/>
                  <a:pt x="1921" y="1264"/>
                </a:cubicBezTo>
                <a:cubicBezTo>
                  <a:pt x="1923" y="1245"/>
                  <a:pt x="1933" y="1239"/>
                  <a:pt x="1941" y="1238"/>
                </a:cubicBezTo>
                <a:cubicBezTo>
                  <a:pt x="1938" y="1222"/>
                  <a:pt x="1948" y="1210"/>
                  <a:pt x="1956" y="1199"/>
                </a:cubicBezTo>
                <a:cubicBezTo>
                  <a:pt x="1963" y="1190"/>
                  <a:pt x="1969" y="1182"/>
                  <a:pt x="1970" y="1171"/>
                </a:cubicBezTo>
                <a:cubicBezTo>
                  <a:pt x="1970" y="1160"/>
                  <a:pt x="1974" y="1151"/>
                  <a:pt x="1977" y="1143"/>
                </a:cubicBezTo>
                <a:cubicBezTo>
                  <a:pt x="1981" y="1129"/>
                  <a:pt x="1985" y="1119"/>
                  <a:pt x="1976" y="1105"/>
                </a:cubicBezTo>
                <a:cubicBezTo>
                  <a:pt x="1956" y="1074"/>
                  <a:pt x="1956" y="1074"/>
                  <a:pt x="1956" y="1074"/>
                </a:cubicBezTo>
                <a:cubicBezTo>
                  <a:pt x="1988" y="1092"/>
                  <a:pt x="1988" y="1092"/>
                  <a:pt x="1988" y="1092"/>
                </a:cubicBezTo>
                <a:cubicBezTo>
                  <a:pt x="2005" y="1101"/>
                  <a:pt x="2011" y="1107"/>
                  <a:pt x="2015" y="1121"/>
                </a:cubicBezTo>
                <a:cubicBezTo>
                  <a:pt x="2021" y="1120"/>
                  <a:pt x="2026" y="1120"/>
                  <a:pt x="2032" y="1122"/>
                </a:cubicBezTo>
                <a:cubicBezTo>
                  <a:pt x="2032" y="1108"/>
                  <a:pt x="2032" y="1108"/>
                  <a:pt x="2032" y="1108"/>
                </a:cubicBezTo>
                <a:cubicBezTo>
                  <a:pt x="2033" y="1108"/>
                  <a:pt x="2033" y="1108"/>
                  <a:pt x="2033" y="1108"/>
                </a:cubicBezTo>
                <a:cubicBezTo>
                  <a:pt x="2032" y="1107"/>
                  <a:pt x="2031" y="1105"/>
                  <a:pt x="2030" y="1104"/>
                </a:cubicBezTo>
                <a:cubicBezTo>
                  <a:pt x="2022" y="1089"/>
                  <a:pt x="2016" y="1078"/>
                  <a:pt x="1997" y="1074"/>
                </a:cubicBezTo>
                <a:cubicBezTo>
                  <a:pt x="1991" y="1073"/>
                  <a:pt x="1983" y="1072"/>
                  <a:pt x="1973" y="1072"/>
                </a:cubicBezTo>
                <a:cubicBezTo>
                  <a:pt x="1941" y="1069"/>
                  <a:pt x="1902" y="1065"/>
                  <a:pt x="1885" y="1047"/>
                </a:cubicBezTo>
                <a:cubicBezTo>
                  <a:pt x="1883" y="1048"/>
                  <a:pt x="1881" y="1048"/>
                  <a:pt x="1879" y="1048"/>
                </a:cubicBezTo>
                <a:cubicBezTo>
                  <a:pt x="1868" y="1048"/>
                  <a:pt x="1868" y="1048"/>
                  <a:pt x="1868" y="1048"/>
                </a:cubicBezTo>
                <a:cubicBezTo>
                  <a:pt x="1870" y="1036"/>
                  <a:pt x="1870" y="1036"/>
                  <a:pt x="1870" y="1036"/>
                </a:cubicBezTo>
                <a:cubicBezTo>
                  <a:pt x="1873" y="1026"/>
                  <a:pt x="1868" y="1016"/>
                  <a:pt x="1863" y="1004"/>
                </a:cubicBezTo>
                <a:cubicBezTo>
                  <a:pt x="1857" y="993"/>
                  <a:pt x="1852" y="982"/>
                  <a:pt x="1852" y="969"/>
                </a:cubicBezTo>
                <a:cubicBezTo>
                  <a:pt x="1830" y="971"/>
                  <a:pt x="1821" y="954"/>
                  <a:pt x="1814" y="940"/>
                </a:cubicBezTo>
                <a:cubicBezTo>
                  <a:pt x="1807" y="926"/>
                  <a:pt x="1803" y="920"/>
                  <a:pt x="1794" y="920"/>
                </a:cubicBezTo>
                <a:cubicBezTo>
                  <a:pt x="1794" y="921"/>
                  <a:pt x="1794" y="923"/>
                  <a:pt x="1793" y="924"/>
                </a:cubicBezTo>
                <a:cubicBezTo>
                  <a:pt x="1793" y="927"/>
                  <a:pt x="1793" y="930"/>
                  <a:pt x="1793" y="933"/>
                </a:cubicBezTo>
                <a:cubicBezTo>
                  <a:pt x="1793" y="934"/>
                  <a:pt x="1794" y="936"/>
                  <a:pt x="1794" y="937"/>
                </a:cubicBezTo>
                <a:cubicBezTo>
                  <a:pt x="1776" y="940"/>
                  <a:pt x="1776" y="940"/>
                  <a:pt x="1776" y="940"/>
                </a:cubicBezTo>
                <a:cubicBezTo>
                  <a:pt x="1775" y="939"/>
                  <a:pt x="1775" y="937"/>
                  <a:pt x="1775" y="936"/>
                </a:cubicBezTo>
                <a:cubicBezTo>
                  <a:pt x="1772" y="922"/>
                  <a:pt x="1763" y="913"/>
                  <a:pt x="1757" y="913"/>
                </a:cubicBezTo>
                <a:cubicBezTo>
                  <a:pt x="1752" y="913"/>
                  <a:pt x="1748" y="921"/>
                  <a:pt x="1746" y="932"/>
                </a:cubicBezTo>
                <a:cubicBezTo>
                  <a:pt x="1735" y="931"/>
                  <a:pt x="1735" y="931"/>
                  <a:pt x="1735" y="931"/>
                </a:cubicBezTo>
                <a:cubicBezTo>
                  <a:pt x="1734" y="933"/>
                  <a:pt x="1733" y="935"/>
                  <a:pt x="1732" y="938"/>
                </a:cubicBezTo>
                <a:cubicBezTo>
                  <a:pt x="1723" y="961"/>
                  <a:pt x="1723" y="961"/>
                  <a:pt x="1723" y="961"/>
                </a:cubicBezTo>
                <a:cubicBezTo>
                  <a:pt x="1717" y="943"/>
                  <a:pt x="1717" y="943"/>
                  <a:pt x="1717" y="943"/>
                </a:cubicBezTo>
                <a:cubicBezTo>
                  <a:pt x="1704" y="957"/>
                  <a:pt x="1685" y="964"/>
                  <a:pt x="1663" y="964"/>
                </a:cubicBezTo>
                <a:cubicBezTo>
                  <a:pt x="1643" y="964"/>
                  <a:pt x="1620" y="958"/>
                  <a:pt x="1602" y="947"/>
                </a:cubicBezTo>
                <a:cubicBezTo>
                  <a:pt x="1576" y="932"/>
                  <a:pt x="1564" y="930"/>
                  <a:pt x="1535" y="927"/>
                </a:cubicBezTo>
                <a:cubicBezTo>
                  <a:pt x="1508" y="925"/>
                  <a:pt x="1500" y="918"/>
                  <a:pt x="1493" y="902"/>
                </a:cubicBezTo>
                <a:cubicBezTo>
                  <a:pt x="1482" y="912"/>
                  <a:pt x="1462" y="917"/>
                  <a:pt x="1429" y="917"/>
                </a:cubicBezTo>
                <a:cubicBezTo>
                  <a:pt x="1407" y="917"/>
                  <a:pt x="1384" y="915"/>
                  <a:pt x="1367" y="913"/>
                </a:cubicBezTo>
                <a:cubicBezTo>
                  <a:pt x="1357" y="912"/>
                  <a:pt x="1349" y="912"/>
                  <a:pt x="1344" y="912"/>
                </a:cubicBezTo>
                <a:cubicBezTo>
                  <a:pt x="1226" y="912"/>
                  <a:pt x="1108" y="911"/>
                  <a:pt x="990" y="911"/>
                </a:cubicBezTo>
                <a:cubicBezTo>
                  <a:pt x="621" y="910"/>
                  <a:pt x="621" y="910"/>
                  <a:pt x="621" y="910"/>
                </a:cubicBezTo>
                <a:cubicBezTo>
                  <a:pt x="614" y="910"/>
                  <a:pt x="604" y="911"/>
                  <a:pt x="591" y="912"/>
                </a:cubicBezTo>
                <a:cubicBezTo>
                  <a:pt x="573" y="914"/>
                  <a:pt x="550" y="916"/>
                  <a:pt x="529" y="916"/>
                </a:cubicBezTo>
                <a:cubicBezTo>
                  <a:pt x="493" y="916"/>
                  <a:pt x="471" y="910"/>
                  <a:pt x="462" y="897"/>
                </a:cubicBezTo>
                <a:cubicBezTo>
                  <a:pt x="454" y="887"/>
                  <a:pt x="454" y="887"/>
                  <a:pt x="454" y="887"/>
                </a:cubicBezTo>
                <a:cubicBezTo>
                  <a:pt x="455" y="887"/>
                  <a:pt x="455" y="887"/>
                  <a:pt x="455" y="887"/>
                </a:cubicBezTo>
                <a:cubicBezTo>
                  <a:pt x="454" y="885"/>
                  <a:pt x="453" y="884"/>
                  <a:pt x="453" y="882"/>
                </a:cubicBezTo>
                <a:cubicBezTo>
                  <a:pt x="434" y="907"/>
                  <a:pt x="434" y="907"/>
                  <a:pt x="434" y="907"/>
                </a:cubicBezTo>
                <a:cubicBezTo>
                  <a:pt x="437" y="874"/>
                  <a:pt x="437" y="874"/>
                  <a:pt x="437" y="874"/>
                </a:cubicBezTo>
                <a:cubicBezTo>
                  <a:pt x="438" y="868"/>
                  <a:pt x="437" y="863"/>
                  <a:pt x="435" y="858"/>
                </a:cubicBezTo>
                <a:cubicBezTo>
                  <a:pt x="426" y="866"/>
                  <a:pt x="408" y="861"/>
                  <a:pt x="401" y="847"/>
                </a:cubicBezTo>
                <a:cubicBezTo>
                  <a:pt x="397" y="841"/>
                  <a:pt x="396" y="834"/>
                  <a:pt x="397" y="827"/>
                </a:cubicBezTo>
                <a:cubicBezTo>
                  <a:pt x="382" y="825"/>
                  <a:pt x="367" y="823"/>
                  <a:pt x="353" y="821"/>
                </a:cubicBezTo>
                <a:cubicBezTo>
                  <a:pt x="336" y="818"/>
                  <a:pt x="336" y="818"/>
                  <a:pt x="336" y="818"/>
                </a:cubicBezTo>
                <a:cubicBezTo>
                  <a:pt x="350" y="802"/>
                  <a:pt x="350" y="802"/>
                  <a:pt x="350" y="802"/>
                </a:cubicBezTo>
                <a:cubicBezTo>
                  <a:pt x="348" y="800"/>
                  <a:pt x="347" y="799"/>
                  <a:pt x="345" y="797"/>
                </a:cubicBezTo>
                <a:cubicBezTo>
                  <a:pt x="345" y="797"/>
                  <a:pt x="345" y="797"/>
                  <a:pt x="345" y="796"/>
                </a:cubicBezTo>
                <a:cubicBezTo>
                  <a:pt x="317" y="805"/>
                  <a:pt x="294" y="796"/>
                  <a:pt x="286" y="774"/>
                </a:cubicBezTo>
                <a:cubicBezTo>
                  <a:pt x="283" y="767"/>
                  <a:pt x="283" y="767"/>
                  <a:pt x="283" y="767"/>
                </a:cubicBezTo>
                <a:cubicBezTo>
                  <a:pt x="268" y="761"/>
                  <a:pt x="268" y="761"/>
                  <a:pt x="268" y="761"/>
                </a:cubicBezTo>
                <a:cubicBezTo>
                  <a:pt x="284" y="756"/>
                  <a:pt x="284" y="756"/>
                  <a:pt x="284" y="756"/>
                </a:cubicBezTo>
                <a:cubicBezTo>
                  <a:pt x="280" y="713"/>
                  <a:pt x="280" y="713"/>
                  <a:pt x="280" y="713"/>
                </a:cubicBezTo>
                <a:cubicBezTo>
                  <a:pt x="279" y="714"/>
                  <a:pt x="278" y="714"/>
                  <a:pt x="277" y="714"/>
                </a:cubicBezTo>
                <a:cubicBezTo>
                  <a:pt x="265" y="719"/>
                  <a:pt x="265" y="719"/>
                  <a:pt x="265" y="719"/>
                </a:cubicBezTo>
                <a:cubicBezTo>
                  <a:pt x="265" y="704"/>
                  <a:pt x="265" y="704"/>
                  <a:pt x="265" y="704"/>
                </a:cubicBezTo>
                <a:cubicBezTo>
                  <a:pt x="257" y="704"/>
                  <a:pt x="250" y="700"/>
                  <a:pt x="245" y="694"/>
                </a:cubicBezTo>
                <a:cubicBezTo>
                  <a:pt x="236" y="682"/>
                  <a:pt x="234" y="661"/>
                  <a:pt x="235" y="646"/>
                </a:cubicBezTo>
                <a:cubicBezTo>
                  <a:pt x="225" y="643"/>
                  <a:pt x="215" y="635"/>
                  <a:pt x="209" y="626"/>
                </a:cubicBezTo>
                <a:cubicBezTo>
                  <a:pt x="202" y="616"/>
                  <a:pt x="200" y="605"/>
                  <a:pt x="203" y="597"/>
                </a:cubicBezTo>
                <a:cubicBezTo>
                  <a:pt x="203" y="595"/>
                  <a:pt x="199" y="591"/>
                  <a:pt x="197" y="589"/>
                </a:cubicBezTo>
                <a:cubicBezTo>
                  <a:pt x="192" y="584"/>
                  <a:pt x="186" y="578"/>
                  <a:pt x="188" y="569"/>
                </a:cubicBezTo>
                <a:cubicBezTo>
                  <a:pt x="189" y="563"/>
                  <a:pt x="194" y="559"/>
                  <a:pt x="199" y="557"/>
                </a:cubicBezTo>
                <a:cubicBezTo>
                  <a:pt x="199" y="548"/>
                  <a:pt x="200" y="537"/>
                  <a:pt x="201" y="527"/>
                </a:cubicBezTo>
                <a:cubicBezTo>
                  <a:pt x="203" y="509"/>
                  <a:pt x="205" y="490"/>
                  <a:pt x="201" y="481"/>
                </a:cubicBezTo>
                <a:cubicBezTo>
                  <a:pt x="197" y="474"/>
                  <a:pt x="182" y="469"/>
                  <a:pt x="169" y="464"/>
                </a:cubicBezTo>
                <a:cubicBezTo>
                  <a:pt x="155" y="459"/>
                  <a:pt x="141" y="454"/>
                  <a:pt x="133" y="444"/>
                </a:cubicBezTo>
                <a:cubicBezTo>
                  <a:pt x="117" y="427"/>
                  <a:pt x="108" y="400"/>
                  <a:pt x="99" y="375"/>
                </a:cubicBezTo>
                <a:cubicBezTo>
                  <a:pt x="87" y="340"/>
                  <a:pt x="74" y="304"/>
                  <a:pt x="46" y="292"/>
                </a:cubicBezTo>
                <a:cubicBezTo>
                  <a:pt x="0" y="275"/>
                  <a:pt x="0" y="275"/>
                  <a:pt x="0" y="275"/>
                </a:cubicBezTo>
                <a:cubicBezTo>
                  <a:pt x="49" y="275"/>
                  <a:pt x="49" y="275"/>
                  <a:pt x="49" y="275"/>
                </a:cubicBezTo>
                <a:cubicBezTo>
                  <a:pt x="264" y="275"/>
                  <a:pt x="480" y="275"/>
                  <a:pt x="695" y="275"/>
                </a:cubicBezTo>
                <a:cubicBezTo>
                  <a:pt x="988" y="276"/>
                  <a:pt x="988" y="276"/>
                  <a:pt x="988" y="276"/>
                </a:cubicBezTo>
                <a:cubicBezTo>
                  <a:pt x="1097" y="276"/>
                  <a:pt x="1205" y="276"/>
                  <a:pt x="1314" y="276"/>
                </a:cubicBezTo>
                <a:cubicBezTo>
                  <a:pt x="1319" y="276"/>
                  <a:pt x="1329" y="276"/>
                  <a:pt x="1341" y="275"/>
                </a:cubicBezTo>
                <a:cubicBezTo>
                  <a:pt x="1365" y="273"/>
                  <a:pt x="1397" y="271"/>
                  <a:pt x="1428" y="271"/>
                </a:cubicBezTo>
                <a:cubicBezTo>
                  <a:pt x="1474" y="271"/>
                  <a:pt x="1503" y="276"/>
                  <a:pt x="1517" y="287"/>
                </a:cubicBezTo>
                <a:cubicBezTo>
                  <a:pt x="1525" y="279"/>
                  <a:pt x="1536" y="281"/>
                  <a:pt x="1547" y="284"/>
                </a:cubicBezTo>
                <a:cubicBezTo>
                  <a:pt x="1549" y="284"/>
                  <a:pt x="1552" y="285"/>
                  <a:pt x="1554" y="285"/>
                </a:cubicBezTo>
                <a:cubicBezTo>
                  <a:pt x="1570" y="288"/>
                  <a:pt x="1575" y="309"/>
                  <a:pt x="1579" y="326"/>
                </a:cubicBezTo>
                <a:cubicBezTo>
                  <a:pt x="1580" y="329"/>
                  <a:pt x="1581" y="332"/>
                  <a:pt x="1582" y="335"/>
                </a:cubicBezTo>
                <a:cubicBezTo>
                  <a:pt x="1583" y="338"/>
                  <a:pt x="1584" y="342"/>
                  <a:pt x="1586" y="346"/>
                </a:cubicBezTo>
                <a:cubicBezTo>
                  <a:pt x="1592" y="361"/>
                  <a:pt x="1599" y="380"/>
                  <a:pt x="1597" y="397"/>
                </a:cubicBezTo>
                <a:cubicBezTo>
                  <a:pt x="1617" y="389"/>
                  <a:pt x="1638" y="384"/>
                  <a:pt x="1658" y="394"/>
                </a:cubicBezTo>
                <a:cubicBezTo>
                  <a:pt x="1686" y="407"/>
                  <a:pt x="1715" y="421"/>
                  <a:pt x="1745" y="439"/>
                </a:cubicBezTo>
                <a:cubicBezTo>
                  <a:pt x="1758" y="447"/>
                  <a:pt x="1766" y="455"/>
                  <a:pt x="1772" y="463"/>
                </a:cubicBezTo>
                <a:cubicBezTo>
                  <a:pt x="1779" y="472"/>
                  <a:pt x="1786" y="479"/>
                  <a:pt x="1805" y="485"/>
                </a:cubicBezTo>
                <a:cubicBezTo>
                  <a:pt x="1828" y="492"/>
                  <a:pt x="1842" y="499"/>
                  <a:pt x="1848" y="512"/>
                </a:cubicBezTo>
                <a:cubicBezTo>
                  <a:pt x="1849" y="514"/>
                  <a:pt x="1850" y="517"/>
                  <a:pt x="1851" y="520"/>
                </a:cubicBezTo>
                <a:cubicBezTo>
                  <a:pt x="1860" y="516"/>
                  <a:pt x="1872" y="517"/>
                  <a:pt x="1887" y="520"/>
                </a:cubicBezTo>
                <a:cubicBezTo>
                  <a:pt x="1892" y="520"/>
                  <a:pt x="1899" y="521"/>
                  <a:pt x="1905" y="522"/>
                </a:cubicBezTo>
                <a:cubicBezTo>
                  <a:pt x="1913" y="523"/>
                  <a:pt x="1920" y="523"/>
                  <a:pt x="1926" y="523"/>
                </a:cubicBezTo>
                <a:cubicBezTo>
                  <a:pt x="1940" y="523"/>
                  <a:pt x="1952" y="523"/>
                  <a:pt x="1960" y="532"/>
                </a:cubicBezTo>
                <a:cubicBezTo>
                  <a:pt x="1966" y="538"/>
                  <a:pt x="1968" y="547"/>
                  <a:pt x="1967" y="561"/>
                </a:cubicBezTo>
                <a:cubicBezTo>
                  <a:pt x="1964" y="615"/>
                  <a:pt x="1964" y="660"/>
                  <a:pt x="1998" y="704"/>
                </a:cubicBezTo>
                <a:cubicBezTo>
                  <a:pt x="2005" y="713"/>
                  <a:pt x="2005" y="713"/>
                  <a:pt x="2005" y="713"/>
                </a:cubicBezTo>
                <a:cubicBezTo>
                  <a:pt x="1995" y="718"/>
                  <a:pt x="1995" y="718"/>
                  <a:pt x="1995" y="718"/>
                </a:cubicBezTo>
                <a:cubicBezTo>
                  <a:pt x="1994" y="718"/>
                  <a:pt x="1993" y="719"/>
                  <a:pt x="1992" y="719"/>
                </a:cubicBezTo>
                <a:cubicBezTo>
                  <a:pt x="2009" y="724"/>
                  <a:pt x="2023" y="733"/>
                  <a:pt x="2029" y="746"/>
                </a:cubicBezTo>
                <a:cubicBezTo>
                  <a:pt x="2030" y="750"/>
                  <a:pt x="2032" y="755"/>
                  <a:pt x="2031" y="761"/>
                </a:cubicBezTo>
                <a:cubicBezTo>
                  <a:pt x="2031" y="761"/>
                  <a:pt x="2031" y="761"/>
                  <a:pt x="2031" y="761"/>
                </a:cubicBezTo>
                <a:cubicBezTo>
                  <a:pt x="2036" y="761"/>
                  <a:pt x="2042" y="762"/>
                  <a:pt x="2047" y="765"/>
                </a:cubicBezTo>
                <a:cubicBezTo>
                  <a:pt x="2048" y="762"/>
                  <a:pt x="2049" y="759"/>
                  <a:pt x="2051" y="756"/>
                </a:cubicBezTo>
                <a:cubicBezTo>
                  <a:pt x="2057" y="749"/>
                  <a:pt x="2067" y="747"/>
                  <a:pt x="2077" y="751"/>
                </a:cubicBezTo>
                <a:cubicBezTo>
                  <a:pt x="2076" y="751"/>
                  <a:pt x="2076" y="751"/>
                  <a:pt x="2076" y="751"/>
                </a:cubicBezTo>
                <a:cubicBezTo>
                  <a:pt x="2073" y="746"/>
                  <a:pt x="2067" y="735"/>
                  <a:pt x="2076" y="727"/>
                </a:cubicBezTo>
                <a:cubicBezTo>
                  <a:pt x="2081" y="722"/>
                  <a:pt x="2081" y="722"/>
                  <a:pt x="2081" y="722"/>
                </a:cubicBezTo>
                <a:cubicBezTo>
                  <a:pt x="2085" y="719"/>
                  <a:pt x="2088" y="715"/>
                  <a:pt x="2092" y="712"/>
                </a:cubicBezTo>
                <a:cubicBezTo>
                  <a:pt x="2079" y="699"/>
                  <a:pt x="2078" y="676"/>
                  <a:pt x="2077" y="658"/>
                </a:cubicBezTo>
                <a:cubicBezTo>
                  <a:pt x="2077" y="653"/>
                  <a:pt x="2077" y="648"/>
                  <a:pt x="2076" y="643"/>
                </a:cubicBezTo>
                <a:cubicBezTo>
                  <a:pt x="2075" y="634"/>
                  <a:pt x="2061" y="586"/>
                  <a:pt x="2056" y="580"/>
                </a:cubicBezTo>
                <a:cubicBezTo>
                  <a:pt x="2056" y="580"/>
                  <a:pt x="2058" y="581"/>
                  <a:pt x="2061" y="581"/>
                </a:cubicBezTo>
                <a:cubicBezTo>
                  <a:pt x="2061" y="573"/>
                  <a:pt x="2061" y="573"/>
                  <a:pt x="2061" y="573"/>
                </a:cubicBezTo>
                <a:cubicBezTo>
                  <a:pt x="2055" y="565"/>
                  <a:pt x="2055" y="565"/>
                  <a:pt x="2055" y="565"/>
                </a:cubicBezTo>
                <a:cubicBezTo>
                  <a:pt x="2055" y="564"/>
                  <a:pt x="2056" y="564"/>
                  <a:pt x="2057" y="564"/>
                </a:cubicBezTo>
                <a:cubicBezTo>
                  <a:pt x="2057" y="563"/>
                  <a:pt x="2057" y="563"/>
                  <a:pt x="2057" y="563"/>
                </a:cubicBezTo>
                <a:cubicBezTo>
                  <a:pt x="2063" y="559"/>
                  <a:pt x="2070" y="555"/>
                  <a:pt x="2077" y="551"/>
                </a:cubicBezTo>
                <a:cubicBezTo>
                  <a:pt x="2096" y="539"/>
                  <a:pt x="2116" y="527"/>
                  <a:pt x="2124" y="514"/>
                </a:cubicBezTo>
                <a:cubicBezTo>
                  <a:pt x="2127" y="509"/>
                  <a:pt x="2130" y="504"/>
                  <a:pt x="2132" y="499"/>
                </a:cubicBezTo>
                <a:cubicBezTo>
                  <a:pt x="2138" y="487"/>
                  <a:pt x="2145" y="473"/>
                  <a:pt x="2155" y="464"/>
                </a:cubicBezTo>
                <a:cubicBezTo>
                  <a:pt x="2155" y="460"/>
                  <a:pt x="2155" y="460"/>
                  <a:pt x="2155" y="460"/>
                </a:cubicBezTo>
                <a:cubicBezTo>
                  <a:pt x="2154" y="454"/>
                  <a:pt x="2153" y="448"/>
                  <a:pt x="2153" y="440"/>
                </a:cubicBezTo>
                <a:cubicBezTo>
                  <a:pt x="2149" y="407"/>
                  <a:pt x="2143" y="344"/>
                  <a:pt x="2125" y="329"/>
                </a:cubicBezTo>
                <a:cubicBezTo>
                  <a:pt x="2121" y="327"/>
                  <a:pt x="2121" y="327"/>
                  <a:pt x="2121" y="327"/>
                </a:cubicBezTo>
                <a:cubicBezTo>
                  <a:pt x="2094" y="305"/>
                  <a:pt x="2076" y="288"/>
                  <a:pt x="2078" y="273"/>
                </a:cubicBezTo>
                <a:cubicBezTo>
                  <a:pt x="2078" y="269"/>
                  <a:pt x="2081" y="263"/>
                  <a:pt x="2090" y="259"/>
                </a:cubicBezTo>
                <a:cubicBezTo>
                  <a:pt x="2094" y="258"/>
                  <a:pt x="2097" y="256"/>
                  <a:pt x="2101" y="255"/>
                </a:cubicBezTo>
                <a:cubicBezTo>
                  <a:pt x="2120" y="249"/>
                  <a:pt x="2125" y="247"/>
                  <a:pt x="2120" y="231"/>
                </a:cubicBezTo>
                <a:cubicBezTo>
                  <a:pt x="2115" y="216"/>
                  <a:pt x="2115" y="216"/>
                  <a:pt x="2115" y="216"/>
                </a:cubicBezTo>
                <a:cubicBezTo>
                  <a:pt x="2130" y="219"/>
                  <a:pt x="2130" y="219"/>
                  <a:pt x="2130" y="219"/>
                </a:cubicBezTo>
                <a:cubicBezTo>
                  <a:pt x="2130" y="217"/>
                  <a:pt x="2130" y="215"/>
                  <a:pt x="2131" y="213"/>
                </a:cubicBezTo>
                <a:cubicBezTo>
                  <a:pt x="2113" y="213"/>
                  <a:pt x="2113" y="213"/>
                  <a:pt x="2113" y="213"/>
                </a:cubicBezTo>
                <a:cubicBezTo>
                  <a:pt x="2121" y="200"/>
                  <a:pt x="2121" y="200"/>
                  <a:pt x="2121" y="200"/>
                </a:cubicBezTo>
                <a:cubicBezTo>
                  <a:pt x="2124" y="194"/>
                  <a:pt x="2121" y="186"/>
                  <a:pt x="2119" y="177"/>
                </a:cubicBezTo>
                <a:cubicBezTo>
                  <a:pt x="2116" y="169"/>
                  <a:pt x="2114" y="160"/>
                  <a:pt x="2117" y="152"/>
                </a:cubicBezTo>
                <a:cubicBezTo>
                  <a:pt x="2114" y="151"/>
                  <a:pt x="2112" y="150"/>
                  <a:pt x="2110" y="150"/>
                </a:cubicBezTo>
                <a:cubicBezTo>
                  <a:pt x="2099" y="148"/>
                  <a:pt x="2099" y="148"/>
                  <a:pt x="2099" y="148"/>
                </a:cubicBezTo>
                <a:cubicBezTo>
                  <a:pt x="2103" y="138"/>
                  <a:pt x="2103" y="138"/>
                  <a:pt x="2103" y="138"/>
                </a:cubicBezTo>
                <a:cubicBezTo>
                  <a:pt x="2110" y="119"/>
                  <a:pt x="2118" y="99"/>
                  <a:pt x="2125" y="80"/>
                </a:cubicBezTo>
                <a:cubicBezTo>
                  <a:pt x="2112" y="77"/>
                  <a:pt x="2106" y="68"/>
                  <a:pt x="2104" y="63"/>
                </a:cubicBezTo>
                <a:cubicBezTo>
                  <a:pt x="2097" y="48"/>
                  <a:pt x="2102" y="26"/>
                  <a:pt x="2115" y="12"/>
                </a:cubicBezTo>
                <a:cubicBezTo>
                  <a:pt x="2123" y="4"/>
                  <a:pt x="2132" y="0"/>
                  <a:pt x="2143" y="0"/>
                </a:cubicBezTo>
                <a:cubicBezTo>
                  <a:pt x="2158" y="0"/>
                  <a:pt x="2174" y="7"/>
                  <a:pt x="2189" y="14"/>
                </a:cubicBezTo>
                <a:cubicBezTo>
                  <a:pt x="2195" y="17"/>
                  <a:pt x="2201" y="20"/>
                  <a:pt x="2207" y="23"/>
                </a:cubicBezTo>
                <a:cubicBezTo>
                  <a:pt x="2220" y="27"/>
                  <a:pt x="2225" y="25"/>
                  <a:pt x="2236" y="17"/>
                </a:cubicBezTo>
                <a:cubicBezTo>
                  <a:pt x="2244" y="11"/>
                  <a:pt x="2253" y="3"/>
                  <a:pt x="2269" y="3"/>
                </a:cubicBezTo>
                <a:cubicBezTo>
                  <a:pt x="2289" y="4"/>
                  <a:pt x="2307" y="15"/>
                  <a:pt x="2316" y="31"/>
                </a:cubicBezTo>
                <a:cubicBezTo>
                  <a:pt x="2319" y="37"/>
                  <a:pt x="2321" y="44"/>
                  <a:pt x="2321" y="50"/>
                </a:cubicBezTo>
                <a:cubicBezTo>
                  <a:pt x="2322" y="50"/>
                  <a:pt x="2322" y="50"/>
                  <a:pt x="2322" y="50"/>
                </a:cubicBezTo>
                <a:cubicBezTo>
                  <a:pt x="2335" y="41"/>
                  <a:pt x="2335" y="41"/>
                  <a:pt x="2335" y="41"/>
                </a:cubicBezTo>
                <a:cubicBezTo>
                  <a:pt x="2337" y="56"/>
                  <a:pt x="2337" y="56"/>
                  <a:pt x="2337" y="56"/>
                </a:cubicBezTo>
                <a:cubicBezTo>
                  <a:pt x="2337" y="60"/>
                  <a:pt x="2338" y="63"/>
                  <a:pt x="2339" y="66"/>
                </a:cubicBezTo>
                <a:cubicBezTo>
                  <a:pt x="2339" y="69"/>
                  <a:pt x="2340" y="73"/>
                  <a:pt x="2340" y="76"/>
                </a:cubicBezTo>
                <a:cubicBezTo>
                  <a:pt x="2344" y="76"/>
                  <a:pt x="2348" y="76"/>
                  <a:pt x="2350" y="75"/>
                </a:cubicBezTo>
                <a:cubicBezTo>
                  <a:pt x="2420" y="50"/>
                  <a:pt x="2420" y="50"/>
                  <a:pt x="2420" y="50"/>
                </a:cubicBezTo>
                <a:cubicBezTo>
                  <a:pt x="2358" y="91"/>
                  <a:pt x="2358" y="91"/>
                  <a:pt x="2358" y="91"/>
                </a:cubicBezTo>
                <a:cubicBezTo>
                  <a:pt x="2352" y="95"/>
                  <a:pt x="2351" y="98"/>
                  <a:pt x="2351" y="98"/>
                </a:cubicBezTo>
                <a:cubicBezTo>
                  <a:pt x="2353" y="101"/>
                  <a:pt x="2370" y="108"/>
                  <a:pt x="2379" y="111"/>
                </a:cubicBezTo>
                <a:cubicBezTo>
                  <a:pt x="2390" y="116"/>
                  <a:pt x="2401" y="120"/>
                  <a:pt x="2408" y="125"/>
                </a:cubicBezTo>
                <a:cubicBezTo>
                  <a:pt x="2409" y="124"/>
                  <a:pt x="2409" y="124"/>
                  <a:pt x="2410" y="123"/>
                </a:cubicBezTo>
                <a:cubicBezTo>
                  <a:pt x="2413" y="121"/>
                  <a:pt x="2415" y="119"/>
                  <a:pt x="2416" y="117"/>
                </a:cubicBezTo>
                <a:cubicBezTo>
                  <a:pt x="2422" y="107"/>
                  <a:pt x="2422" y="107"/>
                  <a:pt x="2422" y="107"/>
                </a:cubicBezTo>
                <a:cubicBezTo>
                  <a:pt x="2431" y="116"/>
                  <a:pt x="2431" y="116"/>
                  <a:pt x="2431" y="116"/>
                </a:cubicBezTo>
                <a:cubicBezTo>
                  <a:pt x="2442" y="128"/>
                  <a:pt x="2440" y="143"/>
                  <a:pt x="2438" y="156"/>
                </a:cubicBezTo>
                <a:cubicBezTo>
                  <a:pt x="2436" y="168"/>
                  <a:pt x="2434" y="180"/>
                  <a:pt x="2441" y="192"/>
                </a:cubicBezTo>
                <a:cubicBezTo>
                  <a:pt x="2450" y="205"/>
                  <a:pt x="2450" y="205"/>
                  <a:pt x="2450" y="205"/>
                </a:cubicBezTo>
                <a:cubicBezTo>
                  <a:pt x="2434" y="206"/>
                  <a:pt x="2434" y="206"/>
                  <a:pt x="2434" y="206"/>
                </a:cubicBezTo>
                <a:cubicBezTo>
                  <a:pt x="2432" y="206"/>
                  <a:pt x="2430" y="206"/>
                  <a:pt x="2429" y="206"/>
                </a:cubicBezTo>
                <a:cubicBezTo>
                  <a:pt x="2434" y="209"/>
                  <a:pt x="2439" y="214"/>
                  <a:pt x="2441" y="220"/>
                </a:cubicBezTo>
                <a:cubicBezTo>
                  <a:pt x="2444" y="227"/>
                  <a:pt x="2443" y="235"/>
                  <a:pt x="2439" y="243"/>
                </a:cubicBezTo>
                <a:cubicBezTo>
                  <a:pt x="2453" y="244"/>
                  <a:pt x="2453" y="244"/>
                  <a:pt x="2453" y="244"/>
                </a:cubicBezTo>
                <a:cubicBezTo>
                  <a:pt x="2447" y="256"/>
                  <a:pt x="2447" y="256"/>
                  <a:pt x="2447" y="256"/>
                </a:cubicBezTo>
                <a:cubicBezTo>
                  <a:pt x="2446" y="259"/>
                  <a:pt x="2445" y="262"/>
                  <a:pt x="2444" y="263"/>
                </a:cubicBezTo>
                <a:cubicBezTo>
                  <a:pt x="2445" y="266"/>
                  <a:pt x="2446" y="269"/>
                  <a:pt x="2448" y="274"/>
                </a:cubicBezTo>
                <a:cubicBezTo>
                  <a:pt x="2448" y="275"/>
                  <a:pt x="2448" y="275"/>
                  <a:pt x="2448" y="275"/>
                </a:cubicBezTo>
                <a:cubicBezTo>
                  <a:pt x="2452" y="275"/>
                  <a:pt x="2456" y="274"/>
                  <a:pt x="2459" y="274"/>
                </a:cubicBezTo>
                <a:cubicBezTo>
                  <a:pt x="2472" y="274"/>
                  <a:pt x="2476" y="280"/>
                  <a:pt x="2477" y="284"/>
                </a:cubicBezTo>
                <a:cubicBezTo>
                  <a:pt x="2478" y="288"/>
                  <a:pt x="2478" y="288"/>
                  <a:pt x="2478" y="288"/>
                </a:cubicBezTo>
                <a:cubicBezTo>
                  <a:pt x="2479" y="291"/>
                  <a:pt x="2480" y="294"/>
                  <a:pt x="2481" y="297"/>
                </a:cubicBezTo>
                <a:cubicBezTo>
                  <a:pt x="2491" y="300"/>
                  <a:pt x="2491" y="300"/>
                  <a:pt x="2491" y="300"/>
                </a:cubicBezTo>
                <a:cubicBezTo>
                  <a:pt x="2502" y="290"/>
                  <a:pt x="2502" y="290"/>
                  <a:pt x="2502" y="290"/>
                </a:cubicBezTo>
                <a:cubicBezTo>
                  <a:pt x="2500" y="314"/>
                  <a:pt x="2500" y="314"/>
                  <a:pt x="2500" y="314"/>
                </a:cubicBezTo>
                <a:cubicBezTo>
                  <a:pt x="2500" y="316"/>
                  <a:pt x="2500" y="318"/>
                  <a:pt x="2501" y="321"/>
                </a:cubicBezTo>
                <a:cubicBezTo>
                  <a:pt x="2517" y="310"/>
                  <a:pt x="2530" y="302"/>
                  <a:pt x="2532" y="283"/>
                </a:cubicBezTo>
                <a:cubicBezTo>
                  <a:pt x="2533" y="274"/>
                  <a:pt x="2533" y="274"/>
                  <a:pt x="2533" y="274"/>
                </a:cubicBezTo>
                <a:cubicBezTo>
                  <a:pt x="2528" y="269"/>
                  <a:pt x="2528" y="269"/>
                  <a:pt x="2528" y="269"/>
                </a:cubicBezTo>
                <a:cubicBezTo>
                  <a:pt x="2557" y="271"/>
                  <a:pt x="2557" y="271"/>
                  <a:pt x="2557" y="271"/>
                </a:cubicBezTo>
                <a:cubicBezTo>
                  <a:pt x="2560" y="271"/>
                  <a:pt x="2561" y="271"/>
                  <a:pt x="2561" y="271"/>
                </a:cubicBezTo>
                <a:cubicBezTo>
                  <a:pt x="2561" y="271"/>
                  <a:pt x="2560" y="268"/>
                  <a:pt x="2560" y="266"/>
                </a:cubicBezTo>
                <a:cubicBezTo>
                  <a:pt x="2559" y="261"/>
                  <a:pt x="2558" y="255"/>
                  <a:pt x="2560" y="250"/>
                </a:cubicBezTo>
                <a:cubicBezTo>
                  <a:pt x="2562" y="243"/>
                  <a:pt x="2569" y="240"/>
                  <a:pt x="2574" y="238"/>
                </a:cubicBezTo>
                <a:cubicBezTo>
                  <a:pt x="2574" y="238"/>
                  <a:pt x="2574" y="238"/>
                  <a:pt x="2574" y="238"/>
                </a:cubicBezTo>
                <a:cubicBezTo>
                  <a:pt x="2574" y="238"/>
                  <a:pt x="2573" y="237"/>
                  <a:pt x="2573" y="237"/>
                </a:cubicBezTo>
                <a:cubicBezTo>
                  <a:pt x="2569" y="232"/>
                  <a:pt x="2563" y="225"/>
                  <a:pt x="2566" y="218"/>
                </a:cubicBezTo>
                <a:cubicBezTo>
                  <a:pt x="2575" y="193"/>
                  <a:pt x="2597" y="176"/>
                  <a:pt x="2612" y="176"/>
                </a:cubicBezTo>
                <a:cubicBezTo>
                  <a:pt x="2618" y="176"/>
                  <a:pt x="2624" y="179"/>
                  <a:pt x="2626" y="184"/>
                </a:cubicBezTo>
                <a:cubicBezTo>
                  <a:pt x="2630" y="190"/>
                  <a:pt x="2629" y="197"/>
                  <a:pt x="2625" y="207"/>
                </a:cubicBezTo>
                <a:cubicBezTo>
                  <a:pt x="2628" y="211"/>
                  <a:pt x="2630" y="214"/>
                  <a:pt x="2632" y="218"/>
                </a:cubicBezTo>
                <a:cubicBezTo>
                  <a:pt x="2635" y="224"/>
                  <a:pt x="2637" y="226"/>
                  <a:pt x="2642" y="226"/>
                </a:cubicBezTo>
                <a:cubicBezTo>
                  <a:pt x="2662" y="227"/>
                  <a:pt x="2662" y="227"/>
                  <a:pt x="2662" y="227"/>
                </a:cubicBezTo>
                <a:cubicBezTo>
                  <a:pt x="2648" y="242"/>
                  <a:pt x="2648" y="242"/>
                  <a:pt x="2648" y="242"/>
                </a:cubicBezTo>
                <a:cubicBezTo>
                  <a:pt x="2648" y="242"/>
                  <a:pt x="2648" y="242"/>
                  <a:pt x="2647" y="243"/>
                </a:cubicBezTo>
                <a:cubicBezTo>
                  <a:pt x="2648" y="243"/>
                  <a:pt x="2648" y="243"/>
                  <a:pt x="2649" y="244"/>
                </a:cubicBezTo>
                <a:cubicBezTo>
                  <a:pt x="2652" y="246"/>
                  <a:pt x="2656" y="248"/>
                  <a:pt x="2659" y="249"/>
                </a:cubicBezTo>
                <a:cubicBezTo>
                  <a:pt x="2682" y="254"/>
                  <a:pt x="2682" y="254"/>
                  <a:pt x="2682" y="254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1" y="272"/>
                  <a:pt x="2671" y="272"/>
                  <a:pt x="2671" y="272"/>
                </a:cubicBezTo>
                <a:cubicBezTo>
                  <a:pt x="2667" y="282"/>
                  <a:pt x="2669" y="286"/>
                  <a:pt x="2679" y="290"/>
                </a:cubicBezTo>
                <a:cubicBezTo>
                  <a:pt x="2703" y="301"/>
                  <a:pt x="2703" y="301"/>
                  <a:pt x="2703" y="301"/>
                </a:cubicBezTo>
                <a:cubicBezTo>
                  <a:pt x="2681" y="307"/>
                  <a:pt x="2681" y="307"/>
                  <a:pt x="2681" y="307"/>
                </a:cubicBezTo>
                <a:cubicBezTo>
                  <a:pt x="2683" y="307"/>
                  <a:pt x="2686" y="308"/>
                  <a:pt x="2688" y="308"/>
                </a:cubicBezTo>
                <a:cubicBezTo>
                  <a:pt x="2708" y="313"/>
                  <a:pt x="2708" y="313"/>
                  <a:pt x="2708" y="313"/>
                </a:cubicBezTo>
                <a:cubicBezTo>
                  <a:pt x="2692" y="325"/>
                  <a:pt x="2692" y="325"/>
                  <a:pt x="2692" y="325"/>
                </a:cubicBezTo>
                <a:cubicBezTo>
                  <a:pt x="2691" y="326"/>
                  <a:pt x="2690" y="326"/>
                  <a:pt x="2689" y="327"/>
                </a:cubicBezTo>
                <a:cubicBezTo>
                  <a:pt x="2693" y="328"/>
                  <a:pt x="2695" y="331"/>
                  <a:pt x="2697" y="334"/>
                </a:cubicBezTo>
                <a:cubicBezTo>
                  <a:pt x="2698" y="336"/>
                  <a:pt x="2699" y="340"/>
                  <a:pt x="2698" y="344"/>
                </a:cubicBezTo>
                <a:cubicBezTo>
                  <a:pt x="2706" y="346"/>
                  <a:pt x="2715" y="352"/>
                  <a:pt x="2721" y="368"/>
                </a:cubicBezTo>
                <a:cubicBezTo>
                  <a:pt x="2724" y="376"/>
                  <a:pt x="2724" y="376"/>
                  <a:pt x="2724" y="376"/>
                </a:cubicBezTo>
                <a:cubicBezTo>
                  <a:pt x="2718" y="379"/>
                  <a:pt x="2718" y="379"/>
                  <a:pt x="2718" y="379"/>
                </a:cubicBezTo>
                <a:cubicBezTo>
                  <a:pt x="2721" y="381"/>
                  <a:pt x="2724" y="384"/>
                  <a:pt x="2726" y="388"/>
                </a:cubicBezTo>
                <a:cubicBezTo>
                  <a:pt x="2734" y="403"/>
                  <a:pt x="2731" y="425"/>
                  <a:pt x="2724" y="436"/>
                </a:cubicBezTo>
                <a:cubicBezTo>
                  <a:pt x="2720" y="454"/>
                  <a:pt x="2720" y="454"/>
                  <a:pt x="2720" y="454"/>
                </a:cubicBezTo>
                <a:cubicBezTo>
                  <a:pt x="2732" y="455"/>
                  <a:pt x="2737" y="463"/>
                  <a:pt x="2740" y="469"/>
                </a:cubicBezTo>
                <a:cubicBezTo>
                  <a:pt x="2744" y="475"/>
                  <a:pt x="2746" y="479"/>
                  <a:pt x="2753" y="481"/>
                </a:cubicBezTo>
                <a:cubicBezTo>
                  <a:pt x="2770" y="485"/>
                  <a:pt x="2776" y="494"/>
                  <a:pt x="2778" y="500"/>
                </a:cubicBezTo>
                <a:cubicBezTo>
                  <a:pt x="2780" y="504"/>
                  <a:pt x="2780" y="508"/>
                  <a:pt x="2779" y="512"/>
                </a:cubicBezTo>
                <a:cubicBezTo>
                  <a:pt x="2789" y="512"/>
                  <a:pt x="2798" y="516"/>
                  <a:pt x="2802" y="523"/>
                </a:cubicBezTo>
                <a:cubicBezTo>
                  <a:pt x="2811" y="511"/>
                  <a:pt x="2811" y="511"/>
                  <a:pt x="2811" y="511"/>
                </a:cubicBezTo>
                <a:cubicBezTo>
                  <a:pt x="2817" y="526"/>
                  <a:pt x="2817" y="526"/>
                  <a:pt x="2817" y="526"/>
                </a:cubicBezTo>
                <a:cubicBezTo>
                  <a:pt x="2822" y="537"/>
                  <a:pt x="2829" y="546"/>
                  <a:pt x="2835" y="546"/>
                </a:cubicBezTo>
                <a:cubicBezTo>
                  <a:pt x="2839" y="546"/>
                  <a:pt x="2842" y="542"/>
                  <a:pt x="2844" y="539"/>
                </a:cubicBezTo>
                <a:cubicBezTo>
                  <a:pt x="2850" y="530"/>
                  <a:pt x="2850" y="530"/>
                  <a:pt x="2850" y="530"/>
                </a:cubicBezTo>
                <a:cubicBezTo>
                  <a:pt x="2858" y="537"/>
                  <a:pt x="2858" y="537"/>
                  <a:pt x="2858" y="537"/>
                </a:cubicBezTo>
                <a:cubicBezTo>
                  <a:pt x="2865" y="544"/>
                  <a:pt x="2877" y="556"/>
                  <a:pt x="2882" y="566"/>
                </a:cubicBezTo>
                <a:cubicBezTo>
                  <a:pt x="2887" y="575"/>
                  <a:pt x="2887" y="575"/>
                  <a:pt x="2887" y="575"/>
                </a:cubicBezTo>
                <a:cubicBezTo>
                  <a:pt x="2877" y="579"/>
                  <a:pt x="2877" y="579"/>
                  <a:pt x="2877" y="579"/>
                </a:cubicBezTo>
                <a:cubicBezTo>
                  <a:pt x="2872" y="581"/>
                  <a:pt x="2867" y="583"/>
                  <a:pt x="2862" y="585"/>
                </a:cubicBezTo>
                <a:cubicBezTo>
                  <a:pt x="2864" y="585"/>
                  <a:pt x="2866" y="585"/>
                  <a:pt x="2869" y="585"/>
                </a:cubicBezTo>
                <a:cubicBezTo>
                  <a:pt x="2888" y="585"/>
                  <a:pt x="2888" y="585"/>
                  <a:pt x="2888" y="585"/>
                </a:cubicBezTo>
                <a:cubicBezTo>
                  <a:pt x="2888" y="596"/>
                  <a:pt x="2888" y="596"/>
                  <a:pt x="2888" y="596"/>
                </a:cubicBezTo>
                <a:cubicBezTo>
                  <a:pt x="2912" y="601"/>
                  <a:pt x="2912" y="601"/>
                  <a:pt x="2912" y="601"/>
                </a:cubicBezTo>
                <a:cubicBezTo>
                  <a:pt x="2888" y="605"/>
                  <a:pt x="2888" y="605"/>
                  <a:pt x="2888" y="605"/>
                </a:cubicBezTo>
                <a:cubicBezTo>
                  <a:pt x="2888" y="613"/>
                  <a:pt x="2888" y="613"/>
                  <a:pt x="2888" y="613"/>
                </a:cubicBezTo>
                <a:cubicBezTo>
                  <a:pt x="2898" y="610"/>
                  <a:pt x="2911" y="615"/>
                  <a:pt x="2923" y="620"/>
                </a:cubicBezTo>
                <a:cubicBezTo>
                  <a:pt x="2926" y="622"/>
                  <a:pt x="2930" y="623"/>
                  <a:pt x="2933" y="625"/>
                </a:cubicBezTo>
                <a:cubicBezTo>
                  <a:pt x="2938" y="627"/>
                  <a:pt x="2938" y="627"/>
                  <a:pt x="2938" y="627"/>
                </a:cubicBezTo>
                <a:cubicBezTo>
                  <a:pt x="2940" y="635"/>
                  <a:pt x="2940" y="635"/>
                  <a:pt x="2940" y="635"/>
                </a:cubicBezTo>
                <a:cubicBezTo>
                  <a:pt x="2942" y="640"/>
                  <a:pt x="2945" y="650"/>
                  <a:pt x="2946" y="653"/>
                </a:cubicBezTo>
                <a:cubicBezTo>
                  <a:pt x="2949" y="667"/>
                  <a:pt x="2949" y="667"/>
                  <a:pt x="2949" y="667"/>
                </a:cubicBezTo>
                <a:cubicBezTo>
                  <a:pt x="2938" y="665"/>
                  <a:pt x="2938" y="665"/>
                  <a:pt x="2938" y="665"/>
                </a:cubicBezTo>
                <a:cubicBezTo>
                  <a:pt x="2941" y="669"/>
                  <a:pt x="2943" y="674"/>
                  <a:pt x="2943" y="679"/>
                </a:cubicBezTo>
                <a:cubicBezTo>
                  <a:pt x="2943" y="684"/>
                  <a:pt x="2942" y="689"/>
                  <a:pt x="2939" y="693"/>
                </a:cubicBezTo>
                <a:cubicBezTo>
                  <a:pt x="2964" y="718"/>
                  <a:pt x="2964" y="718"/>
                  <a:pt x="2964" y="718"/>
                </a:cubicBezTo>
                <a:cubicBezTo>
                  <a:pt x="2946" y="716"/>
                  <a:pt x="2946" y="716"/>
                  <a:pt x="2946" y="716"/>
                </a:cubicBezTo>
                <a:cubicBezTo>
                  <a:pt x="2947" y="719"/>
                  <a:pt x="2946" y="722"/>
                  <a:pt x="2946" y="724"/>
                </a:cubicBezTo>
                <a:cubicBezTo>
                  <a:pt x="2939" y="755"/>
                  <a:pt x="2854" y="773"/>
                  <a:pt x="2844" y="775"/>
                </a:cubicBezTo>
                <a:cubicBezTo>
                  <a:pt x="2839" y="777"/>
                  <a:pt x="2826" y="792"/>
                  <a:pt x="2817" y="802"/>
                </a:cubicBezTo>
                <a:cubicBezTo>
                  <a:pt x="2799" y="823"/>
                  <a:pt x="2788" y="834"/>
                  <a:pt x="2778" y="834"/>
                </a:cubicBezTo>
                <a:cubicBezTo>
                  <a:pt x="2775" y="834"/>
                  <a:pt x="2771" y="833"/>
                  <a:pt x="2769" y="830"/>
                </a:cubicBezTo>
                <a:cubicBezTo>
                  <a:pt x="2734" y="842"/>
                  <a:pt x="2716" y="839"/>
                  <a:pt x="2693" y="838"/>
                </a:cubicBezTo>
                <a:cubicBezTo>
                  <a:pt x="2677" y="838"/>
                  <a:pt x="2656" y="838"/>
                  <a:pt x="2632" y="836"/>
                </a:cubicBezTo>
                <a:cubicBezTo>
                  <a:pt x="2620" y="835"/>
                  <a:pt x="2607" y="834"/>
                  <a:pt x="2594" y="834"/>
                </a:cubicBezTo>
                <a:cubicBezTo>
                  <a:pt x="2565" y="834"/>
                  <a:pt x="2546" y="840"/>
                  <a:pt x="2535" y="852"/>
                </a:cubicBezTo>
                <a:cubicBezTo>
                  <a:pt x="2532" y="854"/>
                  <a:pt x="2531" y="859"/>
                  <a:pt x="2529" y="864"/>
                </a:cubicBezTo>
                <a:cubicBezTo>
                  <a:pt x="2527" y="872"/>
                  <a:pt x="2524" y="880"/>
                  <a:pt x="2518" y="885"/>
                </a:cubicBezTo>
                <a:cubicBezTo>
                  <a:pt x="2518" y="886"/>
                  <a:pt x="2517" y="886"/>
                  <a:pt x="2517" y="886"/>
                </a:cubicBezTo>
                <a:cubicBezTo>
                  <a:pt x="2525" y="883"/>
                  <a:pt x="2533" y="881"/>
                  <a:pt x="2541" y="880"/>
                </a:cubicBezTo>
                <a:cubicBezTo>
                  <a:pt x="2550" y="880"/>
                  <a:pt x="2550" y="880"/>
                  <a:pt x="2550" y="880"/>
                </a:cubicBezTo>
                <a:cubicBezTo>
                  <a:pt x="2558" y="879"/>
                  <a:pt x="2568" y="878"/>
                  <a:pt x="2578" y="878"/>
                </a:cubicBezTo>
                <a:cubicBezTo>
                  <a:pt x="2602" y="878"/>
                  <a:pt x="2619" y="883"/>
                  <a:pt x="2627" y="894"/>
                </a:cubicBezTo>
                <a:cubicBezTo>
                  <a:pt x="2633" y="902"/>
                  <a:pt x="2635" y="913"/>
                  <a:pt x="2632" y="925"/>
                </a:cubicBezTo>
                <a:cubicBezTo>
                  <a:pt x="2627" y="943"/>
                  <a:pt x="2615" y="951"/>
                  <a:pt x="2600" y="955"/>
                </a:cubicBezTo>
                <a:cubicBezTo>
                  <a:pt x="2615" y="972"/>
                  <a:pt x="2609" y="983"/>
                  <a:pt x="2601" y="996"/>
                </a:cubicBezTo>
                <a:cubicBezTo>
                  <a:pt x="2600" y="996"/>
                  <a:pt x="2600" y="997"/>
                  <a:pt x="2600" y="998"/>
                </a:cubicBezTo>
                <a:cubicBezTo>
                  <a:pt x="2608" y="1003"/>
                  <a:pt x="2612" y="1012"/>
                  <a:pt x="2616" y="1020"/>
                </a:cubicBezTo>
                <a:cubicBezTo>
                  <a:pt x="2622" y="1033"/>
                  <a:pt x="2628" y="1045"/>
                  <a:pt x="2643" y="1048"/>
                </a:cubicBezTo>
                <a:cubicBezTo>
                  <a:pt x="2663" y="1052"/>
                  <a:pt x="2663" y="1052"/>
                  <a:pt x="2663" y="1052"/>
                </a:cubicBezTo>
                <a:cubicBezTo>
                  <a:pt x="2653" y="1060"/>
                  <a:pt x="2653" y="1060"/>
                  <a:pt x="2653" y="1060"/>
                </a:cubicBezTo>
                <a:cubicBezTo>
                  <a:pt x="2671" y="1068"/>
                  <a:pt x="2688" y="1072"/>
                  <a:pt x="2703" y="1061"/>
                </a:cubicBezTo>
                <a:cubicBezTo>
                  <a:pt x="2710" y="1055"/>
                  <a:pt x="2710" y="1055"/>
                  <a:pt x="2710" y="1055"/>
                </a:cubicBezTo>
                <a:cubicBezTo>
                  <a:pt x="2716" y="1063"/>
                  <a:pt x="2716" y="1063"/>
                  <a:pt x="2716" y="1063"/>
                </a:cubicBezTo>
                <a:cubicBezTo>
                  <a:pt x="2722" y="1071"/>
                  <a:pt x="2728" y="1075"/>
                  <a:pt x="2734" y="1079"/>
                </a:cubicBezTo>
                <a:cubicBezTo>
                  <a:pt x="2739" y="1082"/>
                  <a:pt x="2744" y="1086"/>
                  <a:pt x="2750" y="1091"/>
                </a:cubicBezTo>
                <a:cubicBezTo>
                  <a:pt x="2760" y="1101"/>
                  <a:pt x="2760" y="1101"/>
                  <a:pt x="2760" y="1101"/>
                </a:cubicBezTo>
                <a:cubicBezTo>
                  <a:pt x="2747" y="1106"/>
                  <a:pt x="2747" y="1106"/>
                  <a:pt x="2747" y="1106"/>
                </a:cubicBezTo>
                <a:cubicBezTo>
                  <a:pt x="2743" y="1108"/>
                  <a:pt x="2734" y="1111"/>
                  <a:pt x="2724" y="1115"/>
                </a:cubicBezTo>
                <a:cubicBezTo>
                  <a:pt x="2706" y="1120"/>
                  <a:pt x="2666" y="1134"/>
                  <a:pt x="2658" y="1141"/>
                </a:cubicBezTo>
                <a:cubicBezTo>
                  <a:pt x="2658" y="1154"/>
                  <a:pt x="2658" y="1154"/>
                  <a:pt x="2658" y="1154"/>
                </a:cubicBezTo>
                <a:cubicBezTo>
                  <a:pt x="2645" y="1147"/>
                  <a:pt x="2645" y="1147"/>
                  <a:pt x="2645" y="1147"/>
                </a:cubicBezTo>
                <a:cubicBezTo>
                  <a:pt x="2643" y="1146"/>
                  <a:pt x="2641" y="1145"/>
                  <a:pt x="2639" y="1145"/>
                </a:cubicBezTo>
                <a:cubicBezTo>
                  <a:pt x="2632" y="1145"/>
                  <a:pt x="2626" y="1157"/>
                  <a:pt x="2620" y="1168"/>
                </a:cubicBezTo>
                <a:cubicBezTo>
                  <a:pt x="2611" y="1183"/>
                  <a:pt x="2601" y="1200"/>
                  <a:pt x="2582" y="1200"/>
                </a:cubicBezTo>
                <a:cubicBezTo>
                  <a:pt x="2569" y="1200"/>
                  <a:pt x="2559" y="1194"/>
                  <a:pt x="2553" y="1183"/>
                </a:cubicBezTo>
                <a:cubicBezTo>
                  <a:pt x="2548" y="1173"/>
                  <a:pt x="2547" y="1159"/>
                  <a:pt x="2550" y="1147"/>
                </a:cubicBezTo>
                <a:cubicBezTo>
                  <a:pt x="2511" y="1155"/>
                  <a:pt x="2511" y="1155"/>
                  <a:pt x="2511" y="1155"/>
                </a:cubicBezTo>
                <a:cubicBezTo>
                  <a:pt x="2600" y="1099"/>
                  <a:pt x="2600" y="1099"/>
                  <a:pt x="2600" y="1099"/>
                </a:cubicBezTo>
                <a:cubicBezTo>
                  <a:pt x="2597" y="1097"/>
                  <a:pt x="2595" y="1095"/>
                  <a:pt x="2594" y="1091"/>
                </a:cubicBezTo>
                <a:cubicBezTo>
                  <a:pt x="2594" y="1091"/>
                  <a:pt x="2594" y="1091"/>
                  <a:pt x="2594" y="1091"/>
                </a:cubicBezTo>
                <a:cubicBezTo>
                  <a:pt x="2584" y="1100"/>
                  <a:pt x="2573" y="1109"/>
                  <a:pt x="2560" y="1110"/>
                </a:cubicBezTo>
                <a:cubicBezTo>
                  <a:pt x="2556" y="1111"/>
                  <a:pt x="2553" y="1111"/>
                  <a:pt x="2549" y="1112"/>
                </a:cubicBezTo>
                <a:cubicBezTo>
                  <a:pt x="2536" y="1114"/>
                  <a:pt x="2522" y="1115"/>
                  <a:pt x="2510" y="1112"/>
                </a:cubicBezTo>
                <a:cubicBezTo>
                  <a:pt x="2494" y="1109"/>
                  <a:pt x="2494" y="1096"/>
                  <a:pt x="2494" y="1092"/>
                </a:cubicBezTo>
                <a:cubicBezTo>
                  <a:pt x="2494" y="1091"/>
                  <a:pt x="2494" y="1089"/>
                  <a:pt x="2494" y="1089"/>
                </a:cubicBezTo>
                <a:cubicBezTo>
                  <a:pt x="2478" y="1083"/>
                  <a:pt x="2481" y="1061"/>
                  <a:pt x="2483" y="1040"/>
                </a:cubicBezTo>
                <a:cubicBezTo>
                  <a:pt x="2485" y="1031"/>
                  <a:pt x="2487" y="1017"/>
                  <a:pt x="2485" y="1013"/>
                </a:cubicBezTo>
                <a:cubicBezTo>
                  <a:pt x="2479" y="1003"/>
                  <a:pt x="2476" y="1003"/>
                  <a:pt x="2474" y="1003"/>
                </a:cubicBezTo>
                <a:cubicBezTo>
                  <a:pt x="2472" y="1003"/>
                  <a:pt x="2469" y="1004"/>
                  <a:pt x="2466" y="1005"/>
                </a:cubicBezTo>
                <a:cubicBezTo>
                  <a:pt x="2457" y="1007"/>
                  <a:pt x="2444" y="1008"/>
                  <a:pt x="2435" y="1001"/>
                </a:cubicBezTo>
                <a:cubicBezTo>
                  <a:pt x="2419" y="1027"/>
                  <a:pt x="2412" y="1050"/>
                  <a:pt x="2403" y="1080"/>
                </a:cubicBezTo>
                <a:cubicBezTo>
                  <a:pt x="2395" y="1107"/>
                  <a:pt x="2362" y="1126"/>
                  <a:pt x="2337" y="1126"/>
                </a:cubicBezTo>
                <a:cubicBezTo>
                  <a:pt x="2329" y="1126"/>
                  <a:pt x="2319" y="1125"/>
                  <a:pt x="2308" y="1124"/>
                </a:cubicBezTo>
                <a:cubicBezTo>
                  <a:pt x="2294" y="1122"/>
                  <a:pt x="2278" y="1121"/>
                  <a:pt x="2264" y="1121"/>
                </a:cubicBezTo>
                <a:cubicBezTo>
                  <a:pt x="2243" y="1121"/>
                  <a:pt x="2234" y="1124"/>
                  <a:pt x="2230" y="1127"/>
                </a:cubicBezTo>
                <a:cubicBezTo>
                  <a:pt x="2227" y="1129"/>
                  <a:pt x="2224" y="1131"/>
                  <a:pt x="2221" y="1134"/>
                </a:cubicBezTo>
                <a:cubicBezTo>
                  <a:pt x="2204" y="1147"/>
                  <a:pt x="2182" y="1165"/>
                  <a:pt x="2161" y="1168"/>
                </a:cubicBezTo>
                <a:cubicBezTo>
                  <a:pt x="2167" y="1180"/>
                  <a:pt x="2167" y="1180"/>
                  <a:pt x="2167" y="1180"/>
                </a:cubicBezTo>
                <a:cubicBezTo>
                  <a:pt x="2152" y="1180"/>
                  <a:pt x="2152" y="1180"/>
                  <a:pt x="2152" y="1180"/>
                </a:cubicBezTo>
                <a:cubicBezTo>
                  <a:pt x="2121" y="1178"/>
                  <a:pt x="2094" y="1178"/>
                  <a:pt x="2073" y="1195"/>
                </a:cubicBezTo>
                <a:cubicBezTo>
                  <a:pt x="2085" y="1199"/>
                  <a:pt x="2094" y="1210"/>
                  <a:pt x="2095" y="1226"/>
                </a:cubicBezTo>
                <a:cubicBezTo>
                  <a:pt x="2096" y="1235"/>
                  <a:pt x="2096" y="1235"/>
                  <a:pt x="2096" y="1235"/>
                </a:cubicBezTo>
                <a:cubicBezTo>
                  <a:pt x="2086" y="1235"/>
                  <a:pt x="2086" y="1235"/>
                  <a:pt x="2086" y="1235"/>
                </a:cubicBezTo>
                <a:cubicBezTo>
                  <a:pt x="2082" y="1235"/>
                  <a:pt x="2077" y="1235"/>
                  <a:pt x="2072" y="1235"/>
                </a:cubicBezTo>
                <a:cubicBezTo>
                  <a:pt x="2060" y="1234"/>
                  <a:pt x="2047" y="1234"/>
                  <a:pt x="2041" y="1237"/>
                </a:cubicBezTo>
                <a:cubicBezTo>
                  <a:pt x="2031" y="1243"/>
                  <a:pt x="2021" y="1242"/>
                  <a:pt x="2014" y="1241"/>
                </a:cubicBezTo>
                <a:cubicBezTo>
                  <a:pt x="2011" y="1240"/>
                  <a:pt x="2008" y="1239"/>
                  <a:pt x="2005" y="1240"/>
                </a:cubicBezTo>
                <a:cubicBezTo>
                  <a:pt x="1997" y="1243"/>
                  <a:pt x="1990" y="1250"/>
                  <a:pt x="1983" y="1256"/>
                </a:cubicBezTo>
                <a:cubicBezTo>
                  <a:pt x="1980" y="1259"/>
                  <a:pt x="1977" y="1262"/>
                  <a:pt x="1973" y="1264"/>
                </a:cubicBezTo>
                <a:cubicBezTo>
                  <a:pt x="1973" y="1265"/>
                  <a:pt x="1973" y="1265"/>
                  <a:pt x="1973" y="1265"/>
                </a:cubicBezTo>
                <a:cubicBezTo>
                  <a:pt x="1973" y="1265"/>
                  <a:pt x="1973" y="1265"/>
                  <a:pt x="1973" y="1265"/>
                </a:cubicBezTo>
                <a:cubicBezTo>
                  <a:pt x="1964" y="1271"/>
                  <a:pt x="1954" y="1277"/>
                  <a:pt x="1942" y="1277"/>
                </a:cubicBezTo>
                <a:close/>
                <a:moveTo>
                  <a:pt x="1999" y="1131"/>
                </a:moveTo>
                <a:cubicBezTo>
                  <a:pt x="1998" y="1137"/>
                  <a:pt x="1996" y="1143"/>
                  <a:pt x="1994" y="1148"/>
                </a:cubicBezTo>
                <a:cubicBezTo>
                  <a:pt x="1991" y="1156"/>
                  <a:pt x="1989" y="1164"/>
                  <a:pt x="1988" y="1172"/>
                </a:cubicBezTo>
                <a:cubicBezTo>
                  <a:pt x="1988" y="1189"/>
                  <a:pt x="1978" y="1200"/>
                  <a:pt x="1970" y="1211"/>
                </a:cubicBezTo>
                <a:cubicBezTo>
                  <a:pt x="1960" y="1224"/>
                  <a:pt x="1955" y="1231"/>
                  <a:pt x="1962" y="1244"/>
                </a:cubicBezTo>
                <a:cubicBezTo>
                  <a:pt x="1964" y="1248"/>
                  <a:pt x="1964" y="1248"/>
                  <a:pt x="1964" y="1248"/>
                </a:cubicBezTo>
                <a:cubicBezTo>
                  <a:pt x="1966" y="1246"/>
                  <a:pt x="1969" y="1244"/>
                  <a:pt x="1971" y="1242"/>
                </a:cubicBezTo>
                <a:cubicBezTo>
                  <a:pt x="1978" y="1235"/>
                  <a:pt x="1988" y="1227"/>
                  <a:pt x="1999" y="1223"/>
                </a:cubicBezTo>
                <a:cubicBezTo>
                  <a:pt x="2006" y="1220"/>
                  <a:pt x="2014" y="1222"/>
                  <a:pt x="2019" y="1223"/>
                </a:cubicBezTo>
                <a:cubicBezTo>
                  <a:pt x="2023" y="1224"/>
                  <a:pt x="2023" y="1226"/>
                  <a:pt x="2032" y="1221"/>
                </a:cubicBezTo>
                <a:cubicBezTo>
                  <a:pt x="2038" y="1217"/>
                  <a:pt x="2046" y="1216"/>
                  <a:pt x="2058" y="1216"/>
                </a:cubicBezTo>
                <a:cubicBezTo>
                  <a:pt x="2063" y="1216"/>
                  <a:pt x="2068" y="1216"/>
                  <a:pt x="2073" y="1216"/>
                </a:cubicBezTo>
                <a:cubicBezTo>
                  <a:pt x="2069" y="1212"/>
                  <a:pt x="2063" y="1210"/>
                  <a:pt x="2054" y="1211"/>
                </a:cubicBezTo>
                <a:cubicBezTo>
                  <a:pt x="2031" y="1214"/>
                  <a:pt x="2031" y="1214"/>
                  <a:pt x="2031" y="1214"/>
                </a:cubicBezTo>
                <a:cubicBezTo>
                  <a:pt x="2045" y="1196"/>
                  <a:pt x="2045" y="1196"/>
                  <a:pt x="2045" y="1196"/>
                </a:cubicBezTo>
                <a:cubicBezTo>
                  <a:pt x="2073" y="1162"/>
                  <a:pt x="2107" y="1160"/>
                  <a:pt x="2138" y="1161"/>
                </a:cubicBezTo>
                <a:cubicBezTo>
                  <a:pt x="2130" y="1141"/>
                  <a:pt x="2130" y="1141"/>
                  <a:pt x="2130" y="1141"/>
                </a:cubicBezTo>
                <a:cubicBezTo>
                  <a:pt x="2151" y="1149"/>
                  <a:pt x="2151" y="1149"/>
                  <a:pt x="2151" y="1149"/>
                </a:cubicBezTo>
                <a:cubicBezTo>
                  <a:pt x="2164" y="1154"/>
                  <a:pt x="2192" y="1133"/>
                  <a:pt x="2210" y="1119"/>
                </a:cubicBezTo>
                <a:cubicBezTo>
                  <a:pt x="2213" y="1117"/>
                  <a:pt x="2216" y="1114"/>
                  <a:pt x="2219" y="1112"/>
                </a:cubicBezTo>
                <a:cubicBezTo>
                  <a:pt x="2228" y="1106"/>
                  <a:pt x="2242" y="1102"/>
                  <a:pt x="2264" y="1102"/>
                </a:cubicBezTo>
                <a:cubicBezTo>
                  <a:pt x="2279" y="1102"/>
                  <a:pt x="2295" y="1104"/>
                  <a:pt x="2309" y="1105"/>
                </a:cubicBezTo>
                <a:cubicBezTo>
                  <a:pt x="2320" y="1106"/>
                  <a:pt x="2330" y="1107"/>
                  <a:pt x="2337" y="1107"/>
                </a:cubicBezTo>
                <a:cubicBezTo>
                  <a:pt x="2355" y="1107"/>
                  <a:pt x="2380" y="1093"/>
                  <a:pt x="2386" y="1075"/>
                </a:cubicBezTo>
                <a:cubicBezTo>
                  <a:pt x="2396" y="1040"/>
                  <a:pt x="2404" y="1014"/>
                  <a:pt x="2426" y="981"/>
                </a:cubicBezTo>
                <a:cubicBezTo>
                  <a:pt x="2433" y="971"/>
                  <a:pt x="2433" y="971"/>
                  <a:pt x="2433" y="971"/>
                </a:cubicBezTo>
                <a:cubicBezTo>
                  <a:pt x="2441" y="981"/>
                  <a:pt x="2441" y="981"/>
                  <a:pt x="2441" y="981"/>
                </a:cubicBezTo>
                <a:cubicBezTo>
                  <a:pt x="2450" y="993"/>
                  <a:pt x="2455" y="989"/>
                  <a:pt x="2461" y="987"/>
                </a:cubicBezTo>
                <a:cubicBezTo>
                  <a:pt x="2465" y="986"/>
                  <a:pt x="2469" y="985"/>
                  <a:pt x="2474" y="985"/>
                </a:cubicBezTo>
                <a:cubicBezTo>
                  <a:pt x="2485" y="985"/>
                  <a:pt x="2494" y="991"/>
                  <a:pt x="2501" y="1004"/>
                </a:cubicBezTo>
                <a:cubicBezTo>
                  <a:pt x="2506" y="1013"/>
                  <a:pt x="2504" y="1027"/>
                  <a:pt x="2502" y="1042"/>
                </a:cubicBezTo>
                <a:cubicBezTo>
                  <a:pt x="2501" y="1051"/>
                  <a:pt x="2498" y="1069"/>
                  <a:pt x="2501" y="1073"/>
                </a:cubicBezTo>
                <a:cubicBezTo>
                  <a:pt x="2513" y="1078"/>
                  <a:pt x="2513" y="1088"/>
                  <a:pt x="2513" y="1092"/>
                </a:cubicBezTo>
                <a:cubicBezTo>
                  <a:pt x="2513" y="1093"/>
                  <a:pt x="2513" y="1094"/>
                  <a:pt x="2513" y="1094"/>
                </a:cubicBezTo>
                <a:cubicBezTo>
                  <a:pt x="2513" y="1094"/>
                  <a:pt x="2514" y="1094"/>
                  <a:pt x="2514" y="1095"/>
                </a:cubicBezTo>
                <a:cubicBezTo>
                  <a:pt x="2523" y="1097"/>
                  <a:pt x="2535" y="1095"/>
                  <a:pt x="2546" y="1094"/>
                </a:cubicBezTo>
                <a:cubicBezTo>
                  <a:pt x="2550" y="1093"/>
                  <a:pt x="2554" y="1092"/>
                  <a:pt x="2558" y="1092"/>
                </a:cubicBezTo>
                <a:cubicBezTo>
                  <a:pt x="2566" y="1091"/>
                  <a:pt x="2575" y="1083"/>
                  <a:pt x="2583" y="1076"/>
                </a:cubicBezTo>
                <a:cubicBezTo>
                  <a:pt x="2596" y="1065"/>
                  <a:pt x="2609" y="1055"/>
                  <a:pt x="2622" y="1060"/>
                </a:cubicBezTo>
                <a:cubicBezTo>
                  <a:pt x="2623" y="1059"/>
                  <a:pt x="2623" y="1059"/>
                  <a:pt x="2623" y="1059"/>
                </a:cubicBezTo>
                <a:cubicBezTo>
                  <a:pt x="2610" y="1051"/>
                  <a:pt x="2604" y="1038"/>
                  <a:pt x="2600" y="1028"/>
                </a:cubicBezTo>
                <a:cubicBezTo>
                  <a:pt x="2594" y="1016"/>
                  <a:pt x="2591" y="1012"/>
                  <a:pt x="2587" y="1012"/>
                </a:cubicBezTo>
                <a:cubicBezTo>
                  <a:pt x="2572" y="1012"/>
                  <a:pt x="2572" y="1012"/>
                  <a:pt x="2572" y="1012"/>
                </a:cubicBezTo>
                <a:cubicBezTo>
                  <a:pt x="2578" y="999"/>
                  <a:pt x="2578" y="999"/>
                  <a:pt x="2578" y="999"/>
                </a:cubicBezTo>
                <a:cubicBezTo>
                  <a:pt x="2580" y="994"/>
                  <a:pt x="2583" y="990"/>
                  <a:pt x="2585" y="986"/>
                </a:cubicBezTo>
                <a:cubicBezTo>
                  <a:pt x="2590" y="977"/>
                  <a:pt x="2592" y="975"/>
                  <a:pt x="2590" y="971"/>
                </a:cubicBezTo>
                <a:cubicBezTo>
                  <a:pt x="2586" y="974"/>
                  <a:pt x="2581" y="978"/>
                  <a:pt x="2575" y="978"/>
                </a:cubicBezTo>
                <a:cubicBezTo>
                  <a:pt x="2572" y="978"/>
                  <a:pt x="2566" y="976"/>
                  <a:pt x="2562" y="968"/>
                </a:cubicBezTo>
                <a:cubicBezTo>
                  <a:pt x="2560" y="965"/>
                  <a:pt x="2551" y="962"/>
                  <a:pt x="2542" y="962"/>
                </a:cubicBezTo>
                <a:cubicBezTo>
                  <a:pt x="2496" y="966"/>
                  <a:pt x="2496" y="966"/>
                  <a:pt x="2496" y="966"/>
                </a:cubicBezTo>
                <a:cubicBezTo>
                  <a:pt x="2535" y="945"/>
                  <a:pt x="2535" y="945"/>
                  <a:pt x="2535" y="945"/>
                </a:cubicBezTo>
                <a:cubicBezTo>
                  <a:pt x="2545" y="940"/>
                  <a:pt x="2557" y="940"/>
                  <a:pt x="2570" y="939"/>
                </a:cubicBezTo>
                <a:cubicBezTo>
                  <a:pt x="2595" y="938"/>
                  <a:pt x="2610" y="937"/>
                  <a:pt x="2614" y="921"/>
                </a:cubicBezTo>
                <a:cubicBezTo>
                  <a:pt x="2617" y="911"/>
                  <a:pt x="2614" y="907"/>
                  <a:pt x="2613" y="905"/>
                </a:cubicBezTo>
                <a:cubicBezTo>
                  <a:pt x="2609" y="901"/>
                  <a:pt x="2601" y="896"/>
                  <a:pt x="2578" y="896"/>
                </a:cubicBezTo>
                <a:cubicBezTo>
                  <a:pt x="2568" y="896"/>
                  <a:pt x="2559" y="897"/>
                  <a:pt x="2551" y="898"/>
                </a:cubicBezTo>
                <a:cubicBezTo>
                  <a:pt x="2548" y="898"/>
                  <a:pt x="2545" y="898"/>
                  <a:pt x="2542" y="899"/>
                </a:cubicBezTo>
                <a:cubicBezTo>
                  <a:pt x="2513" y="901"/>
                  <a:pt x="2473" y="933"/>
                  <a:pt x="2456" y="946"/>
                </a:cubicBezTo>
                <a:cubicBezTo>
                  <a:pt x="2445" y="954"/>
                  <a:pt x="2436" y="966"/>
                  <a:pt x="2426" y="978"/>
                </a:cubicBezTo>
                <a:cubicBezTo>
                  <a:pt x="2412" y="997"/>
                  <a:pt x="2397" y="1016"/>
                  <a:pt x="2375" y="1025"/>
                </a:cubicBezTo>
                <a:cubicBezTo>
                  <a:pt x="2339" y="1039"/>
                  <a:pt x="2339" y="1039"/>
                  <a:pt x="2339" y="1039"/>
                </a:cubicBezTo>
                <a:cubicBezTo>
                  <a:pt x="2365" y="1010"/>
                  <a:pt x="2365" y="1010"/>
                  <a:pt x="2365" y="1010"/>
                </a:cubicBezTo>
                <a:cubicBezTo>
                  <a:pt x="2398" y="973"/>
                  <a:pt x="2421" y="943"/>
                  <a:pt x="2437" y="918"/>
                </a:cubicBezTo>
                <a:cubicBezTo>
                  <a:pt x="2447" y="901"/>
                  <a:pt x="2461" y="887"/>
                  <a:pt x="2478" y="875"/>
                </a:cubicBezTo>
                <a:cubicBezTo>
                  <a:pt x="2485" y="870"/>
                  <a:pt x="2492" y="871"/>
                  <a:pt x="2498" y="871"/>
                </a:cubicBezTo>
                <a:cubicBezTo>
                  <a:pt x="2502" y="872"/>
                  <a:pt x="2506" y="871"/>
                  <a:pt x="2506" y="871"/>
                </a:cubicBezTo>
                <a:cubicBezTo>
                  <a:pt x="2508" y="869"/>
                  <a:pt x="2510" y="864"/>
                  <a:pt x="2511" y="859"/>
                </a:cubicBezTo>
                <a:cubicBezTo>
                  <a:pt x="2514" y="852"/>
                  <a:pt x="2516" y="844"/>
                  <a:pt x="2522" y="839"/>
                </a:cubicBezTo>
                <a:cubicBezTo>
                  <a:pt x="2542" y="818"/>
                  <a:pt x="2573" y="816"/>
                  <a:pt x="2594" y="816"/>
                </a:cubicBezTo>
                <a:cubicBezTo>
                  <a:pt x="2607" y="816"/>
                  <a:pt x="2620" y="817"/>
                  <a:pt x="2633" y="818"/>
                </a:cubicBezTo>
                <a:cubicBezTo>
                  <a:pt x="2658" y="819"/>
                  <a:pt x="2678" y="819"/>
                  <a:pt x="2694" y="820"/>
                </a:cubicBezTo>
                <a:cubicBezTo>
                  <a:pt x="2719" y="821"/>
                  <a:pt x="2737" y="822"/>
                  <a:pt x="2770" y="810"/>
                </a:cubicBezTo>
                <a:cubicBezTo>
                  <a:pt x="2781" y="807"/>
                  <a:pt x="2781" y="807"/>
                  <a:pt x="2781" y="807"/>
                </a:cubicBezTo>
                <a:cubicBezTo>
                  <a:pt x="2782" y="813"/>
                  <a:pt x="2782" y="813"/>
                  <a:pt x="2782" y="813"/>
                </a:cubicBezTo>
                <a:cubicBezTo>
                  <a:pt x="2788" y="808"/>
                  <a:pt x="2797" y="797"/>
                  <a:pt x="2804" y="790"/>
                </a:cubicBezTo>
                <a:cubicBezTo>
                  <a:pt x="2820" y="771"/>
                  <a:pt x="2831" y="759"/>
                  <a:pt x="2840" y="757"/>
                </a:cubicBezTo>
                <a:cubicBezTo>
                  <a:pt x="2875" y="750"/>
                  <a:pt x="2925" y="733"/>
                  <a:pt x="2928" y="720"/>
                </a:cubicBezTo>
                <a:cubicBezTo>
                  <a:pt x="2928" y="718"/>
                  <a:pt x="2926" y="715"/>
                  <a:pt x="2921" y="712"/>
                </a:cubicBezTo>
                <a:cubicBezTo>
                  <a:pt x="2889" y="690"/>
                  <a:pt x="2889" y="690"/>
                  <a:pt x="2889" y="690"/>
                </a:cubicBezTo>
                <a:cubicBezTo>
                  <a:pt x="2913" y="693"/>
                  <a:pt x="2913" y="693"/>
                  <a:pt x="2913" y="693"/>
                </a:cubicBezTo>
                <a:cubicBezTo>
                  <a:pt x="2911" y="691"/>
                  <a:pt x="2911" y="691"/>
                  <a:pt x="2911" y="691"/>
                </a:cubicBezTo>
                <a:cubicBezTo>
                  <a:pt x="2921" y="685"/>
                  <a:pt x="2921" y="685"/>
                  <a:pt x="2921" y="685"/>
                </a:cubicBezTo>
                <a:cubicBezTo>
                  <a:pt x="2925" y="683"/>
                  <a:pt x="2925" y="681"/>
                  <a:pt x="2925" y="680"/>
                </a:cubicBezTo>
                <a:cubicBezTo>
                  <a:pt x="2924" y="675"/>
                  <a:pt x="2918" y="667"/>
                  <a:pt x="2910" y="664"/>
                </a:cubicBezTo>
                <a:cubicBezTo>
                  <a:pt x="2915" y="647"/>
                  <a:pt x="2915" y="647"/>
                  <a:pt x="2915" y="647"/>
                </a:cubicBezTo>
                <a:cubicBezTo>
                  <a:pt x="2917" y="647"/>
                  <a:pt x="2921" y="647"/>
                  <a:pt x="2924" y="647"/>
                </a:cubicBezTo>
                <a:cubicBezTo>
                  <a:pt x="2924" y="644"/>
                  <a:pt x="2923" y="642"/>
                  <a:pt x="2922" y="640"/>
                </a:cubicBezTo>
                <a:cubicBezTo>
                  <a:pt x="2922" y="640"/>
                  <a:pt x="2922" y="640"/>
                  <a:pt x="2922" y="640"/>
                </a:cubicBezTo>
                <a:cubicBezTo>
                  <a:pt x="2920" y="639"/>
                  <a:pt x="2917" y="638"/>
                  <a:pt x="2915" y="637"/>
                </a:cubicBezTo>
                <a:cubicBezTo>
                  <a:pt x="2908" y="634"/>
                  <a:pt x="2901" y="630"/>
                  <a:pt x="2896" y="630"/>
                </a:cubicBezTo>
                <a:cubicBezTo>
                  <a:pt x="2895" y="630"/>
                  <a:pt x="2891" y="630"/>
                  <a:pt x="2888" y="644"/>
                </a:cubicBezTo>
                <a:cubicBezTo>
                  <a:pt x="2870" y="642"/>
                  <a:pt x="2870" y="642"/>
                  <a:pt x="2870" y="642"/>
                </a:cubicBezTo>
                <a:cubicBezTo>
                  <a:pt x="2870" y="608"/>
                  <a:pt x="2870" y="608"/>
                  <a:pt x="2870" y="608"/>
                </a:cubicBezTo>
                <a:cubicBezTo>
                  <a:pt x="2864" y="609"/>
                  <a:pt x="2864" y="609"/>
                  <a:pt x="2864" y="609"/>
                </a:cubicBezTo>
                <a:cubicBezTo>
                  <a:pt x="2830" y="614"/>
                  <a:pt x="2812" y="629"/>
                  <a:pt x="2785" y="650"/>
                </a:cubicBezTo>
                <a:cubicBezTo>
                  <a:pt x="2752" y="676"/>
                  <a:pt x="2752" y="676"/>
                  <a:pt x="2752" y="676"/>
                </a:cubicBezTo>
                <a:cubicBezTo>
                  <a:pt x="2759" y="650"/>
                  <a:pt x="2759" y="650"/>
                  <a:pt x="2759" y="650"/>
                </a:cubicBezTo>
                <a:cubicBezTo>
                  <a:pt x="2761" y="643"/>
                  <a:pt x="2759" y="641"/>
                  <a:pt x="2759" y="640"/>
                </a:cubicBezTo>
                <a:cubicBezTo>
                  <a:pt x="2757" y="638"/>
                  <a:pt x="2753" y="635"/>
                  <a:pt x="2739" y="633"/>
                </a:cubicBezTo>
                <a:cubicBezTo>
                  <a:pt x="2717" y="631"/>
                  <a:pt x="2717" y="631"/>
                  <a:pt x="2717" y="631"/>
                </a:cubicBezTo>
                <a:cubicBezTo>
                  <a:pt x="2734" y="617"/>
                  <a:pt x="2734" y="617"/>
                  <a:pt x="2734" y="617"/>
                </a:cubicBezTo>
                <a:cubicBezTo>
                  <a:pt x="2735" y="617"/>
                  <a:pt x="2735" y="617"/>
                  <a:pt x="2735" y="617"/>
                </a:cubicBezTo>
                <a:cubicBezTo>
                  <a:pt x="2734" y="617"/>
                  <a:pt x="2734" y="617"/>
                  <a:pt x="2734" y="617"/>
                </a:cubicBezTo>
                <a:cubicBezTo>
                  <a:pt x="2735" y="617"/>
                  <a:pt x="2735" y="617"/>
                  <a:pt x="2735" y="617"/>
                </a:cubicBezTo>
                <a:cubicBezTo>
                  <a:pt x="2739" y="613"/>
                  <a:pt x="2744" y="611"/>
                  <a:pt x="2749" y="611"/>
                </a:cubicBezTo>
                <a:cubicBezTo>
                  <a:pt x="2798" y="591"/>
                  <a:pt x="2798" y="591"/>
                  <a:pt x="2798" y="591"/>
                </a:cubicBezTo>
                <a:cubicBezTo>
                  <a:pt x="2819" y="583"/>
                  <a:pt x="2839" y="574"/>
                  <a:pt x="2860" y="566"/>
                </a:cubicBezTo>
                <a:cubicBezTo>
                  <a:pt x="2858" y="563"/>
                  <a:pt x="2855" y="560"/>
                  <a:pt x="2852" y="557"/>
                </a:cubicBezTo>
                <a:cubicBezTo>
                  <a:pt x="2846" y="563"/>
                  <a:pt x="2840" y="564"/>
                  <a:pt x="2835" y="564"/>
                </a:cubicBezTo>
                <a:cubicBezTo>
                  <a:pt x="2823" y="564"/>
                  <a:pt x="2813" y="555"/>
                  <a:pt x="2806" y="545"/>
                </a:cubicBezTo>
                <a:cubicBezTo>
                  <a:pt x="2804" y="547"/>
                  <a:pt x="2801" y="550"/>
                  <a:pt x="2799" y="552"/>
                </a:cubicBezTo>
                <a:cubicBezTo>
                  <a:pt x="2798" y="555"/>
                  <a:pt x="2798" y="555"/>
                  <a:pt x="2798" y="555"/>
                </a:cubicBezTo>
                <a:cubicBezTo>
                  <a:pt x="2782" y="545"/>
                  <a:pt x="2782" y="545"/>
                  <a:pt x="2782" y="545"/>
                </a:cubicBezTo>
                <a:cubicBezTo>
                  <a:pt x="2783" y="544"/>
                  <a:pt x="2783" y="543"/>
                  <a:pt x="2784" y="542"/>
                </a:cubicBezTo>
                <a:cubicBezTo>
                  <a:pt x="2787" y="537"/>
                  <a:pt x="2787" y="533"/>
                  <a:pt x="2786" y="532"/>
                </a:cubicBezTo>
                <a:cubicBezTo>
                  <a:pt x="2785" y="531"/>
                  <a:pt x="2775" y="530"/>
                  <a:pt x="2766" y="534"/>
                </a:cubicBezTo>
                <a:cubicBezTo>
                  <a:pt x="2732" y="549"/>
                  <a:pt x="2732" y="549"/>
                  <a:pt x="2732" y="549"/>
                </a:cubicBezTo>
                <a:cubicBezTo>
                  <a:pt x="2755" y="520"/>
                  <a:pt x="2755" y="520"/>
                  <a:pt x="2755" y="520"/>
                </a:cubicBezTo>
                <a:cubicBezTo>
                  <a:pt x="2760" y="514"/>
                  <a:pt x="2762" y="509"/>
                  <a:pt x="2761" y="506"/>
                </a:cubicBezTo>
                <a:cubicBezTo>
                  <a:pt x="2760" y="503"/>
                  <a:pt x="2755" y="500"/>
                  <a:pt x="2748" y="498"/>
                </a:cubicBezTo>
                <a:cubicBezTo>
                  <a:pt x="2733" y="494"/>
                  <a:pt x="2728" y="485"/>
                  <a:pt x="2724" y="478"/>
                </a:cubicBezTo>
                <a:cubicBezTo>
                  <a:pt x="2721" y="473"/>
                  <a:pt x="2721" y="473"/>
                  <a:pt x="2720" y="473"/>
                </a:cubicBezTo>
                <a:cubicBezTo>
                  <a:pt x="2718" y="473"/>
                  <a:pt x="2716" y="473"/>
                  <a:pt x="2712" y="475"/>
                </a:cubicBezTo>
                <a:cubicBezTo>
                  <a:pt x="2696" y="481"/>
                  <a:pt x="2696" y="481"/>
                  <a:pt x="2696" y="481"/>
                </a:cubicBezTo>
                <a:cubicBezTo>
                  <a:pt x="2703" y="448"/>
                  <a:pt x="2703" y="448"/>
                  <a:pt x="2703" y="448"/>
                </a:cubicBezTo>
                <a:cubicBezTo>
                  <a:pt x="2692" y="447"/>
                  <a:pt x="2681" y="446"/>
                  <a:pt x="2670" y="445"/>
                </a:cubicBezTo>
                <a:cubicBezTo>
                  <a:pt x="2671" y="427"/>
                  <a:pt x="2671" y="427"/>
                  <a:pt x="2671" y="427"/>
                </a:cubicBezTo>
                <a:cubicBezTo>
                  <a:pt x="2675" y="427"/>
                  <a:pt x="2680" y="426"/>
                  <a:pt x="2685" y="424"/>
                </a:cubicBezTo>
                <a:cubicBezTo>
                  <a:pt x="2689" y="424"/>
                  <a:pt x="2692" y="423"/>
                  <a:pt x="2695" y="422"/>
                </a:cubicBezTo>
                <a:cubicBezTo>
                  <a:pt x="2699" y="417"/>
                  <a:pt x="2699" y="417"/>
                  <a:pt x="2699" y="417"/>
                </a:cubicBezTo>
                <a:cubicBezTo>
                  <a:pt x="2701" y="419"/>
                  <a:pt x="2704" y="419"/>
                  <a:pt x="2707" y="420"/>
                </a:cubicBezTo>
                <a:cubicBezTo>
                  <a:pt x="2708" y="421"/>
                  <a:pt x="2710" y="421"/>
                  <a:pt x="2711" y="421"/>
                </a:cubicBezTo>
                <a:cubicBezTo>
                  <a:pt x="2713" y="413"/>
                  <a:pt x="2713" y="403"/>
                  <a:pt x="2709" y="396"/>
                </a:cubicBezTo>
                <a:cubicBezTo>
                  <a:pt x="2705" y="389"/>
                  <a:pt x="2701" y="390"/>
                  <a:pt x="2695" y="392"/>
                </a:cubicBezTo>
                <a:cubicBezTo>
                  <a:pt x="2695" y="392"/>
                  <a:pt x="2693" y="393"/>
                  <a:pt x="2692" y="393"/>
                </a:cubicBezTo>
                <a:cubicBezTo>
                  <a:pt x="2687" y="376"/>
                  <a:pt x="2687" y="376"/>
                  <a:pt x="2687" y="376"/>
                </a:cubicBezTo>
                <a:cubicBezTo>
                  <a:pt x="2688" y="375"/>
                  <a:pt x="2689" y="375"/>
                  <a:pt x="2690" y="375"/>
                </a:cubicBezTo>
                <a:cubicBezTo>
                  <a:pt x="2692" y="374"/>
                  <a:pt x="2695" y="372"/>
                  <a:pt x="2698" y="370"/>
                </a:cubicBezTo>
                <a:cubicBezTo>
                  <a:pt x="2699" y="369"/>
                  <a:pt x="2699" y="368"/>
                  <a:pt x="2700" y="368"/>
                </a:cubicBezTo>
                <a:cubicBezTo>
                  <a:pt x="2696" y="361"/>
                  <a:pt x="2692" y="361"/>
                  <a:pt x="2690" y="361"/>
                </a:cubicBezTo>
                <a:cubicBezTo>
                  <a:pt x="2689" y="361"/>
                  <a:pt x="2688" y="361"/>
                  <a:pt x="2686" y="362"/>
                </a:cubicBezTo>
                <a:cubicBezTo>
                  <a:pt x="2662" y="367"/>
                  <a:pt x="2662" y="367"/>
                  <a:pt x="2662" y="367"/>
                </a:cubicBezTo>
                <a:cubicBezTo>
                  <a:pt x="2677" y="347"/>
                  <a:pt x="2677" y="347"/>
                  <a:pt x="2677" y="347"/>
                </a:cubicBezTo>
                <a:cubicBezTo>
                  <a:pt x="2678" y="346"/>
                  <a:pt x="2679" y="345"/>
                  <a:pt x="2679" y="344"/>
                </a:cubicBezTo>
                <a:cubicBezTo>
                  <a:pt x="2675" y="344"/>
                  <a:pt x="2671" y="345"/>
                  <a:pt x="2666" y="348"/>
                </a:cubicBezTo>
                <a:cubicBezTo>
                  <a:pt x="2657" y="332"/>
                  <a:pt x="2657" y="332"/>
                  <a:pt x="2657" y="332"/>
                </a:cubicBezTo>
                <a:cubicBezTo>
                  <a:pt x="2660" y="330"/>
                  <a:pt x="2664" y="326"/>
                  <a:pt x="2667" y="323"/>
                </a:cubicBezTo>
                <a:cubicBezTo>
                  <a:pt x="2661" y="322"/>
                  <a:pt x="2654" y="320"/>
                  <a:pt x="2648" y="319"/>
                </a:cubicBezTo>
                <a:cubicBezTo>
                  <a:pt x="2604" y="311"/>
                  <a:pt x="2604" y="311"/>
                  <a:pt x="2604" y="311"/>
                </a:cubicBezTo>
                <a:cubicBezTo>
                  <a:pt x="2647" y="301"/>
                  <a:pt x="2647" y="301"/>
                  <a:pt x="2647" y="301"/>
                </a:cubicBezTo>
                <a:cubicBezTo>
                  <a:pt x="2650" y="300"/>
                  <a:pt x="2653" y="299"/>
                  <a:pt x="2657" y="297"/>
                </a:cubicBezTo>
                <a:cubicBezTo>
                  <a:pt x="2653" y="292"/>
                  <a:pt x="2651" y="287"/>
                  <a:pt x="2651" y="281"/>
                </a:cubicBezTo>
                <a:cubicBezTo>
                  <a:pt x="2642" y="282"/>
                  <a:pt x="2633" y="284"/>
                  <a:pt x="2625" y="286"/>
                </a:cubicBezTo>
                <a:cubicBezTo>
                  <a:pt x="2573" y="295"/>
                  <a:pt x="2573" y="295"/>
                  <a:pt x="2573" y="295"/>
                </a:cubicBezTo>
                <a:cubicBezTo>
                  <a:pt x="2573" y="295"/>
                  <a:pt x="2573" y="296"/>
                  <a:pt x="2573" y="296"/>
                </a:cubicBezTo>
                <a:cubicBezTo>
                  <a:pt x="2573" y="304"/>
                  <a:pt x="2570" y="312"/>
                  <a:pt x="2563" y="320"/>
                </a:cubicBezTo>
                <a:cubicBezTo>
                  <a:pt x="2539" y="346"/>
                  <a:pt x="2539" y="346"/>
                  <a:pt x="2539" y="346"/>
                </a:cubicBezTo>
                <a:cubicBezTo>
                  <a:pt x="2547" y="312"/>
                  <a:pt x="2547" y="312"/>
                  <a:pt x="2547" y="312"/>
                </a:cubicBezTo>
                <a:cubicBezTo>
                  <a:pt x="2548" y="307"/>
                  <a:pt x="2548" y="303"/>
                  <a:pt x="2547" y="300"/>
                </a:cubicBezTo>
                <a:cubicBezTo>
                  <a:pt x="2539" y="318"/>
                  <a:pt x="2525" y="327"/>
                  <a:pt x="2510" y="337"/>
                </a:cubicBezTo>
                <a:cubicBezTo>
                  <a:pt x="2507" y="339"/>
                  <a:pt x="2503" y="341"/>
                  <a:pt x="2500" y="343"/>
                </a:cubicBezTo>
                <a:cubicBezTo>
                  <a:pt x="2489" y="351"/>
                  <a:pt x="2489" y="351"/>
                  <a:pt x="2489" y="351"/>
                </a:cubicBezTo>
                <a:cubicBezTo>
                  <a:pt x="2486" y="338"/>
                  <a:pt x="2486" y="338"/>
                  <a:pt x="2486" y="338"/>
                </a:cubicBezTo>
                <a:cubicBezTo>
                  <a:pt x="2485" y="337"/>
                  <a:pt x="2485" y="335"/>
                  <a:pt x="2485" y="334"/>
                </a:cubicBezTo>
                <a:cubicBezTo>
                  <a:pt x="2481" y="339"/>
                  <a:pt x="2477" y="344"/>
                  <a:pt x="2471" y="346"/>
                </a:cubicBezTo>
                <a:cubicBezTo>
                  <a:pt x="2470" y="346"/>
                  <a:pt x="2470" y="346"/>
                  <a:pt x="2470" y="346"/>
                </a:cubicBezTo>
                <a:cubicBezTo>
                  <a:pt x="2470" y="346"/>
                  <a:pt x="2470" y="346"/>
                  <a:pt x="2470" y="346"/>
                </a:cubicBezTo>
                <a:cubicBezTo>
                  <a:pt x="2465" y="349"/>
                  <a:pt x="2457" y="350"/>
                  <a:pt x="2447" y="349"/>
                </a:cubicBezTo>
                <a:cubicBezTo>
                  <a:pt x="2449" y="330"/>
                  <a:pt x="2449" y="330"/>
                  <a:pt x="2449" y="330"/>
                </a:cubicBezTo>
                <a:cubicBezTo>
                  <a:pt x="2455" y="331"/>
                  <a:pt x="2462" y="331"/>
                  <a:pt x="2465" y="327"/>
                </a:cubicBezTo>
                <a:cubicBezTo>
                  <a:pt x="2469" y="322"/>
                  <a:pt x="2464" y="304"/>
                  <a:pt x="2460" y="293"/>
                </a:cubicBezTo>
                <a:cubicBezTo>
                  <a:pt x="2460" y="293"/>
                  <a:pt x="2460" y="293"/>
                  <a:pt x="2460" y="293"/>
                </a:cubicBezTo>
                <a:cubicBezTo>
                  <a:pt x="2460" y="293"/>
                  <a:pt x="2460" y="293"/>
                  <a:pt x="2459" y="293"/>
                </a:cubicBezTo>
                <a:cubicBezTo>
                  <a:pt x="2448" y="293"/>
                  <a:pt x="2425" y="299"/>
                  <a:pt x="2411" y="303"/>
                </a:cubicBezTo>
                <a:cubicBezTo>
                  <a:pt x="2406" y="304"/>
                  <a:pt x="2403" y="305"/>
                  <a:pt x="2400" y="306"/>
                </a:cubicBezTo>
                <a:cubicBezTo>
                  <a:pt x="2367" y="314"/>
                  <a:pt x="2367" y="314"/>
                  <a:pt x="2367" y="314"/>
                </a:cubicBezTo>
                <a:cubicBezTo>
                  <a:pt x="2396" y="286"/>
                  <a:pt x="2396" y="286"/>
                  <a:pt x="2396" y="286"/>
                </a:cubicBezTo>
                <a:cubicBezTo>
                  <a:pt x="2397" y="285"/>
                  <a:pt x="2398" y="284"/>
                  <a:pt x="2399" y="284"/>
                </a:cubicBezTo>
                <a:cubicBezTo>
                  <a:pt x="2399" y="281"/>
                  <a:pt x="2399" y="278"/>
                  <a:pt x="2400" y="274"/>
                </a:cubicBezTo>
                <a:cubicBezTo>
                  <a:pt x="2403" y="263"/>
                  <a:pt x="2403" y="263"/>
                  <a:pt x="2403" y="263"/>
                </a:cubicBezTo>
                <a:cubicBezTo>
                  <a:pt x="2414" y="268"/>
                  <a:pt x="2414" y="268"/>
                  <a:pt x="2414" y="268"/>
                </a:cubicBezTo>
                <a:cubicBezTo>
                  <a:pt x="2424" y="274"/>
                  <a:pt x="2422" y="272"/>
                  <a:pt x="2426" y="271"/>
                </a:cubicBezTo>
                <a:cubicBezTo>
                  <a:pt x="2427" y="271"/>
                  <a:pt x="2427" y="271"/>
                  <a:pt x="2427" y="271"/>
                </a:cubicBezTo>
                <a:cubicBezTo>
                  <a:pt x="2427" y="270"/>
                  <a:pt x="2427" y="270"/>
                  <a:pt x="2426" y="270"/>
                </a:cubicBezTo>
                <a:cubicBezTo>
                  <a:pt x="2424" y="266"/>
                  <a:pt x="2424" y="263"/>
                  <a:pt x="2425" y="260"/>
                </a:cubicBezTo>
                <a:cubicBezTo>
                  <a:pt x="2407" y="258"/>
                  <a:pt x="2407" y="258"/>
                  <a:pt x="2407" y="258"/>
                </a:cubicBezTo>
                <a:cubicBezTo>
                  <a:pt x="2417" y="245"/>
                  <a:pt x="2417" y="245"/>
                  <a:pt x="2417" y="245"/>
                </a:cubicBezTo>
                <a:cubicBezTo>
                  <a:pt x="2420" y="240"/>
                  <a:pt x="2426" y="232"/>
                  <a:pt x="2424" y="227"/>
                </a:cubicBezTo>
                <a:cubicBezTo>
                  <a:pt x="2420" y="216"/>
                  <a:pt x="2390" y="212"/>
                  <a:pt x="2374" y="209"/>
                </a:cubicBezTo>
                <a:cubicBezTo>
                  <a:pt x="2370" y="209"/>
                  <a:pt x="2366" y="208"/>
                  <a:pt x="2363" y="207"/>
                </a:cubicBezTo>
                <a:cubicBezTo>
                  <a:pt x="2276" y="191"/>
                  <a:pt x="2276" y="191"/>
                  <a:pt x="2276" y="191"/>
                </a:cubicBezTo>
                <a:cubicBezTo>
                  <a:pt x="2364" y="189"/>
                  <a:pt x="2364" y="189"/>
                  <a:pt x="2364" y="189"/>
                </a:cubicBezTo>
                <a:cubicBezTo>
                  <a:pt x="2383" y="189"/>
                  <a:pt x="2401" y="188"/>
                  <a:pt x="2419" y="188"/>
                </a:cubicBezTo>
                <a:cubicBezTo>
                  <a:pt x="2416" y="175"/>
                  <a:pt x="2418" y="163"/>
                  <a:pt x="2420" y="153"/>
                </a:cubicBezTo>
                <a:cubicBezTo>
                  <a:pt x="2421" y="147"/>
                  <a:pt x="2422" y="142"/>
                  <a:pt x="2421" y="138"/>
                </a:cubicBezTo>
                <a:cubicBezTo>
                  <a:pt x="2419" y="140"/>
                  <a:pt x="2416" y="142"/>
                  <a:pt x="2415" y="144"/>
                </a:cubicBezTo>
                <a:cubicBezTo>
                  <a:pt x="2403" y="167"/>
                  <a:pt x="2403" y="167"/>
                  <a:pt x="2403" y="167"/>
                </a:cubicBezTo>
                <a:cubicBezTo>
                  <a:pt x="2398" y="141"/>
                  <a:pt x="2398" y="141"/>
                  <a:pt x="2398" y="141"/>
                </a:cubicBezTo>
                <a:cubicBezTo>
                  <a:pt x="2396" y="138"/>
                  <a:pt x="2381" y="132"/>
                  <a:pt x="2372" y="128"/>
                </a:cubicBezTo>
                <a:cubicBezTo>
                  <a:pt x="2353" y="121"/>
                  <a:pt x="2334" y="114"/>
                  <a:pt x="2333" y="99"/>
                </a:cubicBezTo>
                <a:cubicBezTo>
                  <a:pt x="2333" y="98"/>
                  <a:pt x="2333" y="96"/>
                  <a:pt x="2333" y="95"/>
                </a:cubicBezTo>
                <a:cubicBezTo>
                  <a:pt x="2332" y="95"/>
                  <a:pt x="2331" y="96"/>
                  <a:pt x="2330" y="96"/>
                </a:cubicBezTo>
                <a:cubicBezTo>
                  <a:pt x="2309" y="102"/>
                  <a:pt x="2309" y="102"/>
                  <a:pt x="2309" y="102"/>
                </a:cubicBezTo>
                <a:cubicBezTo>
                  <a:pt x="2319" y="83"/>
                  <a:pt x="2319" y="83"/>
                  <a:pt x="2319" y="83"/>
                </a:cubicBezTo>
                <a:cubicBezTo>
                  <a:pt x="2322" y="77"/>
                  <a:pt x="2322" y="76"/>
                  <a:pt x="2321" y="70"/>
                </a:cubicBezTo>
                <a:cubicBezTo>
                  <a:pt x="2321" y="70"/>
                  <a:pt x="2321" y="70"/>
                  <a:pt x="2321" y="70"/>
                </a:cubicBezTo>
                <a:cubicBezTo>
                  <a:pt x="2317" y="71"/>
                  <a:pt x="2315" y="72"/>
                  <a:pt x="2313" y="74"/>
                </a:cubicBezTo>
                <a:cubicBezTo>
                  <a:pt x="2267" y="112"/>
                  <a:pt x="2267" y="112"/>
                  <a:pt x="2267" y="112"/>
                </a:cubicBezTo>
                <a:cubicBezTo>
                  <a:pt x="2299" y="62"/>
                  <a:pt x="2299" y="62"/>
                  <a:pt x="2299" y="62"/>
                </a:cubicBezTo>
                <a:cubicBezTo>
                  <a:pt x="2305" y="53"/>
                  <a:pt x="2303" y="45"/>
                  <a:pt x="2300" y="40"/>
                </a:cubicBezTo>
                <a:cubicBezTo>
                  <a:pt x="2294" y="29"/>
                  <a:pt x="2282" y="22"/>
                  <a:pt x="2270" y="22"/>
                </a:cubicBezTo>
                <a:cubicBezTo>
                  <a:pt x="2270" y="22"/>
                  <a:pt x="2270" y="22"/>
                  <a:pt x="2270" y="22"/>
                </a:cubicBezTo>
                <a:cubicBezTo>
                  <a:pt x="2260" y="22"/>
                  <a:pt x="2254" y="26"/>
                  <a:pt x="2247" y="32"/>
                </a:cubicBezTo>
                <a:cubicBezTo>
                  <a:pt x="2236" y="39"/>
                  <a:pt x="2222" y="48"/>
                  <a:pt x="2201" y="40"/>
                </a:cubicBezTo>
                <a:cubicBezTo>
                  <a:pt x="2194" y="38"/>
                  <a:pt x="2188" y="34"/>
                  <a:pt x="2181" y="31"/>
                </a:cubicBezTo>
                <a:cubicBezTo>
                  <a:pt x="2161" y="21"/>
                  <a:pt x="2140" y="12"/>
                  <a:pt x="2129" y="24"/>
                </a:cubicBezTo>
                <a:cubicBezTo>
                  <a:pt x="2121" y="33"/>
                  <a:pt x="2117" y="47"/>
                  <a:pt x="2121" y="56"/>
                </a:cubicBezTo>
                <a:cubicBezTo>
                  <a:pt x="2122" y="57"/>
                  <a:pt x="2124" y="63"/>
                  <a:pt x="2135" y="63"/>
                </a:cubicBezTo>
                <a:cubicBezTo>
                  <a:pt x="2149" y="62"/>
                  <a:pt x="2149" y="62"/>
                  <a:pt x="2149" y="62"/>
                </a:cubicBezTo>
                <a:cubicBezTo>
                  <a:pt x="2146" y="75"/>
                  <a:pt x="2146" y="75"/>
                  <a:pt x="2146" y="75"/>
                </a:cubicBezTo>
                <a:cubicBezTo>
                  <a:pt x="2139" y="95"/>
                  <a:pt x="2131" y="115"/>
                  <a:pt x="2124" y="135"/>
                </a:cubicBezTo>
                <a:cubicBezTo>
                  <a:pt x="2125" y="135"/>
                  <a:pt x="2125" y="136"/>
                  <a:pt x="2126" y="136"/>
                </a:cubicBezTo>
                <a:cubicBezTo>
                  <a:pt x="2129" y="138"/>
                  <a:pt x="2132" y="139"/>
                  <a:pt x="2135" y="139"/>
                </a:cubicBezTo>
                <a:cubicBezTo>
                  <a:pt x="2186" y="143"/>
                  <a:pt x="2186" y="143"/>
                  <a:pt x="2186" y="143"/>
                </a:cubicBezTo>
                <a:cubicBezTo>
                  <a:pt x="2137" y="157"/>
                  <a:pt x="2137" y="157"/>
                  <a:pt x="2137" y="157"/>
                </a:cubicBezTo>
                <a:cubicBezTo>
                  <a:pt x="2135" y="158"/>
                  <a:pt x="2134" y="158"/>
                  <a:pt x="2134" y="158"/>
                </a:cubicBezTo>
                <a:cubicBezTo>
                  <a:pt x="2133" y="160"/>
                  <a:pt x="2135" y="168"/>
                  <a:pt x="2137" y="172"/>
                </a:cubicBezTo>
                <a:cubicBezTo>
                  <a:pt x="2139" y="179"/>
                  <a:pt x="2141" y="187"/>
                  <a:pt x="2140" y="195"/>
                </a:cubicBezTo>
                <a:cubicBezTo>
                  <a:pt x="2167" y="195"/>
                  <a:pt x="2167" y="195"/>
                  <a:pt x="2167" y="195"/>
                </a:cubicBezTo>
                <a:cubicBezTo>
                  <a:pt x="2154" y="210"/>
                  <a:pt x="2154" y="210"/>
                  <a:pt x="2154" y="210"/>
                </a:cubicBezTo>
                <a:cubicBezTo>
                  <a:pt x="2149" y="216"/>
                  <a:pt x="2148" y="219"/>
                  <a:pt x="2149" y="220"/>
                </a:cubicBezTo>
                <a:cubicBezTo>
                  <a:pt x="2149" y="220"/>
                  <a:pt x="2149" y="221"/>
                  <a:pt x="2153" y="223"/>
                </a:cubicBezTo>
                <a:cubicBezTo>
                  <a:pt x="2155" y="224"/>
                  <a:pt x="2155" y="224"/>
                  <a:pt x="2155" y="224"/>
                </a:cubicBezTo>
                <a:cubicBezTo>
                  <a:pt x="2148" y="241"/>
                  <a:pt x="2148" y="241"/>
                  <a:pt x="2148" y="241"/>
                </a:cubicBezTo>
                <a:cubicBezTo>
                  <a:pt x="2145" y="240"/>
                  <a:pt x="2145" y="240"/>
                  <a:pt x="2145" y="240"/>
                </a:cubicBezTo>
                <a:cubicBezTo>
                  <a:pt x="2144" y="239"/>
                  <a:pt x="2142" y="239"/>
                  <a:pt x="2140" y="239"/>
                </a:cubicBezTo>
                <a:cubicBezTo>
                  <a:pt x="2141" y="261"/>
                  <a:pt x="2122" y="268"/>
                  <a:pt x="2107" y="273"/>
                </a:cubicBezTo>
                <a:cubicBezTo>
                  <a:pt x="2104" y="274"/>
                  <a:pt x="2100" y="275"/>
                  <a:pt x="2097" y="276"/>
                </a:cubicBezTo>
                <a:cubicBezTo>
                  <a:pt x="2096" y="278"/>
                  <a:pt x="2099" y="286"/>
                  <a:pt x="2133" y="312"/>
                </a:cubicBezTo>
                <a:cubicBezTo>
                  <a:pt x="2135" y="313"/>
                  <a:pt x="2136" y="314"/>
                  <a:pt x="2137" y="315"/>
                </a:cubicBezTo>
                <a:cubicBezTo>
                  <a:pt x="2158" y="332"/>
                  <a:pt x="2165" y="378"/>
                  <a:pt x="2170" y="429"/>
                </a:cubicBezTo>
                <a:cubicBezTo>
                  <a:pt x="2173" y="422"/>
                  <a:pt x="2173" y="422"/>
                  <a:pt x="2173" y="422"/>
                </a:cubicBezTo>
                <a:cubicBezTo>
                  <a:pt x="2182" y="434"/>
                  <a:pt x="2182" y="434"/>
                  <a:pt x="2182" y="434"/>
                </a:cubicBezTo>
                <a:cubicBezTo>
                  <a:pt x="2187" y="441"/>
                  <a:pt x="2192" y="453"/>
                  <a:pt x="2193" y="461"/>
                </a:cubicBezTo>
                <a:cubicBezTo>
                  <a:pt x="2196" y="472"/>
                  <a:pt x="2196" y="472"/>
                  <a:pt x="2196" y="472"/>
                </a:cubicBezTo>
                <a:cubicBezTo>
                  <a:pt x="2184" y="472"/>
                  <a:pt x="2184" y="472"/>
                  <a:pt x="2184" y="472"/>
                </a:cubicBezTo>
                <a:cubicBezTo>
                  <a:pt x="2184" y="472"/>
                  <a:pt x="2184" y="472"/>
                  <a:pt x="2184" y="472"/>
                </a:cubicBezTo>
                <a:cubicBezTo>
                  <a:pt x="2177" y="472"/>
                  <a:pt x="2171" y="475"/>
                  <a:pt x="2166" y="480"/>
                </a:cubicBezTo>
                <a:cubicBezTo>
                  <a:pt x="2159" y="497"/>
                  <a:pt x="2159" y="497"/>
                  <a:pt x="2159" y="497"/>
                </a:cubicBezTo>
                <a:cubicBezTo>
                  <a:pt x="2158" y="490"/>
                  <a:pt x="2158" y="490"/>
                  <a:pt x="2158" y="490"/>
                </a:cubicBezTo>
                <a:cubicBezTo>
                  <a:pt x="2155" y="495"/>
                  <a:pt x="2152" y="501"/>
                  <a:pt x="2149" y="507"/>
                </a:cubicBezTo>
                <a:cubicBezTo>
                  <a:pt x="2146" y="513"/>
                  <a:pt x="2143" y="519"/>
                  <a:pt x="2140" y="524"/>
                </a:cubicBezTo>
                <a:cubicBezTo>
                  <a:pt x="2130" y="541"/>
                  <a:pt x="2107" y="554"/>
                  <a:pt x="2087" y="566"/>
                </a:cubicBezTo>
                <a:cubicBezTo>
                  <a:pt x="2082" y="569"/>
                  <a:pt x="2078" y="572"/>
                  <a:pt x="2074" y="574"/>
                </a:cubicBezTo>
                <a:cubicBezTo>
                  <a:pt x="2086" y="596"/>
                  <a:pt x="2094" y="640"/>
                  <a:pt x="2094" y="641"/>
                </a:cubicBezTo>
                <a:cubicBezTo>
                  <a:pt x="2095" y="646"/>
                  <a:pt x="2095" y="651"/>
                  <a:pt x="2096" y="657"/>
                </a:cubicBezTo>
                <a:cubicBezTo>
                  <a:pt x="2097" y="685"/>
                  <a:pt x="2099" y="703"/>
                  <a:pt x="2119" y="706"/>
                </a:cubicBezTo>
                <a:cubicBezTo>
                  <a:pt x="2119" y="706"/>
                  <a:pt x="2121" y="706"/>
                  <a:pt x="2122" y="706"/>
                </a:cubicBezTo>
                <a:cubicBezTo>
                  <a:pt x="2121" y="724"/>
                  <a:pt x="2121" y="724"/>
                  <a:pt x="2121" y="724"/>
                </a:cubicBezTo>
                <a:cubicBezTo>
                  <a:pt x="2119" y="724"/>
                  <a:pt x="2118" y="724"/>
                  <a:pt x="2116" y="724"/>
                </a:cubicBezTo>
                <a:cubicBezTo>
                  <a:pt x="2116" y="724"/>
                  <a:pt x="2116" y="724"/>
                  <a:pt x="2116" y="724"/>
                </a:cubicBezTo>
                <a:cubicBezTo>
                  <a:pt x="2106" y="724"/>
                  <a:pt x="2103" y="727"/>
                  <a:pt x="2094" y="736"/>
                </a:cubicBezTo>
                <a:cubicBezTo>
                  <a:pt x="2091" y="739"/>
                  <a:pt x="2091" y="739"/>
                  <a:pt x="2091" y="739"/>
                </a:cubicBezTo>
                <a:cubicBezTo>
                  <a:pt x="2091" y="739"/>
                  <a:pt x="2092" y="740"/>
                  <a:pt x="2092" y="741"/>
                </a:cubicBezTo>
                <a:cubicBezTo>
                  <a:pt x="2096" y="748"/>
                  <a:pt x="2104" y="762"/>
                  <a:pt x="2093" y="776"/>
                </a:cubicBezTo>
                <a:cubicBezTo>
                  <a:pt x="2086" y="786"/>
                  <a:pt x="2086" y="786"/>
                  <a:pt x="2086" y="786"/>
                </a:cubicBezTo>
                <a:cubicBezTo>
                  <a:pt x="2078" y="776"/>
                  <a:pt x="2078" y="776"/>
                  <a:pt x="2078" y="776"/>
                </a:cubicBezTo>
                <a:cubicBezTo>
                  <a:pt x="2073" y="769"/>
                  <a:pt x="2069" y="767"/>
                  <a:pt x="2067" y="767"/>
                </a:cubicBezTo>
                <a:cubicBezTo>
                  <a:pt x="2064" y="769"/>
                  <a:pt x="2064" y="773"/>
                  <a:pt x="2065" y="780"/>
                </a:cubicBezTo>
                <a:cubicBezTo>
                  <a:pt x="2072" y="808"/>
                  <a:pt x="2072" y="808"/>
                  <a:pt x="2072" y="808"/>
                </a:cubicBezTo>
                <a:cubicBezTo>
                  <a:pt x="2050" y="789"/>
                  <a:pt x="2050" y="789"/>
                  <a:pt x="2050" y="789"/>
                </a:cubicBezTo>
                <a:cubicBezTo>
                  <a:pt x="2037" y="778"/>
                  <a:pt x="2030" y="776"/>
                  <a:pt x="2018" y="784"/>
                </a:cubicBezTo>
                <a:cubicBezTo>
                  <a:pt x="2016" y="786"/>
                  <a:pt x="2012" y="790"/>
                  <a:pt x="2007" y="793"/>
                </a:cubicBezTo>
                <a:cubicBezTo>
                  <a:pt x="1996" y="779"/>
                  <a:pt x="1996" y="779"/>
                  <a:pt x="1996" y="779"/>
                </a:cubicBezTo>
                <a:cubicBezTo>
                  <a:pt x="2000" y="775"/>
                  <a:pt x="2004" y="772"/>
                  <a:pt x="2007" y="769"/>
                </a:cubicBezTo>
                <a:cubicBezTo>
                  <a:pt x="2015" y="761"/>
                  <a:pt x="2013" y="755"/>
                  <a:pt x="2012" y="754"/>
                </a:cubicBezTo>
                <a:cubicBezTo>
                  <a:pt x="2007" y="743"/>
                  <a:pt x="1986" y="734"/>
                  <a:pt x="1965" y="734"/>
                </a:cubicBezTo>
                <a:cubicBezTo>
                  <a:pt x="1892" y="734"/>
                  <a:pt x="1892" y="734"/>
                  <a:pt x="1892" y="734"/>
                </a:cubicBezTo>
                <a:cubicBezTo>
                  <a:pt x="1963" y="715"/>
                  <a:pt x="1963" y="715"/>
                  <a:pt x="1963" y="715"/>
                </a:cubicBezTo>
                <a:cubicBezTo>
                  <a:pt x="1966" y="715"/>
                  <a:pt x="1971" y="711"/>
                  <a:pt x="1975" y="709"/>
                </a:cubicBezTo>
                <a:cubicBezTo>
                  <a:pt x="1976" y="708"/>
                  <a:pt x="1977" y="707"/>
                  <a:pt x="1978" y="707"/>
                </a:cubicBezTo>
                <a:cubicBezTo>
                  <a:pt x="1946" y="660"/>
                  <a:pt x="1946" y="615"/>
                  <a:pt x="1949" y="560"/>
                </a:cubicBezTo>
                <a:cubicBezTo>
                  <a:pt x="1949" y="549"/>
                  <a:pt x="1948" y="545"/>
                  <a:pt x="1947" y="544"/>
                </a:cubicBezTo>
                <a:cubicBezTo>
                  <a:pt x="1944" y="542"/>
                  <a:pt x="1936" y="541"/>
                  <a:pt x="1926" y="541"/>
                </a:cubicBezTo>
                <a:cubicBezTo>
                  <a:pt x="1919" y="541"/>
                  <a:pt x="1912" y="541"/>
                  <a:pt x="1904" y="540"/>
                </a:cubicBezTo>
                <a:cubicBezTo>
                  <a:pt x="1896" y="540"/>
                  <a:pt x="1890" y="539"/>
                  <a:pt x="1884" y="538"/>
                </a:cubicBezTo>
                <a:cubicBezTo>
                  <a:pt x="1877" y="537"/>
                  <a:pt x="1871" y="536"/>
                  <a:pt x="1866" y="536"/>
                </a:cubicBezTo>
                <a:cubicBezTo>
                  <a:pt x="1858" y="536"/>
                  <a:pt x="1851" y="537"/>
                  <a:pt x="1844" y="559"/>
                </a:cubicBezTo>
                <a:cubicBezTo>
                  <a:pt x="1826" y="552"/>
                  <a:pt x="1826" y="552"/>
                  <a:pt x="1826" y="552"/>
                </a:cubicBezTo>
                <a:cubicBezTo>
                  <a:pt x="1833" y="535"/>
                  <a:pt x="1834" y="525"/>
                  <a:pt x="1832" y="520"/>
                </a:cubicBezTo>
                <a:cubicBezTo>
                  <a:pt x="1828" y="513"/>
                  <a:pt x="1816" y="508"/>
                  <a:pt x="1799" y="503"/>
                </a:cubicBezTo>
                <a:cubicBezTo>
                  <a:pt x="1775" y="495"/>
                  <a:pt x="1766" y="485"/>
                  <a:pt x="1758" y="475"/>
                </a:cubicBezTo>
                <a:cubicBezTo>
                  <a:pt x="1752" y="468"/>
                  <a:pt x="1746" y="461"/>
                  <a:pt x="1735" y="455"/>
                </a:cubicBezTo>
                <a:cubicBezTo>
                  <a:pt x="1707" y="438"/>
                  <a:pt x="1678" y="424"/>
                  <a:pt x="1650" y="411"/>
                </a:cubicBezTo>
                <a:cubicBezTo>
                  <a:pt x="1633" y="402"/>
                  <a:pt x="1616" y="409"/>
                  <a:pt x="1595" y="418"/>
                </a:cubicBezTo>
                <a:cubicBezTo>
                  <a:pt x="1589" y="421"/>
                  <a:pt x="1583" y="424"/>
                  <a:pt x="1576" y="426"/>
                </a:cubicBezTo>
                <a:cubicBezTo>
                  <a:pt x="1568" y="410"/>
                  <a:pt x="1568" y="410"/>
                  <a:pt x="1568" y="410"/>
                </a:cubicBezTo>
                <a:cubicBezTo>
                  <a:pt x="1585" y="399"/>
                  <a:pt x="1579" y="380"/>
                  <a:pt x="1569" y="353"/>
                </a:cubicBezTo>
                <a:cubicBezTo>
                  <a:pt x="1567" y="349"/>
                  <a:pt x="1565" y="345"/>
                  <a:pt x="1564" y="341"/>
                </a:cubicBezTo>
                <a:cubicBezTo>
                  <a:pt x="1563" y="338"/>
                  <a:pt x="1562" y="334"/>
                  <a:pt x="1561" y="330"/>
                </a:cubicBezTo>
                <a:cubicBezTo>
                  <a:pt x="1560" y="323"/>
                  <a:pt x="1555" y="305"/>
                  <a:pt x="1551" y="303"/>
                </a:cubicBezTo>
                <a:cubicBezTo>
                  <a:pt x="1548" y="303"/>
                  <a:pt x="1546" y="302"/>
                  <a:pt x="1543" y="302"/>
                </a:cubicBezTo>
                <a:cubicBezTo>
                  <a:pt x="1539" y="301"/>
                  <a:pt x="1535" y="300"/>
                  <a:pt x="1532" y="300"/>
                </a:cubicBezTo>
                <a:cubicBezTo>
                  <a:pt x="1530" y="300"/>
                  <a:pt x="1529" y="301"/>
                  <a:pt x="1528" y="307"/>
                </a:cubicBezTo>
                <a:cubicBezTo>
                  <a:pt x="1528" y="307"/>
                  <a:pt x="1528" y="309"/>
                  <a:pt x="1528" y="311"/>
                </a:cubicBezTo>
                <a:cubicBezTo>
                  <a:pt x="1510" y="310"/>
                  <a:pt x="1510" y="310"/>
                  <a:pt x="1510" y="310"/>
                </a:cubicBezTo>
                <a:cubicBezTo>
                  <a:pt x="1510" y="309"/>
                  <a:pt x="1510" y="307"/>
                  <a:pt x="1510" y="306"/>
                </a:cubicBezTo>
                <a:cubicBezTo>
                  <a:pt x="1510" y="304"/>
                  <a:pt x="1504" y="289"/>
                  <a:pt x="1428" y="289"/>
                </a:cubicBezTo>
                <a:cubicBezTo>
                  <a:pt x="1397" y="289"/>
                  <a:pt x="1366" y="291"/>
                  <a:pt x="1342" y="293"/>
                </a:cubicBezTo>
                <a:cubicBezTo>
                  <a:pt x="1329" y="294"/>
                  <a:pt x="1319" y="295"/>
                  <a:pt x="1314" y="295"/>
                </a:cubicBezTo>
                <a:cubicBezTo>
                  <a:pt x="1205" y="295"/>
                  <a:pt x="1097" y="294"/>
                  <a:pt x="988" y="294"/>
                </a:cubicBezTo>
                <a:cubicBezTo>
                  <a:pt x="695" y="294"/>
                  <a:pt x="695" y="294"/>
                  <a:pt x="695" y="294"/>
                </a:cubicBezTo>
                <a:cubicBezTo>
                  <a:pt x="489" y="294"/>
                  <a:pt x="284" y="293"/>
                  <a:pt x="78" y="293"/>
                </a:cubicBezTo>
                <a:cubicBezTo>
                  <a:pt x="97" y="312"/>
                  <a:pt x="107" y="341"/>
                  <a:pt x="117" y="369"/>
                </a:cubicBezTo>
                <a:cubicBezTo>
                  <a:pt x="125" y="394"/>
                  <a:pt x="134" y="417"/>
                  <a:pt x="147" y="432"/>
                </a:cubicBezTo>
                <a:cubicBezTo>
                  <a:pt x="152" y="438"/>
                  <a:pt x="164" y="442"/>
                  <a:pt x="176" y="447"/>
                </a:cubicBezTo>
                <a:cubicBezTo>
                  <a:pt x="192" y="453"/>
                  <a:pt x="210" y="459"/>
                  <a:pt x="217" y="473"/>
                </a:cubicBezTo>
                <a:cubicBezTo>
                  <a:pt x="224" y="486"/>
                  <a:pt x="222" y="508"/>
                  <a:pt x="219" y="529"/>
                </a:cubicBezTo>
                <a:cubicBezTo>
                  <a:pt x="218" y="541"/>
                  <a:pt x="217" y="553"/>
                  <a:pt x="218" y="561"/>
                </a:cubicBezTo>
                <a:cubicBezTo>
                  <a:pt x="219" y="569"/>
                  <a:pt x="219" y="569"/>
                  <a:pt x="219" y="569"/>
                </a:cubicBezTo>
                <a:cubicBezTo>
                  <a:pt x="212" y="571"/>
                  <a:pt x="212" y="571"/>
                  <a:pt x="212" y="571"/>
                </a:cubicBezTo>
                <a:cubicBezTo>
                  <a:pt x="210" y="572"/>
                  <a:pt x="208" y="573"/>
                  <a:pt x="207" y="573"/>
                </a:cubicBezTo>
                <a:cubicBezTo>
                  <a:pt x="208" y="574"/>
                  <a:pt x="209" y="575"/>
                  <a:pt x="210" y="576"/>
                </a:cubicBezTo>
                <a:cubicBezTo>
                  <a:pt x="216" y="582"/>
                  <a:pt x="225" y="591"/>
                  <a:pt x="220" y="603"/>
                </a:cubicBezTo>
                <a:cubicBezTo>
                  <a:pt x="219" y="605"/>
                  <a:pt x="220" y="610"/>
                  <a:pt x="224" y="615"/>
                </a:cubicBezTo>
                <a:cubicBezTo>
                  <a:pt x="230" y="623"/>
                  <a:pt x="238" y="628"/>
                  <a:pt x="242" y="628"/>
                </a:cubicBezTo>
                <a:cubicBezTo>
                  <a:pt x="258" y="623"/>
                  <a:pt x="258" y="623"/>
                  <a:pt x="258" y="623"/>
                </a:cubicBezTo>
                <a:cubicBezTo>
                  <a:pt x="255" y="639"/>
                  <a:pt x="255" y="639"/>
                  <a:pt x="255" y="639"/>
                </a:cubicBezTo>
                <a:cubicBezTo>
                  <a:pt x="252" y="653"/>
                  <a:pt x="253" y="674"/>
                  <a:pt x="259" y="682"/>
                </a:cubicBezTo>
                <a:cubicBezTo>
                  <a:pt x="263" y="688"/>
                  <a:pt x="266" y="686"/>
                  <a:pt x="270" y="684"/>
                </a:cubicBezTo>
                <a:cubicBezTo>
                  <a:pt x="283" y="679"/>
                  <a:pt x="283" y="679"/>
                  <a:pt x="283" y="679"/>
                </a:cubicBezTo>
                <a:cubicBezTo>
                  <a:pt x="283" y="693"/>
                  <a:pt x="283" y="693"/>
                  <a:pt x="283" y="693"/>
                </a:cubicBezTo>
                <a:cubicBezTo>
                  <a:pt x="284" y="692"/>
                  <a:pt x="285" y="692"/>
                  <a:pt x="285" y="692"/>
                </a:cubicBezTo>
                <a:cubicBezTo>
                  <a:pt x="297" y="687"/>
                  <a:pt x="297" y="687"/>
                  <a:pt x="297" y="687"/>
                </a:cubicBezTo>
                <a:cubicBezTo>
                  <a:pt x="300" y="733"/>
                  <a:pt x="300" y="733"/>
                  <a:pt x="300" y="733"/>
                </a:cubicBezTo>
                <a:cubicBezTo>
                  <a:pt x="300" y="733"/>
                  <a:pt x="301" y="733"/>
                  <a:pt x="301" y="733"/>
                </a:cubicBezTo>
                <a:cubicBezTo>
                  <a:pt x="309" y="728"/>
                  <a:pt x="309" y="728"/>
                  <a:pt x="309" y="728"/>
                </a:cubicBezTo>
                <a:cubicBezTo>
                  <a:pt x="314" y="737"/>
                  <a:pt x="314" y="737"/>
                  <a:pt x="314" y="737"/>
                </a:cubicBezTo>
                <a:cubicBezTo>
                  <a:pt x="315" y="740"/>
                  <a:pt x="316" y="743"/>
                  <a:pt x="317" y="746"/>
                </a:cubicBezTo>
                <a:cubicBezTo>
                  <a:pt x="318" y="748"/>
                  <a:pt x="318" y="750"/>
                  <a:pt x="319" y="751"/>
                </a:cubicBezTo>
                <a:cubicBezTo>
                  <a:pt x="325" y="761"/>
                  <a:pt x="325" y="761"/>
                  <a:pt x="325" y="761"/>
                </a:cubicBezTo>
                <a:cubicBezTo>
                  <a:pt x="320" y="762"/>
                  <a:pt x="320" y="762"/>
                  <a:pt x="320" y="762"/>
                </a:cubicBezTo>
                <a:cubicBezTo>
                  <a:pt x="336" y="770"/>
                  <a:pt x="336" y="770"/>
                  <a:pt x="336" y="770"/>
                </a:cubicBezTo>
                <a:cubicBezTo>
                  <a:pt x="310" y="776"/>
                  <a:pt x="310" y="776"/>
                  <a:pt x="310" y="776"/>
                </a:cubicBezTo>
                <a:cubicBezTo>
                  <a:pt x="309" y="776"/>
                  <a:pt x="309" y="776"/>
                  <a:pt x="309" y="776"/>
                </a:cubicBezTo>
                <a:cubicBezTo>
                  <a:pt x="315" y="781"/>
                  <a:pt x="329" y="783"/>
                  <a:pt x="345" y="777"/>
                </a:cubicBezTo>
                <a:cubicBezTo>
                  <a:pt x="352" y="775"/>
                  <a:pt x="352" y="775"/>
                  <a:pt x="352" y="775"/>
                </a:cubicBezTo>
                <a:cubicBezTo>
                  <a:pt x="356" y="781"/>
                  <a:pt x="356" y="781"/>
                  <a:pt x="356" y="781"/>
                </a:cubicBezTo>
                <a:cubicBezTo>
                  <a:pt x="356" y="782"/>
                  <a:pt x="358" y="783"/>
                  <a:pt x="360" y="786"/>
                </a:cubicBezTo>
                <a:cubicBezTo>
                  <a:pt x="362" y="789"/>
                  <a:pt x="366" y="793"/>
                  <a:pt x="369" y="797"/>
                </a:cubicBezTo>
                <a:cubicBezTo>
                  <a:pt x="373" y="803"/>
                  <a:pt x="373" y="803"/>
                  <a:pt x="373" y="803"/>
                </a:cubicBezTo>
                <a:cubicBezTo>
                  <a:pt x="371" y="805"/>
                  <a:pt x="371" y="805"/>
                  <a:pt x="371" y="805"/>
                </a:cubicBezTo>
                <a:cubicBezTo>
                  <a:pt x="382" y="806"/>
                  <a:pt x="393" y="808"/>
                  <a:pt x="403" y="809"/>
                </a:cubicBezTo>
                <a:cubicBezTo>
                  <a:pt x="424" y="812"/>
                  <a:pt x="424" y="812"/>
                  <a:pt x="424" y="812"/>
                </a:cubicBezTo>
                <a:cubicBezTo>
                  <a:pt x="417" y="824"/>
                  <a:pt x="417" y="824"/>
                  <a:pt x="417" y="824"/>
                </a:cubicBezTo>
                <a:cubicBezTo>
                  <a:pt x="414" y="830"/>
                  <a:pt x="415" y="835"/>
                  <a:pt x="417" y="838"/>
                </a:cubicBezTo>
                <a:cubicBezTo>
                  <a:pt x="419" y="842"/>
                  <a:pt x="423" y="844"/>
                  <a:pt x="424" y="844"/>
                </a:cubicBezTo>
                <a:cubicBezTo>
                  <a:pt x="424" y="844"/>
                  <a:pt x="424" y="842"/>
                  <a:pt x="424" y="840"/>
                </a:cubicBezTo>
                <a:cubicBezTo>
                  <a:pt x="424" y="816"/>
                  <a:pt x="424" y="816"/>
                  <a:pt x="424" y="816"/>
                </a:cubicBezTo>
                <a:cubicBezTo>
                  <a:pt x="440" y="833"/>
                  <a:pt x="440" y="833"/>
                  <a:pt x="440" y="833"/>
                </a:cubicBezTo>
                <a:cubicBezTo>
                  <a:pt x="447" y="840"/>
                  <a:pt x="451" y="847"/>
                  <a:pt x="454" y="855"/>
                </a:cubicBezTo>
                <a:cubicBezTo>
                  <a:pt x="454" y="855"/>
                  <a:pt x="454" y="855"/>
                  <a:pt x="454" y="855"/>
                </a:cubicBezTo>
                <a:cubicBezTo>
                  <a:pt x="486" y="811"/>
                  <a:pt x="486" y="811"/>
                  <a:pt x="486" y="811"/>
                </a:cubicBezTo>
                <a:cubicBezTo>
                  <a:pt x="470" y="863"/>
                  <a:pt x="470" y="863"/>
                  <a:pt x="470" y="863"/>
                </a:cubicBezTo>
                <a:cubicBezTo>
                  <a:pt x="468" y="870"/>
                  <a:pt x="469" y="874"/>
                  <a:pt x="470" y="876"/>
                </a:cubicBezTo>
                <a:cubicBezTo>
                  <a:pt x="471" y="877"/>
                  <a:pt x="474" y="878"/>
                  <a:pt x="476" y="878"/>
                </a:cubicBezTo>
                <a:cubicBezTo>
                  <a:pt x="478" y="878"/>
                  <a:pt x="480" y="877"/>
                  <a:pt x="482" y="877"/>
                </a:cubicBezTo>
                <a:cubicBezTo>
                  <a:pt x="486" y="892"/>
                  <a:pt x="486" y="892"/>
                  <a:pt x="486" y="892"/>
                </a:cubicBezTo>
                <a:cubicBezTo>
                  <a:pt x="494" y="895"/>
                  <a:pt x="507" y="898"/>
                  <a:pt x="529" y="898"/>
                </a:cubicBezTo>
                <a:cubicBezTo>
                  <a:pt x="549" y="898"/>
                  <a:pt x="572" y="896"/>
                  <a:pt x="590" y="894"/>
                </a:cubicBezTo>
                <a:cubicBezTo>
                  <a:pt x="603" y="893"/>
                  <a:pt x="614" y="892"/>
                  <a:pt x="621" y="892"/>
                </a:cubicBezTo>
                <a:cubicBezTo>
                  <a:pt x="990" y="893"/>
                  <a:pt x="990" y="893"/>
                  <a:pt x="990" y="893"/>
                </a:cubicBezTo>
                <a:cubicBezTo>
                  <a:pt x="1108" y="893"/>
                  <a:pt x="1226" y="893"/>
                  <a:pt x="1344" y="893"/>
                </a:cubicBezTo>
                <a:cubicBezTo>
                  <a:pt x="1350" y="893"/>
                  <a:pt x="1358" y="894"/>
                  <a:pt x="1369" y="895"/>
                </a:cubicBezTo>
                <a:cubicBezTo>
                  <a:pt x="1386" y="897"/>
                  <a:pt x="1408" y="899"/>
                  <a:pt x="1429" y="899"/>
                </a:cubicBezTo>
                <a:cubicBezTo>
                  <a:pt x="1467" y="899"/>
                  <a:pt x="1478" y="892"/>
                  <a:pt x="1481" y="888"/>
                </a:cubicBezTo>
                <a:cubicBezTo>
                  <a:pt x="1483" y="886"/>
                  <a:pt x="1484" y="884"/>
                  <a:pt x="1482" y="879"/>
                </a:cubicBezTo>
                <a:cubicBezTo>
                  <a:pt x="1499" y="873"/>
                  <a:pt x="1499" y="873"/>
                  <a:pt x="1499" y="873"/>
                </a:cubicBezTo>
                <a:cubicBezTo>
                  <a:pt x="1502" y="878"/>
                  <a:pt x="1504" y="882"/>
                  <a:pt x="1505" y="886"/>
                </a:cubicBezTo>
                <a:cubicBezTo>
                  <a:pt x="1514" y="905"/>
                  <a:pt x="1515" y="907"/>
                  <a:pt x="1536" y="909"/>
                </a:cubicBezTo>
                <a:cubicBezTo>
                  <a:pt x="1568" y="912"/>
                  <a:pt x="1582" y="915"/>
                  <a:pt x="1611" y="931"/>
                </a:cubicBezTo>
                <a:cubicBezTo>
                  <a:pt x="1627" y="940"/>
                  <a:pt x="1646" y="946"/>
                  <a:pt x="1663" y="946"/>
                </a:cubicBezTo>
                <a:cubicBezTo>
                  <a:pt x="1679" y="946"/>
                  <a:pt x="1700" y="941"/>
                  <a:pt x="1712" y="919"/>
                </a:cubicBezTo>
                <a:cubicBezTo>
                  <a:pt x="1722" y="898"/>
                  <a:pt x="1722" y="898"/>
                  <a:pt x="1722" y="898"/>
                </a:cubicBezTo>
                <a:cubicBezTo>
                  <a:pt x="1726" y="911"/>
                  <a:pt x="1726" y="911"/>
                  <a:pt x="1726" y="911"/>
                </a:cubicBezTo>
                <a:cubicBezTo>
                  <a:pt x="1727" y="910"/>
                  <a:pt x="1727" y="909"/>
                  <a:pt x="1728" y="907"/>
                </a:cubicBezTo>
                <a:cubicBezTo>
                  <a:pt x="1751" y="836"/>
                  <a:pt x="1751" y="836"/>
                  <a:pt x="1751" y="836"/>
                </a:cubicBezTo>
                <a:cubicBezTo>
                  <a:pt x="1747" y="897"/>
                  <a:pt x="1747" y="897"/>
                  <a:pt x="1747" y="897"/>
                </a:cubicBezTo>
                <a:cubicBezTo>
                  <a:pt x="1751" y="895"/>
                  <a:pt x="1755" y="895"/>
                  <a:pt x="1757" y="895"/>
                </a:cubicBezTo>
                <a:cubicBezTo>
                  <a:pt x="1765" y="895"/>
                  <a:pt x="1772" y="898"/>
                  <a:pt x="1778" y="904"/>
                </a:cubicBezTo>
                <a:cubicBezTo>
                  <a:pt x="1783" y="903"/>
                  <a:pt x="1783" y="903"/>
                  <a:pt x="1783" y="903"/>
                </a:cubicBezTo>
                <a:cubicBezTo>
                  <a:pt x="1786" y="902"/>
                  <a:pt x="1790" y="902"/>
                  <a:pt x="1794" y="902"/>
                </a:cubicBezTo>
                <a:cubicBezTo>
                  <a:pt x="1816" y="902"/>
                  <a:pt x="1824" y="919"/>
                  <a:pt x="1830" y="932"/>
                </a:cubicBezTo>
                <a:cubicBezTo>
                  <a:pt x="1839" y="950"/>
                  <a:pt x="1844" y="954"/>
                  <a:pt x="1860" y="948"/>
                </a:cubicBezTo>
                <a:cubicBezTo>
                  <a:pt x="1877" y="941"/>
                  <a:pt x="1877" y="941"/>
                  <a:pt x="1877" y="941"/>
                </a:cubicBezTo>
                <a:cubicBezTo>
                  <a:pt x="1872" y="959"/>
                  <a:pt x="1872" y="959"/>
                  <a:pt x="1872" y="959"/>
                </a:cubicBezTo>
                <a:cubicBezTo>
                  <a:pt x="1868" y="972"/>
                  <a:pt x="1873" y="983"/>
                  <a:pt x="1879" y="996"/>
                </a:cubicBezTo>
                <a:cubicBezTo>
                  <a:pt x="1882" y="1003"/>
                  <a:pt x="1886" y="1010"/>
                  <a:pt x="1888" y="1018"/>
                </a:cubicBezTo>
                <a:cubicBezTo>
                  <a:pt x="1891" y="1015"/>
                  <a:pt x="1891" y="1015"/>
                  <a:pt x="1891" y="1015"/>
                </a:cubicBezTo>
                <a:cubicBezTo>
                  <a:pt x="1896" y="1030"/>
                  <a:pt x="1896" y="1030"/>
                  <a:pt x="1896" y="1030"/>
                </a:cubicBezTo>
                <a:cubicBezTo>
                  <a:pt x="1901" y="1046"/>
                  <a:pt x="1948" y="1051"/>
                  <a:pt x="1975" y="1053"/>
                </a:cubicBezTo>
                <a:cubicBezTo>
                  <a:pt x="1985" y="1054"/>
                  <a:pt x="1994" y="1055"/>
                  <a:pt x="2000" y="1056"/>
                </a:cubicBezTo>
                <a:cubicBezTo>
                  <a:pt x="2027" y="1061"/>
                  <a:pt x="2038" y="1079"/>
                  <a:pt x="2046" y="1095"/>
                </a:cubicBezTo>
                <a:cubicBezTo>
                  <a:pt x="2051" y="1103"/>
                  <a:pt x="2056" y="1111"/>
                  <a:pt x="2062" y="1117"/>
                </a:cubicBezTo>
                <a:cubicBezTo>
                  <a:pt x="2087" y="1141"/>
                  <a:pt x="2087" y="1141"/>
                  <a:pt x="2087" y="1141"/>
                </a:cubicBezTo>
                <a:cubicBezTo>
                  <a:pt x="2050" y="1132"/>
                  <a:pt x="2050" y="1132"/>
                  <a:pt x="2050" y="1132"/>
                </a:cubicBezTo>
                <a:cubicBezTo>
                  <a:pt x="2050" y="1156"/>
                  <a:pt x="2050" y="1156"/>
                  <a:pt x="2050" y="1156"/>
                </a:cubicBezTo>
                <a:cubicBezTo>
                  <a:pt x="2036" y="1144"/>
                  <a:pt x="2036" y="1144"/>
                  <a:pt x="2036" y="1144"/>
                </a:cubicBezTo>
                <a:cubicBezTo>
                  <a:pt x="2031" y="1140"/>
                  <a:pt x="2026" y="1138"/>
                  <a:pt x="2023" y="1138"/>
                </a:cubicBezTo>
                <a:cubicBezTo>
                  <a:pt x="2021" y="1138"/>
                  <a:pt x="2019" y="1139"/>
                  <a:pt x="2016" y="1142"/>
                </a:cubicBezTo>
                <a:cubicBezTo>
                  <a:pt x="2004" y="1153"/>
                  <a:pt x="2004" y="1153"/>
                  <a:pt x="2004" y="1153"/>
                </a:cubicBezTo>
                <a:cubicBezTo>
                  <a:pt x="2001" y="1137"/>
                  <a:pt x="2001" y="1137"/>
                  <a:pt x="2001" y="1137"/>
                </a:cubicBezTo>
                <a:cubicBezTo>
                  <a:pt x="2000" y="1135"/>
                  <a:pt x="2000" y="1132"/>
                  <a:pt x="1999" y="1131"/>
                </a:cubicBezTo>
                <a:close/>
                <a:moveTo>
                  <a:pt x="2576" y="1135"/>
                </a:moveTo>
                <a:cubicBezTo>
                  <a:pt x="2573" y="1140"/>
                  <a:pt x="2573" y="1140"/>
                  <a:pt x="2573" y="1140"/>
                </a:cubicBezTo>
                <a:cubicBezTo>
                  <a:pt x="2567" y="1149"/>
                  <a:pt x="2565" y="1165"/>
                  <a:pt x="2569" y="1175"/>
                </a:cubicBezTo>
                <a:cubicBezTo>
                  <a:pt x="2572" y="1179"/>
                  <a:pt x="2576" y="1181"/>
                  <a:pt x="2582" y="1182"/>
                </a:cubicBezTo>
                <a:cubicBezTo>
                  <a:pt x="2590" y="1182"/>
                  <a:pt x="2597" y="1170"/>
                  <a:pt x="2604" y="1158"/>
                </a:cubicBezTo>
                <a:cubicBezTo>
                  <a:pt x="2613" y="1142"/>
                  <a:pt x="2625" y="1123"/>
                  <a:pt x="2645" y="1128"/>
                </a:cubicBezTo>
                <a:cubicBezTo>
                  <a:pt x="2654" y="1119"/>
                  <a:pt x="2676" y="1111"/>
                  <a:pt x="2718" y="1097"/>
                </a:cubicBezTo>
                <a:cubicBezTo>
                  <a:pt x="2720" y="1096"/>
                  <a:pt x="2723" y="1096"/>
                  <a:pt x="2725" y="1095"/>
                </a:cubicBezTo>
                <a:cubicBezTo>
                  <a:pt x="2725" y="1095"/>
                  <a:pt x="2724" y="1095"/>
                  <a:pt x="2724" y="1095"/>
                </a:cubicBezTo>
                <a:cubicBezTo>
                  <a:pt x="2719" y="1091"/>
                  <a:pt x="2713" y="1087"/>
                  <a:pt x="2707" y="1080"/>
                </a:cubicBezTo>
                <a:cubicBezTo>
                  <a:pt x="2699" y="1085"/>
                  <a:pt x="2691" y="1086"/>
                  <a:pt x="2682" y="1086"/>
                </a:cubicBezTo>
                <a:cubicBezTo>
                  <a:pt x="2664" y="1101"/>
                  <a:pt x="2664" y="1101"/>
                  <a:pt x="2664" y="1101"/>
                </a:cubicBezTo>
                <a:cubicBezTo>
                  <a:pt x="2657" y="1108"/>
                  <a:pt x="2647" y="1111"/>
                  <a:pt x="2637" y="1111"/>
                </a:cubicBezTo>
                <a:cubicBezTo>
                  <a:pt x="2632" y="1111"/>
                  <a:pt x="2626" y="1110"/>
                  <a:pt x="2622" y="1109"/>
                </a:cubicBezTo>
                <a:cubicBezTo>
                  <a:pt x="2621" y="1109"/>
                  <a:pt x="2620" y="1109"/>
                  <a:pt x="2619" y="1109"/>
                </a:cubicBezTo>
                <a:lnTo>
                  <a:pt x="2576" y="1135"/>
                </a:lnTo>
                <a:close/>
                <a:moveTo>
                  <a:pt x="2616" y="1085"/>
                </a:moveTo>
                <a:cubicBezTo>
                  <a:pt x="2622" y="1086"/>
                  <a:pt x="2638" y="1086"/>
                  <a:pt x="2650" y="1085"/>
                </a:cubicBezTo>
                <a:cubicBezTo>
                  <a:pt x="2668" y="1085"/>
                  <a:pt x="2668" y="1085"/>
                  <a:pt x="2668" y="1085"/>
                </a:cubicBezTo>
                <a:cubicBezTo>
                  <a:pt x="2660" y="1083"/>
                  <a:pt x="2652" y="1079"/>
                  <a:pt x="2644" y="1076"/>
                </a:cubicBezTo>
                <a:cubicBezTo>
                  <a:pt x="2641" y="1075"/>
                  <a:pt x="2638" y="1074"/>
                  <a:pt x="2634" y="1072"/>
                </a:cubicBezTo>
                <a:cubicBezTo>
                  <a:pt x="2626" y="1078"/>
                  <a:pt x="2626" y="1078"/>
                  <a:pt x="2626" y="1078"/>
                </a:cubicBezTo>
                <a:cubicBezTo>
                  <a:pt x="2621" y="1081"/>
                  <a:pt x="2618" y="1083"/>
                  <a:pt x="2616" y="1085"/>
                </a:cubicBezTo>
                <a:close/>
                <a:moveTo>
                  <a:pt x="2492" y="890"/>
                </a:moveTo>
                <a:cubicBezTo>
                  <a:pt x="2489" y="890"/>
                  <a:pt x="2489" y="890"/>
                  <a:pt x="2489" y="890"/>
                </a:cubicBezTo>
                <a:cubicBezTo>
                  <a:pt x="2476" y="899"/>
                  <a:pt x="2465" y="910"/>
                  <a:pt x="2456" y="923"/>
                </a:cubicBezTo>
                <a:cubicBezTo>
                  <a:pt x="2473" y="910"/>
                  <a:pt x="2490" y="898"/>
                  <a:pt x="2508" y="890"/>
                </a:cubicBezTo>
                <a:cubicBezTo>
                  <a:pt x="2504" y="890"/>
                  <a:pt x="2500" y="890"/>
                  <a:pt x="2497" y="890"/>
                </a:cubicBezTo>
                <a:cubicBezTo>
                  <a:pt x="2495" y="890"/>
                  <a:pt x="2494" y="890"/>
                  <a:pt x="2492" y="890"/>
                </a:cubicBezTo>
                <a:close/>
                <a:moveTo>
                  <a:pt x="2800" y="615"/>
                </a:moveTo>
                <a:cubicBezTo>
                  <a:pt x="2794" y="618"/>
                  <a:pt x="2789" y="621"/>
                  <a:pt x="2786" y="626"/>
                </a:cubicBezTo>
                <a:cubicBezTo>
                  <a:pt x="2786" y="626"/>
                  <a:pt x="2786" y="626"/>
                  <a:pt x="2786" y="626"/>
                </a:cubicBezTo>
                <a:cubicBezTo>
                  <a:pt x="2791" y="622"/>
                  <a:pt x="2795" y="619"/>
                  <a:pt x="2800" y="615"/>
                </a:cubicBezTo>
                <a:close/>
                <a:moveTo>
                  <a:pt x="2570" y="287"/>
                </a:moveTo>
                <a:cubicBezTo>
                  <a:pt x="2571" y="289"/>
                  <a:pt x="2572" y="291"/>
                  <a:pt x="2572" y="294"/>
                </a:cubicBezTo>
                <a:cubicBezTo>
                  <a:pt x="2637" y="258"/>
                  <a:pt x="2637" y="258"/>
                  <a:pt x="2637" y="258"/>
                </a:cubicBezTo>
                <a:cubicBezTo>
                  <a:pt x="2635" y="256"/>
                  <a:pt x="2632" y="254"/>
                  <a:pt x="2629" y="254"/>
                </a:cubicBezTo>
                <a:cubicBezTo>
                  <a:pt x="2615" y="249"/>
                  <a:pt x="2615" y="249"/>
                  <a:pt x="2615" y="249"/>
                </a:cubicBezTo>
                <a:cubicBezTo>
                  <a:pt x="2625" y="239"/>
                  <a:pt x="2625" y="239"/>
                  <a:pt x="2625" y="239"/>
                </a:cubicBezTo>
                <a:cubicBezTo>
                  <a:pt x="2620" y="235"/>
                  <a:pt x="2618" y="230"/>
                  <a:pt x="2616" y="226"/>
                </a:cubicBezTo>
                <a:cubicBezTo>
                  <a:pt x="2613" y="222"/>
                  <a:pt x="2612" y="219"/>
                  <a:pt x="2609" y="217"/>
                </a:cubicBezTo>
                <a:cubicBezTo>
                  <a:pt x="2601" y="213"/>
                  <a:pt x="2601" y="213"/>
                  <a:pt x="2601" y="213"/>
                </a:cubicBezTo>
                <a:cubicBezTo>
                  <a:pt x="2606" y="205"/>
                  <a:pt x="2606" y="205"/>
                  <a:pt x="2606" y="205"/>
                </a:cubicBezTo>
                <a:cubicBezTo>
                  <a:pt x="2608" y="200"/>
                  <a:pt x="2609" y="197"/>
                  <a:pt x="2610" y="195"/>
                </a:cubicBezTo>
                <a:cubicBezTo>
                  <a:pt x="2603" y="197"/>
                  <a:pt x="2591" y="206"/>
                  <a:pt x="2584" y="222"/>
                </a:cubicBezTo>
                <a:cubicBezTo>
                  <a:pt x="2585" y="223"/>
                  <a:pt x="2586" y="224"/>
                  <a:pt x="2587" y="225"/>
                </a:cubicBezTo>
                <a:cubicBezTo>
                  <a:pt x="2591" y="230"/>
                  <a:pt x="2596" y="236"/>
                  <a:pt x="2595" y="243"/>
                </a:cubicBezTo>
                <a:cubicBezTo>
                  <a:pt x="2593" y="250"/>
                  <a:pt x="2586" y="253"/>
                  <a:pt x="2581" y="255"/>
                </a:cubicBezTo>
                <a:cubicBezTo>
                  <a:pt x="2580" y="256"/>
                  <a:pt x="2578" y="256"/>
                  <a:pt x="2577" y="257"/>
                </a:cubicBezTo>
                <a:cubicBezTo>
                  <a:pt x="2577" y="259"/>
                  <a:pt x="2578" y="261"/>
                  <a:pt x="2578" y="264"/>
                </a:cubicBezTo>
                <a:cubicBezTo>
                  <a:pt x="2579" y="270"/>
                  <a:pt x="2580" y="278"/>
                  <a:pt x="2574" y="283"/>
                </a:cubicBezTo>
                <a:cubicBezTo>
                  <a:pt x="2573" y="285"/>
                  <a:pt x="2572" y="286"/>
                  <a:pt x="2570" y="2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79" name="Freeform 722"/>
          <p:cNvSpPr>
            <a:spLocks/>
          </p:cNvSpPr>
          <p:nvPr/>
        </p:nvSpPr>
        <p:spPr bwMode="auto">
          <a:xfrm>
            <a:off x="4820368" y="1936750"/>
            <a:ext cx="2832100" cy="1428751"/>
          </a:xfrm>
          <a:custGeom>
            <a:avLst/>
            <a:gdLst>
              <a:gd name="T0" fmla="*/ 5609 w 5986"/>
              <a:gd name="T1" fmla="*/ 1420 h 3020"/>
              <a:gd name="T2" fmla="*/ 5802 w 5986"/>
              <a:gd name="T3" fmla="*/ 1535 h 3020"/>
              <a:gd name="T4" fmla="*/ 5865 w 5986"/>
              <a:gd name="T5" fmla="*/ 1548 h 3020"/>
              <a:gd name="T6" fmla="*/ 5986 w 5986"/>
              <a:gd name="T7" fmla="*/ 1422 h 3020"/>
              <a:gd name="T8" fmla="*/ 5756 w 5986"/>
              <a:gd name="T9" fmla="*/ 1270 h 3020"/>
              <a:gd name="T10" fmla="*/ 5530 w 5986"/>
              <a:gd name="T11" fmla="*/ 1092 h 3020"/>
              <a:gd name="T12" fmla="*/ 5034 w 5986"/>
              <a:gd name="T13" fmla="*/ 1071 h 3020"/>
              <a:gd name="T14" fmla="*/ 4519 w 5986"/>
              <a:gd name="T15" fmla="*/ 864 h 3020"/>
              <a:gd name="T16" fmla="*/ 4069 w 5986"/>
              <a:gd name="T17" fmla="*/ 913 h 3020"/>
              <a:gd name="T18" fmla="*/ 3748 w 5986"/>
              <a:gd name="T19" fmla="*/ 740 h 3020"/>
              <a:gd name="T20" fmla="*/ 3383 w 5986"/>
              <a:gd name="T21" fmla="*/ 682 h 3020"/>
              <a:gd name="T22" fmla="*/ 3093 w 5986"/>
              <a:gd name="T23" fmla="*/ 563 h 3020"/>
              <a:gd name="T24" fmla="*/ 2875 w 5986"/>
              <a:gd name="T25" fmla="*/ 712 h 3020"/>
              <a:gd name="T26" fmla="*/ 3164 w 5986"/>
              <a:gd name="T27" fmla="*/ 411 h 3020"/>
              <a:gd name="T28" fmla="*/ 2971 w 5986"/>
              <a:gd name="T29" fmla="*/ 169 h 3020"/>
              <a:gd name="T30" fmla="*/ 2715 w 5986"/>
              <a:gd name="T31" fmla="*/ 179 h 3020"/>
              <a:gd name="T32" fmla="*/ 2413 w 5986"/>
              <a:gd name="T33" fmla="*/ 290 h 3020"/>
              <a:gd name="T34" fmla="*/ 2184 w 5986"/>
              <a:gd name="T35" fmla="*/ 491 h 3020"/>
              <a:gd name="T36" fmla="*/ 1980 w 5986"/>
              <a:gd name="T37" fmla="*/ 706 h 3020"/>
              <a:gd name="T38" fmla="*/ 2040 w 5986"/>
              <a:gd name="T39" fmla="*/ 900 h 3020"/>
              <a:gd name="T40" fmla="*/ 1866 w 5986"/>
              <a:gd name="T41" fmla="*/ 888 h 3020"/>
              <a:gd name="T42" fmla="*/ 1699 w 5986"/>
              <a:gd name="T43" fmla="*/ 835 h 3020"/>
              <a:gd name="T44" fmla="*/ 1847 w 5986"/>
              <a:gd name="T45" fmla="*/ 1231 h 3020"/>
              <a:gd name="T46" fmla="*/ 1647 w 5986"/>
              <a:gd name="T47" fmla="*/ 1344 h 3020"/>
              <a:gd name="T48" fmla="*/ 1671 w 5986"/>
              <a:gd name="T49" fmla="*/ 766 h 3020"/>
              <a:gd name="T50" fmla="*/ 1477 w 5986"/>
              <a:gd name="T51" fmla="*/ 1086 h 3020"/>
              <a:gd name="T52" fmla="*/ 1187 w 5986"/>
              <a:gd name="T53" fmla="*/ 1182 h 3020"/>
              <a:gd name="T54" fmla="*/ 944 w 5986"/>
              <a:gd name="T55" fmla="*/ 1171 h 3020"/>
              <a:gd name="T56" fmla="*/ 720 w 5986"/>
              <a:gd name="T57" fmla="*/ 1262 h 3020"/>
              <a:gd name="T58" fmla="*/ 512 w 5986"/>
              <a:gd name="T59" fmla="*/ 1440 h 3020"/>
              <a:gd name="T60" fmla="*/ 281 w 5986"/>
              <a:gd name="T61" fmla="*/ 1569 h 3020"/>
              <a:gd name="T62" fmla="*/ 527 w 5986"/>
              <a:gd name="T63" fmla="*/ 1332 h 3020"/>
              <a:gd name="T64" fmla="*/ 216 w 5986"/>
              <a:gd name="T65" fmla="*/ 1085 h 3020"/>
              <a:gd name="T66" fmla="*/ 60 w 5986"/>
              <a:gd name="T67" fmla="*/ 1189 h 3020"/>
              <a:gd name="T68" fmla="*/ 23 w 5986"/>
              <a:gd name="T69" fmla="*/ 1870 h 3020"/>
              <a:gd name="T70" fmla="*/ 30 w 5986"/>
              <a:gd name="T71" fmla="*/ 2056 h 3020"/>
              <a:gd name="T72" fmla="*/ 216 w 5986"/>
              <a:gd name="T73" fmla="*/ 2348 h 3020"/>
              <a:gd name="T74" fmla="*/ 485 w 5986"/>
              <a:gd name="T75" fmla="*/ 2578 h 3020"/>
              <a:gd name="T76" fmla="*/ 393 w 5986"/>
              <a:gd name="T77" fmla="*/ 2791 h 3020"/>
              <a:gd name="T78" fmla="*/ 740 w 5986"/>
              <a:gd name="T79" fmla="*/ 2996 h 3020"/>
              <a:gd name="T80" fmla="*/ 751 w 5986"/>
              <a:gd name="T81" fmla="*/ 2758 h 3020"/>
              <a:gd name="T82" fmla="*/ 755 w 5986"/>
              <a:gd name="T83" fmla="*/ 2526 h 3020"/>
              <a:gd name="T84" fmla="*/ 1013 w 5986"/>
              <a:gd name="T85" fmla="*/ 2524 h 3020"/>
              <a:gd name="T86" fmla="*/ 1192 w 5986"/>
              <a:gd name="T87" fmla="*/ 2518 h 3020"/>
              <a:gd name="T88" fmla="*/ 1249 w 5986"/>
              <a:gd name="T89" fmla="*/ 2321 h 3020"/>
              <a:gd name="T90" fmla="*/ 1613 w 5986"/>
              <a:gd name="T91" fmla="*/ 2243 h 3020"/>
              <a:gd name="T92" fmla="*/ 1743 w 5986"/>
              <a:gd name="T93" fmla="*/ 2347 h 3020"/>
              <a:gd name="T94" fmla="*/ 2138 w 5986"/>
              <a:gd name="T95" fmla="*/ 2576 h 3020"/>
              <a:gd name="T96" fmla="*/ 2595 w 5986"/>
              <a:gd name="T97" fmla="*/ 2557 h 3020"/>
              <a:gd name="T98" fmla="*/ 2990 w 5986"/>
              <a:gd name="T99" fmla="*/ 2587 h 3020"/>
              <a:gd name="T100" fmla="*/ 3470 w 5986"/>
              <a:gd name="T101" fmla="*/ 2367 h 3020"/>
              <a:gd name="T102" fmla="*/ 3951 w 5986"/>
              <a:gd name="T103" fmla="*/ 2645 h 3020"/>
              <a:gd name="T104" fmla="*/ 3803 w 5986"/>
              <a:gd name="T105" fmla="*/ 2951 h 3020"/>
              <a:gd name="T106" fmla="*/ 4189 w 5986"/>
              <a:gd name="T107" fmla="*/ 2445 h 3020"/>
              <a:gd name="T108" fmla="*/ 4024 w 5986"/>
              <a:gd name="T109" fmla="*/ 2284 h 3020"/>
              <a:gd name="T110" fmla="*/ 4517 w 5986"/>
              <a:gd name="T111" fmla="*/ 1951 h 3020"/>
              <a:gd name="T112" fmla="*/ 4754 w 5986"/>
              <a:gd name="T113" fmla="*/ 1821 h 3020"/>
              <a:gd name="T114" fmla="*/ 5056 w 5986"/>
              <a:gd name="T115" fmla="*/ 1730 h 3020"/>
              <a:gd name="T116" fmla="*/ 4758 w 5986"/>
              <a:gd name="T117" fmla="*/ 2507 h 3020"/>
              <a:gd name="T118" fmla="*/ 4981 w 5986"/>
              <a:gd name="T119" fmla="*/ 2160 h 3020"/>
              <a:gd name="T120" fmla="*/ 5057 w 5986"/>
              <a:gd name="T121" fmla="*/ 1931 h 3020"/>
              <a:gd name="T122" fmla="*/ 5459 w 5986"/>
              <a:gd name="T123" fmla="*/ 1742 h 3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86" h="3020">
                <a:moveTo>
                  <a:pt x="5565" y="1647"/>
                </a:moveTo>
                <a:cubicBezTo>
                  <a:pt x="5562" y="1628"/>
                  <a:pt x="5567" y="1606"/>
                  <a:pt x="5544" y="1604"/>
                </a:cubicBezTo>
                <a:cubicBezTo>
                  <a:pt x="5555" y="1591"/>
                  <a:pt x="5549" y="1595"/>
                  <a:pt x="5544" y="1576"/>
                </a:cubicBezTo>
                <a:cubicBezTo>
                  <a:pt x="5529" y="1602"/>
                  <a:pt x="5511" y="1559"/>
                  <a:pt x="5513" y="1543"/>
                </a:cubicBezTo>
                <a:cubicBezTo>
                  <a:pt x="5530" y="1538"/>
                  <a:pt x="5545" y="1542"/>
                  <a:pt x="5553" y="1558"/>
                </a:cubicBezTo>
                <a:cubicBezTo>
                  <a:pt x="5572" y="1543"/>
                  <a:pt x="5597" y="1529"/>
                  <a:pt x="5610" y="1509"/>
                </a:cubicBezTo>
                <a:cubicBezTo>
                  <a:pt x="5616" y="1499"/>
                  <a:pt x="5637" y="1480"/>
                  <a:pt x="5630" y="1469"/>
                </a:cubicBezTo>
                <a:cubicBezTo>
                  <a:pt x="5620" y="1453"/>
                  <a:pt x="5609" y="1440"/>
                  <a:pt x="5609" y="1420"/>
                </a:cubicBezTo>
                <a:cubicBezTo>
                  <a:pt x="5626" y="1423"/>
                  <a:pt x="5635" y="1418"/>
                  <a:pt x="5632" y="1401"/>
                </a:cubicBezTo>
                <a:cubicBezTo>
                  <a:pt x="5633" y="1404"/>
                  <a:pt x="5643" y="1411"/>
                  <a:pt x="5646" y="1418"/>
                </a:cubicBezTo>
                <a:cubicBezTo>
                  <a:pt x="5650" y="1411"/>
                  <a:pt x="5658" y="1407"/>
                  <a:pt x="5661" y="1400"/>
                </a:cubicBezTo>
                <a:cubicBezTo>
                  <a:pt x="5666" y="1416"/>
                  <a:pt x="5662" y="1425"/>
                  <a:pt x="5645" y="1424"/>
                </a:cubicBezTo>
                <a:cubicBezTo>
                  <a:pt x="5648" y="1433"/>
                  <a:pt x="5655" y="1467"/>
                  <a:pt x="5663" y="1472"/>
                </a:cubicBezTo>
                <a:cubicBezTo>
                  <a:pt x="5675" y="1479"/>
                  <a:pt x="5718" y="1468"/>
                  <a:pt x="5732" y="1467"/>
                </a:cubicBezTo>
                <a:cubicBezTo>
                  <a:pt x="5771" y="1464"/>
                  <a:pt x="5743" y="1537"/>
                  <a:pt x="5793" y="1543"/>
                </a:cubicBezTo>
                <a:cubicBezTo>
                  <a:pt x="5794" y="1535"/>
                  <a:pt x="5792" y="1543"/>
                  <a:pt x="5802" y="1535"/>
                </a:cubicBezTo>
                <a:cubicBezTo>
                  <a:pt x="5806" y="1544"/>
                  <a:pt x="5825" y="1552"/>
                  <a:pt x="5827" y="1571"/>
                </a:cubicBezTo>
                <a:cubicBezTo>
                  <a:pt x="5830" y="1569"/>
                  <a:pt x="5834" y="1567"/>
                  <a:pt x="5838" y="1565"/>
                </a:cubicBezTo>
                <a:cubicBezTo>
                  <a:pt x="5839" y="1569"/>
                  <a:pt x="5840" y="1572"/>
                  <a:pt x="5841" y="1576"/>
                </a:cubicBezTo>
                <a:cubicBezTo>
                  <a:pt x="5844" y="1568"/>
                  <a:pt x="5849" y="1562"/>
                  <a:pt x="5851" y="1554"/>
                </a:cubicBezTo>
                <a:cubicBezTo>
                  <a:pt x="5845" y="1570"/>
                  <a:pt x="5848" y="1580"/>
                  <a:pt x="5864" y="1584"/>
                </a:cubicBezTo>
                <a:cubicBezTo>
                  <a:pt x="5860" y="1571"/>
                  <a:pt x="5868" y="1575"/>
                  <a:pt x="5860" y="1565"/>
                </a:cubicBezTo>
                <a:cubicBezTo>
                  <a:pt x="5869" y="1568"/>
                  <a:pt x="5879" y="1567"/>
                  <a:pt x="5888" y="1569"/>
                </a:cubicBezTo>
                <a:cubicBezTo>
                  <a:pt x="5879" y="1564"/>
                  <a:pt x="5874" y="1554"/>
                  <a:pt x="5865" y="1548"/>
                </a:cubicBezTo>
                <a:cubicBezTo>
                  <a:pt x="5869" y="1546"/>
                  <a:pt x="5872" y="1543"/>
                  <a:pt x="5875" y="1541"/>
                </a:cubicBezTo>
                <a:cubicBezTo>
                  <a:pt x="5870" y="1540"/>
                  <a:pt x="5865" y="1540"/>
                  <a:pt x="5860" y="1539"/>
                </a:cubicBezTo>
                <a:cubicBezTo>
                  <a:pt x="5872" y="1531"/>
                  <a:pt x="5885" y="1523"/>
                  <a:pt x="5897" y="1515"/>
                </a:cubicBezTo>
                <a:cubicBezTo>
                  <a:pt x="5890" y="1511"/>
                  <a:pt x="5885" y="1502"/>
                  <a:pt x="5877" y="1498"/>
                </a:cubicBezTo>
                <a:cubicBezTo>
                  <a:pt x="5906" y="1505"/>
                  <a:pt x="5896" y="1464"/>
                  <a:pt x="5932" y="1478"/>
                </a:cubicBezTo>
                <a:cubicBezTo>
                  <a:pt x="5924" y="1466"/>
                  <a:pt x="5926" y="1459"/>
                  <a:pt x="5923" y="1446"/>
                </a:cubicBezTo>
                <a:cubicBezTo>
                  <a:pt x="5931" y="1454"/>
                  <a:pt x="5943" y="1458"/>
                  <a:pt x="5951" y="1466"/>
                </a:cubicBezTo>
                <a:cubicBezTo>
                  <a:pt x="5944" y="1437"/>
                  <a:pt x="5965" y="1433"/>
                  <a:pt x="5986" y="1422"/>
                </a:cubicBezTo>
                <a:cubicBezTo>
                  <a:pt x="5975" y="1421"/>
                  <a:pt x="5964" y="1414"/>
                  <a:pt x="5953" y="1413"/>
                </a:cubicBezTo>
                <a:cubicBezTo>
                  <a:pt x="5960" y="1374"/>
                  <a:pt x="5862" y="1306"/>
                  <a:pt x="5851" y="1357"/>
                </a:cubicBezTo>
                <a:cubicBezTo>
                  <a:pt x="5853" y="1348"/>
                  <a:pt x="5850" y="1346"/>
                  <a:pt x="5854" y="1337"/>
                </a:cubicBezTo>
                <a:cubicBezTo>
                  <a:pt x="5850" y="1333"/>
                  <a:pt x="5842" y="1329"/>
                  <a:pt x="5836" y="1327"/>
                </a:cubicBezTo>
                <a:cubicBezTo>
                  <a:pt x="5832" y="1341"/>
                  <a:pt x="5822" y="1341"/>
                  <a:pt x="5808" y="1335"/>
                </a:cubicBezTo>
                <a:cubicBezTo>
                  <a:pt x="5825" y="1340"/>
                  <a:pt x="5837" y="1390"/>
                  <a:pt x="5827" y="1401"/>
                </a:cubicBezTo>
                <a:cubicBezTo>
                  <a:pt x="5831" y="1380"/>
                  <a:pt x="5799" y="1355"/>
                  <a:pt x="5794" y="1327"/>
                </a:cubicBezTo>
                <a:cubicBezTo>
                  <a:pt x="5789" y="1305"/>
                  <a:pt x="5793" y="1269"/>
                  <a:pt x="5756" y="1270"/>
                </a:cubicBezTo>
                <a:cubicBezTo>
                  <a:pt x="5762" y="1280"/>
                  <a:pt x="5768" y="1289"/>
                  <a:pt x="5775" y="1299"/>
                </a:cubicBezTo>
                <a:cubicBezTo>
                  <a:pt x="5762" y="1291"/>
                  <a:pt x="5748" y="1282"/>
                  <a:pt x="5736" y="1273"/>
                </a:cubicBezTo>
                <a:cubicBezTo>
                  <a:pt x="5740" y="1269"/>
                  <a:pt x="5744" y="1265"/>
                  <a:pt x="5748" y="1260"/>
                </a:cubicBezTo>
                <a:cubicBezTo>
                  <a:pt x="5737" y="1259"/>
                  <a:pt x="5726" y="1252"/>
                  <a:pt x="5715" y="1251"/>
                </a:cubicBezTo>
                <a:cubicBezTo>
                  <a:pt x="5725" y="1236"/>
                  <a:pt x="5713" y="1225"/>
                  <a:pt x="5696" y="1222"/>
                </a:cubicBezTo>
                <a:cubicBezTo>
                  <a:pt x="5678" y="1219"/>
                  <a:pt x="5652" y="1195"/>
                  <a:pt x="5648" y="1177"/>
                </a:cubicBezTo>
                <a:cubicBezTo>
                  <a:pt x="5644" y="1162"/>
                  <a:pt x="5609" y="1155"/>
                  <a:pt x="5596" y="1145"/>
                </a:cubicBezTo>
                <a:cubicBezTo>
                  <a:pt x="5575" y="1126"/>
                  <a:pt x="5555" y="1106"/>
                  <a:pt x="5530" y="1092"/>
                </a:cubicBezTo>
                <a:cubicBezTo>
                  <a:pt x="5508" y="1080"/>
                  <a:pt x="5480" y="1056"/>
                  <a:pt x="5455" y="1056"/>
                </a:cubicBezTo>
                <a:cubicBezTo>
                  <a:pt x="5424" y="1056"/>
                  <a:pt x="5389" y="1062"/>
                  <a:pt x="5358" y="1058"/>
                </a:cubicBezTo>
                <a:cubicBezTo>
                  <a:pt x="5330" y="1054"/>
                  <a:pt x="5301" y="1042"/>
                  <a:pt x="5273" y="1034"/>
                </a:cubicBezTo>
                <a:cubicBezTo>
                  <a:pt x="5249" y="1028"/>
                  <a:pt x="5259" y="1070"/>
                  <a:pt x="5243" y="1082"/>
                </a:cubicBezTo>
                <a:cubicBezTo>
                  <a:pt x="5290" y="1082"/>
                  <a:pt x="5282" y="1170"/>
                  <a:pt x="5236" y="1169"/>
                </a:cubicBezTo>
                <a:cubicBezTo>
                  <a:pt x="5222" y="1169"/>
                  <a:pt x="5191" y="1134"/>
                  <a:pt x="5181" y="1125"/>
                </a:cubicBezTo>
                <a:cubicBezTo>
                  <a:pt x="5169" y="1115"/>
                  <a:pt x="5173" y="1080"/>
                  <a:pt x="5159" y="1065"/>
                </a:cubicBezTo>
                <a:cubicBezTo>
                  <a:pt x="5119" y="1100"/>
                  <a:pt x="5082" y="1101"/>
                  <a:pt x="5034" y="1071"/>
                </a:cubicBezTo>
                <a:cubicBezTo>
                  <a:pt x="4994" y="1046"/>
                  <a:pt x="4950" y="1080"/>
                  <a:pt x="4920" y="1104"/>
                </a:cubicBezTo>
                <a:cubicBezTo>
                  <a:pt x="4924" y="1081"/>
                  <a:pt x="4903" y="1079"/>
                  <a:pt x="4885" y="1070"/>
                </a:cubicBezTo>
                <a:cubicBezTo>
                  <a:pt x="4854" y="1056"/>
                  <a:pt x="4864" y="1052"/>
                  <a:pt x="4873" y="1020"/>
                </a:cubicBezTo>
                <a:cubicBezTo>
                  <a:pt x="4880" y="997"/>
                  <a:pt x="4847" y="937"/>
                  <a:pt x="4826" y="937"/>
                </a:cubicBezTo>
                <a:cubicBezTo>
                  <a:pt x="4778" y="936"/>
                  <a:pt x="4730" y="934"/>
                  <a:pt x="4682" y="933"/>
                </a:cubicBezTo>
                <a:cubicBezTo>
                  <a:pt x="4636" y="932"/>
                  <a:pt x="4614" y="968"/>
                  <a:pt x="4574" y="935"/>
                </a:cubicBezTo>
                <a:cubicBezTo>
                  <a:pt x="4603" y="912"/>
                  <a:pt x="4585" y="879"/>
                  <a:pt x="4551" y="883"/>
                </a:cubicBezTo>
                <a:cubicBezTo>
                  <a:pt x="4531" y="885"/>
                  <a:pt x="4532" y="880"/>
                  <a:pt x="4519" y="864"/>
                </a:cubicBezTo>
                <a:cubicBezTo>
                  <a:pt x="4511" y="854"/>
                  <a:pt x="4484" y="855"/>
                  <a:pt x="4472" y="853"/>
                </a:cubicBezTo>
                <a:cubicBezTo>
                  <a:pt x="4478" y="835"/>
                  <a:pt x="4490" y="821"/>
                  <a:pt x="4509" y="833"/>
                </a:cubicBezTo>
                <a:cubicBezTo>
                  <a:pt x="4496" y="783"/>
                  <a:pt x="4480" y="786"/>
                  <a:pt x="4432" y="775"/>
                </a:cubicBezTo>
                <a:cubicBezTo>
                  <a:pt x="4364" y="758"/>
                  <a:pt x="4295" y="741"/>
                  <a:pt x="4227" y="725"/>
                </a:cubicBezTo>
                <a:cubicBezTo>
                  <a:pt x="4212" y="721"/>
                  <a:pt x="4198" y="718"/>
                  <a:pt x="4183" y="714"/>
                </a:cubicBezTo>
                <a:cubicBezTo>
                  <a:pt x="4169" y="711"/>
                  <a:pt x="4183" y="748"/>
                  <a:pt x="4177" y="755"/>
                </a:cubicBezTo>
                <a:cubicBezTo>
                  <a:pt x="4139" y="801"/>
                  <a:pt x="4122" y="822"/>
                  <a:pt x="4141" y="879"/>
                </a:cubicBezTo>
                <a:cubicBezTo>
                  <a:pt x="4114" y="861"/>
                  <a:pt x="4089" y="897"/>
                  <a:pt x="4069" y="913"/>
                </a:cubicBezTo>
                <a:cubicBezTo>
                  <a:pt x="4061" y="919"/>
                  <a:pt x="3993" y="867"/>
                  <a:pt x="3981" y="860"/>
                </a:cubicBezTo>
                <a:cubicBezTo>
                  <a:pt x="3952" y="841"/>
                  <a:pt x="3964" y="895"/>
                  <a:pt x="3936" y="889"/>
                </a:cubicBezTo>
                <a:cubicBezTo>
                  <a:pt x="3897" y="880"/>
                  <a:pt x="3894" y="854"/>
                  <a:pt x="3875" y="818"/>
                </a:cubicBezTo>
                <a:cubicBezTo>
                  <a:pt x="3852" y="868"/>
                  <a:pt x="3847" y="915"/>
                  <a:pt x="3823" y="965"/>
                </a:cubicBezTo>
                <a:cubicBezTo>
                  <a:pt x="3816" y="929"/>
                  <a:pt x="3782" y="945"/>
                  <a:pt x="3772" y="923"/>
                </a:cubicBezTo>
                <a:cubicBezTo>
                  <a:pt x="3762" y="902"/>
                  <a:pt x="3753" y="856"/>
                  <a:pt x="3732" y="859"/>
                </a:cubicBezTo>
                <a:cubicBezTo>
                  <a:pt x="3722" y="823"/>
                  <a:pt x="3749" y="812"/>
                  <a:pt x="3756" y="786"/>
                </a:cubicBezTo>
                <a:cubicBezTo>
                  <a:pt x="3761" y="766"/>
                  <a:pt x="3745" y="756"/>
                  <a:pt x="3748" y="740"/>
                </a:cubicBezTo>
                <a:cubicBezTo>
                  <a:pt x="3751" y="721"/>
                  <a:pt x="3761" y="702"/>
                  <a:pt x="3749" y="686"/>
                </a:cubicBezTo>
                <a:cubicBezTo>
                  <a:pt x="3731" y="664"/>
                  <a:pt x="3686" y="598"/>
                  <a:pt x="3656" y="637"/>
                </a:cubicBezTo>
                <a:cubicBezTo>
                  <a:pt x="3647" y="648"/>
                  <a:pt x="3565" y="594"/>
                  <a:pt x="3550" y="585"/>
                </a:cubicBezTo>
                <a:cubicBezTo>
                  <a:pt x="3549" y="592"/>
                  <a:pt x="3548" y="598"/>
                  <a:pt x="3546" y="604"/>
                </a:cubicBezTo>
                <a:cubicBezTo>
                  <a:pt x="3541" y="602"/>
                  <a:pt x="3536" y="601"/>
                  <a:pt x="3531" y="599"/>
                </a:cubicBezTo>
                <a:cubicBezTo>
                  <a:pt x="3526" y="629"/>
                  <a:pt x="3525" y="643"/>
                  <a:pt x="3534" y="672"/>
                </a:cubicBezTo>
                <a:cubicBezTo>
                  <a:pt x="3541" y="695"/>
                  <a:pt x="3470" y="698"/>
                  <a:pt x="3457" y="701"/>
                </a:cubicBezTo>
                <a:cubicBezTo>
                  <a:pt x="3434" y="705"/>
                  <a:pt x="3405" y="689"/>
                  <a:pt x="3383" y="682"/>
                </a:cubicBezTo>
                <a:cubicBezTo>
                  <a:pt x="3362" y="675"/>
                  <a:pt x="3326" y="638"/>
                  <a:pt x="3368" y="632"/>
                </a:cubicBezTo>
                <a:cubicBezTo>
                  <a:pt x="3331" y="623"/>
                  <a:pt x="3294" y="615"/>
                  <a:pt x="3256" y="606"/>
                </a:cubicBezTo>
                <a:cubicBezTo>
                  <a:pt x="3232" y="600"/>
                  <a:pt x="3194" y="622"/>
                  <a:pt x="3171" y="630"/>
                </a:cubicBezTo>
                <a:cubicBezTo>
                  <a:pt x="3180" y="638"/>
                  <a:pt x="3189" y="646"/>
                  <a:pt x="3199" y="654"/>
                </a:cubicBezTo>
                <a:cubicBezTo>
                  <a:pt x="3185" y="662"/>
                  <a:pt x="3171" y="668"/>
                  <a:pt x="3156" y="665"/>
                </a:cubicBezTo>
                <a:cubicBezTo>
                  <a:pt x="3161" y="662"/>
                  <a:pt x="3166" y="658"/>
                  <a:pt x="3171" y="654"/>
                </a:cubicBezTo>
                <a:cubicBezTo>
                  <a:pt x="3162" y="651"/>
                  <a:pt x="3151" y="582"/>
                  <a:pt x="3143" y="563"/>
                </a:cubicBezTo>
                <a:cubicBezTo>
                  <a:pt x="3165" y="633"/>
                  <a:pt x="3063" y="595"/>
                  <a:pt x="3093" y="563"/>
                </a:cubicBezTo>
                <a:cubicBezTo>
                  <a:pt x="3068" y="598"/>
                  <a:pt x="3063" y="555"/>
                  <a:pt x="3043" y="563"/>
                </a:cubicBezTo>
                <a:cubicBezTo>
                  <a:pt x="3023" y="571"/>
                  <a:pt x="3020" y="602"/>
                  <a:pt x="3030" y="617"/>
                </a:cubicBezTo>
                <a:cubicBezTo>
                  <a:pt x="3046" y="605"/>
                  <a:pt x="3063" y="580"/>
                  <a:pt x="3074" y="610"/>
                </a:cubicBezTo>
                <a:cubicBezTo>
                  <a:pt x="3052" y="624"/>
                  <a:pt x="3030" y="653"/>
                  <a:pt x="3007" y="625"/>
                </a:cubicBezTo>
                <a:cubicBezTo>
                  <a:pt x="3033" y="651"/>
                  <a:pt x="2975" y="672"/>
                  <a:pt x="2951" y="677"/>
                </a:cubicBezTo>
                <a:cubicBezTo>
                  <a:pt x="2942" y="678"/>
                  <a:pt x="2910" y="667"/>
                  <a:pt x="2908" y="677"/>
                </a:cubicBezTo>
                <a:cubicBezTo>
                  <a:pt x="2904" y="692"/>
                  <a:pt x="2907" y="704"/>
                  <a:pt x="2922" y="712"/>
                </a:cubicBezTo>
                <a:cubicBezTo>
                  <a:pt x="2906" y="699"/>
                  <a:pt x="2890" y="696"/>
                  <a:pt x="2875" y="712"/>
                </a:cubicBezTo>
                <a:cubicBezTo>
                  <a:pt x="2894" y="683"/>
                  <a:pt x="2913" y="654"/>
                  <a:pt x="2932" y="624"/>
                </a:cubicBezTo>
                <a:cubicBezTo>
                  <a:pt x="2940" y="612"/>
                  <a:pt x="2954" y="618"/>
                  <a:pt x="2968" y="619"/>
                </a:cubicBezTo>
                <a:cubicBezTo>
                  <a:pt x="2980" y="619"/>
                  <a:pt x="2987" y="600"/>
                  <a:pt x="2993" y="591"/>
                </a:cubicBezTo>
                <a:cubicBezTo>
                  <a:pt x="3012" y="564"/>
                  <a:pt x="3032" y="519"/>
                  <a:pt x="3057" y="498"/>
                </a:cubicBezTo>
                <a:cubicBezTo>
                  <a:pt x="3069" y="489"/>
                  <a:pt x="3090" y="484"/>
                  <a:pt x="3104" y="478"/>
                </a:cubicBezTo>
                <a:cubicBezTo>
                  <a:pt x="3118" y="471"/>
                  <a:pt x="3100" y="451"/>
                  <a:pt x="3130" y="452"/>
                </a:cubicBezTo>
                <a:cubicBezTo>
                  <a:pt x="3128" y="449"/>
                  <a:pt x="3125" y="447"/>
                  <a:pt x="3123" y="444"/>
                </a:cubicBezTo>
                <a:cubicBezTo>
                  <a:pt x="3140" y="434"/>
                  <a:pt x="3154" y="428"/>
                  <a:pt x="3164" y="411"/>
                </a:cubicBezTo>
                <a:cubicBezTo>
                  <a:pt x="3177" y="389"/>
                  <a:pt x="3167" y="371"/>
                  <a:pt x="3178" y="353"/>
                </a:cubicBezTo>
                <a:cubicBezTo>
                  <a:pt x="3147" y="349"/>
                  <a:pt x="3144" y="335"/>
                  <a:pt x="3132" y="309"/>
                </a:cubicBezTo>
                <a:cubicBezTo>
                  <a:pt x="3143" y="320"/>
                  <a:pt x="3155" y="332"/>
                  <a:pt x="3167" y="344"/>
                </a:cubicBezTo>
                <a:cubicBezTo>
                  <a:pt x="3194" y="306"/>
                  <a:pt x="3168" y="287"/>
                  <a:pt x="3156" y="247"/>
                </a:cubicBezTo>
                <a:cubicBezTo>
                  <a:pt x="3154" y="255"/>
                  <a:pt x="3147" y="262"/>
                  <a:pt x="3145" y="270"/>
                </a:cubicBezTo>
                <a:cubicBezTo>
                  <a:pt x="3125" y="249"/>
                  <a:pt x="3143" y="236"/>
                  <a:pt x="3119" y="212"/>
                </a:cubicBezTo>
                <a:cubicBezTo>
                  <a:pt x="3099" y="192"/>
                  <a:pt x="3089" y="172"/>
                  <a:pt x="3060" y="170"/>
                </a:cubicBezTo>
                <a:cubicBezTo>
                  <a:pt x="3046" y="170"/>
                  <a:pt x="2979" y="157"/>
                  <a:pt x="2971" y="169"/>
                </a:cubicBezTo>
                <a:cubicBezTo>
                  <a:pt x="2946" y="209"/>
                  <a:pt x="2947" y="212"/>
                  <a:pt x="2899" y="212"/>
                </a:cubicBezTo>
                <a:cubicBezTo>
                  <a:pt x="2911" y="198"/>
                  <a:pt x="2949" y="164"/>
                  <a:pt x="2944" y="142"/>
                </a:cubicBezTo>
                <a:cubicBezTo>
                  <a:pt x="2937" y="107"/>
                  <a:pt x="2873" y="144"/>
                  <a:pt x="2885" y="102"/>
                </a:cubicBezTo>
                <a:cubicBezTo>
                  <a:pt x="2867" y="113"/>
                  <a:pt x="2850" y="124"/>
                  <a:pt x="2833" y="134"/>
                </a:cubicBezTo>
                <a:cubicBezTo>
                  <a:pt x="2845" y="122"/>
                  <a:pt x="2899" y="81"/>
                  <a:pt x="2894" y="65"/>
                </a:cubicBezTo>
                <a:cubicBezTo>
                  <a:pt x="2884" y="33"/>
                  <a:pt x="2848" y="0"/>
                  <a:pt x="2811" y="13"/>
                </a:cubicBezTo>
                <a:cubicBezTo>
                  <a:pt x="2764" y="30"/>
                  <a:pt x="2681" y="137"/>
                  <a:pt x="2725" y="182"/>
                </a:cubicBezTo>
                <a:cubicBezTo>
                  <a:pt x="2722" y="181"/>
                  <a:pt x="2719" y="180"/>
                  <a:pt x="2715" y="179"/>
                </a:cubicBezTo>
                <a:cubicBezTo>
                  <a:pt x="2723" y="211"/>
                  <a:pt x="2655" y="207"/>
                  <a:pt x="2632" y="210"/>
                </a:cubicBezTo>
                <a:cubicBezTo>
                  <a:pt x="2656" y="235"/>
                  <a:pt x="2673" y="242"/>
                  <a:pt x="2662" y="279"/>
                </a:cubicBezTo>
                <a:cubicBezTo>
                  <a:pt x="2636" y="253"/>
                  <a:pt x="2633" y="236"/>
                  <a:pt x="2600" y="260"/>
                </a:cubicBezTo>
                <a:cubicBezTo>
                  <a:pt x="2590" y="268"/>
                  <a:pt x="2591" y="287"/>
                  <a:pt x="2589" y="288"/>
                </a:cubicBezTo>
                <a:cubicBezTo>
                  <a:pt x="2575" y="293"/>
                  <a:pt x="2561" y="298"/>
                  <a:pt x="2546" y="303"/>
                </a:cubicBezTo>
                <a:cubicBezTo>
                  <a:pt x="2554" y="272"/>
                  <a:pt x="2530" y="286"/>
                  <a:pt x="2517" y="303"/>
                </a:cubicBezTo>
                <a:cubicBezTo>
                  <a:pt x="2527" y="274"/>
                  <a:pt x="2536" y="258"/>
                  <a:pt x="2499" y="263"/>
                </a:cubicBezTo>
                <a:cubicBezTo>
                  <a:pt x="2475" y="266"/>
                  <a:pt x="2411" y="261"/>
                  <a:pt x="2413" y="290"/>
                </a:cubicBezTo>
                <a:cubicBezTo>
                  <a:pt x="2420" y="288"/>
                  <a:pt x="2428" y="291"/>
                  <a:pt x="2435" y="288"/>
                </a:cubicBezTo>
                <a:cubicBezTo>
                  <a:pt x="2434" y="324"/>
                  <a:pt x="2321" y="344"/>
                  <a:pt x="2291" y="354"/>
                </a:cubicBezTo>
                <a:cubicBezTo>
                  <a:pt x="2271" y="362"/>
                  <a:pt x="2262" y="379"/>
                  <a:pt x="2248" y="396"/>
                </a:cubicBezTo>
                <a:cubicBezTo>
                  <a:pt x="2231" y="417"/>
                  <a:pt x="2223" y="413"/>
                  <a:pt x="2195" y="413"/>
                </a:cubicBezTo>
                <a:cubicBezTo>
                  <a:pt x="2205" y="416"/>
                  <a:pt x="2213" y="422"/>
                  <a:pt x="2223" y="426"/>
                </a:cubicBezTo>
                <a:cubicBezTo>
                  <a:pt x="2197" y="430"/>
                  <a:pt x="2196" y="455"/>
                  <a:pt x="2190" y="476"/>
                </a:cubicBezTo>
                <a:cubicBezTo>
                  <a:pt x="2179" y="468"/>
                  <a:pt x="2169" y="460"/>
                  <a:pt x="2158" y="452"/>
                </a:cubicBezTo>
                <a:cubicBezTo>
                  <a:pt x="2140" y="478"/>
                  <a:pt x="2164" y="481"/>
                  <a:pt x="2184" y="491"/>
                </a:cubicBezTo>
                <a:cubicBezTo>
                  <a:pt x="2175" y="499"/>
                  <a:pt x="2165" y="508"/>
                  <a:pt x="2156" y="517"/>
                </a:cubicBezTo>
                <a:cubicBezTo>
                  <a:pt x="2177" y="523"/>
                  <a:pt x="2193" y="535"/>
                  <a:pt x="2195" y="558"/>
                </a:cubicBezTo>
                <a:cubicBezTo>
                  <a:pt x="2181" y="567"/>
                  <a:pt x="2193" y="579"/>
                  <a:pt x="2175" y="582"/>
                </a:cubicBezTo>
                <a:cubicBezTo>
                  <a:pt x="2149" y="587"/>
                  <a:pt x="2123" y="591"/>
                  <a:pt x="2097" y="596"/>
                </a:cubicBezTo>
                <a:cubicBezTo>
                  <a:pt x="2055" y="604"/>
                  <a:pt x="2001" y="604"/>
                  <a:pt x="1963" y="625"/>
                </a:cubicBezTo>
                <a:cubicBezTo>
                  <a:pt x="1975" y="636"/>
                  <a:pt x="1969" y="646"/>
                  <a:pt x="1954" y="654"/>
                </a:cubicBezTo>
                <a:cubicBezTo>
                  <a:pt x="1957" y="656"/>
                  <a:pt x="1960" y="658"/>
                  <a:pt x="1963" y="660"/>
                </a:cubicBezTo>
                <a:cubicBezTo>
                  <a:pt x="1943" y="681"/>
                  <a:pt x="1974" y="686"/>
                  <a:pt x="1980" y="706"/>
                </a:cubicBezTo>
                <a:cubicBezTo>
                  <a:pt x="1984" y="723"/>
                  <a:pt x="1964" y="742"/>
                  <a:pt x="1978" y="762"/>
                </a:cubicBezTo>
                <a:cubicBezTo>
                  <a:pt x="1987" y="776"/>
                  <a:pt x="2025" y="775"/>
                  <a:pt x="2029" y="793"/>
                </a:cubicBezTo>
                <a:cubicBezTo>
                  <a:pt x="2033" y="816"/>
                  <a:pt x="2033" y="813"/>
                  <a:pt x="2059" y="828"/>
                </a:cubicBezTo>
                <a:cubicBezTo>
                  <a:pt x="2090" y="846"/>
                  <a:pt x="2063" y="904"/>
                  <a:pt x="2071" y="937"/>
                </a:cubicBezTo>
                <a:cubicBezTo>
                  <a:pt x="2075" y="958"/>
                  <a:pt x="2078" y="975"/>
                  <a:pt x="2078" y="997"/>
                </a:cubicBezTo>
                <a:cubicBezTo>
                  <a:pt x="2078" y="1014"/>
                  <a:pt x="2048" y="1004"/>
                  <a:pt x="2059" y="1034"/>
                </a:cubicBezTo>
                <a:cubicBezTo>
                  <a:pt x="2018" y="1006"/>
                  <a:pt x="2032" y="996"/>
                  <a:pt x="2029" y="950"/>
                </a:cubicBezTo>
                <a:cubicBezTo>
                  <a:pt x="2027" y="925"/>
                  <a:pt x="2021" y="915"/>
                  <a:pt x="2040" y="900"/>
                </a:cubicBezTo>
                <a:cubicBezTo>
                  <a:pt x="2055" y="887"/>
                  <a:pt x="2061" y="875"/>
                  <a:pt x="2063" y="855"/>
                </a:cubicBezTo>
                <a:cubicBezTo>
                  <a:pt x="2048" y="854"/>
                  <a:pt x="2004" y="856"/>
                  <a:pt x="1995" y="844"/>
                </a:cubicBezTo>
                <a:cubicBezTo>
                  <a:pt x="1977" y="818"/>
                  <a:pt x="1965" y="806"/>
                  <a:pt x="1938" y="788"/>
                </a:cubicBezTo>
                <a:cubicBezTo>
                  <a:pt x="1910" y="769"/>
                  <a:pt x="1903" y="778"/>
                  <a:pt x="1871" y="789"/>
                </a:cubicBezTo>
                <a:cubicBezTo>
                  <a:pt x="1847" y="796"/>
                  <a:pt x="1837" y="815"/>
                  <a:pt x="1872" y="818"/>
                </a:cubicBezTo>
                <a:cubicBezTo>
                  <a:pt x="1860" y="829"/>
                  <a:pt x="1848" y="846"/>
                  <a:pt x="1833" y="849"/>
                </a:cubicBezTo>
                <a:cubicBezTo>
                  <a:pt x="1813" y="855"/>
                  <a:pt x="1822" y="816"/>
                  <a:pt x="1803" y="825"/>
                </a:cubicBezTo>
                <a:cubicBezTo>
                  <a:pt x="1780" y="837"/>
                  <a:pt x="1835" y="921"/>
                  <a:pt x="1866" y="888"/>
                </a:cubicBezTo>
                <a:cubicBezTo>
                  <a:pt x="1872" y="905"/>
                  <a:pt x="1878" y="921"/>
                  <a:pt x="1885" y="937"/>
                </a:cubicBezTo>
                <a:cubicBezTo>
                  <a:pt x="1851" y="923"/>
                  <a:pt x="1789" y="912"/>
                  <a:pt x="1766" y="883"/>
                </a:cubicBezTo>
                <a:cubicBezTo>
                  <a:pt x="1788" y="877"/>
                  <a:pt x="1774" y="848"/>
                  <a:pt x="1770" y="832"/>
                </a:cubicBezTo>
                <a:cubicBezTo>
                  <a:pt x="1764" y="810"/>
                  <a:pt x="1783" y="798"/>
                  <a:pt x="1780" y="780"/>
                </a:cubicBezTo>
                <a:cubicBezTo>
                  <a:pt x="1776" y="760"/>
                  <a:pt x="1781" y="752"/>
                  <a:pt x="1773" y="737"/>
                </a:cubicBezTo>
                <a:cubicBezTo>
                  <a:pt x="1768" y="727"/>
                  <a:pt x="1746" y="696"/>
                  <a:pt x="1750" y="727"/>
                </a:cubicBezTo>
                <a:cubicBezTo>
                  <a:pt x="1752" y="737"/>
                  <a:pt x="1764" y="779"/>
                  <a:pt x="1755" y="787"/>
                </a:cubicBezTo>
                <a:cubicBezTo>
                  <a:pt x="1739" y="801"/>
                  <a:pt x="1712" y="816"/>
                  <a:pt x="1699" y="835"/>
                </a:cubicBezTo>
                <a:cubicBezTo>
                  <a:pt x="1670" y="876"/>
                  <a:pt x="1713" y="926"/>
                  <a:pt x="1731" y="965"/>
                </a:cubicBezTo>
                <a:cubicBezTo>
                  <a:pt x="1744" y="992"/>
                  <a:pt x="1703" y="1045"/>
                  <a:pt x="1715" y="1082"/>
                </a:cubicBezTo>
                <a:cubicBezTo>
                  <a:pt x="1721" y="1102"/>
                  <a:pt x="1705" y="1122"/>
                  <a:pt x="1726" y="1128"/>
                </a:cubicBezTo>
                <a:cubicBezTo>
                  <a:pt x="1759" y="1139"/>
                  <a:pt x="1763" y="1139"/>
                  <a:pt x="1794" y="1125"/>
                </a:cubicBezTo>
                <a:cubicBezTo>
                  <a:pt x="1830" y="1107"/>
                  <a:pt x="1863" y="1185"/>
                  <a:pt x="1870" y="1206"/>
                </a:cubicBezTo>
                <a:cubicBezTo>
                  <a:pt x="1876" y="1225"/>
                  <a:pt x="1853" y="1227"/>
                  <a:pt x="1853" y="1250"/>
                </a:cubicBezTo>
                <a:cubicBezTo>
                  <a:pt x="1851" y="1278"/>
                  <a:pt x="1875" y="1277"/>
                  <a:pt x="1900" y="1286"/>
                </a:cubicBezTo>
                <a:cubicBezTo>
                  <a:pt x="1849" y="1291"/>
                  <a:pt x="1838" y="1283"/>
                  <a:pt x="1847" y="1231"/>
                </a:cubicBezTo>
                <a:cubicBezTo>
                  <a:pt x="1852" y="1200"/>
                  <a:pt x="1819" y="1181"/>
                  <a:pt x="1816" y="1149"/>
                </a:cubicBezTo>
                <a:cubicBezTo>
                  <a:pt x="1778" y="1160"/>
                  <a:pt x="1715" y="1165"/>
                  <a:pt x="1738" y="1220"/>
                </a:cubicBezTo>
                <a:cubicBezTo>
                  <a:pt x="1760" y="1272"/>
                  <a:pt x="1731" y="1279"/>
                  <a:pt x="1713" y="1324"/>
                </a:cubicBezTo>
                <a:cubicBezTo>
                  <a:pt x="1702" y="1355"/>
                  <a:pt x="1694" y="1359"/>
                  <a:pt x="1666" y="1377"/>
                </a:cubicBezTo>
                <a:cubicBezTo>
                  <a:pt x="1653" y="1385"/>
                  <a:pt x="1665" y="1403"/>
                  <a:pt x="1651" y="1411"/>
                </a:cubicBezTo>
                <a:cubicBezTo>
                  <a:pt x="1639" y="1417"/>
                  <a:pt x="1597" y="1402"/>
                  <a:pt x="1583" y="1400"/>
                </a:cubicBezTo>
                <a:cubicBezTo>
                  <a:pt x="1577" y="1399"/>
                  <a:pt x="1577" y="1369"/>
                  <a:pt x="1569" y="1361"/>
                </a:cubicBezTo>
                <a:cubicBezTo>
                  <a:pt x="1596" y="1374"/>
                  <a:pt x="1622" y="1354"/>
                  <a:pt x="1647" y="1344"/>
                </a:cubicBezTo>
                <a:cubicBezTo>
                  <a:pt x="1640" y="1338"/>
                  <a:pt x="1634" y="1328"/>
                  <a:pt x="1627" y="1323"/>
                </a:cubicBezTo>
                <a:cubicBezTo>
                  <a:pt x="1663" y="1340"/>
                  <a:pt x="1688" y="1275"/>
                  <a:pt x="1688" y="1247"/>
                </a:cubicBezTo>
                <a:cubicBezTo>
                  <a:pt x="1688" y="1227"/>
                  <a:pt x="1701" y="1214"/>
                  <a:pt x="1701" y="1195"/>
                </a:cubicBezTo>
                <a:cubicBezTo>
                  <a:pt x="1701" y="1173"/>
                  <a:pt x="1664" y="1160"/>
                  <a:pt x="1666" y="1140"/>
                </a:cubicBezTo>
                <a:cubicBezTo>
                  <a:pt x="1668" y="1114"/>
                  <a:pt x="1670" y="1087"/>
                  <a:pt x="1673" y="1061"/>
                </a:cubicBezTo>
                <a:cubicBezTo>
                  <a:pt x="1674" y="1041"/>
                  <a:pt x="1657" y="1020"/>
                  <a:pt x="1669" y="1004"/>
                </a:cubicBezTo>
                <a:cubicBezTo>
                  <a:pt x="1697" y="966"/>
                  <a:pt x="1667" y="907"/>
                  <a:pt x="1643" y="877"/>
                </a:cubicBezTo>
                <a:cubicBezTo>
                  <a:pt x="1632" y="865"/>
                  <a:pt x="1673" y="793"/>
                  <a:pt x="1671" y="766"/>
                </a:cubicBezTo>
                <a:cubicBezTo>
                  <a:pt x="1670" y="742"/>
                  <a:pt x="1677" y="730"/>
                  <a:pt x="1653" y="725"/>
                </a:cubicBezTo>
                <a:cubicBezTo>
                  <a:pt x="1622" y="718"/>
                  <a:pt x="1591" y="711"/>
                  <a:pt x="1560" y="704"/>
                </a:cubicBezTo>
                <a:cubicBezTo>
                  <a:pt x="1536" y="699"/>
                  <a:pt x="1523" y="807"/>
                  <a:pt x="1520" y="823"/>
                </a:cubicBezTo>
                <a:cubicBezTo>
                  <a:pt x="1512" y="865"/>
                  <a:pt x="1453" y="880"/>
                  <a:pt x="1453" y="926"/>
                </a:cubicBezTo>
                <a:cubicBezTo>
                  <a:pt x="1459" y="926"/>
                  <a:pt x="1464" y="926"/>
                  <a:pt x="1468" y="926"/>
                </a:cubicBezTo>
                <a:cubicBezTo>
                  <a:pt x="1461" y="934"/>
                  <a:pt x="1458" y="946"/>
                  <a:pt x="1450" y="954"/>
                </a:cubicBezTo>
                <a:cubicBezTo>
                  <a:pt x="1501" y="961"/>
                  <a:pt x="1465" y="982"/>
                  <a:pt x="1474" y="1015"/>
                </a:cubicBezTo>
                <a:cubicBezTo>
                  <a:pt x="1478" y="1034"/>
                  <a:pt x="1437" y="1076"/>
                  <a:pt x="1477" y="1086"/>
                </a:cubicBezTo>
                <a:cubicBezTo>
                  <a:pt x="1518" y="1096"/>
                  <a:pt x="1502" y="1109"/>
                  <a:pt x="1521" y="1145"/>
                </a:cubicBezTo>
                <a:cubicBezTo>
                  <a:pt x="1529" y="1161"/>
                  <a:pt x="1547" y="1150"/>
                  <a:pt x="1538" y="1170"/>
                </a:cubicBezTo>
                <a:cubicBezTo>
                  <a:pt x="1530" y="1188"/>
                  <a:pt x="1522" y="1207"/>
                  <a:pt x="1513" y="1225"/>
                </a:cubicBezTo>
                <a:cubicBezTo>
                  <a:pt x="1475" y="1173"/>
                  <a:pt x="1445" y="1148"/>
                  <a:pt x="1392" y="1111"/>
                </a:cubicBezTo>
                <a:cubicBezTo>
                  <a:pt x="1361" y="1089"/>
                  <a:pt x="1290" y="1050"/>
                  <a:pt x="1253" y="1058"/>
                </a:cubicBezTo>
                <a:cubicBezTo>
                  <a:pt x="1187" y="1072"/>
                  <a:pt x="1275" y="1136"/>
                  <a:pt x="1217" y="1169"/>
                </a:cubicBezTo>
                <a:cubicBezTo>
                  <a:pt x="1208" y="1175"/>
                  <a:pt x="1203" y="1222"/>
                  <a:pt x="1190" y="1210"/>
                </a:cubicBezTo>
                <a:cubicBezTo>
                  <a:pt x="1176" y="1198"/>
                  <a:pt x="1179" y="1199"/>
                  <a:pt x="1187" y="1182"/>
                </a:cubicBezTo>
                <a:cubicBezTo>
                  <a:pt x="1192" y="1168"/>
                  <a:pt x="1175" y="1154"/>
                  <a:pt x="1167" y="1143"/>
                </a:cubicBezTo>
                <a:cubicBezTo>
                  <a:pt x="1152" y="1157"/>
                  <a:pt x="1131" y="1186"/>
                  <a:pt x="1112" y="1193"/>
                </a:cubicBezTo>
                <a:cubicBezTo>
                  <a:pt x="1096" y="1199"/>
                  <a:pt x="1050" y="1179"/>
                  <a:pt x="1041" y="1193"/>
                </a:cubicBezTo>
                <a:cubicBezTo>
                  <a:pt x="1021" y="1221"/>
                  <a:pt x="1023" y="1236"/>
                  <a:pt x="993" y="1216"/>
                </a:cubicBezTo>
                <a:cubicBezTo>
                  <a:pt x="969" y="1201"/>
                  <a:pt x="1008" y="1169"/>
                  <a:pt x="980" y="1162"/>
                </a:cubicBezTo>
                <a:cubicBezTo>
                  <a:pt x="989" y="1158"/>
                  <a:pt x="998" y="1152"/>
                  <a:pt x="1008" y="1149"/>
                </a:cubicBezTo>
                <a:cubicBezTo>
                  <a:pt x="971" y="1157"/>
                  <a:pt x="967" y="1160"/>
                  <a:pt x="955" y="1186"/>
                </a:cubicBezTo>
                <a:cubicBezTo>
                  <a:pt x="952" y="1181"/>
                  <a:pt x="948" y="1176"/>
                  <a:pt x="944" y="1171"/>
                </a:cubicBezTo>
                <a:cubicBezTo>
                  <a:pt x="940" y="1175"/>
                  <a:pt x="934" y="1182"/>
                  <a:pt x="931" y="1188"/>
                </a:cubicBezTo>
                <a:cubicBezTo>
                  <a:pt x="936" y="1201"/>
                  <a:pt x="934" y="1195"/>
                  <a:pt x="931" y="1212"/>
                </a:cubicBezTo>
                <a:cubicBezTo>
                  <a:pt x="917" y="1168"/>
                  <a:pt x="819" y="1255"/>
                  <a:pt x="799" y="1268"/>
                </a:cubicBezTo>
                <a:cubicBezTo>
                  <a:pt x="773" y="1285"/>
                  <a:pt x="771" y="1289"/>
                  <a:pt x="760" y="1320"/>
                </a:cubicBezTo>
                <a:cubicBezTo>
                  <a:pt x="750" y="1348"/>
                  <a:pt x="746" y="1352"/>
                  <a:pt x="720" y="1374"/>
                </a:cubicBezTo>
                <a:cubicBezTo>
                  <a:pt x="722" y="1355"/>
                  <a:pt x="716" y="1353"/>
                  <a:pt x="701" y="1355"/>
                </a:cubicBezTo>
                <a:cubicBezTo>
                  <a:pt x="689" y="1356"/>
                  <a:pt x="680" y="1330"/>
                  <a:pt x="674" y="1321"/>
                </a:cubicBezTo>
                <a:cubicBezTo>
                  <a:pt x="647" y="1279"/>
                  <a:pt x="681" y="1271"/>
                  <a:pt x="720" y="1262"/>
                </a:cubicBezTo>
                <a:cubicBezTo>
                  <a:pt x="701" y="1191"/>
                  <a:pt x="663" y="1194"/>
                  <a:pt x="597" y="1178"/>
                </a:cubicBezTo>
                <a:cubicBezTo>
                  <a:pt x="619" y="1204"/>
                  <a:pt x="629" y="1209"/>
                  <a:pt x="627" y="1242"/>
                </a:cubicBezTo>
                <a:cubicBezTo>
                  <a:pt x="627" y="1260"/>
                  <a:pt x="614" y="1295"/>
                  <a:pt x="617" y="1310"/>
                </a:cubicBezTo>
                <a:cubicBezTo>
                  <a:pt x="624" y="1343"/>
                  <a:pt x="647" y="1331"/>
                  <a:pt x="637" y="1368"/>
                </a:cubicBezTo>
                <a:cubicBezTo>
                  <a:pt x="629" y="1396"/>
                  <a:pt x="627" y="1413"/>
                  <a:pt x="628" y="1442"/>
                </a:cubicBezTo>
                <a:cubicBezTo>
                  <a:pt x="624" y="1425"/>
                  <a:pt x="616" y="1417"/>
                  <a:pt x="602" y="1427"/>
                </a:cubicBezTo>
                <a:cubicBezTo>
                  <a:pt x="613" y="1408"/>
                  <a:pt x="582" y="1380"/>
                  <a:pt x="562" y="1385"/>
                </a:cubicBezTo>
                <a:cubicBezTo>
                  <a:pt x="550" y="1387"/>
                  <a:pt x="527" y="1430"/>
                  <a:pt x="512" y="1440"/>
                </a:cubicBezTo>
                <a:cubicBezTo>
                  <a:pt x="484" y="1459"/>
                  <a:pt x="471" y="1459"/>
                  <a:pt x="474" y="1493"/>
                </a:cubicBezTo>
                <a:cubicBezTo>
                  <a:pt x="476" y="1515"/>
                  <a:pt x="500" y="1546"/>
                  <a:pt x="510" y="1567"/>
                </a:cubicBezTo>
                <a:cubicBezTo>
                  <a:pt x="485" y="1559"/>
                  <a:pt x="425" y="1523"/>
                  <a:pt x="409" y="1554"/>
                </a:cubicBezTo>
                <a:cubicBezTo>
                  <a:pt x="414" y="1540"/>
                  <a:pt x="405" y="1548"/>
                  <a:pt x="417" y="1535"/>
                </a:cubicBezTo>
                <a:cubicBezTo>
                  <a:pt x="390" y="1520"/>
                  <a:pt x="371" y="1494"/>
                  <a:pt x="353" y="1523"/>
                </a:cubicBezTo>
                <a:cubicBezTo>
                  <a:pt x="341" y="1544"/>
                  <a:pt x="375" y="1586"/>
                  <a:pt x="400" y="1569"/>
                </a:cubicBezTo>
                <a:cubicBezTo>
                  <a:pt x="412" y="1611"/>
                  <a:pt x="412" y="1635"/>
                  <a:pt x="363" y="1614"/>
                </a:cubicBezTo>
                <a:cubicBezTo>
                  <a:pt x="329" y="1600"/>
                  <a:pt x="319" y="1577"/>
                  <a:pt x="281" y="1569"/>
                </a:cubicBezTo>
                <a:cubicBezTo>
                  <a:pt x="298" y="1548"/>
                  <a:pt x="286" y="1527"/>
                  <a:pt x="276" y="1506"/>
                </a:cubicBezTo>
                <a:cubicBezTo>
                  <a:pt x="269" y="1491"/>
                  <a:pt x="284" y="1469"/>
                  <a:pt x="286" y="1447"/>
                </a:cubicBezTo>
                <a:cubicBezTo>
                  <a:pt x="288" y="1421"/>
                  <a:pt x="202" y="1355"/>
                  <a:pt x="182" y="1335"/>
                </a:cubicBezTo>
                <a:cubicBezTo>
                  <a:pt x="206" y="1319"/>
                  <a:pt x="235" y="1364"/>
                  <a:pt x="266" y="1366"/>
                </a:cubicBezTo>
                <a:cubicBezTo>
                  <a:pt x="276" y="1366"/>
                  <a:pt x="271" y="1382"/>
                  <a:pt x="285" y="1386"/>
                </a:cubicBezTo>
                <a:cubicBezTo>
                  <a:pt x="309" y="1392"/>
                  <a:pt x="331" y="1398"/>
                  <a:pt x="354" y="1403"/>
                </a:cubicBezTo>
                <a:cubicBezTo>
                  <a:pt x="396" y="1414"/>
                  <a:pt x="424" y="1429"/>
                  <a:pt x="463" y="1412"/>
                </a:cubicBezTo>
                <a:cubicBezTo>
                  <a:pt x="496" y="1397"/>
                  <a:pt x="519" y="1367"/>
                  <a:pt x="527" y="1332"/>
                </a:cubicBezTo>
                <a:cubicBezTo>
                  <a:pt x="528" y="1329"/>
                  <a:pt x="516" y="1305"/>
                  <a:pt x="515" y="1295"/>
                </a:cubicBezTo>
                <a:cubicBezTo>
                  <a:pt x="513" y="1276"/>
                  <a:pt x="502" y="1268"/>
                  <a:pt x="490" y="1254"/>
                </a:cubicBezTo>
                <a:cubicBezTo>
                  <a:pt x="467" y="1228"/>
                  <a:pt x="433" y="1230"/>
                  <a:pt x="409" y="1207"/>
                </a:cubicBezTo>
                <a:cubicBezTo>
                  <a:pt x="393" y="1191"/>
                  <a:pt x="346" y="1127"/>
                  <a:pt x="323" y="1126"/>
                </a:cubicBezTo>
                <a:cubicBezTo>
                  <a:pt x="297" y="1125"/>
                  <a:pt x="231" y="1139"/>
                  <a:pt x="227" y="1104"/>
                </a:cubicBezTo>
                <a:cubicBezTo>
                  <a:pt x="223" y="1107"/>
                  <a:pt x="220" y="1110"/>
                  <a:pt x="216" y="1113"/>
                </a:cubicBezTo>
                <a:cubicBezTo>
                  <a:pt x="219" y="1086"/>
                  <a:pt x="168" y="1101"/>
                  <a:pt x="188" y="1069"/>
                </a:cubicBezTo>
                <a:cubicBezTo>
                  <a:pt x="195" y="1076"/>
                  <a:pt x="208" y="1078"/>
                  <a:pt x="216" y="1085"/>
                </a:cubicBezTo>
                <a:cubicBezTo>
                  <a:pt x="233" y="1061"/>
                  <a:pt x="198" y="1057"/>
                  <a:pt x="179" y="1048"/>
                </a:cubicBezTo>
                <a:cubicBezTo>
                  <a:pt x="179" y="1054"/>
                  <a:pt x="180" y="1060"/>
                  <a:pt x="180" y="1065"/>
                </a:cubicBezTo>
                <a:cubicBezTo>
                  <a:pt x="182" y="1063"/>
                  <a:pt x="171" y="1076"/>
                  <a:pt x="169" y="1078"/>
                </a:cubicBezTo>
                <a:cubicBezTo>
                  <a:pt x="161" y="1072"/>
                  <a:pt x="149" y="1071"/>
                  <a:pt x="141" y="1065"/>
                </a:cubicBezTo>
                <a:cubicBezTo>
                  <a:pt x="143" y="1071"/>
                  <a:pt x="140" y="1079"/>
                  <a:pt x="141" y="1085"/>
                </a:cubicBezTo>
                <a:cubicBezTo>
                  <a:pt x="135" y="1081"/>
                  <a:pt x="126" y="1082"/>
                  <a:pt x="119" y="1078"/>
                </a:cubicBezTo>
                <a:cubicBezTo>
                  <a:pt x="118" y="1111"/>
                  <a:pt x="79" y="1135"/>
                  <a:pt x="58" y="1156"/>
                </a:cubicBezTo>
                <a:cubicBezTo>
                  <a:pt x="66" y="1165"/>
                  <a:pt x="62" y="1175"/>
                  <a:pt x="60" y="1189"/>
                </a:cubicBezTo>
                <a:cubicBezTo>
                  <a:pt x="57" y="1211"/>
                  <a:pt x="68" y="1214"/>
                  <a:pt x="84" y="1229"/>
                </a:cubicBezTo>
                <a:cubicBezTo>
                  <a:pt x="119" y="1262"/>
                  <a:pt x="108" y="1289"/>
                  <a:pt x="92" y="1324"/>
                </a:cubicBezTo>
                <a:cubicBezTo>
                  <a:pt x="75" y="1359"/>
                  <a:pt x="99" y="1397"/>
                  <a:pt x="110" y="1432"/>
                </a:cubicBezTo>
                <a:cubicBezTo>
                  <a:pt x="120" y="1461"/>
                  <a:pt x="102" y="1496"/>
                  <a:pt x="102" y="1528"/>
                </a:cubicBezTo>
                <a:cubicBezTo>
                  <a:pt x="102" y="1525"/>
                  <a:pt x="114" y="1556"/>
                  <a:pt x="115" y="1559"/>
                </a:cubicBezTo>
                <a:cubicBezTo>
                  <a:pt x="127" y="1587"/>
                  <a:pt x="133" y="1577"/>
                  <a:pt x="125" y="1610"/>
                </a:cubicBezTo>
                <a:cubicBezTo>
                  <a:pt x="116" y="1646"/>
                  <a:pt x="162" y="1664"/>
                  <a:pt x="162" y="1701"/>
                </a:cubicBezTo>
                <a:cubicBezTo>
                  <a:pt x="162" y="1759"/>
                  <a:pt x="60" y="1835"/>
                  <a:pt x="23" y="1870"/>
                </a:cubicBezTo>
                <a:cubicBezTo>
                  <a:pt x="34" y="1867"/>
                  <a:pt x="46" y="1865"/>
                  <a:pt x="58" y="1863"/>
                </a:cubicBezTo>
                <a:cubicBezTo>
                  <a:pt x="57" y="1869"/>
                  <a:pt x="59" y="1876"/>
                  <a:pt x="58" y="1883"/>
                </a:cubicBezTo>
                <a:cubicBezTo>
                  <a:pt x="55" y="1880"/>
                  <a:pt x="53" y="1878"/>
                  <a:pt x="50" y="1875"/>
                </a:cubicBezTo>
                <a:cubicBezTo>
                  <a:pt x="57" y="1908"/>
                  <a:pt x="101" y="1892"/>
                  <a:pt x="119" y="1920"/>
                </a:cubicBezTo>
                <a:cubicBezTo>
                  <a:pt x="95" y="1919"/>
                  <a:pt x="81" y="1915"/>
                  <a:pt x="62" y="1929"/>
                </a:cubicBezTo>
                <a:cubicBezTo>
                  <a:pt x="42" y="1944"/>
                  <a:pt x="51" y="1958"/>
                  <a:pt x="38" y="1979"/>
                </a:cubicBezTo>
                <a:cubicBezTo>
                  <a:pt x="23" y="2002"/>
                  <a:pt x="0" y="1979"/>
                  <a:pt x="9" y="2013"/>
                </a:cubicBezTo>
                <a:cubicBezTo>
                  <a:pt x="13" y="2028"/>
                  <a:pt x="28" y="2042"/>
                  <a:pt x="30" y="2056"/>
                </a:cubicBezTo>
                <a:cubicBezTo>
                  <a:pt x="32" y="2071"/>
                  <a:pt x="21" y="2074"/>
                  <a:pt x="21" y="2087"/>
                </a:cubicBezTo>
                <a:cubicBezTo>
                  <a:pt x="21" y="2098"/>
                  <a:pt x="38" y="2127"/>
                  <a:pt x="39" y="2136"/>
                </a:cubicBezTo>
                <a:cubicBezTo>
                  <a:pt x="41" y="2143"/>
                  <a:pt x="49" y="2183"/>
                  <a:pt x="53" y="2186"/>
                </a:cubicBezTo>
                <a:cubicBezTo>
                  <a:pt x="67" y="2200"/>
                  <a:pt x="100" y="2178"/>
                  <a:pt x="93" y="2210"/>
                </a:cubicBezTo>
                <a:cubicBezTo>
                  <a:pt x="126" y="2193"/>
                  <a:pt x="160" y="2215"/>
                  <a:pt x="151" y="2251"/>
                </a:cubicBezTo>
                <a:cubicBezTo>
                  <a:pt x="146" y="2272"/>
                  <a:pt x="155" y="2287"/>
                  <a:pt x="167" y="2305"/>
                </a:cubicBezTo>
                <a:cubicBezTo>
                  <a:pt x="183" y="2327"/>
                  <a:pt x="182" y="2322"/>
                  <a:pt x="204" y="2331"/>
                </a:cubicBezTo>
                <a:cubicBezTo>
                  <a:pt x="208" y="2332"/>
                  <a:pt x="216" y="2345"/>
                  <a:pt x="216" y="2348"/>
                </a:cubicBezTo>
                <a:cubicBezTo>
                  <a:pt x="216" y="2381"/>
                  <a:pt x="176" y="2357"/>
                  <a:pt x="171" y="2362"/>
                </a:cubicBezTo>
                <a:cubicBezTo>
                  <a:pt x="162" y="2374"/>
                  <a:pt x="172" y="2456"/>
                  <a:pt x="201" y="2424"/>
                </a:cubicBezTo>
                <a:cubicBezTo>
                  <a:pt x="231" y="2391"/>
                  <a:pt x="286" y="2449"/>
                  <a:pt x="271" y="2455"/>
                </a:cubicBezTo>
                <a:cubicBezTo>
                  <a:pt x="248" y="2464"/>
                  <a:pt x="288" y="2482"/>
                  <a:pt x="290" y="2485"/>
                </a:cubicBezTo>
                <a:cubicBezTo>
                  <a:pt x="295" y="2490"/>
                  <a:pt x="298" y="2479"/>
                  <a:pt x="306" y="2490"/>
                </a:cubicBezTo>
                <a:cubicBezTo>
                  <a:pt x="312" y="2498"/>
                  <a:pt x="307" y="2514"/>
                  <a:pt x="312" y="2520"/>
                </a:cubicBezTo>
                <a:cubicBezTo>
                  <a:pt x="337" y="2548"/>
                  <a:pt x="375" y="2518"/>
                  <a:pt x="395" y="2542"/>
                </a:cubicBezTo>
                <a:cubicBezTo>
                  <a:pt x="413" y="2562"/>
                  <a:pt x="456" y="2565"/>
                  <a:pt x="485" y="2578"/>
                </a:cubicBezTo>
                <a:cubicBezTo>
                  <a:pt x="489" y="2590"/>
                  <a:pt x="488" y="2605"/>
                  <a:pt x="470" y="2609"/>
                </a:cubicBezTo>
                <a:cubicBezTo>
                  <a:pt x="475" y="2613"/>
                  <a:pt x="479" y="2616"/>
                  <a:pt x="483" y="2619"/>
                </a:cubicBezTo>
                <a:cubicBezTo>
                  <a:pt x="452" y="2630"/>
                  <a:pt x="500" y="2676"/>
                  <a:pt x="455" y="2676"/>
                </a:cubicBezTo>
                <a:cubicBezTo>
                  <a:pt x="436" y="2676"/>
                  <a:pt x="406" y="2686"/>
                  <a:pt x="417" y="2717"/>
                </a:cubicBezTo>
                <a:cubicBezTo>
                  <a:pt x="430" y="2710"/>
                  <a:pt x="445" y="2707"/>
                  <a:pt x="454" y="2719"/>
                </a:cubicBezTo>
                <a:cubicBezTo>
                  <a:pt x="440" y="2724"/>
                  <a:pt x="420" y="2738"/>
                  <a:pt x="416" y="2738"/>
                </a:cubicBezTo>
                <a:cubicBezTo>
                  <a:pt x="380" y="2741"/>
                  <a:pt x="404" y="2754"/>
                  <a:pt x="422" y="2769"/>
                </a:cubicBezTo>
                <a:cubicBezTo>
                  <a:pt x="405" y="2770"/>
                  <a:pt x="400" y="2777"/>
                  <a:pt x="393" y="2791"/>
                </a:cubicBezTo>
                <a:cubicBezTo>
                  <a:pt x="380" y="2811"/>
                  <a:pt x="370" y="2797"/>
                  <a:pt x="359" y="2811"/>
                </a:cubicBezTo>
                <a:cubicBezTo>
                  <a:pt x="346" y="2827"/>
                  <a:pt x="416" y="2858"/>
                  <a:pt x="427" y="2865"/>
                </a:cubicBezTo>
                <a:cubicBezTo>
                  <a:pt x="440" y="2873"/>
                  <a:pt x="450" y="2884"/>
                  <a:pt x="460" y="2894"/>
                </a:cubicBezTo>
                <a:cubicBezTo>
                  <a:pt x="476" y="2908"/>
                  <a:pt x="482" y="2896"/>
                  <a:pt x="502" y="2899"/>
                </a:cubicBezTo>
                <a:cubicBezTo>
                  <a:pt x="524" y="2903"/>
                  <a:pt x="580" y="2912"/>
                  <a:pt x="596" y="2924"/>
                </a:cubicBezTo>
                <a:cubicBezTo>
                  <a:pt x="631" y="2950"/>
                  <a:pt x="646" y="2929"/>
                  <a:pt x="683" y="2947"/>
                </a:cubicBezTo>
                <a:cubicBezTo>
                  <a:pt x="693" y="2952"/>
                  <a:pt x="687" y="2964"/>
                  <a:pt x="701" y="2972"/>
                </a:cubicBezTo>
                <a:cubicBezTo>
                  <a:pt x="714" y="2979"/>
                  <a:pt x="727" y="2988"/>
                  <a:pt x="740" y="2996"/>
                </a:cubicBezTo>
                <a:cubicBezTo>
                  <a:pt x="750" y="3002"/>
                  <a:pt x="746" y="3020"/>
                  <a:pt x="768" y="3013"/>
                </a:cubicBezTo>
                <a:cubicBezTo>
                  <a:pt x="783" y="3008"/>
                  <a:pt x="782" y="2988"/>
                  <a:pt x="781" y="2981"/>
                </a:cubicBezTo>
                <a:cubicBezTo>
                  <a:pt x="778" y="2944"/>
                  <a:pt x="753" y="2926"/>
                  <a:pt x="755" y="2884"/>
                </a:cubicBezTo>
                <a:cubicBezTo>
                  <a:pt x="754" y="2889"/>
                  <a:pt x="752" y="2893"/>
                  <a:pt x="751" y="2898"/>
                </a:cubicBezTo>
                <a:cubicBezTo>
                  <a:pt x="747" y="2887"/>
                  <a:pt x="720" y="2855"/>
                  <a:pt x="720" y="2849"/>
                </a:cubicBezTo>
                <a:cubicBezTo>
                  <a:pt x="719" y="2830"/>
                  <a:pt x="748" y="2812"/>
                  <a:pt x="747" y="2788"/>
                </a:cubicBezTo>
                <a:cubicBezTo>
                  <a:pt x="749" y="2789"/>
                  <a:pt x="751" y="2790"/>
                  <a:pt x="753" y="2792"/>
                </a:cubicBezTo>
                <a:cubicBezTo>
                  <a:pt x="758" y="2780"/>
                  <a:pt x="758" y="2768"/>
                  <a:pt x="751" y="2758"/>
                </a:cubicBezTo>
                <a:cubicBezTo>
                  <a:pt x="765" y="2759"/>
                  <a:pt x="773" y="2769"/>
                  <a:pt x="775" y="2784"/>
                </a:cubicBezTo>
                <a:cubicBezTo>
                  <a:pt x="782" y="2770"/>
                  <a:pt x="793" y="2759"/>
                  <a:pt x="809" y="2756"/>
                </a:cubicBezTo>
                <a:cubicBezTo>
                  <a:pt x="786" y="2749"/>
                  <a:pt x="778" y="2731"/>
                  <a:pt x="809" y="2734"/>
                </a:cubicBezTo>
                <a:cubicBezTo>
                  <a:pt x="803" y="2719"/>
                  <a:pt x="773" y="2648"/>
                  <a:pt x="751" y="2682"/>
                </a:cubicBezTo>
                <a:cubicBezTo>
                  <a:pt x="742" y="2673"/>
                  <a:pt x="744" y="2653"/>
                  <a:pt x="733" y="2648"/>
                </a:cubicBezTo>
                <a:cubicBezTo>
                  <a:pt x="715" y="2641"/>
                  <a:pt x="718" y="2623"/>
                  <a:pt x="734" y="2609"/>
                </a:cubicBezTo>
                <a:cubicBezTo>
                  <a:pt x="738" y="2606"/>
                  <a:pt x="733" y="2579"/>
                  <a:pt x="735" y="2566"/>
                </a:cubicBezTo>
                <a:cubicBezTo>
                  <a:pt x="738" y="2551"/>
                  <a:pt x="756" y="2547"/>
                  <a:pt x="755" y="2526"/>
                </a:cubicBezTo>
                <a:cubicBezTo>
                  <a:pt x="760" y="2532"/>
                  <a:pt x="782" y="2568"/>
                  <a:pt x="788" y="2568"/>
                </a:cubicBezTo>
                <a:cubicBezTo>
                  <a:pt x="816" y="2569"/>
                  <a:pt x="797" y="2531"/>
                  <a:pt x="794" y="2520"/>
                </a:cubicBezTo>
                <a:cubicBezTo>
                  <a:pt x="804" y="2519"/>
                  <a:pt x="814" y="2513"/>
                  <a:pt x="822" y="2507"/>
                </a:cubicBezTo>
                <a:cubicBezTo>
                  <a:pt x="828" y="2502"/>
                  <a:pt x="820" y="2494"/>
                  <a:pt x="830" y="2491"/>
                </a:cubicBezTo>
                <a:cubicBezTo>
                  <a:pt x="838" y="2488"/>
                  <a:pt x="848" y="2486"/>
                  <a:pt x="855" y="2481"/>
                </a:cubicBezTo>
                <a:cubicBezTo>
                  <a:pt x="881" y="2464"/>
                  <a:pt x="884" y="2450"/>
                  <a:pt x="909" y="2470"/>
                </a:cubicBezTo>
                <a:cubicBezTo>
                  <a:pt x="924" y="2435"/>
                  <a:pt x="936" y="2468"/>
                  <a:pt x="958" y="2468"/>
                </a:cubicBezTo>
                <a:cubicBezTo>
                  <a:pt x="985" y="2468"/>
                  <a:pt x="1010" y="2497"/>
                  <a:pt x="1013" y="2524"/>
                </a:cubicBezTo>
                <a:cubicBezTo>
                  <a:pt x="1015" y="2523"/>
                  <a:pt x="1017" y="2523"/>
                  <a:pt x="1019" y="2522"/>
                </a:cubicBezTo>
                <a:cubicBezTo>
                  <a:pt x="1010" y="2474"/>
                  <a:pt x="1028" y="2513"/>
                  <a:pt x="1036" y="2513"/>
                </a:cubicBezTo>
                <a:cubicBezTo>
                  <a:pt x="1045" y="2512"/>
                  <a:pt x="1051" y="2527"/>
                  <a:pt x="1060" y="2519"/>
                </a:cubicBezTo>
                <a:cubicBezTo>
                  <a:pt x="1075" y="2506"/>
                  <a:pt x="1077" y="2505"/>
                  <a:pt x="1093" y="2502"/>
                </a:cubicBezTo>
                <a:cubicBezTo>
                  <a:pt x="1092" y="2502"/>
                  <a:pt x="1102" y="2495"/>
                  <a:pt x="1108" y="2494"/>
                </a:cubicBezTo>
                <a:cubicBezTo>
                  <a:pt x="1112" y="2498"/>
                  <a:pt x="1117" y="2502"/>
                  <a:pt x="1121" y="2505"/>
                </a:cubicBezTo>
                <a:cubicBezTo>
                  <a:pt x="1129" y="2504"/>
                  <a:pt x="1132" y="2494"/>
                  <a:pt x="1141" y="2493"/>
                </a:cubicBezTo>
                <a:cubicBezTo>
                  <a:pt x="1171" y="2490"/>
                  <a:pt x="1159" y="2527"/>
                  <a:pt x="1192" y="2518"/>
                </a:cubicBezTo>
                <a:cubicBezTo>
                  <a:pt x="1201" y="2542"/>
                  <a:pt x="1209" y="2503"/>
                  <a:pt x="1221" y="2510"/>
                </a:cubicBezTo>
                <a:cubicBezTo>
                  <a:pt x="1249" y="2527"/>
                  <a:pt x="1270" y="2510"/>
                  <a:pt x="1275" y="2479"/>
                </a:cubicBezTo>
                <a:cubicBezTo>
                  <a:pt x="1253" y="2479"/>
                  <a:pt x="1228" y="2457"/>
                  <a:pt x="1214" y="2446"/>
                </a:cubicBezTo>
                <a:cubicBezTo>
                  <a:pt x="1227" y="2427"/>
                  <a:pt x="1263" y="2428"/>
                  <a:pt x="1241" y="2400"/>
                </a:cubicBezTo>
                <a:cubicBezTo>
                  <a:pt x="1227" y="2381"/>
                  <a:pt x="1287" y="2380"/>
                  <a:pt x="1293" y="2375"/>
                </a:cubicBezTo>
                <a:cubicBezTo>
                  <a:pt x="1281" y="2361"/>
                  <a:pt x="1237" y="2363"/>
                  <a:pt x="1269" y="2346"/>
                </a:cubicBezTo>
                <a:cubicBezTo>
                  <a:pt x="1265" y="2346"/>
                  <a:pt x="1258" y="2342"/>
                  <a:pt x="1251" y="2344"/>
                </a:cubicBezTo>
                <a:cubicBezTo>
                  <a:pt x="1251" y="2333"/>
                  <a:pt x="1250" y="2329"/>
                  <a:pt x="1249" y="2321"/>
                </a:cubicBezTo>
                <a:cubicBezTo>
                  <a:pt x="1264" y="2318"/>
                  <a:pt x="1294" y="2315"/>
                  <a:pt x="1307" y="2325"/>
                </a:cubicBezTo>
                <a:cubicBezTo>
                  <a:pt x="1338" y="2303"/>
                  <a:pt x="1365" y="2311"/>
                  <a:pt x="1400" y="2297"/>
                </a:cubicBezTo>
                <a:cubicBezTo>
                  <a:pt x="1411" y="2292"/>
                  <a:pt x="1405" y="2283"/>
                  <a:pt x="1426" y="2278"/>
                </a:cubicBezTo>
                <a:cubicBezTo>
                  <a:pt x="1435" y="2276"/>
                  <a:pt x="1445" y="2274"/>
                  <a:pt x="1454" y="2272"/>
                </a:cubicBezTo>
                <a:cubicBezTo>
                  <a:pt x="1470" y="2268"/>
                  <a:pt x="1487" y="2264"/>
                  <a:pt x="1503" y="2261"/>
                </a:cubicBezTo>
                <a:cubicBezTo>
                  <a:pt x="1519" y="2257"/>
                  <a:pt x="1507" y="2249"/>
                  <a:pt x="1517" y="2243"/>
                </a:cubicBezTo>
                <a:cubicBezTo>
                  <a:pt x="1536" y="2233"/>
                  <a:pt x="1546" y="2234"/>
                  <a:pt x="1567" y="2234"/>
                </a:cubicBezTo>
                <a:cubicBezTo>
                  <a:pt x="1573" y="2234"/>
                  <a:pt x="1609" y="2240"/>
                  <a:pt x="1613" y="2243"/>
                </a:cubicBezTo>
                <a:cubicBezTo>
                  <a:pt x="1621" y="2249"/>
                  <a:pt x="1627" y="2289"/>
                  <a:pt x="1621" y="2296"/>
                </a:cubicBezTo>
                <a:cubicBezTo>
                  <a:pt x="1609" y="2311"/>
                  <a:pt x="1653" y="2318"/>
                  <a:pt x="1656" y="2295"/>
                </a:cubicBezTo>
                <a:cubicBezTo>
                  <a:pt x="1666" y="2305"/>
                  <a:pt x="1668" y="2307"/>
                  <a:pt x="1667" y="2321"/>
                </a:cubicBezTo>
                <a:cubicBezTo>
                  <a:pt x="1670" y="2321"/>
                  <a:pt x="1674" y="2321"/>
                  <a:pt x="1677" y="2321"/>
                </a:cubicBezTo>
                <a:cubicBezTo>
                  <a:pt x="1675" y="2319"/>
                  <a:pt x="1674" y="2316"/>
                  <a:pt x="1673" y="2314"/>
                </a:cubicBezTo>
                <a:cubicBezTo>
                  <a:pt x="1685" y="2319"/>
                  <a:pt x="1700" y="2325"/>
                  <a:pt x="1714" y="2316"/>
                </a:cubicBezTo>
                <a:cubicBezTo>
                  <a:pt x="1710" y="2329"/>
                  <a:pt x="1702" y="2335"/>
                  <a:pt x="1704" y="2351"/>
                </a:cubicBezTo>
                <a:cubicBezTo>
                  <a:pt x="1716" y="2342"/>
                  <a:pt x="1731" y="2340"/>
                  <a:pt x="1743" y="2347"/>
                </a:cubicBezTo>
                <a:cubicBezTo>
                  <a:pt x="1745" y="2322"/>
                  <a:pt x="1806" y="2306"/>
                  <a:pt x="1827" y="2293"/>
                </a:cubicBezTo>
                <a:cubicBezTo>
                  <a:pt x="1824" y="2305"/>
                  <a:pt x="1812" y="2314"/>
                  <a:pt x="1826" y="2327"/>
                </a:cubicBezTo>
                <a:cubicBezTo>
                  <a:pt x="1841" y="2339"/>
                  <a:pt x="1863" y="2352"/>
                  <a:pt x="1873" y="2369"/>
                </a:cubicBezTo>
                <a:cubicBezTo>
                  <a:pt x="1898" y="2416"/>
                  <a:pt x="1924" y="2464"/>
                  <a:pt x="1950" y="2511"/>
                </a:cubicBezTo>
                <a:cubicBezTo>
                  <a:pt x="1957" y="2504"/>
                  <a:pt x="1965" y="2484"/>
                  <a:pt x="1974" y="2483"/>
                </a:cubicBezTo>
                <a:cubicBezTo>
                  <a:pt x="1994" y="2482"/>
                  <a:pt x="1986" y="2508"/>
                  <a:pt x="1998" y="2515"/>
                </a:cubicBezTo>
                <a:cubicBezTo>
                  <a:pt x="2031" y="2531"/>
                  <a:pt x="2055" y="2488"/>
                  <a:pt x="2078" y="2505"/>
                </a:cubicBezTo>
                <a:cubicBezTo>
                  <a:pt x="2107" y="2525"/>
                  <a:pt x="2109" y="2557"/>
                  <a:pt x="2138" y="2576"/>
                </a:cubicBezTo>
                <a:cubicBezTo>
                  <a:pt x="2159" y="2591"/>
                  <a:pt x="2170" y="2580"/>
                  <a:pt x="2185" y="2574"/>
                </a:cubicBezTo>
                <a:cubicBezTo>
                  <a:pt x="2200" y="2568"/>
                  <a:pt x="2215" y="2607"/>
                  <a:pt x="2197" y="2621"/>
                </a:cubicBezTo>
                <a:cubicBezTo>
                  <a:pt x="2224" y="2637"/>
                  <a:pt x="2240" y="2594"/>
                  <a:pt x="2261" y="2581"/>
                </a:cubicBezTo>
                <a:cubicBezTo>
                  <a:pt x="2294" y="2562"/>
                  <a:pt x="2324" y="2542"/>
                  <a:pt x="2361" y="2529"/>
                </a:cubicBezTo>
                <a:cubicBezTo>
                  <a:pt x="2392" y="2518"/>
                  <a:pt x="2430" y="2530"/>
                  <a:pt x="2462" y="2533"/>
                </a:cubicBezTo>
                <a:cubicBezTo>
                  <a:pt x="2473" y="2534"/>
                  <a:pt x="2478" y="2557"/>
                  <a:pt x="2489" y="2557"/>
                </a:cubicBezTo>
                <a:cubicBezTo>
                  <a:pt x="2511" y="2557"/>
                  <a:pt x="2533" y="2557"/>
                  <a:pt x="2554" y="2557"/>
                </a:cubicBezTo>
                <a:cubicBezTo>
                  <a:pt x="2561" y="2557"/>
                  <a:pt x="2589" y="2562"/>
                  <a:pt x="2595" y="2557"/>
                </a:cubicBezTo>
                <a:cubicBezTo>
                  <a:pt x="2607" y="2548"/>
                  <a:pt x="2594" y="2538"/>
                  <a:pt x="2602" y="2525"/>
                </a:cubicBezTo>
                <a:cubicBezTo>
                  <a:pt x="2611" y="2509"/>
                  <a:pt x="2592" y="2491"/>
                  <a:pt x="2596" y="2476"/>
                </a:cubicBezTo>
                <a:cubicBezTo>
                  <a:pt x="2601" y="2463"/>
                  <a:pt x="2633" y="2445"/>
                  <a:pt x="2644" y="2435"/>
                </a:cubicBezTo>
                <a:cubicBezTo>
                  <a:pt x="2655" y="2426"/>
                  <a:pt x="2728" y="2465"/>
                  <a:pt x="2743" y="2471"/>
                </a:cubicBezTo>
                <a:cubicBezTo>
                  <a:pt x="2754" y="2475"/>
                  <a:pt x="2748" y="2507"/>
                  <a:pt x="2754" y="2517"/>
                </a:cubicBezTo>
                <a:cubicBezTo>
                  <a:pt x="2764" y="2530"/>
                  <a:pt x="2786" y="2538"/>
                  <a:pt x="2801" y="2542"/>
                </a:cubicBezTo>
                <a:cubicBezTo>
                  <a:pt x="2829" y="2551"/>
                  <a:pt x="2849" y="2510"/>
                  <a:pt x="2883" y="2527"/>
                </a:cubicBezTo>
                <a:cubicBezTo>
                  <a:pt x="2921" y="2546"/>
                  <a:pt x="2958" y="2562"/>
                  <a:pt x="2990" y="2587"/>
                </a:cubicBezTo>
                <a:cubicBezTo>
                  <a:pt x="3035" y="2624"/>
                  <a:pt x="3126" y="2599"/>
                  <a:pt x="3169" y="2572"/>
                </a:cubicBezTo>
                <a:cubicBezTo>
                  <a:pt x="3177" y="2566"/>
                  <a:pt x="3198" y="2547"/>
                  <a:pt x="3208" y="2546"/>
                </a:cubicBezTo>
                <a:cubicBezTo>
                  <a:pt x="3224" y="2546"/>
                  <a:pt x="3238" y="2567"/>
                  <a:pt x="3256" y="2564"/>
                </a:cubicBezTo>
                <a:cubicBezTo>
                  <a:pt x="3279" y="2561"/>
                  <a:pt x="3292" y="2568"/>
                  <a:pt x="3315" y="2578"/>
                </a:cubicBezTo>
                <a:cubicBezTo>
                  <a:pt x="3336" y="2586"/>
                  <a:pt x="3347" y="2573"/>
                  <a:pt x="3366" y="2561"/>
                </a:cubicBezTo>
                <a:cubicBezTo>
                  <a:pt x="3388" y="2548"/>
                  <a:pt x="3395" y="2498"/>
                  <a:pt x="3404" y="2474"/>
                </a:cubicBezTo>
                <a:cubicBezTo>
                  <a:pt x="3407" y="2464"/>
                  <a:pt x="3472" y="2398"/>
                  <a:pt x="3407" y="2416"/>
                </a:cubicBezTo>
                <a:cubicBezTo>
                  <a:pt x="3418" y="2384"/>
                  <a:pt x="3440" y="2372"/>
                  <a:pt x="3470" y="2367"/>
                </a:cubicBezTo>
                <a:cubicBezTo>
                  <a:pt x="3491" y="2364"/>
                  <a:pt x="3511" y="2361"/>
                  <a:pt x="3532" y="2358"/>
                </a:cubicBezTo>
                <a:cubicBezTo>
                  <a:pt x="3549" y="2356"/>
                  <a:pt x="3556" y="2371"/>
                  <a:pt x="3570" y="2377"/>
                </a:cubicBezTo>
                <a:cubicBezTo>
                  <a:pt x="3601" y="2391"/>
                  <a:pt x="3636" y="2386"/>
                  <a:pt x="3644" y="2431"/>
                </a:cubicBezTo>
                <a:cubicBezTo>
                  <a:pt x="3649" y="2463"/>
                  <a:pt x="3667" y="2489"/>
                  <a:pt x="3673" y="2520"/>
                </a:cubicBezTo>
                <a:cubicBezTo>
                  <a:pt x="3683" y="2576"/>
                  <a:pt x="3677" y="2578"/>
                  <a:pt x="3733" y="2589"/>
                </a:cubicBezTo>
                <a:cubicBezTo>
                  <a:pt x="3768" y="2595"/>
                  <a:pt x="3791" y="2614"/>
                  <a:pt x="3804" y="2645"/>
                </a:cubicBezTo>
                <a:cubicBezTo>
                  <a:pt x="3814" y="2667"/>
                  <a:pt x="3809" y="2705"/>
                  <a:pt x="3853" y="2687"/>
                </a:cubicBezTo>
                <a:cubicBezTo>
                  <a:pt x="3886" y="2673"/>
                  <a:pt x="3919" y="2659"/>
                  <a:pt x="3951" y="2645"/>
                </a:cubicBezTo>
                <a:cubicBezTo>
                  <a:pt x="3943" y="2662"/>
                  <a:pt x="3954" y="2676"/>
                  <a:pt x="3949" y="2693"/>
                </a:cubicBezTo>
                <a:cubicBezTo>
                  <a:pt x="3947" y="2705"/>
                  <a:pt x="3930" y="2720"/>
                  <a:pt x="3926" y="2735"/>
                </a:cubicBezTo>
                <a:cubicBezTo>
                  <a:pt x="3921" y="2751"/>
                  <a:pt x="3899" y="2837"/>
                  <a:pt x="3877" y="2829"/>
                </a:cubicBezTo>
                <a:cubicBezTo>
                  <a:pt x="3856" y="2822"/>
                  <a:pt x="3848" y="2813"/>
                  <a:pt x="3833" y="2828"/>
                </a:cubicBezTo>
                <a:cubicBezTo>
                  <a:pt x="3806" y="2853"/>
                  <a:pt x="3822" y="2843"/>
                  <a:pt x="3821" y="2873"/>
                </a:cubicBezTo>
                <a:cubicBezTo>
                  <a:pt x="3821" y="2886"/>
                  <a:pt x="3826" y="2908"/>
                  <a:pt x="3817" y="2919"/>
                </a:cubicBezTo>
                <a:cubicBezTo>
                  <a:pt x="3805" y="2933"/>
                  <a:pt x="3791" y="2943"/>
                  <a:pt x="3801" y="2963"/>
                </a:cubicBezTo>
                <a:cubicBezTo>
                  <a:pt x="3801" y="2961"/>
                  <a:pt x="3802" y="2954"/>
                  <a:pt x="3803" y="2951"/>
                </a:cubicBezTo>
                <a:cubicBezTo>
                  <a:pt x="3829" y="2955"/>
                  <a:pt x="3833" y="2931"/>
                  <a:pt x="3844" y="2911"/>
                </a:cubicBezTo>
                <a:cubicBezTo>
                  <a:pt x="3846" y="2916"/>
                  <a:pt x="3848" y="2922"/>
                  <a:pt x="3851" y="2927"/>
                </a:cubicBezTo>
                <a:cubicBezTo>
                  <a:pt x="3855" y="2924"/>
                  <a:pt x="3858" y="2921"/>
                  <a:pt x="3862" y="2918"/>
                </a:cubicBezTo>
                <a:cubicBezTo>
                  <a:pt x="3849" y="2963"/>
                  <a:pt x="3918" y="2945"/>
                  <a:pt x="3937" y="2930"/>
                </a:cubicBezTo>
                <a:cubicBezTo>
                  <a:pt x="3970" y="2903"/>
                  <a:pt x="3994" y="2868"/>
                  <a:pt x="4021" y="2834"/>
                </a:cubicBezTo>
                <a:cubicBezTo>
                  <a:pt x="4069" y="2774"/>
                  <a:pt x="4100" y="2705"/>
                  <a:pt x="4151" y="2647"/>
                </a:cubicBezTo>
                <a:cubicBezTo>
                  <a:pt x="4164" y="2634"/>
                  <a:pt x="4170" y="2572"/>
                  <a:pt x="4166" y="2553"/>
                </a:cubicBezTo>
                <a:cubicBezTo>
                  <a:pt x="4158" y="2510"/>
                  <a:pt x="4170" y="2483"/>
                  <a:pt x="4189" y="2445"/>
                </a:cubicBezTo>
                <a:cubicBezTo>
                  <a:pt x="4195" y="2433"/>
                  <a:pt x="4190" y="2364"/>
                  <a:pt x="4180" y="2356"/>
                </a:cubicBezTo>
                <a:cubicBezTo>
                  <a:pt x="4142" y="2328"/>
                  <a:pt x="4145" y="2305"/>
                  <a:pt x="4094" y="2303"/>
                </a:cubicBezTo>
                <a:cubicBezTo>
                  <a:pt x="4097" y="2321"/>
                  <a:pt x="4096" y="2339"/>
                  <a:pt x="4082" y="2351"/>
                </a:cubicBezTo>
                <a:cubicBezTo>
                  <a:pt x="4082" y="2346"/>
                  <a:pt x="4082" y="2340"/>
                  <a:pt x="4083" y="2334"/>
                </a:cubicBezTo>
                <a:cubicBezTo>
                  <a:pt x="4072" y="2344"/>
                  <a:pt x="4057" y="2348"/>
                  <a:pt x="4042" y="2349"/>
                </a:cubicBezTo>
                <a:cubicBezTo>
                  <a:pt x="4067" y="2329"/>
                  <a:pt x="4033" y="2319"/>
                  <a:pt x="4055" y="2303"/>
                </a:cubicBezTo>
                <a:cubicBezTo>
                  <a:pt x="4031" y="2307"/>
                  <a:pt x="4046" y="2329"/>
                  <a:pt x="4024" y="2338"/>
                </a:cubicBezTo>
                <a:cubicBezTo>
                  <a:pt x="4024" y="2320"/>
                  <a:pt x="4024" y="2302"/>
                  <a:pt x="4024" y="2284"/>
                </a:cubicBezTo>
                <a:cubicBezTo>
                  <a:pt x="3943" y="2288"/>
                  <a:pt x="3977" y="2257"/>
                  <a:pt x="4019" y="2219"/>
                </a:cubicBezTo>
                <a:cubicBezTo>
                  <a:pt x="4055" y="2186"/>
                  <a:pt x="4079" y="2137"/>
                  <a:pt x="4116" y="2107"/>
                </a:cubicBezTo>
                <a:cubicBezTo>
                  <a:pt x="4159" y="2072"/>
                  <a:pt x="4185" y="2028"/>
                  <a:pt x="4222" y="1987"/>
                </a:cubicBezTo>
                <a:cubicBezTo>
                  <a:pt x="4249" y="1959"/>
                  <a:pt x="4341" y="1943"/>
                  <a:pt x="4364" y="1979"/>
                </a:cubicBezTo>
                <a:cubicBezTo>
                  <a:pt x="4376" y="1945"/>
                  <a:pt x="4394" y="1971"/>
                  <a:pt x="4418" y="1974"/>
                </a:cubicBezTo>
                <a:cubicBezTo>
                  <a:pt x="4441" y="1977"/>
                  <a:pt x="4446" y="1961"/>
                  <a:pt x="4466" y="1974"/>
                </a:cubicBezTo>
                <a:cubicBezTo>
                  <a:pt x="4465" y="1970"/>
                  <a:pt x="4464" y="1965"/>
                  <a:pt x="4463" y="1961"/>
                </a:cubicBezTo>
                <a:cubicBezTo>
                  <a:pt x="4491" y="1946"/>
                  <a:pt x="4468" y="1934"/>
                  <a:pt x="4517" y="1951"/>
                </a:cubicBezTo>
                <a:cubicBezTo>
                  <a:pt x="4547" y="1961"/>
                  <a:pt x="4562" y="1943"/>
                  <a:pt x="4587" y="1970"/>
                </a:cubicBezTo>
                <a:cubicBezTo>
                  <a:pt x="4575" y="1975"/>
                  <a:pt x="4562" y="1980"/>
                  <a:pt x="4550" y="1985"/>
                </a:cubicBezTo>
                <a:cubicBezTo>
                  <a:pt x="4566" y="2021"/>
                  <a:pt x="4620" y="1979"/>
                  <a:pt x="4641" y="1976"/>
                </a:cubicBezTo>
                <a:cubicBezTo>
                  <a:pt x="4657" y="1973"/>
                  <a:pt x="4676" y="1986"/>
                  <a:pt x="4692" y="1979"/>
                </a:cubicBezTo>
                <a:cubicBezTo>
                  <a:pt x="4713" y="1971"/>
                  <a:pt x="4668" y="1957"/>
                  <a:pt x="4661" y="1957"/>
                </a:cubicBezTo>
                <a:cubicBezTo>
                  <a:pt x="4662" y="1950"/>
                  <a:pt x="4660" y="1939"/>
                  <a:pt x="4661" y="1931"/>
                </a:cubicBezTo>
                <a:cubicBezTo>
                  <a:pt x="4678" y="1925"/>
                  <a:pt x="4680" y="1900"/>
                  <a:pt x="4696" y="1887"/>
                </a:cubicBezTo>
                <a:cubicBezTo>
                  <a:pt x="4722" y="1866"/>
                  <a:pt x="4735" y="1849"/>
                  <a:pt x="4754" y="1821"/>
                </a:cubicBezTo>
                <a:cubicBezTo>
                  <a:pt x="4775" y="1788"/>
                  <a:pt x="4786" y="1788"/>
                  <a:pt x="4825" y="1777"/>
                </a:cubicBezTo>
                <a:cubicBezTo>
                  <a:pt x="4853" y="1769"/>
                  <a:pt x="4869" y="1810"/>
                  <a:pt x="4890" y="1772"/>
                </a:cubicBezTo>
                <a:cubicBezTo>
                  <a:pt x="4885" y="1799"/>
                  <a:pt x="4872" y="1820"/>
                  <a:pt x="4869" y="1846"/>
                </a:cubicBezTo>
                <a:cubicBezTo>
                  <a:pt x="4876" y="1844"/>
                  <a:pt x="4883" y="1846"/>
                  <a:pt x="4890" y="1844"/>
                </a:cubicBezTo>
                <a:cubicBezTo>
                  <a:pt x="4886" y="1854"/>
                  <a:pt x="4885" y="1866"/>
                  <a:pt x="4880" y="1875"/>
                </a:cubicBezTo>
                <a:cubicBezTo>
                  <a:pt x="4898" y="1858"/>
                  <a:pt x="4967" y="1768"/>
                  <a:pt x="4987" y="1803"/>
                </a:cubicBezTo>
                <a:cubicBezTo>
                  <a:pt x="4992" y="1783"/>
                  <a:pt x="4981" y="1766"/>
                  <a:pt x="4996" y="1741"/>
                </a:cubicBezTo>
                <a:cubicBezTo>
                  <a:pt x="5004" y="1726"/>
                  <a:pt x="5064" y="1701"/>
                  <a:pt x="5056" y="1730"/>
                </a:cubicBezTo>
                <a:cubicBezTo>
                  <a:pt x="5053" y="1742"/>
                  <a:pt x="5033" y="1741"/>
                  <a:pt x="5027" y="1751"/>
                </a:cubicBezTo>
                <a:cubicBezTo>
                  <a:pt x="5022" y="1761"/>
                  <a:pt x="5024" y="1780"/>
                  <a:pt x="5022" y="1792"/>
                </a:cubicBezTo>
                <a:cubicBezTo>
                  <a:pt x="5021" y="1799"/>
                  <a:pt x="5006" y="1853"/>
                  <a:pt x="5008" y="1853"/>
                </a:cubicBezTo>
                <a:cubicBezTo>
                  <a:pt x="4956" y="1879"/>
                  <a:pt x="4923" y="1910"/>
                  <a:pt x="4888" y="1957"/>
                </a:cubicBezTo>
                <a:cubicBezTo>
                  <a:pt x="4861" y="1993"/>
                  <a:pt x="4817" y="2086"/>
                  <a:pt x="4760" y="2072"/>
                </a:cubicBezTo>
                <a:cubicBezTo>
                  <a:pt x="4785" y="2112"/>
                  <a:pt x="4740" y="2123"/>
                  <a:pt x="4724" y="2149"/>
                </a:cubicBezTo>
                <a:cubicBezTo>
                  <a:pt x="4708" y="2176"/>
                  <a:pt x="4714" y="2237"/>
                  <a:pt x="4715" y="2269"/>
                </a:cubicBezTo>
                <a:cubicBezTo>
                  <a:pt x="4717" y="2348"/>
                  <a:pt x="4743" y="2430"/>
                  <a:pt x="4758" y="2507"/>
                </a:cubicBezTo>
                <a:cubicBezTo>
                  <a:pt x="4783" y="2480"/>
                  <a:pt x="4808" y="2462"/>
                  <a:pt x="4815" y="2426"/>
                </a:cubicBezTo>
                <a:cubicBezTo>
                  <a:pt x="4820" y="2400"/>
                  <a:pt x="4836" y="2354"/>
                  <a:pt x="4873" y="2375"/>
                </a:cubicBezTo>
                <a:cubicBezTo>
                  <a:pt x="4873" y="2353"/>
                  <a:pt x="4864" y="2328"/>
                  <a:pt x="4881" y="2312"/>
                </a:cubicBezTo>
                <a:cubicBezTo>
                  <a:pt x="4889" y="2305"/>
                  <a:pt x="4899" y="2291"/>
                  <a:pt x="4909" y="2286"/>
                </a:cubicBezTo>
                <a:cubicBezTo>
                  <a:pt x="4917" y="2282"/>
                  <a:pt x="4926" y="2296"/>
                  <a:pt x="4936" y="2288"/>
                </a:cubicBezTo>
                <a:cubicBezTo>
                  <a:pt x="4962" y="2267"/>
                  <a:pt x="4933" y="2255"/>
                  <a:pt x="4934" y="2227"/>
                </a:cubicBezTo>
                <a:cubicBezTo>
                  <a:pt x="4936" y="2204"/>
                  <a:pt x="4967" y="2188"/>
                  <a:pt x="4957" y="2171"/>
                </a:cubicBezTo>
                <a:cubicBezTo>
                  <a:pt x="4963" y="2167"/>
                  <a:pt x="4974" y="2161"/>
                  <a:pt x="4981" y="2160"/>
                </a:cubicBezTo>
                <a:cubicBezTo>
                  <a:pt x="4970" y="2172"/>
                  <a:pt x="4971" y="2186"/>
                  <a:pt x="4983" y="2197"/>
                </a:cubicBezTo>
                <a:cubicBezTo>
                  <a:pt x="5011" y="2167"/>
                  <a:pt x="4976" y="2151"/>
                  <a:pt x="4974" y="2121"/>
                </a:cubicBezTo>
                <a:cubicBezTo>
                  <a:pt x="4973" y="2109"/>
                  <a:pt x="4997" y="2083"/>
                  <a:pt x="4992" y="2074"/>
                </a:cubicBezTo>
                <a:cubicBezTo>
                  <a:pt x="4983" y="2057"/>
                  <a:pt x="4963" y="2066"/>
                  <a:pt x="4955" y="2078"/>
                </a:cubicBezTo>
                <a:cubicBezTo>
                  <a:pt x="4933" y="2051"/>
                  <a:pt x="4968" y="2009"/>
                  <a:pt x="4981" y="1985"/>
                </a:cubicBezTo>
                <a:cubicBezTo>
                  <a:pt x="4985" y="1978"/>
                  <a:pt x="5007" y="1902"/>
                  <a:pt x="5027" y="1929"/>
                </a:cubicBezTo>
                <a:cubicBezTo>
                  <a:pt x="5030" y="1924"/>
                  <a:pt x="5037" y="1920"/>
                  <a:pt x="5040" y="1914"/>
                </a:cubicBezTo>
                <a:cubicBezTo>
                  <a:pt x="5044" y="1921"/>
                  <a:pt x="5054" y="1924"/>
                  <a:pt x="5057" y="1931"/>
                </a:cubicBezTo>
                <a:cubicBezTo>
                  <a:pt x="5061" y="1906"/>
                  <a:pt x="5073" y="1899"/>
                  <a:pt x="5093" y="1884"/>
                </a:cubicBezTo>
                <a:cubicBezTo>
                  <a:pt x="5110" y="1872"/>
                  <a:pt x="5102" y="1923"/>
                  <a:pt x="5102" y="1931"/>
                </a:cubicBezTo>
                <a:cubicBezTo>
                  <a:pt x="5147" y="1859"/>
                  <a:pt x="5197" y="1858"/>
                  <a:pt x="5252" y="1922"/>
                </a:cubicBezTo>
                <a:cubicBezTo>
                  <a:pt x="5256" y="1903"/>
                  <a:pt x="5254" y="1888"/>
                  <a:pt x="5271" y="1878"/>
                </a:cubicBezTo>
                <a:cubicBezTo>
                  <a:pt x="5288" y="1867"/>
                  <a:pt x="5320" y="1859"/>
                  <a:pt x="5316" y="1836"/>
                </a:cubicBezTo>
                <a:cubicBezTo>
                  <a:pt x="5320" y="1838"/>
                  <a:pt x="5324" y="1839"/>
                  <a:pt x="5328" y="1840"/>
                </a:cubicBezTo>
                <a:cubicBezTo>
                  <a:pt x="5324" y="1808"/>
                  <a:pt x="5396" y="1786"/>
                  <a:pt x="5419" y="1772"/>
                </a:cubicBezTo>
                <a:cubicBezTo>
                  <a:pt x="5435" y="1763"/>
                  <a:pt x="5435" y="1752"/>
                  <a:pt x="5459" y="1742"/>
                </a:cubicBezTo>
                <a:cubicBezTo>
                  <a:pt x="5484" y="1732"/>
                  <a:pt x="5517" y="1731"/>
                  <a:pt x="5496" y="1697"/>
                </a:cubicBezTo>
                <a:cubicBezTo>
                  <a:pt x="5499" y="1706"/>
                  <a:pt x="5508" y="1713"/>
                  <a:pt x="5513" y="1721"/>
                </a:cubicBezTo>
                <a:cubicBezTo>
                  <a:pt x="5533" y="1702"/>
                  <a:pt x="5550" y="1746"/>
                  <a:pt x="5570" y="1740"/>
                </a:cubicBezTo>
                <a:cubicBezTo>
                  <a:pt x="5597" y="1731"/>
                  <a:pt x="5584" y="1696"/>
                  <a:pt x="5570" y="1684"/>
                </a:cubicBezTo>
                <a:cubicBezTo>
                  <a:pt x="5575" y="1683"/>
                  <a:pt x="5580" y="1683"/>
                  <a:pt x="5585" y="1682"/>
                </a:cubicBezTo>
                <a:cubicBezTo>
                  <a:pt x="5578" y="1670"/>
                  <a:pt x="5571" y="1659"/>
                  <a:pt x="5565" y="164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0" name="Freeform 723"/>
          <p:cNvSpPr>
            <a:spLocks noEditPoints="1"/>
          </p:cNvSpPr>
          <p:nvPr/>
        </p:nvSpPr>
        <p:spPr bwMode="auto">
          <a:xfrm>
            <a:off x="4815607" y="1936751"/>
            <a:ext cx="2852737" cy="1431925"/>
          </a:xfrm>
          <a:custGeom>
            <a:avLst/>
            <a:gdLst>
              <a:gd name="T0" fmla="*/ 456 w 6028"/>
              <a:gd name="T1" fmla="*/ 2574 h 3023"/>
              <a:gd name="T2" fmla="*/ 33 w 6028"/>
              <a:gd name="T3" fmla="*/ 2121 h 3023"/>
              <a:gd name="T4" fmla="*/ 60 w 6028"/>
              <a:gd name="T5" fmla="*/ 1187 h 3023"/>
              <a:gd name="T6" fmla="*/ 512 w 6028"/>
              <a:gd name="T7" fmla="*/ 1254 h 3023"/>
              <a:gd name="T8" fmla="*/ 617 w 6028"/>
              <a:gd name="T9" fmla="*/ 1400 h 3023"/>
              <a:gd name="T10" fmla="*/ 1014 w 6028"/>
              <a:gd name="T11" fmla="*/ 1139 h 3023"/>
              <a:gd name="T12" fmla="*/ 1474 w 6028"/>
              <a:gd name="T13" fmla="*/ 1016 h 3023"/>
              <a:gd name="T14" fmla="*/ 1597 w 6028"/>
              <a:gd name="T15" fmla="*/ 1391 h 3023"/>
              <a:gd name="T16" fmla="*/ 1793 w 6028"/>
              <a:gd name="T17" fmla="*/ 879 h 3023"/>
              <a:gd name="T18" fmla="*/ 2104 w 6028"/>
              <a:gd name="T19" fmla="*/ 586 h 3023"/>
              <a:gd name="T20" fmla="*/ 2566 w 6028"/>
              <a:gd name="T21" fmla="*/ 289 h 3023"/>
              <a:gd name="T22" fmla="*/ 3156 w 6028"/>
              <a:gd name="T23" fmla="*/ 244 h 3023"/>
              <a:gd name="T24" fmla="*/ 3031 w 6028"/>
              <a:gd name="T25" fmla="*/ 621 h 3023"/>
              <a:gd name="T26" fmla="*/ 3659 w 6028"/>
              <a:gd name="T27" fmla="*/ 628 h 3023"/>
              <a:gd name="T28" fmla="*/ 4460 w 6028"/>
              <a:gd name="T29" fmla="*/ 768 h 3023"/>
              <a:gd name="T30" fmla="*/ 5254 w 6028"/>
              <a:gd name="T31" fmla="*/ 1054 h 3023"/>
              <a:gd name="T32" fmla="*/ 5971 w 6028"/>
              <a:gd name="T33" fmla="*/ 1404 h 3023"/>
              <a:gd name="T34" fmla="*/ 5827 w 6028"/>
              <a:gd name="T35" fmla="*/ 1584 h 3023"/>
              <a:gd name="T36" fmla="*/ 5528 w 6028"/>
              <a:gd name="T37" fmla="*/ 1727 h 3023"/>
              <a:gd name="T38" fmla="*/ 4967 w 6028"/>
              <a:gd name="T39" fmla="*/ 2061 h 3023"/>
              <a:gd name="T40" fmla="*/ 4761 w 6028"/>
              <a:gd name="T41" fmla="*/ 2076 h 3023"/>
              <a:gd name="T42" fmla="*/ 4711 w 6028"/>
              <a:gd name="T43" fmla="*/ 1893 h 3023"/>
              <a:gd name="T44" fmla="*/ 4131 w 6028"/>
              <a:gd name="T45" fmla="*/ 2113 h 3023"/>
              <a:gd name="T46" fmla="*/ 3818 w 6028"/>
              <a:gd name="T47" fmla="*/ 2855 h 3023"/>
              <a:gd name="T48" fmla="*/ 3234 w 6028"/>
              <a:gd name="T49" fmla="*/ 2562 h 3023"/>
              <a:gd name="T50" fmla="*/ 2201 w 6028"/>
              <a:gd name="T51" fmla="*/ 2612 h 3023"/>
              <a:gd name="T52" fmla="*/ 1623 w 6028"/>
              <a:gd name="T53" fmla="*/ 2290 h 3023"/>
              <a:gd name="T54" fmla="*/ 1227 w 6028"/>
              <a:gd name="T55" fmla="*/ 2518 h 3023"/>
              <a:gd name="T56" fmla="*/ 817 w 6028"/>
              <a:gd name="T57" fmla="*/ 2568 h 3023"/>
              <a:gd name="T58" fmla="*/ 768 w 6028"/>
              <a:gd name="T59" fmla="*/ 3023 h 3023"/>
              <a:gd name="T60" fmla="*/ 754 w 6028"/>
              <a:gd name="T61" fmla="*/ 2688 h 3023"/>
              <a:gd name="T62" fmla="*/ 1116 w 6028"/>
              <a:gd name="T63" fmla="*/ 2484 h 3023"/>
              <a:gd name="T64" fmla="*/ 1409 w 6028"/>
              <a:gd name="T65" fmla="*/ 2284 h 3023"/>
              <a:gd name="T66" fmla="*/ 2008 w 6028"/>
              <a:gd name="T67" fmla="*/ 2497 h 3023"/>
              <a:gd name="T68" fmla="*/ 2876 w 6028"/>
              <a:gd name="T69" fmla="*/ 2513 h 3023"/>
              <a:gd name="T70" fmla="*/ 3842 w 6028"/>
              <a:gd name="T71" fmla="*/ 2681 h 3023"/>
              <a:gd name="T72" fmla="*/ 4023 w 6028"/>
              <a:gd name="T73" fmla="*/ 2828 h 3023"/>
              <a:gd name="T74" fmla="*/ 4529 w 6028"/>
              <a:gd name="T75" fmla="*/ 1941 h 3023"/>
              <a:gd name="T76" fmla="*/ 5054 w 6028"/>
              <a:gd name="T77" fmla="*/ 1706 h 3023"/>
              <a:gd name="T78" fmla="*/ 4961 w 6028"/>
              <a:gd name="T79" fmla="*/ 2162 h 3023"/>
              <a:gd name="T80" fmla="*/ 5501 w 6028"/>
              <a:gd name="T81" fmla="*/ 1707 h 3023"/>
              <a:gd name="T82" fmla="*/ 5609 w 6028"/>
              <a:gd name="T83" fmla="*/ 1408 h 3023"/>
              <a:gd name="T84" fmla="*/ 5843 w 6028"/>
              <a:gd name="T85" fmla="*/ 1544 h 3023"/>
              <a:gd name="T86" fmla="*/ 5723 w 6028"/>
              <a:gd name="T87" fmla="*/ 1259 h 3023"/>
              <a:gd name="T88" fmla="*/ 4691 w 6028"/>
              <a:gd name="T89" fmla="*/ 941 h 3023"/>
              <a:gd name="T90" fmla="*/ 3943 w 6028"/>
              <a:gd name="T91" fmla="*/ 897 h 3023"/>
              <a:gd name="T92" fmla="*/ 3352 w 6028"/>
              <a:gd name="T93" fmla="*/ 635 h 3023"/>
              <a:gd name="T94" fmla="*/ 2891 w 6028"/>
              <a:gd name="T95" fmla="*/ 717 h 3023"/>
              <a:gd name="T96" fmla="*/ 2889 w 6028"/>
              <a:gd name="T97" fmla="*/ 220 h 3023"/>
              <a:gd name="T98" fmla="*/ 2520 w 6028"/>
              <a:gd name="T99" fmla="*/ 270 h 3023"/>
              <a:gd name="T100" fmla="*/ 2014 w 6028"/>
              <a:gd name="T101" fmla="*/ 765 h 3023"/>
              <a:gd name="T102" fmla="*/ 1910 w 6028"/>
              <a:gd name="T103" fmla="*/ 952 h 3023"/>
              <a:gd name="T104" fmla="*/ 1847 w 6028"/>
              <a:gd name="T105" fmla="*/ 1229 h 3023"/>
              <a:gd name="T106" fmla="*/ 1660 w 6028"/>
              <a:gd name="T107" fmla="*/ 733 h 3023"/>
              <a:gd name="T108" fmla="*/ 1176 w 6028"/>
              <a:gd name="T109" fmla="*/ 1156 h 3023"/>
              <a:gd name="T110" fmla="*/ 717 w 6028"/>
              <a:gd name="T111" fmla="*/ 1255 h 3023"/>
              <a:gd name="T112" fmla="*/ 418 w 6028"/>
              <a:gd name="T113" fmla="*/ 1565 h 3023"/>
              <a:gd name="T114" fmla="*/ 286 w 6028"/>
              <a:gd name="T115" fmla="*/ 1136 h 3023"/>
              <a:gd name="T116" fmla="*/ 77 w 6028"/>
              <a:gd name="T117" fmla="*/ 1850 h 3023"/>
              <a:gd name="T118" fmla="*/ 186 w 6028"/>
              <a:gd name="T119" fmla="*/ 2370 h 3023"/>
              <a:gd name="T120" fmla="*/ 426 w 6028"/>
              <a:gd name="T121" fmla="*/ 2746 h 3023"/>
              <a:gd name="T122" fmla="*/ 2072 w 6028"/>
              <a:gd name="T123" fmla="*/ 886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028" h="3023">
                <a:moveTo>
                  <a:pt x="768" y="3023"/>
                </a:moveTo>
                <a:cubicBezTo>
                  <a:pt x="755" y="3023"/>
                  <a:pt x="750" y="3013"/>
                  <a:pt x="748" y="3008"/>
                </a:cubicBezTo>
                <a:cubicBezTo>
                  <a:pt x="746" y="3006"/>
                  <a:pt x="745" y="3004"/>
                  <a:pt x="744" y="3003"/>
                </a:cubicBezTo>
                <a:cubicBezTo>
                  <a:pt x="731" y="2995"/>
                  <a:pt x="731" y="2995"/>
                  <a:pt x="731" y="2995"/>
                </a:cubicBezTo>
                <a:cubicBezTo>
                  <a:pt x="723" y="2989"/>
                  <a:pt x="714" y="2984"/>
                  <a:pt x="705" y="2979"/>
                </a:cubicBezTo>
                <a:cubicBezTo>
                  <a:pt x="695" y="2973"/>
                  <a:pt x="692" y="2964"/>
                  <a:pt x="690" y="2959"/>
                </a:cubicBezTo>
                <a:cubicBezTo>
                  <a:pt x="689" y="2955"/>
                  <a:pt x="689" y="2955"/>
                  <a:pt x="688" y="2954"/>
                </a:cubicBezTo>
                <a:cubicBezTo>
                  <a:pt x="673" y="2947"/>
                  <a:pt x="663" y="2947"/>
                  <a:pt x="651" y="2947"/>
                </a:cubicBezTo>
                <a:cubicBezTo>
                  <a:pt x="636" y="2947"/>
                  <a:pt x="621" y="2946"/>
                  <a:pt x="599" y="2930"/>
                </a:cubicBezTo>
                <a:cubicBezTo>
                  <a:pt x="585" y="2920"/>
                  <a:pt x="529" y="2911"/>
                  <a:pt x="511" y="2908"/>
                </a:cubicBezTo>
                <a:cubicBezTo>
                  <a:pt x="508" y="2907"/>
                  <a:pt x="506" y="2907"/>
                  <a:pt x="504" y="2907"/>
                </a:cubicBezTo>
                <a:cubicBezTo>
                  <a:pt x="500" y="2907"/>
                  <a:pt x="498" y="2908"/>
                  <a:pt x="495" y="2908"/>
                </a:cubicBezTo>
                <a:cubicBezTo>
                  <a:pt x="483" y="2910"/>
                  <a:pt x="474" y="2909"/>
                  <a:pt x="463" y="2900"/>
                </a:cubicBezTo>
                <a:cubicBezTo>
                  <a:pt x="460" y="2897"/>
                  <a:pt x="458" y="2895"/>
                  <a:pt x="455" y="2892"/>
                </a:cubicBezTo>
                <a:cubicBezTo>
                  <a:pt x="447" y="2885"/>
                  <a:pt x="439" y="2877"/>
                  <a:pt x="431" y="2872"/>
                </a:cubicBezTo>
                <a:cubicBezTo>
                  <a:pt x="429" y="2871"/>
                  <a:pt x="425" y="2869"/>
                  <a:pt x="420" y="2866"/>
                </a:cubicBezTo>
                <a:cubicBezTo>
                  <a:pt x="389" y="2850"/>
                  <a:pt x="361" y="2834"/>
                  <a:pt x="357" y="2818"/>
                </a:cubicBezTo>
                <a:cubicBezTo>
                  <a:pt x="356" y="2813"/>
                  <a:pt x="358" y="2808"/>
                  <a:pt x="361" y="2804"/>
                </a:cubicBezTo>
                <a:cubicBezTo>
                  <a:pt x="368" y="2795"/>
                  <a:pt x="376" y="2794"/>
                  <a:pt x="381" y="2794"/>
                </a:cubicBezTo>
                <a:cubicBezTo>
                  <a:pt x="386" y="2793"/>
                  <a:pt x="389" y="2793"/>
                  <a:pt x="393" y="2785"/>
                </a:cubicBezTo>
                <a:cubicBezTo>
                  <a:pt x="398" y="2777"/>
                  <a:pt x="403" y="2769"/>
                  <a:pt x="411" y="2764"/>
                </a:cubicBezTo>
                <a:cubicBezTo>
                  <a:pt x="401" y="2757"/>
                  <a:pt x="395" y="2750"/>
                  <a:pt x="397" y="2741"/>
                </a:cubicBezTo>
                <a:cubicBezTo>
                  <a:pt x="400" y="2732"/>
                  <a:pt x="409" y="2730"/>
                  <a:pt x="420" y="2728"/>
                </a:cubicBezTo>
                <a:cubicBezTo>
                  <a:pt x="417" y="2719"/>
                  <a:pt x="417" y="2719"/>
                  <a:pt x="417" y="2719"/>
                </a:cubicBezTo>
                <a:cubicBezTo>
                  <a:pt x="411" y="2703"/>
                  <a:pt x="415" y="2691"/>
                  <a:pt x="420" y="2685"/>
                </a:cubicBezTo>
                <a:cubicBezTo>
                  <a:pt x="430" y="2671"/>
                  <a:pt x="449" y="2666"/>
                  <a:pt x="464" y="2666"/>
                </a:cubicBezTo>
                <a:cubicBezTo>
                  <a:pt x="473" y="2666"/>
                  <a:pt x="475" y="2664"/>
                  <a:pt x="475" y="2664"/>
                </a:cubicBezTo>
                <a:cubicBezTo>
                  <a:pt x="476" y="2662"/>
                  <a:pt x="475" y="2655"/>
                  <a:pt x="474" y="2650"/>
                </a:cubicBezTo>
                <a:cubicBezTo>
                  <a:pt x="472" y="2641"/>
                  <a:pt x="469" y="2627"/>
                  <a:pt x="476" y="2618"/>
                </a:cubicBezTo>
                <a:cubicBezTo>
                  <a:pt x="476" y="2617"/>
                  <a:pt x="475" y="2616"/>
                  <a:pt x="474" y="2616"/>
                </a:cubicBezTo>
                <a:cubicBezTo>
                  <a:pt x="458" y="2604"/>
                  <a:pt x="458" y="2604"/>
                  <a:pt x="458" y="2604"/>
                </a:cubicBezTo>
                <a:cubicBezTo>
                  <a:pt x="477" y="2599"/>
                  <a:pt x="477" y="2599"/>
                  <a:pt x="477" y="2599"/>
                </a:cubicBezTo>
                <a:cubicBezTo>
                  <a:pt x="481" y="2599"/>
                  <a:pt x="483" y="2597"/>
                  <a:pt x="485" y="2595"/>
                </a:cubicBezTo>
                <a:cubicBezTo>
                  <a:pt x="486" y="2592"/>
                  <a:pt x="487" y="2588"/>
                  <a:pt x="486" y="2583"/>
                </a:cubicBezTo>
                <a:cubicBezTo>
                  <a:pt x="477" y="2580"/>
                  <a:pt x="467" y="2577"/>
                  <a:pt x="456" y="2574"/>
                </a:cubicBezTo>
                <a:cubicBezTo>
                  <a:pt x="434" y="2568"/>
                  <a:pt x="410" y="2562"/>
                  <a:pt x="397" y="2547"/>
                </a:cubicBezTo>
                <a:cubicBezTo>
                  <a:pt x="393" y="2542"/>
                  <a:pt x="388" y="2540"/>
                  <a:pt x="379" y="2540"/>
                </a:cubicBezTo>
                <a:cubicBezTo>
                  <a:pt x="375" y="2540"/>
                  <a:pt x="371" y="2540"/>
                  <a:pt x="367" y="2540"/>
                </a:cubicBezTo>
                <a:cubicBezTo>
                  <a:pt x="362" y="2541"/>
                  <a:pt x="358" y="2541"/>
                  <a:pt x="353" y="2541"/>
                </a:cubicBezTo>
                <a:cubicBezTo>
                  <a:pt x="342" y="2541"/>
                  <a:pt x="327" y="2540"/>
                  <a:pt x="315" y="2525"/>
                </a:cubicBezTo>
                <a:cubicBezTo>
                  <a:pt x="310" y="2520"/>
                  <a:pt x="310" y="2513"/>
                  <a:pt x="309" y="2506"/>
                </a:cubicBezTo>
                <a:cubicBezTo>
                  <a:pt x="309" y="2501"/>
                  <a:pt x="309" y="2496"/>
                  <a:pt x="307" y="2494"/>
                </a:cubicBezTo>
                <a:cubicBezTo>
                  <a:pt x="307" y="2494"/>
                  <a:pt x="305" y="2495"/>
                  <a:pt x="302" y="2495"/>
                </a:cubicBezTo>
                <a:cubicBezTo>
                  <a:pt x="300" y="2495"/>
                  <a:pt x="296" y="2494"/>
                  <a:pt x="293" y="2490"/>
                </a:cubicBezTo>
                <a:cubicBezTo>
                  <a:pt x="293" y="2490"/>
                  <a:pt x="291" y="2490"/>
                  <a:pt x="289" y="2489"/>
                </a:cubicBezTo>
                <a:cubicBezTo>
                  <a:pt x="275" y="2480"/>
                  <a:pt x="263" y="2472"/>
                  <a:pt x="264" y="2460"/>
                </a:cubicBezTo>
                <a:cubicBezTo>
                  <a:pt x="264" y="2456"/>
                  <a:pt x="266" y="2451"/>
                  <a:pt x="272" y="2448"/>
                </a:cubicBezTo>
                <a:cubicBezTo>
                  <a:pt x="268" y="2439"/>
                  <a:pt x="249" y="2422"/>
                  <a:pt x="232" y="2422"/>
                </a:cubicBezTo>
                <a:cubicBezTo>
                  <a:pt x="226" y="2422"/>
                  <a:pt x="221" y="2425"/>
                  <a:pt x="217" y="2429"/>
                </a:cubicBezTo>
                <a:cubicBezTo>
                  <a:pt x="211" y="2436"/>
                  <a:pt x="204" y="2440"/>
                  <a:pt x="197" y="2440"/>
                </a:cubicBezTo>
                <a:cubicBezTo>
                  <a:pt x="191" y="2440"/>
                  <a:pt x="183" y="2437"/>
                  <a:pt x="176" y="2423"/>
                </a:cubicBezTo>
                <a:cubicBezTo>
                  <a:pt x="168" y="2405"/>
                  <a:pt x="163" y="2367"/>
                  <a:pt x="173" y="2355"/>
                </a:cubicBezTo>
                <a:cubicBezTo>
                  <a:pt x="176" y="2352"/>
                  <a:pt x="183" y="2351"/>
                  <a:pt x="195" y="2353"/>
                </a:cubicBezTo>
                <a:cubicBezTo>
                  <a:pt x="199" y="2354"/>
                  <a:pt x="205" y="2356"/>
                  <a:pt x="209" y="2356"/>
                </a:cubicBezTo>
                <a:cubicBezTo>
                  <a:pt x="213" y="2356"/>
                  <a:pt x="216" y="2356"/>
                  <a:pt x="216" y="2347"/>
                </a:cubicBezTo>
                <a:cubicBezTo>
                  <a:pt x="215" y="2346"/>
                  <a:pt x="210" y="2339"/>
                  <a:pt x="209" y="2338"/>
                </a:cubicBezTo>
                <a:cubicBezTo>
                  <a:pt x="205" y="2337"/>
                  <a:pt x="202" y="2335"/>
                  <a:pt x="199" y="2334"/>
                </a:cubicBezTo>
                <a:cubicBezTo>
                  <a:pt x="185" y="2330"/>
                  <a:pt x="182" y="2327"/>
                  <a:pt x="169" y="2309"/>
                </a:cubicBezTo>
                <a:cubicBezTo>
                  <a:pt x="155" y="2289"/>
                  <a:pt x="145" y="2272"/>
                  <a:pt x="151" y="2248"/>
                </a:cubicBezTo>
                <a:cubicBezTo>
                  <a:pt x="154" y="2238"/>
                  <a:pt x="152" y="2229"/>
                  <a:pt x="147" y="2222"/>
                </a:cubicBezTo>
                <a:cubicBezTo>
                  <a:pt x="139" y="2211"/>
                  <a:pt x="122" y="2209"/>
                  <a:pt x="106" y="2217"/>
                </a:cubicBezTo>
                <a:cubicBezTo>
                  <a:pt x="89" y="2226"/>
                  <a:pt x="89" y="2226"/>
                  <a:pt x="89" y="2226"/>
                </a:cubicBezTo>
                <a:cubicBezTo>
                  <a:pt x="93" y="2207"/>
                  <a:pt x="93" y="2207"/>
                  <a:pt x="93" y="2207"/>
                </a:cubicBezTo>
                <a:cubicBezTo>
                  <a:pt x="94" y="2201"/>
                  <a:pt x="94" y="2200"/>
                  <a:pt x="94" y="2200"/>
                </a:cubicBezTo>
                <a:cubicBezTo>
                  <a:pt x="94" y="2200"/>
                  <a:pt x="92" y="2199"/>
                  <a:pt x="87" y="2199"/>
                </a:cubicBezTo>
                <a:cubicBezTo>
                  <a:pt x="81" y="2199"/>
                  <a:pt x="81" y="2199"/>
                  <a:pt x="81" y="2199"/>
                </a:cubicBezTo>
                <a:cubicBezTo>
                  <a:pt x="72" y="2199"/>
                  <a:pt x="62" y="2199"/>
                  <a:pt x="55" y="2191"/>
                </a:cubicBezTo>
                <a:cubicBezTo>
                  <a:pt x="52" y="2188"/>
                  <a:pt x="50" y="2183"/>
                  <a:pt x="41" y="2143"/>
                </a:cubicBezTo>
                <a:cubicBezTo>
                  <a:pt x="39" y="2137"/>
                  <a:pt x="39" y="2137"/>
                  <a:pt x="39" y="2137"/>
                </a:cubicBezTo>
                <a:cubicBezTo>
                  <a:pt x="39" y="2134"/>
                  <a:pt x="35" y="2127"/>
                  <a:pt x="33" y="2121"/>
                </a:cubicBezTo>
                <a:cubicBezTo>
                  <a:pt x="26" y="2106"/>
                  <a:pt x="20" y="2094"/>
                  <a:pt x="20" y="2086"/>
                </a:cubicBezTo>
                <a:cubicBezTo>
                  <a:pt x="20" y="2078"/>
                  <a:pt x="24" y="2072"/>
                  <a:pt x="26" y="2068"/>
                </a:cubicBezTo>
                <a:cubicBezTo>
                  <a:pt x="29" y="2063"/>
                  <a:pt x="30" y="2061"/>
                  <a:pt x="30" y="2056"/>
                </a:cubicBezTo>
                <a:cubicBezTo>
                  <a:pt x="29" y="2051"/>
                  <a:pt x="25" y="2044"/>
                  <a:pt x="21" y="2038"/>
                </a:cubicBezTo>
                <a:cubicBezTo>
                  <a:pt x="16" y="2031"/>
                  <a:pt x="11" y="2023"/>
                  <a:pt x="9" y="2014"/>
                </a:cubicBezTo>
                <a:cubicBezTo>
                  <a:pt x="6" y="2002"/>
                  <a:pt x="6" y="1995"/>
                  <a:pt x="9" y="1989"/>
                </a:cubicBezTo>
                <a:cubicBezTo>
                  <a:pt x="14" y="1983"/>
                  <a:pt x="20" y="1982"/>
                  <a:pt x="25" y="1981"/>
                </a:cubicBezTo>
                <a:cubicBezTo>
                  <a:pt x="30" y="1980"/>
                  <a:pt x="35" y="1979"/>
                  <a:pt x="39" y="1973"/>
                </a:cubicBezTo>
                <a:cubicBezTo>
                  <a:pt x="43" y="1965"/>
                  <a:pt x="45" y="1959"/>
                  <a:pt x="46" y="1953"/>
                </a:cubicBezTo>
                <a:cubicBezTo>
                  <a:pt x="49" y="1943"/>
                  <a:pt x="51" y="1932"/>
                  <a:pt x="65" y="1921"/>
                </a:cubicBezTo>
                <a:cubicBezTo>
                  <a:pt x="75" y="1913"/>
                  <a:pt x="85" y="1910"/>
                  <a:pt x="93" y="1909"/>
                </a:cubicBezTo>
                <a:cubicBezTo>
                  <a:pt x="92" y="1909"/>
                  <a:pt x="91" y="1909"/>
                  <a:pt x="90" y="1908"/>
                </a:cubicBezTo>
                <a:cubicBezTo>
                  <a:pt x="75" y="1904"/>
                  <a:pt x="55" y="1899"/>
                  <a:pt x="50" y="1876"/>
                </a:cubicBezTo>
                <a:cubicBezTo>
                  <a:pt x="50" y="1874"/>
                  <a:pt x="50" y="1874"/>
                  <a:pt x="50" y="1874"/>
                </a:cubicBezTo>
                <a:cubicBezTo>
                  <a:pt x="44" y="1875"/>
                  <a:pt x="39" y="1877"/>
                  <a:pt x="34" y="1878"/>
                </a:cubicBezTo>
                <a:cubicBezTo>
                  <a:pt x="0" y="1885"/>
                  <a:pt x="0" y="1885"/>
                  <a:pt x="0" y="1885"/>
                </a:cubicBezTo>
                <a:cubicBezTo>
                  <a:pt x="25" y="1862"/>
                  <a:pt x="25" y="1862"/>
                  <a:pt x="25" y="1862"/>
                </a:cubicBezTo>
                <a:cubicBezTo>
                  <a:pt x="32" y="1856"/>
                  <a:pt x="40" y="1849"/>
                  <a:pt x="50" y="1840"/>
                </a:cubicBezTo>
                <a:cubicBezTo>
                  <a:pt x="92" y="1804"/>
                  <a:pt x="162" y="1744"/>
                  <a:pt x="162" y="1700"/>
                </a:cubicBezTo>
                <a:cubicBezTo>
                  <a:pt x="162" y="1686"/>
                  <a:pt x="153" y="1674"/>
                  <a:pt x="144" y="1662"/>
                </a:cubicBezTo>
                <a:cubicBezTo>
                  <a:pt x="133" y="1647"/>
                  <a:pt x="119" y="1630"/>
                  <a:pt x="125" y="1607"/>
                </a:cubicBezTo>
                <a:cubicBezTo>
                  <a:pt x="130" y="1587"/>
                  <a:pt x="130" y="1586"/>
                  <a:pt x="125" y="1580"/>
                </a:cubicBezTo>
                <a:cubicBezTo>
                  <a:pt x="123" y="1576"/>
                  <a:pt x="120" y="1571"/>
                  <a:pt x="116" y="1562"/>
                </a:cubicBezTo>
                <a:cubicBezTo>
                  <a:pt x="113" y="1555"/>
                  <a:pt x="113" y="1555"/>
                  <a:pt x="113" y="1555"/>
                </a:cubicBezTo>
                <a:cubicBezTo>
                  <a:pt x="111" y="1549"/>
                  <a:pt x="105" y="1534"/>
                  <a:pt x="104" y="1531"/>
                </a:cubicBezTo>
                <a:cubicBezTo>
                  <a:pt x="111" y="1527"/>
                  <a:pt x="111" y="1527"/>
                  <a:pt x="111" y="1527"/>
                </a:cubicBezTo>
                <a:cubicBezTo>
                  <a:pt x="102" y="1527"/>
                  <a:pt x="102" y="1527"/>
                  <a:pt x="102" y="1527"/>
                </a:cubicBezTo>
                <a:cubicBezTo>
                  <a:pt x="103" y="1517"/>
                  <a:pt x="103" y="1517"/>
                  <a:pt x="103" y="1517"/>
                </a:cubicBezTo>
                <a:cubicBezTo>
                  <a:pt x="103" y="1507"/>
                  <a:pt x="106" y="1496"/>
                  <a:pt x="108" y="1486"/>
                </a:cubicBezTo>
                <a:cubicBezTo>
                  <a:pt x="112" y="1467"/>
                  <a:pt x="116" y="1449"/>
                  <a:pt x="111" y="1434"/>
                </a:cubicBezTo>
                <a:cubicBezTo>
                  <a:pt x="108" y="1426"/>
                  <a:pt x="105" y="1418"/>
                  <a:pt x="102" y="1410"/>
                </a:cubicBezTo>
                <a:cubicBezTo>
                  <a:pt x="90" y="1382"/>
                  <a:pt x="78" y="1349"/>
                  <a:pt x="92" y="1319"/>
                </a:cubicBezTo>
                <a:cubicBezTo>
                  <a:pt x="110" y="1282"/>
                  <a:pt x="116" y="1262"/>
                  <a:pt x="87" y="1235"/>
                </a:cubicBezTo>
                <a:cubicBezTo>
                  <a:pt x="84" y="1232"/>
                  <a:pt x="81" y="1230"/>
                  <a:pt x="79" y="1228"/>
                </a:cubicBezTo>
                <a:cubicBezTo>
                  <a:pt x="67" y="1218"/>
                  <a:pt x="57" y="1209"/>
                  <a:pt x="60" y="1187"/>
                </a:cubicBezTo>
                <a:cubicBezTo>
                  <a:pt x="60" y="1183"/>
                  <a:pt x="61" y="1180"/>
                  <a:pt x="61" y="1178"/>
                </a:cubicBezTo>
                <a:cubicBezTo>
                  <a:pt x="63" y="1168"/>
                  <a:pt x="63" y="1165"/>
                  <a:pt x="60" y="1161"/>
                </a:cubicBezTo>
                <a:cubicBezTo>
                  <a:pt x="54" y="1155"/>
                  <a:pt x="54" y="1155"/>
                  <a:pt x="54" y="1155"/>
                </a:cubicBezTo>
                <a:cubicBezTo>
                  <a:pt x="60" y="1149"/>
                  <a:pt x="60" y="1149"/>
                  <a:pt x="60" y="1149"/>
                </a:cubicBezTo>
                <a:cubicBezTo>
                  <a:pt x="65" y="1144"/>
                  <a:pt x="71" y="1139"/>
                  <a:pt x="77" y="1133"/>
                </a:cubicBezTo>
                <a:cubicBezTo>
                  <a:pt x="97" y="1117"/>
                  <a:pt x="118" y="1098"/>
                  <a:pt x="119" y="1077"/>
                </a:cubicBezTo>
                <a:cubicBezTo>
                  <a:pt x="119" y="1061"/>
                  <a:pt x="119" y="1061"/>
                  <a:pt x="119" y="1061"/>
                </a:cubicBezTo>
                <a:cubicBezTo>
                  <a:pt x="133" y="1069"/>
                  <a:pt x="133" y="1069"/>
                  <a:pt x="133" y="1069"/>
                </a:cubicBezTo>
                <a:cubicBezTo>
                  <a:pt x="135" y="1070"/>
                  <a:pt x="138" y="1071"/>
                  <a:pt x="141" y="1072"/>
                </a:cubicBezTo>
                <a:cubicBezTo>
                  <a:pt x="141" y="1072"/>
                  <a:pt x="141" y="1072"/>
                  <a:pt x="141" y="1072"/>
                </a:cubicBezTo>
                <a:cubicBezTo>
                  <a:pt x="142" y="1069"/>
                  <a:pt x="142" y="1067"/>
                  <a:pt x="142" y="1066"/>
                </a:cubicBezTo>
                <a:cubicBezTo>
                  <a:pt x="136" y="1040"/>
                  <a:pt x="136" y="1040"/>
                  <a:pt x="136" y="1040"/>
                </a:cubicBezTo>
                <a:cubicBezTo>
                  <a:pt x="156" y="1057"/>
                  <a:pt x="156" y="1057"/>
                  <a:pt x="156" y="1057"/>
                </a:cubicBezTo>
                <a:cubicBezTo>
                  <a:pt x="159" y="1059"/>
                  <a:pt x="163" y="1061"/>
                  <a:pt x="168" y="1062"/>
                </a:cubicBezTo>
                <a:cubicBezTo>
                  <a:pt x="171" y="1063"/>
                  <a:pt x="173" y="1064"/>
                  <a:pt x="176" y="1065"/>
                </a:cubicBezTo>
                <a:cubicBezTo>
                  <a:pt x="176" y="1065"/>
                  <a:pt x="176" y="1065"/>
                  <a:pt x="176" y="1065"/>
                </a:cubicBezTo>
                <a:cubicBezTo>
                  <a:pt x="178" y="1064"/>
                  <a:pt x="179" y="1062"/>
                  <a:pt x="180" y="1061"/>
                </a:cubicBezTo>
                <a:cubicBezTo>
                  <a:pt x="177" y="1032"/>
                  <a:pt x="177" y="1032"/>
                  <a:pt x="177" y="1032"/>
                </a:cubicBezTo>
                <a:cubicBezTo>
                  <a:pt x="191" y="1039"/>
                  <a:pt x="191" y="1039"/>
                  <a:pt x="191" y="1039"/>
                </a:cubicBezTo>
                <a:cubicBezTo>
                  <a:pt x="195" y="1041"/>
                  <a:pt x="200" y="1042"/>
                  <a:pt x="205" y="1044"/>
                </a:cubicBezTo>
                <a:cubicBezTo>
                  <a:pt x="219" y="1049"/>
                  <a:pt x="233" y="1054"/>
                  <a:pt x="238" y="1067"/>
                </a:cubicBezTo>
                <a:cubicBezTo>
                  <a:pt x="240" y="1074"/>
                  <a:pt x="238" y="1081"/>
                  <a:pt x="232" y="1090"/>
                </a:cubicBezTo>
                <a:cubicBezTo>
                  <a:pt x="229" y="1095"/>
                  <a:pt x="229" y="1095"/>
                  <a:pt x="229" y="1095"/>
                </a:cubicBezTo>
                <a:cubicBezTo>
                  <a:pt x="229" y="1096"/>
                  <a:pt x="229" y="1096"/>
                  <a:pt x="230" y="1096"/>
                </a:cubicBezTo>
                <a:cubicBezTo>
                  <a:pt x="243" y="1085"/>
                  <a:pt x="243" y="1085"/>
                  <a:pt x="243" y="1085"/>
                </a:cubicBezTo>
                <a:cubicBezTo>
                  <a:pt x="245" y="1102"/>
                  <a:pt x="245" y="1102"/>
                  <a:pt x="245" y="1102"/>
                </a:cubicBezTo>
                <a:cubicBezTo>
                  <a:pt x="246" y="1109"/>
                  <a:pt x="251" y="1118"/>
                  <a:pt x="286" y="1118"/>
                </a:cubicBezTo>
                <a:cubicBezTo>
                  <a:pt x="294" y="1118"/>
                  <a:pt x="303" y="1117"/>
                  <a:pt x="310" y="1117"/>
                </a:cubicBezTo>
                <a:cubicBezTo>
                  <a:pt x="317" y="1117"/>
                  <a:pt x="323" y="1116"/>
                  <a:pt x="328" y="1116"/>
                </a:cubicBezTo>
                <a:cubicBezTo>
                  <a:pt x="332" y="1116"/>
                  <a:pt x="332" y="1116"/>
                  <a:pt x="332" y="1116"/>
                </a:cubicBezTo>
                <a:cubicBezTo>
                  <a:pt x="351" y="1117"/>
                  <a:pt x="376" y="1144"/>
                  <a:pt x="406" y="1179"/>
                </a:cubicBezTo>
                <a:cubicBezTo>
                  <a:pt x="414" y="1188"/>
                  <a:pt x="420" y="1195"/>
                  <a:pt x="425" y="1199"/>
                </a:cubicBezTo>
                <a:cubicBezTo>
                  <a:pt x="435" y="1209"/>
                  <a:pt x="447" y="1214"/>
                  <a:pt x="460" y="1219"/>
                </a:cubicBezTo>
                <a:cubicBezTo>
                  <a:pt x="476" y="1225"/>
                  <a:pt x="492" y="1231"/>
                  <a:pt x="505" y="1247"/>
                </a:cubicBezTo>
                <a:cubicBezTo>
                  <a:pt x="508" y="1249"/>
                  <a:pt x="510" y="1251"/>
                  <a:pt x="512" y="1254"/>
                </a:cubicBezTo>
                <a:cubicBezTo>
                  <a:pt x="522" y="1264"/>
                  <a:pt x="531" y="1274"/>
                  <a:pt x="533" y="1293"/>
                </a:cubicBezTo>
                <a:cubicBezTo>
                  <a:pt x="533" y="1297"/>
                  <a:pt x="537" y="1306"/>
                  <a:pt x="540" y="1313"/>
                </a:cubicBezTo>
                <a:cubicBezTo>
                  <a:pt x="544" y="1325"/>
                  <a:pt x="546" y="1329"/>
                  <a:pt x="545" y="1334"/>
                </a:cubicBezTo>
                <a:cubicBezTo>
                  <a:pt x="536" y="1372"/>
                  <a:pt x="511" y="1404"/>
                  <a:pt x="476" y="1419"/>
                </a:cubicBezTo>
                <a:cubicBezTo>
                  <a:pt x="445" y="1433"/>
                  <a:pt x="415" y="1427"/>
                  <a:pt x="383" y="1417"/>
                </a:cubicBezTo>
                <a:cubicBezTo>
                  <a:pt x="376" y="1415"/>
                  <a:pt x="369" y="1413"/>
                  <a:pt x="361" y="1411"/>
                </a:cubicBezTo>
                <a:cubicBezTo>
                  <a:pt x="352" y="1409"/>
                  <a:pt x="352" y="1409"/>
                  <a:pt x="352" y="1409"/>
                </a:cubicBezTo>
                <a:cubicBezTo>
                  <a:pt x="332" y="1404"/>
                  <a:pt x="312" y="1399"/>
                  <a:pt x="292" y="1394"/>
                </a:cubicBezTo>
                <a:cubicBezTo>
                  <a:pt x="279" y="1391"/>
                  <a:pt x="276" y="1381"/>
                  <a:pt x="274" y="1376"/>
                </a:cubicBezTo>
                <a:cubicBezTo>
                  <a:pt x="273" y="1375"/>
                  <a:pt x="273" y="1374"/>
                  <a:pt x="273" y="1374"/>
                </a:cubicBezTo>
                <a:cubicBezTo>
                  <a:pt x="257" y="1372"/>
                  <a:pt x="243" y="1362"/>
                  <a:pt x="230" y="1354"/>
                </a:cubicBezTo>
                <a:cubicBezTo>
                  <a:pt x="226" y="1351"/>
                  <a:pt x="223" y="1349"/>
                  <a:pt x="219" y="1346"/>
                </a:cubicBezTo>
                <a:cubicBezTo>
                  <a:pt x="220" y="1347"/>
                  <a:pt x="221" y="1348"/>
                  <a:pt x="222" y="1349"/>
                </a:cubicBezTo>
                <a:cubicBezTo>
                  <a:pt x="270" y="1391"/>
                  <a:pt x="306" y="1424"/>
                  <a:pt x="304" y="1446"/>
                </a:cubicBezTo>
                <a:cubicBezTo>
                  <a:pt x="303" y="1456"/>
                  <a:pt x="300" y="1466"/>
                  <a:pt x="298" y="1474"/>
                </a:cubicBezTo>
                <a:cubicBezTo>
                  <a:pt x="294" y="1485"/>
                  <a:pt x="291" y="1496"/>
                  <a:pt x="294" y="1501"/>
                </a:cubicBezTo>
                <a:cubicBezTo>
                  <a:pt x="296" y="1505"/>
                  <a:pt x="296" y="1505"/>
                  <a:pt x="296" y="1505"/>
                </a:cubicBezTo>
                <a:cubicBezTo>
                  <a:pt x="304" y="1522"/>
                  <a:pt x="313" y="1542"/>
                  <a:pt x="304" y="1562"/>
                </a:cubicBezTo>
                <a:cubicBezTo>
                  <a:pt x="321" y="1568"/>
                  <a:pt x="332" y="1576"/>
                  <a:pt x="343" y="1585"/>
                </a:cubicBezTo>
                <a:cubicBezTo>
                  <a:pt x="353" y="1592"/>
                  <a:pt x="362" y="1599"/>
                  <a:pt x="375" y="1605"/>
                </a:cubicBezTo>
                <a:cubicBezTo>
                  <a:pt x="391" y="1612"/>
                  <a:pt x="403" y="1613"/>
                  <a:pt x="405" y="1610"/>
                </a:cubicBezTo>
                <a:cubicBezTo>
                  <a:pt x="408" y="1607"/>
                  <a:pt x="407" y="1597"/>
                  <a:pt x="403" y="1580"/>
                </a:cubicBezTo>
                <a:cubicBezTo>
                  <a:pt x="384" y="1584"/>
                  <a:pt x="365" y="1569"/>
                  <a:pt x="357" y="1554"/>
                </a:cubicBezTo>
                <a:cubicBezTo>
                  <a:pt x="349" y="1541"/>
                  <a:pt x="349" y="1528"/>
                  <a:pt x="355" y="1518"/>
                </a:cubicBezTo>
                <a:cubicBezTo>
                  <a:pt x="362" y="1506"/>
                  <a:pt x="371" y="1500"/>
                  <a:pt x="381" y="1500"/>
                </a:cubicBezTo>
                <a:cubicBezTo>
                  <a:pt x="392" y="1500"/>
                  <a:pt x="403" y="1507"/>
                  <a:pt x="414" y="1516"/>
                </a:cubicBezTo>
                <a:cubicBezTo>
                  <a:pt x="419" y="1519"/>
                  <a:pt x="424" y="1523"/>
                  <a:pt x="430" y="1526"/>
                </a:cubicBezTo>
                <a:cubicBezTo>
                  <a:pt x="439" y="1531"/>
                  <a:pt x="439" y="1531"/>
                  <a:pt x="439" y="1531"/>
                </a:cubicBezTo>
                <a:cubicBezTo>
                  <a:pt x="456" y="1531"/>
                  <a:pt x="479" y="1540"/>
                  <a:pt x="498" y="1548"/>
                </a:cubicBezTo>
                <a:cubicBezTo>
                  <a:pt x="487" y="1530"/>
                  <a:pt x="476" y="1510"/>
                  <a:pt x="474" y="1492"/>
                </a:cubicBezTo>
                <a:cubicBezTo>
                  <a:pt x="471" y="1459"/>
                  <a:pt x="483" y="1451"/>
                  <a:pt x="502" y="1440"/>
                </a:cubicBezTo>
                <a:cubicBezTo>
                  <a:pt x="506" y="1437"/>
                  <a:pt x="511" y="1435"/>
                  <a:pt x="516" y="1431"/>
                </a:cubicBezTo>
                <a:cubicBezTo>
                  <a:pt x="521" y="1427"/>
                  <a:pt x="530" y="1416"/>
                  <a:pt x="537" y="1405"/>
                </a:cubicBezTo>
                <a:cubicBezTo>
                  <a:pt x="551" y="1387"/>
                  <a:pt x="560" y="1377"/>
                  <a:pt x="568" y="1375"/>
                </a:cubicBezTo>
                <a:cubicBezTo>
                  <a:pt x="586" y="1371"/>
                  <a:pt x="607" y="1383"/>
                  <a:pt x="617" y="1400"/>
                </a:cubicBezTo>
                <a:cubicBezTo>
                  <a:pt x="620" y="1404"/>
                  <a:pt x="622" y="1409"/>
                  <a:pt x="622" y="1413"/>
                </a:cubicBezTo>
                <a:cubicBezTo>
                  <a:pt x="624" y="1412"/>
                  <a:pt x="626" y="1413"/>
                  <a:pt x="628" y="1413"/>
                </a:cubicBezTo>
                <a:cubicBezTo>
                  <a:pt x="629" y="1398"/>
                  <a:pt x="632" y="1383"/>
                  <a:pt x="637" y="1365"/>
                </a:cubicBezTo>
                <a:cubicBezTo>
                  <a:pt x="641" y="1349"/>
                  <a:pt x="639" y="1346"/>
                  <a:pt x="633" y="1340"/>
                </a:cubicBezTo>
                <a:cubicBezTo>
                  <a:pt x="628" y="1335"/>
                  <a:pt x="621" y="1328"/>
                  <a:pt x="617" y="1311"/>
                </a:cubicBezTo>
                <a:cubicBezTo>
                  <a:pt x="615" y="1300"/>
                  <a:pt x="619" y="1284"/>
                  <a:pt x="622" y="1267"/>
                </a:cubicBezTo>
                <a:cubicBezTo>
                  <a:pt x="625" y="1257"/>
                  <a:pt x="627" y="1247"/>
                  <a:pt x="627" y="1240"/>
                </a:cubicBezTo>
                <a:cubicBezTo>
                  <a:pt x="628" y="1215"/>
                  <a:pt x="623" y="1210"/>
                  <a:pt x="607" y="1192"/>
                </a:cubicBezTo>
                <a:cubicBezTo>
                  <a:pt x="580" y="1162"/>
                  <a:pt x="580" y="1162"/>
                  <a:pt x="580" y="1162"/>
                </a:cubicBezTo>
                <a:cubicBezTo>
                  <a:pt x="608" y="1168"/>
                  <a:pt x="608" y="1168"/>
                  <a:pt x="608" y="1168"/>
                </a:cubicBezTo>
                <a:cubicBezTo>
                  <a:pt x="616" y="1170"/>
                  <a:pt x="624" y="1172"/>
                  <a:pt x="632" y="1173"/>
                </a:cubicBezTo>
                <a:cubicBezTo>
                  <a:pt x="685" y="1184"/>
                  <a:pt x="719" y="1192"/>
                  <a:pt x="737" y="1259"/>
                </a:cubicBezTo>
                <a:cubicBezTo>
                  <a:pt x="740" y="1268"/>
                  <a:pt x="740" y="1268"/>
                  <a:pt x="740" y="1268"/>
                </a:cubicBezTo>
                <a:cubicBezTo>
                  <a:pt x="731" y="1270"/>
                  <a:pt x="731" y="1270"/>
                  <a:pt x="731" y="1270"/>
                </a:cubicBezTo>
                <a:cubicBezTo>
                  <a:pt x="709" y="1275"/>
                  <a:pt x="687" y="1280"/>
                  <a:pt x="683" y="1290"/>
                </a:cubicBezTo>
                <a:cubicBezTo>
                  <a:pt x="681" y="1297"/>
                  <a:pt x="686" y="1308"/>
                  <a:pt x="691" y="1315"/>
                </a:cubicBezTo>
                <a:cubicBezTo>
                  <a:pt x="692" y="1317"/>
                  <a:pt x="694" y="1321"/>
                  <a:pt x="695" y="1324"/>
                </a:cubicBezTo>
                <a:cubicBezTo>
                  <a:pt x="698" y="1329"/>
                  <a:pt x="705" y="1343"/>
                  <a:pt x="709" y="1344"/>
                </a:cubicBezTo>
                <a:cubicBezTo>
                  <a:pt x="716" y="1344"/>
                  <a:pt x="726" y="1342"/>
                  <a:pt x="733" y="1350"/>
                </a:cubicBezTo>
                <a:cubicBezTo>
                  <a:pt x="734" y="1352"/>
                  <a:pt x="735" y="1353"/>
                  <a:pt x="736" y="1355"/>
                </a:cubicBezTo>
                <a:cubicBezTo>
                  <a:pt x="750" y="1342"/>
                  <a:pt x="753" y="1337"/>
                  <a:pt x="760" y="1315"/>
                </a:cubicBezTo>
                <a:cubicBezTo>
                  <a:pt x="771" y="1284"/>
                  <a:pt x="775" y="1278"/>
                  <a:pt x="803" y="1259"/>
                </a:cubicBezTo>
                <a:cubicBezTo>
                  <a:pt x="806" y="1257"/>
                  <a:pt x="812" y="1253"/>
                  <a:pt x="818" y="1248"/>
                </a:cubicBezTo>
                <a:cubicBezTo>
                  <a:pt x="859" y="1216"/>
                  <a:pt x="906" y="1183"/>
                  <a:pt x="932" y="1191"/>
                </a:cubicBezTo>
                <a:cubicBezTo>
                  <a:pt x="932" y="1191"/>
                  <a:pt x="932" y="1190"/>
                  <a:pt x="932" y="1190"/>
                </a:cubicBezTo>
                <a:cubicBezTo>
                  <a:pt x="930" y="1187"/>
                  <a:pt x="930" y="1187"/>
                  <a:pt x="930" y="1187"/>
                </a:cubicBezTo>
                <a:cubicBezTo>
                  <a:pt x="932" y="1183"/>
                  <a:pt x="932" y="1183"/>
                  <a:pt x="932" y="1183"/>
                </a:cubicBezTo>
                <a:cubicBezTo>
                  <a:pt x="935" y="1176"/>
                  <a:pt x="942" y="1167"/>
                  <a:pt x="947" y="1163"/>
                </a:cubicBezTo>
                <a:cubicBezTo>
                  <a:pt x="955" y="1157"/>
                  <a:pt x="955" y="1157"/>
                  <a:pt x="955" y="1157"/>
                </a:cubicBezTo>
                <a:cubicBezTo>
                  <a:pt x="961" y="1165"/>
                  <a:pt x="961" y="1165"/>
                  <a:pt x="961" y="1165"/>
                </a:cubicBezTo>
                <a:cubicBezTo>
                  <a:pt x="962" y="1166"/>
                  <a:pt x="962" y="1166"/>
                  <a:pt x="963" y="1167"/>
                </a:cubicBezTo>
                <a:cubicBezTo>
                  <a:pt x="964" y="1166"/>
                  <a:pt x="964" y="1165"/>
                  <a:pt x="965" y="1164"/>
                </a:cubicBezTo>
                <a:cubicBezTo>
                  <a:pt x="960" y="1163"/>
                  <a:pt x="960" y="1163"/>
                  <a:pt x="960" y="1163"/>
                </a:cubicBezTo>
                <a:cubicBezTo>
                  <a:pt x="968" y="1160"/>
                  <a:pt x="968" y="1160"/>
                  <a:pt x="968" y="1160"/>
                </a:cubicBezTo>
                <a:cubicBezTo>
                  <a:pt x="977" y="1148"/>
                  <a:pt x="989" y="1145"/>
                  <a:pt x="1014" y="1139"/>
                </a:cubicBezTo>
                <a:cubicBezTo>
                  <a:pt x="1019" y="1157"/>
                  <a:pt x="1019" y="1157"/>
                  <a:pt x="1019" y="1157"/>
                </a:cubicBezTo>
                <a:cubicBezTo>
                  <a:pt x="1015" y="1158"/>
                  <a:pt x="1011" y="1160"/>
                  <a:pt x="1006" y="1162"/>
                </a:cubicBezTo>
                <a:cubicBezTo>
                  <a:pt x="1011" y="1170"/>
                  <a:pt x="1008" y="1180"/>
                  <a:pt x="1006" y="1188"/>
                </a:cubicBezTo>
                <a:cubicBezTo>
                  <a:pt x="1002" y="1201"/>
                  <a:pt x="1002" y="1204"/>
                  <a:pt x="1007" y="1208"/>
                </a:cubicBezTo>
                <a:cubicBezTo>
                  <a:pt x="1017" y="1214"/>
                  <a:pt x="1021" y="1215"/>
                  <a:pt x="1023" y="1215"/>
                </a:cubicBezTo>
                <a:cubicBezTo>
                  <a:pt x="1025" y="1215"/>
                  <a:pt x="1028" y="1209"/>
                  <a:pt x="1032" y="1202"/>
                </a:cubicBezTo>
                <a:cubicBezTo>
                  <a:pt x="1035" y="1198"/>
                  <a:pt x="1038" y="1192"/>
                  <a:pt x="1042" y="1186"/>
                </a:cubicBezTo>
                <a:cubicBezTo>
                  <a:pt x="1048" y="1177"/>
                  <a:pt x="1060" y="1177"/>
                  <a:pt x="1064" y="1177"/>
                </a:cubicBezTo>
                <a:cubicBezTo>
                  <a:pt x="1072" y="1177"/>
                  <a:pt x="1082" y="1179"/>
                  <a:pt x="1091" y="1181"/>
                </a:cubicBezTo>
                <a:cubicBezTo>
                  <a:pt x="1103" y="1183"/>
                  <a:pt x="1116" y="1184"/>
                  <a:pt x="1118" y="1184"/>
                </a:cubicBezTo>
                <a:cubicBezTo>
                  <a:pt x="1129" y="1179"/>
                  <a:pt x="1142" y="1165"/>
                  <a:pt x="1154" y="1152"/>
                </a:cubicBezTo>
                <a:cubicBezTo>
                  <a:pt x="1160" y="1146"/>
                  <a:pt x="1165" y="1140"/>
                  <a:pt x="1170" y="1135"/>
                </a:cubicBezTo>
                <a:cubicBezTo>
                  <a:pt x="1178" y="1128"/>
                  <a:pt x="1178" y="1128"/>
                  <a:pt x="1178" y="1128"/>
                </a:cubicBezTo>
                <a:cubicBezTo>
                  <a:pt x="1184" y="1137"/>
                  <a:pt x="1184" y="1137"/>
                  <a:pt x="1184" y="1137"/>
                </a:cubicBezTo>
                <a:cubicBezTo>
                  <a:pt x="1186" y="1139"/>
                  <a:pt x="1188" y="1142"/>
                  <a:pt x="1190" y="1144"/>
                </a:cubicBezTo>
                <a:cubicBezTo>
                  <a:pt x="1199" y="1155"/>
                  <a:pt x="1211" y="1169"/>
                  <a:pt x="1204" y="1184"/>
                </a:cubicBezTo>
                <a:cubicBezTo>
                  <a:pt x="1203" y="1187"/>
                  <a:pt x="1202" y="1189"/>
                  <a:pt x="1201" y="1191"/>
                </a:cubicBezTo>
                <a:cubicBezTo>
                  <a:pt x="1200" y="1194"/>
                  <a:pt x="1199" y="1197"/>
                  <a:pt x="1199" y="1197"/>
                </a:cubicBezTo>
                <a:cubicBezTo>
                  <a:pt x="1199" y="1197"/>
                  <a:pt x="1200" y="1198"/>
                  <a:pt x="1202" y="1200"/>
                </a:cubicBezTo>
                <a:cubicBezTo>
                  <a:pt x="1204" y="1196"/>
                  <a:pt x="1206" y="1189"/>
                  <a:pt x="1208" y="1185"/>
                </a:cubicBezTo>
                <a:cubicBezTo>
                  <a:pt x="1212" y="1173"/>
                  <a:pt x="1215" y="1164"/>
                  <a:pt x="1221" y="1160"/>
                </a:cubicBezTo>
                <a:cubicBezTo>
                  <a:pt x="1243" y="1148"/>
                  <a:pt x="1240" y="1133"/>
                  <a:pt x="1232" y="1108"/>
                </a:cubicBezTo>
                <a:cubicBezTo>
                  <a:pt x="1228" y="1093"/>
                  <a:pt x="1223" y="1078"/>
                  <a:pt x="1231" y="1065"/>
                </a:cubicBezTo>
                <a:cubicBezTo>
                  <a:pt x="1236" y="1056"/>
                  <a:pt x="1246" y="1051"/>
                  <a:pt x="1260" y="1048"/>
                </a:cubicBezTo>
                <a:cubicBezTo>
                  <a:pt x="1299" y="1039"/>
                  <a:pt x="1373" y="1079"/>
                  <a:pt x="1406" y="1102"/>
                </a:cubicBezTo>
                <a:cubicBezTo>
                  <a:pt x="1456" y="1136"/>
                  <a:pt x="1485" y="1161"/>
                  <a:pt x="1520" y="1206"/>
                </a:cubicBezTo>
                <a:cubicBezTo>
                  <a:pt x="1539" y="1165"/>
                  <a:pt x="1539" y="1165"/>
                  <a:pt x="1539" y="1165"/>
                </a:cubicBezTo>
                <a:cubicBezTo>
                  <a:pt x="1539" y="1164"/>
                  <a:pt x="1540" y="1163"/>
                  <a:pt x="1540" y="1163"/>
                </a:cubicBezTo>
                <a:cubicBezTo>
                  <a:pt x="1540" y="1163"/>
                  <a:pt x="1540" y="1163"/>
                  <a:pt x="1540" y="1163"/>
                </a:cubicBezTo>
                <a:cubicBezTo>
                  <a:pt x="1534" y="1161"/>
                  <a:pt x="1527" y="1158"/>
                  <a:pt x="1521" y="1148"/>
                </a:cubicBezTo>
                <a:cubicBezTo>
                  <a:pt x="1515" y="1135"/>
                  <a:pt x="1512" y="1125"/>
                  <a:pt x="1510" y="1117"/>
                </a:cubicBezTo>
                <a:cubicBezTo>
                  <a:pt x="1507" y="1103"/>
                  <a:pt x="1506" y="1099"/>
                  <a:pt x="1484" y="1094"/>
                </a:cubicBezTo>
                <a:cubicBezTo>
                  <a:pt x="1473" y="1091"/>
                  <a:pt x="1466" y="1086"/>
                  <a:pt x="1462" y="1078"/>
                </a:cubicBezTo>
                <a:cubicBezTo>
                  <a:pt x="1455" y="1065"/>
                  <a:pt x="1462" y="1050"/>
                  <a:pt x="1468" y="1036"/>
                </a:cubicBezTo>
                <a:cubicBezTo>
                  <a:pt x="1471" y="1029"/>
                  <a:pt x="1475" y="1020"/>
                  <a:pt x="1474" y="1016"/>
                </a:cubicBezTo>
                <a:cubicBezTo>
                  <a:pt x="1470" y="1002"/>
                  <a:pt x="1473" y="989"/>
                  <a:pt x="1476" y="980"/>
                </a:cubicBezTo>
                <a:cubicBezTo>
                  <a:pt x="1477" y="975"/>
                  <a:pt x="1479" y="970"/>
                  <a:pt x="1478" y="968"/>
                </a:cubicBezTo>
                <a:cubicBezTo>
                  <a:pt x="1477" y="967"/>
                  <a:pt x="1474" y="964"/>
                  <a:pt x="1458" y="962"/>
                </a:cubicBezTo>
                <a:cubicBezTo>
                  <a:pt x="1440" y="959"/>
                  <a:pt x="1440" y="959"/>
                  <a:pt x="1440" y="959"/>
                </a:cubicBezTo>
                <a:cubicBezTo>
                  <a:pt x="1452" y="946"/>
                  <a:pt x="1452" y="946"/>
                  <a:pt x="1452" y="946"/>
                </a:cubicBezTo>
                <a:cubicBezTo>
                  <a:pt x="1455" y="943"/>
                  <a:pt x="1458" y="939"/>
                  <a:pt x="1460" y="934"/>
                </a:cubicBezTo>
                <a:cubicBezTo>
                  <a:pt x="1460" y="934"/>
                  <a:pt x="1460" y="934"/>
                  <a:pt x="1460" y="934"/>
                </a:cubicBezTo>
                <a:cubicBezTo>
                  <a:pt x="1453" y="934"/>
                  <a:pt x="1453" y="934"/>
                  <a:pt x="1453" y="934"/>
                </a:cubicBezTo>
                <a:cubicBezTo>
                  <a:pt x="1453" y="925"/>
                  <a:pt x="1453" y="925"/>
                  <a:pt x="1453" y="925"/>
                </a:cubicBezTo>
                <a:cubicBezTo>
                  <a:pt x="1453" y="896"/>
                  <a:pt x="1473" y="878"/>
                  <a:pt x="1490" y="862"/>
                </a:cubicBezTo>
                <a:cubicBezTo>
                  <a:pt x="1504" y="849"/>
                  <a:pt x="1517" y="837"/>
                  <a:pt x="1520" y="820"/>
                </a:cubicBezTo>
                <a:cubicBezTo>
                  <a:pt x="1521" y="818"/>
                  <a:pt x="1521" y="814"/>
                  <a:pt x="1522" y="809"/>
                </a:cubicBezTo>
                <a:cubicBezTo>
                  <a:pt x="1533" y="738"/>
                  <a:pt x="1544" y="694"/>
                  <a:pt x="1567" y="694"/>
                </a:cubicBezTo>
                <a:cubicBezTo>
                  <a:pt x="1571" y="695"/>
                  <a:pt x="1571" y="695"/>
                  <a:pt x="1571" y="695"/>
                </a:cubicBezTo>
                <a:cubicBezTo>
                  <a:pt x="1602" y="701"/>
                  <a:pt x="1633" y="708"/>
                  <a:pt x="1664" y="715"/>
                </a:cubicBezTo>
                <a:cubicBezTo>
                  <a:pt x="1690" y="721"/>
                  <a:pt x="1690" y="736"/>
                  <a:pt x="1690" y="751"/>
                </a:cubicBezTo>
                <a:cubicBezTo>
                  <a:pt x="1690" y="755"/>
                  <a:pt x="1689" y="759"/>
                  <a:pt x="1690" y="764"/>
                </a:cubicBezTo>
                <a:cubicBezTo>
                  <a:pt x="1691" y="779"/>
                  <a:pt x="1682" y="801"/>
                  <a:pt x="1673" y="825"/>
                </a:cubicBezTo>
                <a:cubicBezTo>
                  <a:pt x="1667" y="841"/>
                  <a:pt x="1657" y="866"/>
                  <a:pt x="1659" y="871"/>
                </a:cubicBezTo>
                <a:cubicBezTo>
                  <a:pt x="1682" y="899"/>
                  <a:pt x="1719" y="964"/>
                  <a:pt x="1685" y="1008"/>
                </a:cubicBezTo>
                <a:cubicBezTo>
                  <a:pt x="1681" y="1014"/>
                  <a:pt x="1683" y="1022"/>
                  <a:pt x="1686" y="1034"/>
                </a:cubicBezTo>
                <a:cubicBezTo>
                  <a:pt x="1689" y="1042"/>
                  <a:pt x="1691" y="1051"/>
                  <a:pt x="1691" y="1060"/>
                </a:cubicBezTo>
                <a:cubicBezTo>
                  <a:pt x="1684" y="1140"/>
                  <a:pt x="1684" y="1140"/>
                  <a:pt x="1684" y="1140"/>
                </a:cubicBezTo>
                <a:cubicBezTo>
                  <a:pt x="1683" y="1145"/>
                  <a:pt x="1691" y="1152"/>
                  <a:pt x="1698" y="1159"/>
                </a:cubicBezTo>
                <a:cubicBezTo>
                  <a:pt x="1708" y="1168"/>
                  <a:pt x="1719" y="1179"/>
                  <a:pt x="1719" y="1194"/>
                </a:cubicBezTo>
                <a:cubicBezTo>
                  <a:pt x="1719" y="1205"/>
                  <a:pt x="1715" y="1214"/>
                  <a:pt x="1712" y="1223"/>
                </a:cubicBezTo>
                <a:cubicBezTo>
                  <a:pt x="1709" y="1230"/>
                  <a:pt x="1706" y="1238"/>
                  <a:pt x="1706" y="1246"/>
                </a:cubicBezTo>
                <a:cubicBezTo>
                  <a:pt x="1706" y="1269"/>
                  <a:pt x="1689" y="1322"/>
                  <a:pt x="1658" y="1333"/>
                </a:cubicBezTo>
                <a:cubicBezTo>
                  <a:pt x="1659" y="1334"/>
                  <a:pt x="1661" y="1335"/>
                  <a:pt x="1662" y="1336"/>
                </a:cubicBezTo>
                <a:cubicBezTo>
                  <a:pt x="1674" y="1345"/>
                  <a:pt x="1674" y="1345"/>
                  <a:pt x="1674" y="1345"/>
                </a:cubicBezTo>
                <a:cubicBezTo>
                  <a:pt x="1659" y="1351"/>
                  <a:pt x="1659" y="1351"/>
                  <a:pt x="1659" y="1351"/>
                </a:cubicBezTo>
                <a:cubicBezTo>
                  <a:pt x="1655" y="1354"/>
                  <a:pt x="1650" y="1356"/>
                  <a:pt x="1644" y="1358"/>
                </a:cubicBezTo>
                <a:cubicBezTo>
                  <a:pt x="1628" y="1366"/>
                  <a:pt x="1611" y="1374"/>
                  <a:pt x="1593" y="1373"/>
                </a:cubicBezTo>
                <a:cubicBezTo>
                  <a:pt x="1594" y="1376"/>
                  <a:pt x="1594" y="1378"/>
                  <a:pt x="1595" y="1381"/>
                </a:cubicBezTo>
                <a:cubicBezTo>
                  <a:pt x="1595" y="1384"/>
                  <a:pt x="1596" y="1388"/>
                  <a:pt x="1597" y="1391"/>
                </a:cubicBezTo>
                <a:cubicBezTo>
                  <a:pt x="1601" y="1392"/>
                  <a:pt x="1606" y="1393"/>
                  <a:pt x="1611" y="1394"/>
                </a:cubicBezTo>
                <a:cubicBezTo>
                  <a:pt x="1624" y="1398"/>
                  <a:pt x="1641" y="1402"/>
                  <a:pt x="1651" y="1402"/>
                </a:cubicBezTo>
                <a:cubicBezTo>
                  <a:pt x="1655" y="1402"/>
                  <a:pt x="1655" y="1402"/>
                  <a:pt x="1655" y="1402"/>
                </a:cubicBezTo>
                <a:cubicBezTo>
                  <a:pt x="1658" y="1400"/>
                  <a:pt x="1658" y="1399"/>
                  <a:pt x="1659" y="1392"/>
                </a:cubicBezTo>
                <a:cubicBezTo>
                  <a:pt x="1659" y="1385"/>
                  <a:pt x="1660" y="1374"/>
                  <a:pt x="1670" y="1368"/>
                </a:cubicBezTo>
                <a:cubicBezTo>
                  <a:pt x="1674" y="1365"/>
                  <a:pt x="1674" y="1365"/>
                  <a:pt x="1674" y="1365"/>
                </a:cubicBezTo>
                <a:cubicBezTo>
                  <a:pt x="1698" y="1350"/>
                  <a:pt x="1704" y="1346"/>
                  <a:pt x="1714" y="1320"/>
                </a:cubicBezTo>
                <a:cubicBezTo>
                  <a:pt x="1720" y="1305"/>
                  <a:pt x="1726" y="1294"/>
                  <a:pt x="1733" y="1284"/>
                </a:cubicBezTo>
                <a:cubicBezTo>
                  <a:pt x="1745" y="1265"/>
                  <a:pt x="1752" y="1254"/>
                  <a:pt x="1739" y="1223"/>
                </a:cubicBezTo>
                <a:cubicBezTo>
                  <a:pt x="1732" y="1206"/>
                  <a:pt x="1731" y="1192"/>
                  <a:pt x="1737" y="1180"/>
                </a:cubicBezTo>
                <a:cubicBezTo>
                  <a:pt x="1748" y="1158"/>
                  <a:pt x="1778" y="1150"/>
                  <a:pt x="1804" y="1144"/>
                </a:cubicBezTo>
                <a:cubicBezTo>
                  <a:pt x="1811" y="1142"/>
                  <a:pt x="1817" y="1141"/>
                  <a:pt x="1823" y="1139"/>
                </a:cubicBezTo>
                <a:cubicBezTo>
                  <a:pt x="1829" y="1137"/>
                  <a:pt x="1829" y="1137"/>
                  <a:pt x="1829" y="1137"/>
                </a:cubicBezTo>
                <a:cubicBezTo>
                  <a:pt x="1821" y="1131"/>
                  <a:pt x="1814" y="1128"/>
                  <a:pt x="1807" y="1132"/>
                </a:cubicBezTo>
                <a:cubicBezTo>
                  <a:pt x="1773" y="1148"/>
                  <a:pt x="1765" y="1146"/>
                  <a:pt x="1733" y="1136"/>
                </a:cubicBezTo>
                <a:cubicBezTo>
                  <a:pt x="1712" y="1130"/>
                  <a:pt x="1714" y="1113"/>
                  <a:pt x="1716" y="1102"/>
                </a:cubicBezTo>
                <a:cubicBezTo>
                  <a:pt x="1716" y="1096"/>
                  <a:pt x="1717" y="1090"/>
                  <a:pt x="1715" y="1084"/>
                </a:cubicBezTo>
                <a:cubicBezTo>
                  <a:pt x="1708" y="1062"/>
                  <a:pt x="1717" y="1036"/>
                  <a:pt x="1724" y="1014"/>
                </a:cubicBezTo>
                <a:cubicBezTo>
                  <a:pt x="1730" y="996"/>
                  <a:pt x="1737" y="977"/>
                  <a:pt x="1732" y="968"/>
                </a:cubicBezTo>
                <a:cubicBezTo>
                  <a:pt x="1728" y="960"/>
                  <a:pt x="1724" y="951"/>
                  <a:pt x="1719" y="943"/>
                </a:cubicBezTo>
                <a:cubicBezTo>
                  <a:pt x="1699" y="909"/>
                  <a:pt x="1674" y="866"/>
                  <a:pt x="1700" y="828"/>
                </a:cubicBezTo>
                <a:cubicBezTo>
                  <a:pt x="1710" y="815"/>
                  <a:pt x="1726" y="803"/>
                  <a:pt x="1740" y="793"/>
                </a:cubicBezTo>
                <a:cubicBezTo>
                  <a:pt x="1747" y="788"/>
                  <a:pt x="1753" y="783"/>
                  <a:pt x="1759" y="779"/>
                </a:cubicBezTo>
                <a:cubicBezTo>
                  <a:pt x="1761" y="774"/>
                  <a:pt x="1755" y="748"/>
                  <a:pt x="1753" y="739"/>
                </a:cubicBezTo>
                <a:cubicBezTo>
                  <a:pt x="1752" y="734"/>
                  <a:pt x="1751" y="729"/>
                  <a:pt x="1750" y="727"/>
                </a:cubicBezTo>
                <a:cubicBezTo>
                  <a:pt x="1749" y="717"/>
                  <a:pt x="1750" y="711"/>
                  <a:pt x="1753" y="707"/>
                </a:cubicBezTo>
                <a:cubicBezTo>
                  <a:pt x="1756" y="704"/>
                  <a:pt x="1756" y="704"/>
                  <a:pt x="1756" y="704"/>
                </a:cubicBezTo>
                <a:cubicBezTo>
                  <a:pt x="1762" y="703"/>
                  <a:pt x="1762" y="703"/>
                  <a:pt x="1762" y="703"/>
                </a:cubicBezTo>
                <a:cubicBezTo>
                  <a:pt x="1776" y="703"/>
                  <a:pt x="1790" y="731"/>
                  <a:pt x="1791" y="732"/>
                </a:cubicBezTo>
                <a:cubicBezTo>
                  <a:pt x="1797" y="743"/>
                  <a:pt x="1797" y="751"/>
                  <a:pt x="1797" y="759"/>
                </a:cubicBezTo>
                <a:cubicBezTo>
                  <a:pt x="1797" y="765"/>
                  <a:pt x="1797" y="770"/>
                  <a:pt x="1798" y="777"/>
                </a:cubicBezTo>
                <a:cubicBezTo>
                  <a:pt x="1800" y="789"/>
                  <a:pt x="1796" y="798"/>
                  <a:pt x="1792" y="806"/>
                </a:cubicBezTo>
                <a:cubicBezTo>
                  <a:pt x="1789" y="814"/>
                  <a:pt x="1786" y="820"/>
                  <a:pt x="1788" y="829"/>
                </a:cubicBezTo>
                <a:cubicBezTo>
                  <a:pt x="1788" y="831"/>
                  <a:pt x="1789" y="834"/>
                  <a:pt x="1790" y="838"/>
                </a:cubicBezTo>
                <a:cubicBezTo>
                  <a:pt x="1794" y="851"/>
                  <a:pt x="1799" y="867"/>
                  <a:pt x="1793" y="879"/>
                </a:cubicBezTo>
                <a:cubicBezTo>
                  <a:pt x="1792" y="881"/>
                  <a:pt x="1791" y="882"/>
                  <a:pt x="1789" y="884"/>
                </a:cubicBezTo>
                <a:cubicBezTo>
                  <a:pt x="1807" y="899"/>
                  <a:pt x="1837" y="908"/>
                  <a:pt x="1864" y="916"/>
                </a:cubicBezTo>
                <a:cubicBezTo>
                  <a:pt x="1869" y="918"/>
                  <a:pt x="1874" y="919"/>
                  <a:pt x="1878" y="921"/>
                </a:cubicBezTo>
                <a:cubicBezTo>
                  <a:pt x="1871" y="902"/>
                  <a:pt x="1871" y="902"/>
                  <a:pt x="1871" y="902"/>
                </a:cubicBezTo>
                <a:cubicBezTo>
                  <a:pt x="1867" y="903"/>
                  <a:pt x="1863" y="904"/>
                  <a:pt x="1859" y="904"/>
                </a:cubicBezTo>
                <a:cubicBezTo>
                  <a:pt x="1831" y="904"/>
                  <a:pt x="1804" y="868"/>
                  <a:pt x="1799" y="844"/>
                </a:cubicBezTo>
                <a:cubicBezTo>
                  <a:pt x="1794" y="825"/>
                  <a:pt x="1804" y="818"/>
                  <a:pt x="1808" y="816"/>
                </a:cubicBezTo>
                <a:cubicBezTo>
                  <a:pt x="1811" y="814"/>
                  <a:pt x="1814" y="814"/>
                  <a:pt x="1817" y="814"/>
                </a:cubicBezTo>
                <a:cubicBezTo>
                  <a:pt x="1830" y="814"/>
                  <a:pt x="1833" y="825"/>
                  <a:pt x="1836" y="832"/>
                </a:cubicBezTo>
                <a:cubicBezTo>
                  <a:pt x="1836" y="835"/>
                  <a:pt x="1837" y="839"/>
                  <a:pt x="1839" y="840"/>
                </a:cubicBezTo>
                <a:cubicBezTo>
                  <a:pt x="1848" y="838"/>
                  <a:pt x="1855" y="830"/>
                  <a:pt x="1862" y="823"/>
                </a:cubicBezTo>
                <a:cubicBezTo>
                  <a:pt x="1853" y="819"/>
                  <a:pt x="1850" y="813"/>
                  <a:pt x="1849" y="808"/>
                </a:cubicBezTo>
                <a:cubicBezTo>
                  <a:pt x="1848" y="796"/>
                  <a:pt x="1859" y="785"/>
                  <a:pt x="1877" y="779"/>
                </a:cubicBezTo>
                <a:cubicBezTo>
                  <a:pt x="1882" y="777"/>
                  <a:pt x="1886" y="775"/>
                  <a:pt x="1891" y="774"/>
                </a:cubicBezTo>
                <a:cubicBezTo>
                  <a:pt x="1913" y="766"/>
                  <a:pt x="1927" y="762"/>
                  <a:pt x="1952" y="779"/>
                </a:cubicBezTo>
                <a:cubicBezTo>
                  <a:pt x="1980" y="798"/>
                  <a:pt x="1993" y="810"/>
                  <a:pt x="2012" y="838"/>
                </a:cubicBezTo>
                <a:cubicBezTo>
                  <a:pt x="2016" y="843"/>
                  <a:pt x="2046" y="844"/>
                  <a:pt x="2057" y="844"/>
                </a:cubicBezTo>
                <a:cubicBezTo>
                  <a:pt x="2063" y="844"/>
                  <a:pt x="2068" y="844"/>
                  <a:pt x="2072" y="845"/>
                </a:cubicBezTo>
                <a:cubicBezTo>
                  <a:pt x="2070" y="840"/>
                  <a:pt x="2068" y="837"/>
                  <a:pt x="2063" y="835"/>
                </a:cubicBezTo>
                <a:cubicBezTo>
                  <a:pt x="2055" y="830"/>
                  <a:pt x="2055" y="830"/>
                  <a:pt x="2055" y="830"/>
                </a:cubicBezTo>
                <a:cubicBezTo>
                  <a:pt x="2035" y="819"/>
                  <a:pt x="2033" y="816"/>
                  <a:pt x="2029" y="794"/>
                </a:cubicBezTo>
                <a:cubicBezTo>
                  <a:pt x="2028" y="789"/>
                  <a:pt x="2017" y="786"/>
                  <a:pt x="2008" y="783"/>
                </a:cubicBezTo>
                <a:cubicBezTo>
                  <a:pt x="1997" y="779"/>
                  <a:pt x="1985" y="775"/>
                  <a:pt x="1979" y="766"/>
                </a:cubicBezTo>
                <a:cubicBezTo>
                  <a:pt x="1969" y="751"/>
                  <a:pt x="1974" y="736"/>
                  <a:pt x="1977" y="725"/>
                </a:cubicBezTo>
                <a:cubicBezTo>
                  <a:pt x="1979" y="718"/>
                  <a:pt x="1981" y="712"/>
                  <a:pt x="1980" y="708"/>
                </a:cubicBezTo>
                <a:cubicBezTo>
                  <a:pt x="1978" y="702"/>
                  <a:pt x="1974" y="698"/>
                  <a:pt x="1969" y="694"/>
                </a:cubicBezTo>
                <a:cubicBezTo>
                  <a:pt x="1962" y="687"/>
                  <a:pt x="1951" y="677"/>
                  <a:pt x="1959" y="662"/>
                </a:cubicBezTo>
                <a:cubicBezTo>
                  <a:pt x="1944" y="653"/>
                  <a:pt x="1944" y="653"/>
                  <a:pt x="1944" y="653"/>
                </a:cubicBezTo>
                <a:cubicBezTo>
                  <a:pt x="1958" y="645"/>
                  <a:pt x="1958" y="645"/>
                  <a:pt x="1958" y="645"/>
                </a:cubicBezTo>
                <a:cubicBezTo>
                  <a:pt x="1968" y="640"/>
                  <a:pt x="1969" y="636"/>
                  <a:pt x="1969" y="636"/>
                </a:cubicBezTo>
                <a:cubicBezTo>
                  <a:pt x="1969" y="635"/>
                  <a:pt x="1968" y="633"/>
                  <a:pt x="1965" y="630"/>
                </a:cubicBezTo>
                <a:cubicBezTo>
                  <a:pt x="1956" y="622"/>
                  <a:pt x="1956" y="622"/>
                  <a:pt x="1956" y="622"/>
                </a:cubicBezTo>
                <a:cubicBezTo>
                  <a:pt x="1968" y="616"/>
                  <a:pt x="1968" y="616"/>
                  <a:pt x="1968" y="616"/>
                </a:cubicBezTo>
                <a:cubicBezTo>
                  <a:pt x="1996" y="600"/>
                  <a:pt x="2032" y="595"/>
                  <a:pt x="2068" y="591"/>
                </a:cubicBezTo>
                <a:cubicBezTo>
                  <a:pt x="2080" y="590"/>
                  <a:pt x="2093" y="588"/>
                  <a:pt x="2104" y="586"/>
                </a:cubicBezTo>
                <a:cubicBezTo>
                  <a:pt x="2127" y="582"/>
                  <a:pt x="2127" y="582"/>
                  <a:pt x="2127" y="582"/>
                </a:cubicBezTo>
                <a:cubicBezTo>
                  <a:pt x="2146" y="579"/>
                  <a:pt x="2164" y="575"/>
                  <a:pt x="2183" y="572"/>
                </a:cubicBezTo>
                <a:cubicBezTo>
                  <a:pt x="2185" y="571"/>
                  <a:pt x="2186" y="571"/>
                  <a:pt x="2186" y="571"/>
                </a:cubicBezTo>
                <a:cubicBezTo>
                  <a:pt x="2186" y="571"/>
                  <a:pt x="2186" y="569"/>
                  <a:pt x="2187" y="568"/>
                </a:cubicBezTo>
                <a:cubicBezTo>
                  <a:pt x="2187" y="565"/>
                  <a:pt x="2189" y="559"/>
                  <a:pt x="2194" y="553"/>
                </a:cubicBezTo>
                <a:cubicBezTo>
                  <a:pt x="2191" y="539"/>
                  <a:pt x="2181" y="530"/>
                  <a:pt x="2163" y="525"/>
                </a:cubicBezTo>
                <a:cubicBezTo>
                  <a:pt x="2147" y="520"/>
                  <a:pt x="2147" y="520"/>
                  <a:pt x="2147" y="520"/>
                </a:cubicBezTo>
                <a:cubicBezTo>
                  <a:pt x="2159" y="509"/>
                  <a:pt x="2159" y="509"/>
                  <a:pt x="2159" y="509"/>
                </a:cubicBezTo>
                <a:cubicBezTo>
                  <a:pt x="2165" y="504"/>
                  <a:pt x="2171" y="498"/>
                  <a:pt x="2177" y="493"/>
                </a:cubicBezTo>
                <a:cubicBezTo>
                  <a:pt x="2166" y="488"/>
                  <a:pt x="2155" y="483"/>
                  <a:pt x="2153" y="472"/>
                </a:cubicBezTo>
                <a:cubicBezTo>
                  <a:pt x="2150" y="464"/>
                  <a:pt x="2153" y="456"/>
                  <a:pt x="2159" y="446"/>
                </a:cubicBezTo>
                <a:cubicBezTo>
                  <a:pt x="2165" y="438"/>
                  <a:pt x="2165" y="438"/>
                  <a:pt x="2165" y="438"/>
                </a:cubicBezTo>
                <a:cubicBezTo>
                  <a:pt x="2193" y="459"/>
                  <a:pt x="2193" y="459"/>
                  <a:pt x="2193" y="459"/>
                </a:cubicBezTo>
                <a:cubicBezTo>
                  <a:pt x="2196" y="447"/>
                  <a:pt x="2200" y="433"/>
                  <a:pt x="2211" y="425"/>
                </a:cubicBezTo>
                <a:cubicBezTo>
                  <a:pt x="2208" y="423"/>
                  <a:pt x="2204" y="421"/>
                  <a:pt x="2202" y="421"/>
                </a:cubicBezTo>
                <a:cubicBezTo>
                  <a:pt x="2140" y="403"/>
                  <a:pt x="2140" y="403"/>
                  <a:pt x="2140" y="403"/>
                </a:cubicBezTo>
                <a:cubicBezTo>
                  <a:pt x="2204" y="403"/>
                  <a:pt x="2204" y="403"/>
                  <a:pt x="2204" y="403"/>
                </a:cubicBezTo>
                <a:cubicBezTo>
                  <a:pt x="2208" y="403"/>
                  <a:pt x="2212" y="403"/>
                  <a:pt x="2216" y="403"/>
                </a:cubicBezTo>
                <a:cubicBezTo>
                  <a:pt x="2223" y="403"/>
                  <a:pt x="2223" y="403"/>
                  <a:pt x="2223" y="403"/>
                </a:cubicBezTo>
                <a:cubicBezTo>
                  <a:pt x="2234" y="403"/>
                  <a:pt x="2239" y="402"/>
                  <a:pt x="2250" y="389"/>
                </a:cubicBezTo>
                <a:cubicBezTo>
                  <a:pt x="2253" y="385"/>
                  <a:pt x="2256" y="382"/>
                  <a:pt x="2258" y="379"/>
                </a:cubicBezTo>
                <a:cubicBezTo>
                  <a:pt x="2268" y="365"/>
                  <a:pt x="2279" y="351"/>
                  <a:pt x="2297" y="345"/>
                </a:cubicBezTo>
                <a:cubicBezTo>
                  <a:pt x="2304" y="342"/>
                  <a:pt x="2315" y="340"/>
                  <a:pt x="2327" y="336"/>
                </a:cubicBezTo>
                <a:cubicBezTo>
                  <a:pt x="2354" y="329"/>
                  <a:pt x="2410" y="315"/>
                  <a:pt x="2429" y="297"/>
                </a:cubicBezTo>
                <a:cubicBezTo>
                  <a:pt x="2428" y="297"/>
                  <a:pt x="2426" y="297"/>
                  <a:pt x="2425" y="298"/>
                </a:cubicBezTo>
                <a:cubicBezTo>
                  <a:pt x="2413" y="302"/>
                  <a:pt x="2413" y="302"/>
                  <a:pt x="2413" y="302"/>
                </a:cubicBezTo>
                <a:cubicBezTo>
                  <a:pt x="2412" y="290"/>
                  <a:pt x="2412" y="290"/>
                  <a:pt x="2412" y="290"/>
                </a:cubicBezTo>
                <a:cubicBezTo>
                  <a:pt x="2412" y="283"/>
                  <a:pt x="2414" y="276"/>
                  <a:pt x="2419" y="271"/>
                </a:cubicBezTo>
                <a:cubicBezTo>
                  <a:pt x="2432" y="257"/>
                  <a:pt x="2463" y="255"/>
                  <a:pt x="2487" y="254"/>
                </a:cubicBezTo>
                <a:cubicBezTo>
                  <a:pt x="2495" y="254"/>
                  <a:pt x="2502" y="254"/>
                  <a:pt x="2507" y="253"/>
                </a:cubicBezTo>
                <a:cubicBezTo>
                  <a:pt x="2512" y="252"/>
                  <a:pt x="2517" y="252"/>
                  <a:pt x="2520" y="252"/>
                </a:cubicBezTo>
                <a:cubicBezTo>
                  <a:pt x="2524" y="252"/>
                  <a:pt x="2535" y="252"/>
                  <a:pt x="2541" y="260"/>
                </a:cubicBezTo>
                <a:cubicBezTo>
                  <a:pt x="2544" y="265"/>
                  <a:pt x="2544" y="270"/>
                  <a:pt x="2544" y="276"/>
                </a:cubicBezTo>
                <a:cubicBezTo>
                  <a:pt x="2551" y="273"/>
                  <a:pt x="2558" y="274"/>
                  <a:pt x="2562" y="280"/>
                </a:cubicBezTo>
                <a:cubicBezTo>
                  <a:pt x="2564" y="282"/>
                  <a:pt x="2565" y="285"/>
                  <a:pt x="2566" y="289"/>
                </a:cubicBezTo>
                <a:cubicBezTo>
                  <a:pt x="2571" y="287"/>
                  <a:pt x="2576" y="285"/>
                  <a:pt x="2581" y="283"/>
                </a:cubicBezTo>
                <a:cubicBezTo>
                  <a:pt x="2591" y="280"/>
                  <a:pt x="2591" y="280"/>
                  <a:pt x="2591" y="280"/>
                </a:cubicBezTo>
                <a:cubicBezTo>
                  <a:pt x="2591" y="271"/>
                  <a:pt x="2594" y="259"/>
                  <a:pt x="2604" y="252"/>
                </a:cubicBezTo>
                <a:cubicBezTo>
                  <a:pt x="2635" y="228"/>
                  <a:pt x="2648" y="240"/>
                  <a:pt x="2665" y="258"/>
                </a:cubicBezTo>
                <a:cubicBezTo>
                  <a:pt x="2665" y="259"/>
                  <a:pt x="2665" y="259"/>
                  <a:pt x="2665" y="259"/>
                </a:cubicBezTo>
                <a:cubicBezTo>
                  <a:pt x="2666" y="246"/>
                  <a:pt x="2659" y="239"/>
                  <a:pt x="2645" y="226"/>
                </a:cubicBezTo>
                <a:cubicBezTo>
                  <a:pt x="2642" y="223"/>
                  <a:pt x="2638" y="220"/>
                  <a:pt x="2634" y="216"/>
                </a:cubicBezTo>
                <a:cubicBezTo>
                  <a:pt x="2621" y="203"/>
                  <a:pt x="2621" y="203"/>
                  <a:pt x="2621" y="203"/>
                </a:cubicBezTo>
                <a:cubicBezTo>
                  <a:pt x="2639" y="200"/>
                  <a:pt x="2639" y="200"/>
                  <a:pt x="2639" y="200"/>
                </a:cubicBezTo>
                <a:cubicBezTo>
                  <a:pt x="2645" y="199"/>
                  <a:pt x="2651" y="199"/>
                  <a:pt x="2660" y="198"/>
                </a:cubicBezTo>
                <a:cubicBezTo>
                  <a:pt x="2677" y="197"/>
                  <a:pt x="2708" y="196"/>
                  <a:pt x="2715" y="186"/>
                </a:cubicBezTo>
                <a:cubicBezTo>
                  <a:pt x="2716" y="185"/>
                  <a:pt x="2716" y="183"/>
                  <a:pt x="2716" y="180"/>
                </a:cubicBezTo>
                <a:cubicBezTo>
                  <a:pt x="2712" y="162"/>
                  <a:pt x="2712" y="162"/>
                  <a:pt x="2712" y="162"/>
                </a:cubicBezTo>
                <a:cubicBezTo>
                  <a:pt x="2714" y="163"/>
                  <a:pt x="2714" y="163"/>
                  <a:pt x="2714" y="163"/>
                </a:cubicBezTo>
                <a:cubicBezTo>
                  <a:pt x="2712" y="153"/>
                  <a:pt x="2712" y="141"/>
                  <a:pt x="2714" y="128"/>
                </a:cubicBezTo>
                <a:cubicBezTo>
                  <a:pt x="2726" y="76"/>
                  <a:pt x="2781" y="16"/>
                  <a:pt x="2817" y="3"/>
                </a:cubicBezTo>
                <a:cubicBezTo>
                  <a:pt x="2823" y="1"/>
                  <a:pt x="2830" y="0"/>
                  <a:pt x="2837" y="0"/>
                </a:cubicBezTo>
                <a:cubicBezTo>
                  <a:pt x="2871" y="0"/>
                  <a:pt x="2902" y="31"/>
                  <a:pt x="2912" y="62"/>
                </a:cubicBezTo>
                <a:cubicBezTo>
                  <a:pt x="2914" y="68"/>
                  <a:pt x="2912" y="75"/>
                  <a:pt x="2907" y="82"/>
                </a:cubicBezTo>
                <a:cubicBezTo>
                  <a:pt x="2908" y="81"/>
                  <a:pt x="2908" y="81"/>
                  <a:pt x="2908" y="81"/>
                </a:cubicBezTo>
                <a:cubicBezTo>
                  <a:pt x="2903" y="104"/>
                  <a:pt x="2903" y="104"/>
                  <a:pt x="2903" y="104"/>
                </a:cubicBezTo>
                <a:cubicBezTo>
                  <a:pt x="2901" y="109"/>
                  <a:pt x="2902" y="112"/>
                  <a:pt x="2902" y="112"/>
                </a:cubicBezTo>
                <a:cubicBezTo>
                  <a:pt x="2903" y="114"/>
                  <a:pt x="2914" y="115"/>
                  <a:pt x="2919" y="115"/>
                </a:cubicBezTo>
                <a:cubicBezTo>
                  <a:pt x="2934" y="115"/>
                  <a:pt x="2957" y="115"/>
                  <a:pt x="2962" y="139"/>
                </a:cubicBezTo>
                <a:cubicBezTo>
                  <a:pt x="2967" y="159"/>
                  <a:pt x="2946" y="183"/>
                  <a:pt x="2930" y="202"/>
                </a:cubicBezTo>
                <a:cubicBezTo>
                  <a:pt x="2949" y="200"/>
                  <a:pt x="2953" y="195"/>
                  <a:pt x="2969" y="169"/>
                </a:cubicBezTo>
                <a:cubicBezTo>
                  <a:pt x="2973" y="163"/>
                  <a:pt x="2973" y="163"/>
                  <a:pt x="2973" y="163"/>
                </a:cubicBezTo>
                <a:cubicBezTo>
                  <a:pt x="2977" y="156"/>
                  <a:pt x="2986" y="154"/>
                  <a:pt x="3003" y="154"/>
                </a:cubicBezTo>
                <a:cubicBezTo>
                  <a:pt x="3018" y="154"/>
                  <a:pt x="3039" y="156"/>
                  <a:pt x="3053" y="158"/>
                </a:cubicBezTo>
                <a:cubicBezTo>
                  <a:pt x="3061" y="159"/>
                  <a:pt x="3067" y="160"/>
                  <a:pt x="3070" y="160"/>
                </a:cubicBezTo>
                <a:cubicBezTo>
                  <a:pt x="3097" y="161"/>
                  <a:pt x="3110" y="176"/>
                  <a:pt x="3124" y="192"/>
                </a:cubicBezTo>
                <a:cubicBezTo>
                  <a:pt x="3127" y="196"/>
                  <a:pt x="3131" y="201"/>
                  <a:pt x="3135" y="205"/>
                </a:cubicBezTo>
                <a:cubicBezTo>
                  <a:pt x="3150" y="220"/>
                  <a:pt x="3151" y="232"/>
                  <a:pt x="3152" y="241"/>
                </a:cubicBezTo>
                <a:cubicBezTo>
                  <a:pt x="3152" y="245"/>
                  <a:pt x="3152" y="248"/>
                  <a:pt x="3153" y="250"/>
                </a:cubicBezTo>
                <a:cubicBezTo>
                  <a:pt x="3154" y="248"/>
                  <a:pt x="3156" y="246"/>
                  <a:pt x="3156" y="244"/>
                </a:cubicBezTo>
                <a:cubicBezTo>
                  <a:pt x="3164" y="214"/>
                  <a:pt x="3164" y="214"/>
                  <a:pt x="3164" y="214"/>
                </a:cubicBezTo>
                <a:cubicBezTo>
                  <a:pt x="3174" y="243"/>
                  <a:pt x="3174" y="243"/>
                  <a:pt x="3174" y="243"/>
                </a:cubicBezTo>
                <a:cubicBezTo>
                  <a:pt x="3177" y="254"/>
                  <a:pt x="3181" y="262"/>
                  <a:pt x="3185" y="270"/>
                </a:cubicBezTo>
                <a:cubicBezTo>
                  <a:pt x="3195" y="293"/>
                  <a:pt x="3205" y="313"/>
                  <a:pt x="3187" y="343"/>
                </a:cubicBezTo>
                <a:cubicBezTo>
                  <a:pt x="3187" y="343"/>
                  <a:pt x="3188" y="343"/>
                  <a:pt x="3188" y="343"/>
                </a:cubicBezTo>
                <a:cubicBezTo>
                  <a:pt x="3202" y="345"/>
                  <a:pt x="3202" y="345"/>
                  <a:pt x="3202" y="345"/>
                </a:cubicBezTo>
                <a:cubicBezTo>
                  <a:pt x="3195" y="357"/>
                  <a:pt x="3195" y="357"/>
                  <a:pt x="3195" y="357"/>
                </a:cubicBezTo>
                <a:cubicBezTo>
                  <a:pt x="3191" y="364"/>
                  <a:pt x="3190" y="370"/>
                  <a:pt x="3190" y="379"/>
                </a:cubicBezTo>
                <a:cubicBezTo>
                  <a:pt x="3189" y="389"/>
                  <a:pt x="3189" y="401"/>
                  <a:pt x="3181" y="415"/>
                </a:cubicBezTo>
                <a:cubicBezTo>
                  <a:pt x="3172" y="430"/>
                  <a:pt x="3159" y="438"/>
                  <a:pt x="3147" y="445"/>
                </a:cubicBezTo>
                <a:cubicBezTo>
                  <a:pt x="3162" y="461"/>
                  <a:pt x="3162" y="461"/>
                  <a:pt x="3162" y="461"/>
                </a:cubicBezTo>
                <a:cubicBezTo>
                  <a:pt x="3139" y="460"/>
                  <a:pt x="3139" y="460"/>
                  <a:pt x="3139" y="460"/>
                </a:cubicBezTo>
                <a:cubicBezTo>
                  <a:pt x="3139" y="460"/>
                  <a:pt x="3139" y="460"/>
                  <a:pt x="3139" y="460"/>
                </a:cubicBezTo>
                <a:cubicBezTo>
                  <a:pt x="3131" y="460"/>
                  <a:pt x="3129" y="461"/>
                  <a:pt x="3129" y="461"/>
                </a:cubicBezTo>
                <a:cubicBezTo>
                  <a:pt x="3129" y="462"/>
                  <a:pt x="3129" y="464"/>
                  <a:pt x="3128" y="466"/>
                </a:cubicBezTo>
                <a:cubicBezTo>
                  <a:pt x="3128" y="471"/>
                  <a:pt x="3127" y="480"/>
                  <a:pt x="3117" y="485"/>
                </a:cubicBezTo>
                <a:cubicBezTo>
                  <a:pt x="3112" y="487"/>
                  <a:pt x="3107" y="489"/>
                  <a:pt x="3101" y="491"/>
                </a:cubicBezTo>
                <a:cubicBezTo>
                  <a:pt x="3090" y="495"/>
                  <a:pt x="3079" y="499"/>
                  <a:pt x="3072" y="504"/>
                </a:cubicBezTo>
                <a:cubicBezTo>
                  <a:pt x="3056" y="518"/>
                  <a:pt x="3041" y="543"/>
                  <a:pt x="3028" y="565"/>
                </a:cubicBezTo>
                <a:cubicBezTo>
                  <a:pt x="3022" y="576"/>
                  <a:pt x="3016" y="587"/>
                  <a:pt x="3010" y="595"/>
                </a:cubicBezTo>
                <a:cubicBezTo>
                  <a:pt x="3009" y="597"/>
                  <a:pt x="3007" y="599"/>
                  <a:pt x="3006" y="602"/>
                </a:cubicBezTo>
                <a:cubicBezTo>
                  <a:pt x="3000" y="613"/>
                  <a:pt x="2992" y="627"/>
                  <a:pt x="2978" y="627"/>
                </a:cubicBezTo>
                <a:cubicBezTo>
                  <a:pt x="2973" y="627"/>
                  <a:pt x="2969" y="626"/>
                  <a:pt x="2966" y="626"/>
                </a:cubicBezTo>
                <a:cubicBezTo>
                  <a:pt x="2963" y="625"/>
                  <a:pt x="2960" y="625"/>
                  <a:pt x="2956" y="625"/>
                </a:cubicBezTo>
                <a:cubicBezTo>
                  <a:pt x="2952" y="625"/>
                  <a:pt x="2950" y="626"/>
                  <a:pt x="2949" y="628"/>
                </a:cubicBezTo>
                <a:cubicBezTo>
                  <a:pt x="2942" y="640"/>
                  <a:pt x="2934" y="651"/>
                  <a:pt x="2927" y="662"/>
                </a:cubicBezTo>
                <a:cubicBezTo>
                  <a:pt x="2932" y="662"/>
                  <a:pt x="2939" y="664"/>
                  <a:pt x="2946" y="665"/>
                </a:cubicBezTo>
                <a:cubicBezTo>
                  <a:pt x="2951" y="666"/>
                  <a:pt x="2955" y="667"/>
                  <a:pt x="2958" y="667"/>
                </a:cubicBezTo>
                <a:cubicBezTo>
                  <a:pt x="2978" y="663"/>
                  <a:pt x="3009" y="651"/>
                  <a:pt x="3013" y="639"/>
                </a:cubicBezTo>
                <a:cubicBezTo>
                  <a:pt x="3014" y="638"/>
                  <a:pt x="3014" y="636"/>
                  <a:pt x="3012" y="633"/>
                </a:cubicBezTo>
                <a:cubicBezTo>
                  <a:pt x="3011" y="632"/>
                  <a:pt x="3010" y="631"/>
                  <a:pt x="3009" y="629"/>
                </a:cubicBezTo>
                <a:cubicBezTo>
                  <a:pt x="3023" y="617"/>
                  <a:pt x="3023" y="617"/>
                  <a:pt x="3023" y="617"/>
                </a:cubicBezTo>
                <a:cubicBezTo>
                  <a:pt x="3024" y="618"/>
                  <a:pt x="3025" y="619"/>
                  <a:pt x="3026" y="621"/>
                </a:cubicBezTo>
                <a:cubicBezTo>
                  <a:pt x="3029" y="624"/>
                  <a:pt x="3032" y="625"/>
                  <a:pt x="3034" y="626"/>
                </a:cubicBezTo>
                <a:cubicBezTo>
                  <a:pt x="3031" y="621"/>
                  <a:pt x="3031" y="621"/>
                  <a:pt x="3031" y="621"/>
                </a:cubicBezTo>
                <a:cubicBezTo>
                  <a:pt x="3024" y="610"/>
                  <a:pt x="3022" y="592"/>
                  <a:pt x="3027" y="578"/>
                </a:cubicBezTo>
                <a:cubicBezTo>
                  <a:pt x="3031" y="566"/>
                  <a:pt x="3038" y="558"/>
                  <a:pt x="3048" y="554"/>
                </a:cubicBezTo>
                <a:cubicBezTo>
                  <a:pt x="3061" y="549"/>
                  <a:pt x="3071" y="557"/>
                  <a:pt x="3077" y="562"/>
                </a:cubicBezTo>
                <a:cubicBezTo>
                  <a:pt x="3079" y="564"/>
                  <a:pt x="3082" y="567"/>
                  <a:pt x="3084" y="567"/>
                </a:cubicBezTo>
                <a:cubicBezTo>
                  <a:pt x="3084" y="567"/>
                  <a:pt x="3086" y="567"/>
                  <a:pt x="3091" y="561"/>
                </a:cubicBezTo>
                <a:cubicBezTo>
                  <a:pt x="3092" y="559"/>
                  <a:pt x="3094" y="558"/>
                  <a:pt x="3095" y="556"/>
                </a:cubicBezTo>
                <a:cubicBezTo>
                  <a:pt x="3109" y="568"/>
                  <a:pt x="3109" y="568"/>
                  <a:pt x="3109" y="568"/>
                </a:cubicBezTo>
                <a:cubicBezTo>
                  <a:pt x="3108" y="569"/>
                  <a:pt x="3107" y="570"/>
                  <a:pt x="3106" y="571"/>
                </a:cubicBezTo>
                <a:cubicBezTo>
                  <a:pt x="3105" y="574"/>
                  <a:pt x="3105" y="576"/>
                  <a:pt x="3107" y="579"/>
                </a:cubicBezTo>
                <a:cubicBezTo>
                  <a:pt x="3111" y="586"/>
                  <a:pt x="3124" y="593"/>
                  <a:pt x="3134" y="593"/>
                </a:cubicBezTo>
                <a:cubicBezTo>
                  <a:pt x="3137" y="593"/>
                  <a:pt x="3141" y="592"/>
                  <a:pt x="3144" y="589"/>
                </a:cubicBezTo>
                <a:cubicBezTo>
                  <a:pt x="3147" y="584"/>
                  <a:pt x="3147" y="576"/>
                  <a:pt x="3143" y="565"/>
                </a:cubicBezTo>
                <a:cubicBezTo>
                  <a:pt x="3161" y="559"/>
                  <a:pt x="3161" y="559"/>
                  <a:pt x="3161" y="559"/>
                </a:cubicBezTo>
                <a:cubicBezTo>
                  <a:pt x="3164" y="567"/>
                  <a:pt x="3167" y="581"/>
                  <a:pt x="3171" y="597"/>
                </a:cubicBezTo>
                <a:cubicBezTo>
                  <a:pt x="3173" y="604"/>
                  <a:pt x="3174" y="612"/>
                  <a:pt x="3177" y="621"/>
                </a:cubicBezTo>
                <a:cubicBezTo>
                  <a:pt x="3177" y="620"/>
                  <a:pt x="3177" y="620"/>
                  <a:pt x="3177" y="620"/>
                </a:cubicBezTo>
                <a:cubicBezTo>
                  <a:pt x="3183" y="618"/>
                  <a:pt x="3190" y="615"/>
                  <a:pt x="3198" y="612"/>
                </a:cubicBezTo>
                <a:cubicBezTo>
                  <a:pt x="3221" y="602"/>
                  <a:pt x="3248" y="592"/>
                  <a:pt x="3267" y="596"/>
                </a:cubicBezTo>
                <a:cubicBezTo>
                  <a:pt x="3305" y="605"/>
                  <a:pt x="3342" y="613"/>
                  <a:pt x="3379" y="622"/>
                </a:cubicBezTo>
                <a:cubicBezTo>
                  <a:pt x="3426" y="633"/>
                  <a:pt x="3426" y="633"/>
                  <a:pt x="3426" y="633"/>
                </a:cubicBezTo>
                <a:cubicBezTo>
                  <a:pt x="3378" y="640"/>
                  <a:pt x="3378" y="640"/>
                  <a:pt x="3378" y="640"/>
                </a:cubicBezTo>
                <a:cubicBezTo>
                  <a:pt x="3370" y="641"/>
                  <a:pt x="3367" y="644"/>
                  <a:pt x="3367" y="645"/>
                </a:cubicBezTo>
                <a:cubicBezTo>
                  <a:pt x="3366" y="653"/>
                  <a:pt x="3382" y="668"/>
                  <a:pt x="3394" y="672"/>
                </a:cubicBezTo>
                <a:cubicBezTo>
                  <a:pt x="3400" y="674"/>
                  <a:pt x="3406" y="677"/>
                  <a:pt x="3413" y="679"/>
                </a:cubicBezTo>
                <a:cubicBezTo>
                  <a:pt x="3431" y="686"/>
                  <a:pt x="3449" y="694"/>
                  <a:pt x="3465" y="691"/>
                </a:cubicBezTo>
                <a:cubicBezTo>
                  <a:pt x="3467" y="690"/>
                  <a:pt x="3471" y="690"/>
                  <a:pt x="3476" y="689"/>
                </a:cubicBezTo>
                <a:cubicBezTo>
                  <a:pt x="3526" y="684"/>
                  <a:pt x="3533" y="677"/>
                  <a:pt x="3534" y="674"/>
                </a:cubicBezTo>
                <a:cubicBezTo>
                  <a:pt x="3525" y="642"/>
                  <a:pt x="3525" y="627"/>
                  <a:pt x="3531" y="596"/>
                </a:cubicBezTo>
                <a:cubicBezTo>
                  <a:pt x="3533" y="585"/>
                  <a:pt x="3533" y="585"/>
                  <a:pt x="3533" y="585"/>
                </a:cubicBezTo>
                <a:cubicBezTo>
                  <a:pt x="3544" y="589"/>
                  <a:pt x="3544" y="589"/>
                  <a:pt x="3544" y="589"/>
                </a:cubicBezTo>
                <a:cubicBezTo>
                  <a:pt x="3545" y="590"/>
                  <a:pt x="3547" y="590"/>
                  <a:pt x="3548" y="591"/>
                </a:cubicBezTo>
                <a:cubicBezTo>
                  <a:pt x="3552" y="570"/>
                  <a:pt x="3552" y="570"/>
                  <a:pt x="3552" y="570"/>
                </a:cubicBezTo>
                <a:cubicBezTo>
                  <a:pt x="3563" y="576"/>
                  <a:pt x="3563" y="576"/>
                  <a:pt x="3563" y="576"/>
                </a:cubicBezTo>
                <a:cubicBezTo>
                  <a:pt x="3566" y="578"/>
                  <a:pt x="3572" y="582"/>
                  <a:pt x="3580" y="586"/>
                </a:cubicBezTo>
                <a:cubicBezTo>
                  <a:pt x="3598" y="597"/>
                  <a:pt x="3645" y="626"/>
                  <a:pt x="3659" y="628"/>
                </a:cubicBezTo>
                <a:cubicBezTo>
                  <a:pt x="3667" y="619"/>
                  <a:pt x="3676" y="615"/>
                  <a:pt x="3686" y="615"/>
                </a:cubicBezTo>
                <a:cubicBezTo>
                  <a:pt x="3714" y="615"/>
                  <a:pt x="3741" y="649"/>
                  <a:pt x="3758" y="671"/>
                </a:cubicBezTo>
                <a:cubicBezTo>
                  <a:pt x="3765" y="679"/>
                  <a:pt x="3765" y="679"/>
                  <a:pt x="3765" y="679"/>
                </a:cubicBezTo>
                <a:cubicBezTo>
                  <a:pt x="3778" y="695"/>
                  <a:pt x="3773" y="713"/>
                  <a:pt x="3769" y="729"/>
                </a:cubicBezTo>
                <a:cubicBezTo>
                  <a:pt x="3768" y="733"/>
                  <a:pt x="3767" y="737"/>
                  <a:pt x="3766" y="741"/>
                </a:cubicBezTo>
                <a:cubicBezTo>
                  <a:pt x="3765" y="745"/>
                  <a:pt x="3767" y="749"/>
                  <a:pt x="3769" y="756"/>
                </a:cubicBezTo>
                <a:cubicBezTo>
                  <a:pt x="3773" y="764"/>
                  <a:pt x="3777" y="774"/>
                  <a:pt x="3774" y="787"/>
                </a:cubicBezTo>
                <a:cubicBezTo>
                  <a:pt x="3771" y="798"/>
                  <a:pt x="3765" y="807"/>
                  <a:pt x="3760" y="815"/>
                </a:cubicBezTo>
                <a:cubicBezTo>
                  <a:pt x="3752" y="826"/>
                  <a:pt x="3746" y="834"/>
                  <a:pt x="3748" y="849"/>
                </a:cubicBezTo>
                <a:cubicBezTo>
                  <a:pt x="3766" y="854"/>
                  <a:pt x="3775" y="879"/>
                  <a:pt x="3782" y="901"/>
                </a:cubicBezTo>
                <a:cubicBezTo>
                  <a:pt x="3785" y="908"/>
                  <a:pt x="3787" y="913"/>
                  <a:pt x="3789" y="918"/>
                </a:cubicBezTo>
                <a:cubicBezTo>
                  <a:pt x="3791" y="923"/>
                  <a:pt x="3796" y="925"/>
                  <a:pt x="3806" y="928"/>
                </a:cubicBezTo>
                <a:cubicBezTo>
                  <a:pt x="3814" y="930"/>
                  <a:pt x="3824" y="933"/>
                  <a:pt x="3832" y="941"/>
                </a:cubicBezTo>
                <a:cubicBezTo>
                  <a:pt x="3839" y="923"/>
                  <a:pt x="3845" y="905"/>
                  <a:pt x="3850" y="886"/>
                </a:cubicBezTo>
                <a:cubicBezTo>
                  <a:pt x="3857" y="862"/>
                  <a:pt x="3864" y="838"/>
                  <a:pt x="3876" y="813"/>
                </a:cubicBezTo>
                <a:cubicBezTo>
                  <a:pt x="3884" y="796"/>
                  <a:pt x="3884" y="796"/>
                  <a:pt x="3884" y="796"/>
                </a:cubicBezTo>
                <a:cubicBezTo>
                  <a:pt x="3892" y="813"/>
                  <a:pt x="3892" y="813"/>
                  <a:pt x="3892" y="813"/>
                </a:cubicBezTo>
                <a:cubicBezTo>
                  <a:pt x="3896" y="820"/>
                  <a:pt x="3899" y="827"/>
                  <a:pt x="3902" y="833"/>
                </a:cubicBezTo>
                <a:cubicBezTo>
                  <a:pt x="3913" y="858"/>
                  <a:pt x="3920" y="873"/>
                  <a:pt x="3947" y="879"/>
                </a:cubicBezTo>
                <a:cubicBezTo>
                  <a:pt x="3952" y="879"/>
                  <a:pt x="3954" y="876"/>
                  <a:pt x="3958" y="867"/>
                </a:cubicBezTo>
                <a:cubicBezTo>
                  <a:pt x="3961" y="859"/>
                  <a:pt x="3966" y="846"/>
                  <a:pt x="3979" y="846"/>
                </a:cubicBezTo>
                <a:cubicBezTo>
                  <a:pt x="3984" y="846"/>
                  <a:pt x="3989" y="848"/>
                  <a:pt x="3995" y="851"/>
                </a:cubicBezTo>
                <a:cubicBezTo>
                  <a:pt x="3998" y="853"/>
                  <a:pt x="4003" y="857"/>
                  <a:pt x="4010" y="862"/>
                </a:cubicBezTo>
                <a:cubicBezTo>
                  <a:pt x="4025" y="872"/>
                  <a:pt x="4063" y="899"/>
                  <a:pt x="4074" y="903"/>
                </a:cubicBezTo>
                <a:cubicBezTo>
                  <a:pt x="4078" y="900"/>
                  <a:pt x="4082" y="896"/>
                  <a:pt x="4085" y="893"/>
                </a:cubicBezTo>
                <a:cubicBezTo>
                  <a:pt x="4100" y="879"/>
                  <a:pt x="4117" y="863"/>
                  <a:pt x="4136" y="864"/>
                </a:cubicBezTo>
                <a:cubicBezTo>
                  <a:pt x="4125" y="814"/>
                  <a:pt x="4145" y="790"/>
                  <a:pt x="4179" y="748"/>
                </a:cubicBezTo>
                <a:cubicBezTo>
                  <a:pt x="4179" y="747"/>
                  <a:pt x="4178" y="740"/>
                  <a:pt x="4177" y="736"/>
                </a:cubicBezTo>
                <a:cubicBezTo>
                  <a:pt x="4176" y="724"/>
                  <a:pt x="4175" y="714"/>
                  <a:pt x="4180" y="708"/>
                </a:cubicBezTo>
                <a:cubicBezTo>
                  <a:pt x="4183" y="705"/>
                  <a:pt x="4186" y="704"/>
                  <a:pt x="4190" y="704"/>
                </a:cubicBezTo>
                <a:cubicBezTo>
                  <a:pt x="4194" y="704"/>
                  <a:pt x="4194" y="704"/>
                  <a:pt x="4194" y="704"/>
                </a:cubicBezTo>
                <a:cubicBezTo>
                  <a:pt x="4238" y="715"/>
                  <a:pt x="4238" y="715"/>
                  <a:pt x="4238" y="715"/>
                </a:cubicBezTo>
                <a:cubicBezTo>
                  <a:pt x="4303" y="731"/>
                  <a:pt x="4367" y="746"/>
                  <a:pt x="4432" y="762"/>
                </a:cubicBezTo>
                <a:cubicBezTo>
                  <a:pt x="4444" y="765"/>
                  <a:pt x="4444" y="765"/>
                  <a:pt x="4444" y="765"/>
                </a:cubicBezTo>
                <a:cubicBezTo>
                  <a:pt x="4450" y="766"/>
                  <a:pt x="4455" y="767"/>
                  <a:pt x="4460" y="768"/>
                </a:cubicBezTo>
                <a:cubicBezTo>
                  <a:pt x="4496" y="776"/>
                  <a:pt x="4514" y="780"/>
                  <a:pt x="4527" y="830"/>
                </a:cubicBezTo>
                <a:cubicBezTo>
                  <a:pt x="4533" y="852"/>
                  <a:pt x="4533" y="852"/>
                  <a:pt x="4533" y="852"/>
                </a:cubicBezTo>
                <a:cubicBezTo>
                  <a:pt x="4513" y="840"/>
                  <a:pt x="4513" y="840"/>
                  <a:pt x="4513" y="840"/>
                </a:cubicBezTo>
                <a:cubicBezTo>
                  <a:pt x="4504" y="834"/>
                  <a:pt x="4499" y="838"/>
                  <a:pt x="4495" y="844"/>
                </a:cubicBezTo>
                <a:cubicBezTo>
                  <a:pt x="4510" y="846"/>
                  <a:pt x="4527" y="847"/>
                  <a:pt x="4535" y="858"/>
                </a:cubicBezTo>
                <a:cubicBezTo>
                  <a:pt x="4538" y="860"/>
                  <a:pt x="4539" y="863"/>
                  <a:pt x="4541" y="865"/>
                </a:cubicBezTo>
                <a:cubicBezTo>
                  <a:pt x="4547" y="873"/>
                  <a:pt x="4547" y="873"/>
                  <a:pt x="4552" y="873"/>
                </a:cubicBezTo>
                <a:cubicBezTo>
                  <a:pt x="4554" y="873"/>
                  <a:pt x="4556" y="873"/>
                  <a:pt x="4559" y="873"/>
                </a:cubicBezTo>
                <a:cubicBezTo>
                  <a:pt x="4580" y="870"/>
                  <a:pt x="4599" y="880"/>
                  <a:pt x="4605" y="897"/>
                </a:cubicBezTo>
                <a:cubicBezTo>
                  <a:pt x="4609" y="909"/>
                  <a:pt x="4606" y="922"/>
                  <a:pt x="4597" y="933"/>
                </a:cubicBezTo>
                <a:cubicBezTo>
                  <a:pt x="4606" y="938"/>
                  <a:pt x="4612" y="939"/>
                  <a:pt x="4617" y="939"/>
                </a:cubicBezTo>
                <a:cubicBezTo>
                  <a:pt x="4625" y="939"/>
                  <a:pt x="4634" y="936"/>
                  <a:pt x="4644" y="932"/>
                </a:cubicBezTo>
                <a:cubicBezTo>
                  <a:pt x="4657" y="928"/>
                  <a:pt x="4671" y="923"/>
                  <a:pt x="4689" y="923"/>
                </a:cubicBezTo>
                <a:cubicBezTo>
                  <a:pt x="4835" y="927"/>
                  <a:pt x="4835" y="927"/>
                  <a:pt x="4835" y="927"/>
                </a:cubicBezTo>
                <a:cubicBezTo>
                  <a:pt x="4848" y="927"/>
                  <a:pt x="4860" y="939"/>
                  <a:pt x="4868" y="950"/>
                </a:cubicBezTo>
                <a:cubicBezTo>
                  <a:pt x="4883" y="971"/>
                  <a:pt x="4897" y="1003"/>
                  <a:pt x="4891" y="1021"/>
                </a:cubicBezTo>
                <a:cubicBezTo>
                  <a:pt x="4889" y="1027"/>
                  <a:pt x="4888" y="1033"/>
                  <a:pt x="4886" y="1037"/>
                </a:cubicBezTo>
                <a:cubicBezTo>
                  <a:pt x="4881" y="1053"/>
                  <a:pt x="4881" y="1053"/>
                  <a:pt x="4898" y="1061"/>
                </a:cubicBezTo>
                <a:cubicBezTo>
                  <a:pt x="4901" y="1063"/>
                  <a:pt x="4905" y="1064"/>
                  <a:pt x="4909" y="1066"/>
                </a:cubicBezTo>
                <a:cubicBezTo>
                  <a:pt x="4918" y="1070"/>
                  <a:pt x="4931" y="1074"/>
                  <a:pt x="4936" y="1086"/>
                </a:cubicBezTo>
                <a:cubicBezTo>
                  <a:pt x="4958" y="1069"/>
                  <a:pt x="4985" y="1052"/>
                  <a:pt x="5013" y="1052"/>
                </a:cubicBezTo>
                <a:cubicBezTo>
                  <a:pt x="5026" y="1052"/>
                  <a:pt x="5037" y="1055"/>
                  <a:pt x="5048" y="1062"/>
                </a:cubicBezTo>
                <a:cubicBezTo>
                  <a:pt x="5093" y="1090"/>
                  <a:pt x="5124" y="1089"/>
                  <a:pt x="5162" y="1057"/>
                </a:cubicBezTo>
                <a:cubicBezTo>
                  <a:pt x="5169" y="1051"/>
                  <a:pt x="5169" y="1051"/>
                  <a:pt x="5169" y="1051"/>
                </a:cubicBezTo>
                <a:cubicBezTo>
                  <a:pt x="5175" y="1058"/>
                  <a:pt x="5175" y="1058"/>
                  <a:pt x="5175" y="1058"/>
                </a:cubicBezTo>
                <a:cubicBezTo>
                  <a:pt x="5184" y="1068"/>
                  <a:pt x="5186" y="1082"/>
                  <a:pt x="5189" y="1095"/>
                </a:cubicBezTo>
                <a:cubicBezTo>
                  <a:pt x="5190" y="1103"/>
                  <a:pt x="5192" y="1114"/>
                  <a:pt x="5195" y="1116"/>
                </a:cubicBezTo>
                <a:cubicBezTo>
                  <a:pt x="5198" y="1119"/>
                  <a:pt x="5203" y="1124"/>
                  <a:pt x="5209" y="1129"/>
                </a:cubicBezTo>
                <a:cubicBezTo>
                  <a:pt x="5218" y="1138"/>
                  <a:pt x="5238" y="1158"/>
                  <a:pt x="5245" y="1159"/>
                </a:cubicBezTo>
                <a:cubicBezTo>
                  <a:pt x="5245" y="1159"/>
                  <a:pt x="5245" y="1159"/>
                  <a:pt x="5245" y="1159"/>
                </a:cubicBezTo>
                <a:cubicBezTo>
                  <a:pt x="5265" y="1159"/>
                  <a:pt x="5274" y="1136"/>
                  <a:pt x="5275" y="1120"/>
                </a:cubicBezTo>
                <a:cubicBezTo>
                  <a:pt x="5275" y="1115"/>
                  <a:pt x="5274" y="1090"/>
                  <a:pt x="5252" y="1090"/>
                </a:cubicBezTo>
                <a:cubicBezTo>
                  <a:pt x="5225" y="1090"/>
                  <a:pt x="5225" y="1090"/>
                  <a:pt x="5225" y="1090"/>
                </a:cubicBezTo>
                <a:cubicBezTo>
                  <a:pt x="5247" y="1073"/>
                  <a:pt x="5247" y="1073"/>
                  <a:pt x="5247" y="1073"/>
                </a:cubicBezTo>
                <a:cubicBezTo>
                  <a:pt x="5251" y="1071"/>
                  <a:pt x="5252" y="1062"/>
                  <a:pt x="5254" y="1054"/>
                </a:cubicBezTo>
                <a:cubicBezTo>
                  <a:pt x="5257" y="1041"/>
                  <a:pt x="5260" y="1023"/>
                  <a:pt x="5277" y="1023"/>
                </a:cubicBezTo>
                <a:cubicBezTo>
                  <a:pt x="5280" y="1023"/>
                  <a:pt x="5282" y="1024"/>
                  <a:pt x="5285" y="1024"/>
                </a:cubicBezTo>
                <a:cubicBezTo>
                  <a:pt x="5294" y="1027"/>
                  <a:pt x="5303" y="1030"/>
                  <a:pt x="5312" y="1033"/>
                </a:cubicBezTo>
                <a:cubicBezTo>
                  <a:pt x="5331" y="1039"/>
                  <a:pt x="5350" y="1045"/>
                  <a:pt x="5368" y="1048"/>
                </a:cubicBezTo>
                <a:cubicBezTo>
                  <a:pt x="5386" y="1050"/>
                  <a:pt x="5410" y="1049"/>
                  <a:pt x="5432" y="1047"/>
                </a:cubicBezTo>
                <a:cubicBezTo>
                  <a:pt x="5442" y="1047"/>
                  <a:pt x="5453" y="1046"/>
                  <a:pt x="5464" y="1046"/>
                </a:cubicBezTo>
                <a:cubicBezTo>
                  <a:pt x="5485" y="1046"/>
                  <a:pt x="5507" y="1060"/>
                  <a:pt x="5525" y="1072"/>
                </a:cubicBezTo>
                <a:cubicBezTo>
                  <a:pt x="5532" y="1076"/>
                  <a:pt x="5538" y="1080"/>
                  <a:pt x="5543" y="1083"/>
                </a:cubicBezTo>
                <a:cubicBezTo>
                  <a:pt x="5565" y="1095"/>
                  <a:pt x="5583" y="1112"/>
                  <a:pt x="5601" y="1128"/>
                </a:cubicBezTo>
                <a:cubicBezTo>
                  <a:pt x="5611" y="1137"/>
                  <a:pt x="5611" y="1137"/>
                  <a:pt x="5611" y="1137"/>
                </a:cubicBezTo>
                <a:cubicBezTo>
                  <a:pt x="5615" y="1140"/>
                  <a:pt x="5623" y="1143"/>
                  <a:pt x="5631" y="1147"/>
                </a:cubicBezTo>
                <a:cubicBezTo>
                  <a:pt x="5646" y="1153"/>
                  <a:pt x="5662" y="1160"/>
                  <a:pt x="5666" y="1173"/>
                </a:cubicBezTo>
                <a:cubicBezTo>
                  <a:pt x="5669" y="1188"/>
                  <a:pt x="5692" y="1210"/>
                  <a:pt x="5706" y="1212"/>
                </a:cubicBezTo>
                <a:cubicBezTo>
                  <a:pt x="5720" y="1214"/>
                  <a:pt x="5731" y="1221"/>
                  <a:pt x="5735" y="1230"/>
                </a:cubicBezTo>
                <a:cubicBezTo>
                  <a:pt x="5737" y="1234"/>
                  <a:pt x="5738" y="1239"/>
                  <a:pt x="5737" y="1243"/>
                </a:cubicBezTo>
                <a:cubicBezTo>
                  <a:pt x="5739" y="1244"/>
                  <a:pt x="5742" y="1245"/>
                  <a:pt x="5744" y="1246"/>
                </a:cubicBezTo>
                <a:cubicBezTo>
                  <a:pt x="5750" y="1248"/>
                  <a:pt x="5754" y="1250"/>
                  <a:pt x="5758" y="1250"/>
                </a:cubicBezTo>
                <a:cubicBezTo>
                  <a:pt x="5777" y="1252"/>
                  <a:pt x="5777" y="1252"/>
                  <a:pt x="5777" y="1252"/>
                </a:cubicBezTo>
                <a:cubicBezTo>
                  <a:pt x="5770" y="1260"/>
                  <a:pt x="5770" y="1260"/>
                  <a:pt x="5770" y="1260"/>
                </a:cubicBezTo>
                <a:cubicBezTo>
                  <a:pt x="5804" y="1262"/>
                  <a:pt x="5808" y="1292"/>
                  <a:pt x="5810" y="1312"/>
                </a:cubicBezTo>
                <a:cubicBezTo>
                  <a:pt x="5811" y="1317"/>
                  <a:pt x="5811" y="1321"/>
                  <a:pt x="5812" y="1325"/>
                </a:cubicBezTo>
                <a:cubicBezTo>
                  <a:pt x="5812" y="1326"/>
                  <a:pt x="5812" y="1326"/>
                  <a:pt x="5812" y="1327"/>
                </a:cubicBezTo>
                <a:cubicBezTo>
                  <a:pt x="5814" y="1330"/>
                  <a:pt x="5814" y="1330"/>
                  <a:pt x="5814" y="1330"/>
                </a:cubicBezTo>
                <a:cubicBezTo>
                  <a:pt x="5813" y="1329"/>
                  <a:pt x="5813" y="1329"/>
                  <a:pt x="5813" y="1329"/>
                </a:cubicBezTo>
                <a:cubicBezTo>
                  <a:pt x="5813" y="1331"/>
                  <a:pt x="5814" y="1334"/>
                  <a:pt x="5815" y="1336"/>
                </a:cubicBezTo>
                <a:cubicBezTo>
                  <a:pt x="5820" y="1325"/>
                  <a:pt x="5820" y="1325"/>
                  <a:pt x="5820" y="1325"/>
                </a:cubicBezTo>
                <a:cubicBezTo>
                  <a:pt x="5821" y="1325"/>
                  <a:pt x="5822" y="1326"/>
                  <a:pt x="5824" y="1326"/>
                </a:cubicBezTo>
                <a:cubicBezTo>
                  <a:pt x="5828" y="1328"/>
                  <a:pt x="5830" y="1328"/>
                  <a:pt x="5832" y="1328"/>
                </a:cubicBezTo>
                <a:cubicBezTo>
                  <a:pt x="5833" y="1328"/>
                  <a:pt x="5835" y="1328"/>
                  <a:pt x="5836" y="1324"/>
                </a:cubicBezTo>
                <a:cubicBezTo>
                  <a:pt x="5838" y="1315"/>
                  <a:pt x="5838" y="1315"/>
                  <a:pt x="5838" y="1315"/>
                </a:cubicBezTo>
                <a:cubicBezTo>
                  <a:pt x="5847" y="1317"/>
                  <a:pt x="5847" y="1317"/>
                  <a:pt x="5847" y="1317"/>
                </a:cubicBezTo>
                <a:cubicBezTo>
                  <a:pt x="5855" y="1319"/>
                  <a:pt x="5864" y="1324"/>
                  <a:pt x="5869" y="1328"/>
                </a:cubicBezTo>
                <a:cubicBezTo>
                  <a:pt x="5872" y="1330"/>
                  <a:pt x="5872" y="1330"/>
                  <a:pt x="5872" y="1330"/>
                </a:cubicBezTo>
                <a:cubicBezTo>
                  <a:pt x="5896" y="1322"/>
                  <a:pt x="5936" y="1347"/>
                  <a:pt x="5956" y="1371"/>
                </a:cubicBezTo>
                <a:cubicBezTo>
                  <a:pt x="5965" y="1382"/>
                  <a:pt x="5971" y="1394"/>
                  <a:pt x="5971" y="1404"/>
                </a:cubicBezTo>
                <a:cubicBezTo>
                  <a:pt x="5975" y="1405"/>
                  <a:pt x="5978" y="1406"/>
                  <a:pt x="5981" y="1408"/>
                </a:cubicBezTo>
                <a:cubicBezTo>
                  <a:pt x="5986" y="1410"/>
                  <a:pt x="5992" y="1411"/>
                  <a:pt x="5996" y="1412"/>
                </a:cubicBezTo>
                <a:cubicBezTo>
                  <a:pt x="6028" y="1415"/>
                  <a:pt x="6028" y="1415"/>
                  <a:pt x="6028" y="1415"/>
                </a:cubicBezTo>
                <a:cubicBezTo>
                  <a:pt x="6000" y="1429"/>
                  <a:pt x="6000" y="1429"/>
                  <a:pt x="6000" y="1429"/>
                </a:cubicBezTo>
                <a:cubicBezTo>
                  <a:pt x="5996" y="1431"/>
                  <a:pt x="5993" y="1432"/>
                  <a:pt x="5990" y="1434"/>
                </a:cubicBezTo>
                <a:cubicBezTo>
                  <a:pt x="5971" y="1443"/>
                  <a:pt x="5965" y="1446"/>
                  <a:pt x="5969" y="1464"/>
                </a:cubicBezTo>
                <a:cubicBezTo>
                  <a:pt x="5976" y="1495"/>
                  <a:pt x="5976" y="1495"/>
                  <a:pt x="5976" y="1495"/>
                </a:cubicBezTo>
                <a:cubicBezTo>
                  <a:pt x="5954" y="1472"/>
                  <a:pt x="5954" y="1472"/>
                  <a:pt x="5954" y="1472"/>
                </a:cubicBezTo>
                <a:cubicBezTo>
                  <a:pt x="5951" y="1470"/>
                  <a:pt x="5949" y="1468"/>
                  <a:pt x="5946" y="1466"/>
                </a:cubicBezTo>
                <a:cubicBezTo>
                  <a:pt x="5947" y="1468"/>
                  <a:pt x="5948" y="1470"/>
                  <a:pt x="5949" y="1471"/>
                </a:cubicBezTo>
                <a:cubicBezTo>
                  <a:pt x="5965" y="1495"/>
                  <a:pt x="5965" y="1495"/>
                  <a:pt x="5965" y="1495"/>
                </a:cubicBezTo>
                <a:cubicBezTo>
                  <a:pt x="5938" y="1485"/>
                  <a:pt x="5938" y="1485"/>
                  <a:pt x="5938" y="1485"/>
                </a:cubicBezTo>
                <a:cubicBezTo>
                  <a:pt x="5927" y="1481"/>
                  <a:pt x="5924" y="1482"/>
                  <a:pt x="5917" y="1492"/>
                </a:cubicBezTo>
                <a:cubicBezTo>
                  <a:pt x="5914" y="1495"/>
                  <a:pt x="5911" y="1499"/>
                  <a:pt x="5907" y="1503"/>
                </a:cubicBezTo>
                <a:cubicBezTo>
                  <a:pt x="5908" y="1504"/>
                  <a:pt x="5909" y="1505"/>
                  <a:pt x="5911" y="1506"/>
                </a:cubicBezTo>
                <a:cubicBezTo>
                  <a:pt x="5924" y="1513"/>
                  <a:pt x="5924" y="1513"/>
                  <a:pt x="5924" y="1513"/>
                </a:cubicBezTo>
                <a:cubicBezTo>
                  <a:pt x="5906" y="1525"/>
                  <a:pt x="5906" y="1525"/>
                  <a:pt x="5906" y="1525"/>
                </a:cubicBezTo>
                <a:cubicBezTo>
                  <a:pt x="5902" y="1527"/>
                  <a:pt x="5899" y="1530"/>
                  <a:pt x="5895" y="1532"/>
                </a:cubicBezTo>
                <a:cubicBezTo>
                  <a:pt x="5906" y="1534"/>
                  <a:pt x="5906" y="1534"/>
                  <a:pt x="5906" y="1534"/>
                </a:cubicBezTo>
                <a:cubicBezTo>
                  <a:pt x="5889" y="1548"/>
                  <a:pt x="5889" y="1548"/>
                  <a:pt x="5889" y="1548"/>
                </a:cubicBezTo>
                <a:cubicBezTo>
                  <a:pt x="5890" y="1549"/>
                  <a:pt x="5891" y="1549"/>
                  <a:pt x="5891" y="1550"/>
                </a:cubicBezTo>
                <a:cubicBezTo>
                  <a:pt x="5895" y="1554"/>
                  <a:pt x="5898" y="1558"/>
                  <a:pt x="5902" y="1560"/>
                </a:cubicBezTo>
                <a:cubicBezTo>
                  <a:pt x="5949" y="1588"/>
                  <a:pt x="5949" y="1588"/>
                  <a:pt x="5949" y="1588"/>
                </a:cubicBezTo>
                <a:cubicBezTo>
                  <a:pt x="5895" y="1577"/>
                  <a:pt x="5895" y="1577"/>
                  <a:pt x="5895" y="1577"/>
                </a:cubicBezTo>
                <a:cubicBezTo>
                  <a:pt x="5891" y="1576"/>
                  <a:pt x="5887" y="1576"/>
                  <a:pt x="5884" y="1575"/>
                </a:cubicBezTo>
                <a:cubicBezTo>
                  <a:pt x="5883" y="1575"/>
                  <a:pt x="5882" y="1575"/>
                  <a:pt x="5881" y="1575"/>
                </a:cubicBezTo>
                <a:cubicBezTo>
                  <a:pt x="5881" y="1575"/>
                  <a:pt x="5881" y="1575"/>
                  <a:pt x="5881" y="1575"/>
                </a:cubicBezTo>
                <a:cubicBezTo>
                  <a:pt x="5881" y="1576"/>
                  <a:pt x="5881" y="1577"/>
                  <a:pt x="5882" y="1580"/>
                </a:cubicBezTo>
                <a:cubicBezTo>
                  <a:pt x="5885" y="1594"/>
                  <a:pt x="5885" y="1594"/>
                  <a:pt x="5885" y="1594"/>
                </a:cubicBezTo>
                <a:cubicBezTo>
                  <a:pt x="5871" y="1592"/>
                  <a:pt x="5871" y="1592"/>
                  <a:pt x="5871" y="1592"/>
                </a:cubicBezTo>
                <a:cubicBezTo>
                  <a:pt x="5865" y="1590"/>
                  <a:pt x="5860" y="1588"/>
                  <a:pt x="5857" y="1586"/>
                </a:cubicBezTo>
                <a:cubicBezTo>
                  <a:pt x="5850" y="1605"/>
                  <a:pt x="5850" y="1605"/>
                  <a:pt x="5850" y="1605"/>
                </a:cubicBezTo>
                <a:cubicBezTo>
                  <a:pt x="5842" y="1578"/>
                  <a:pt x="5842" y="1578"/>
                  <a:pt x="5842" y="1578"/>
                </a:cubicBezTo>
                <a:cubicBezTo>
                  <a:pt x="5841" y="1578"/>
                  <a:pt x="5841" y="1577"/>
                  <a:pt x="5841" y="1577"/>
                </a:cubicBezTo>
                <a:cubicBezTo>
                  <a:pt x="5827" y="1584"/>
                  <a:pt x="5827" y="1584"/>
                  <a:pt x="5827" y="1584"/>
                </a:cubicBezTo>
                <a:cubicBezTo>
                  <a:pt x="5826" y="1570"/>
                  <a:pt x="5826" y="1570"/>
                  <a:pt x="5826" y="1570"/>
                </a:cubicBezTo>
                <a:cubicBezTo>
                  <a:pt x="5826" y="1562"/>
                  <a:pt x="5819" y="1556"/>
                  <a:pt x="5813" y="1550"/>
                </a:cubicBezTo>
                <a:cubicBezTo>
                  <a:pt x="5812" y="1549"/>
                  <a:pt x="5811" y="1549"/>
                  <a:pt x="5811" y="1548"/>
                </a:cubicBezTo>
                <a:cubicBezTo>
                  <a:pt x="5810" y="1552"/>
                  <a:pt x="5810" y="1552"/>
                  <a:pt x="5810" y="1552"/>
                </a:cubicBezTo>
                <a:cubicBezTo>
                  <a:pt x="5801" y="1551"/>
                  <a:pt x="5801" y="1551"/>
                  <a:pt x="5801" y="1551"/>
                </a:cubicBezTo>
                <a:cubicBezTo>
                  <a:pt x="5768" y="1547"/>
                  <a:pt x="5762" y="1520"/>
                  <a:pt x="5758" y="1500"/>
                </a:cubicBezTo>
                <a:cubicBezTo>
                  <a:pt x="5754" y="1480"/>
                  <a:pt x="5751" y="1475"/>
                  <a:pt x="5744" y="1475"/>
                </a:cubicBezTo>
                <a:cubicBezTo>
                  <a:pt x="5738" y="1475"/>
                  <a:pt x="5732" y="1476"/>
                  <a:pt x="5725" y="1478"/>
                </a:cubicBezTo>
                <a:cubicBezTo>
                  <a:pt x="5704" y="1481"/>
                  <a:pt x="5678" y="1485"/>
                  <a:pt x="5667" y="1479"/>
                </a:cubicBezTo>
                <a:cubicBezTo>
                  <a:pt x="5659" y="1474"/>
                  <a:pt x="5654" y="1459"/>
                  <a:pt x="5648" y="1438"/>
                </a:cubicBezTo>
                <a:cubicBezTo>
                  <a:pt x="5647" y="1433"/>
                  <a:pt x="5646" y="1429"/>
                  <a:pt x="5645" y="1426"/>
                </a:cubicBezTo>
                <a:cubicBezTo>
                  <a:pt x="5644" y="1423"/>
                  <a:pt x="5644" y="1423"/>
                  <a:pt x="5644" y="1423"/>
                </a:cubicBezTo>
                <a:cubicBezTo>
                  <a:pt x="5640" y="1427"/>
                  <a:pt x="5635" y="1429"/>
                  <a:pt x="5629" y="1429"/>
                </a:cubicBezTo>
                <a:cubicBezTo>
                  <a:pt x="5631" y="1439"/>
                  <a:pt x="5637" y="1448"/>
                  <a:pt x="5643" y="1458"/>
                </a:cubicBezTo>
                <a:cubicBezTo>
                  <a:pt x="5647" y="1463"/>
                  <a:pt x="5647" y="1463"/>
                  <a:pt x="5647" y="1463"/>
                </a:cubicBezTo>
                <a:cubicBezTo>
                  <a:pt x="5656" y="1477"/>
                  <a:pt x="5642" y="1494"/>
                  <a:pt x="5632" y="1506"/>
                </a:cubicBezTo>
                <a:cubicBezTo>
                  <a:pt x="5630" y="1509"/>
                  <a:pt x="5628" y="1511"/>
                  <a:pt x="5627" y="1513"/>
                </a:cubicBezTo>
                <a:cubicBezTo>
                  <a:pt x="5616" y="1529"/>
                  <a:pt x="5600" y="1541"/>
                  <a:pt x="5584" y="1552"/>
                </a:cubicBezTo>
                <a:cubicBezTo>
                  <a:pt x="5579" y="1556"/>
                  <a:pt x="5573" y="1560"/>
                  <a:pt x="5568" y="1564"/>
                </a:cubicBezTo>
                <a:cubicBezTo>
                  <a:pt x="5561" y="1570"/>
                  <a:pt x="5561" y="1570"/>
                  <a:pt x="5561" y="1570"/>
                </a:cubicBezTo>
                <a:cubicBezTo>
                  <a:pt x="5562" y="1573"/>
                  <a:pt x="5562" y="1573"/>
                  <a:pt x="5562" y="1573"/>
                </a:cubicBezTo>
                <a:cubicBezTo>
                  <a:pt x="5563" y="1578"/>
                  <a:pt x="5565" y="1581"/>
                  <a:pt x="5566" y="1584"/>
                </a:cubicBezTo>
                <a:cubicBezTo>
                  <a:pt x="5569" y="1590"/>
                  <a:pt x="5569" y="1594"/>
                  <a:pt x="5568" y="1598"/>
                </a:cubicBezTo>
                <a:cubicBezTo>
                  <a:pt x="5580" y="1606"/>
                  <a:pt x="5581" y="1621"/>
                  <a:pt x="5582" y="1633"/>
                </a:cubicBezTo>
                <a:cubicBezTo>
                  <a:pt x="5582" y="1636"/>
                  <a:pt x="5582" y="1640"/>
                  <a:pt x="5582" y="1643"/>
                </a:cubicBezTo>
                <a:cubicBezTo>
                  <a:pt x="5589" y="1654"/>
                  <a:pt x="5595" y="1665"/>
                  <a:pt x="5602" y="1676"/>
                </a:cubicBezTo>
                <a:cubicBezTo>
                  <a:pt x="5609" y="1688"/>
                  <a:pt x="5609" y="1688"/>
                  <a:pt x="5609" y="1688"/>
                </a:cubicBezTo>
                <a:cubicBezTo>
                  <a:pt x="5597" y="1690"/>
                  <a:pt x="5597" y="1690"/>
                  <a:pt x="5597" y="1690"/>
                </a:cubicBezTo>
                <a:cubicBezTo>
                  <a:pt x="5603" y="1700"/>
                  <a:pt x="5606" y="1712"/>
                  <a:pt x="5604" y="1724"/>
                </a:cubicBezTo>
                <a:cubicBezTo>
                  <a:pt x="5602" y="1735"/>
                  <a:pt x="5594" y="1744"/>
                  <a:pt x="5582" y="1747"/>
                </a:cubicBezTo>
                <a:cubicBezTo>
                  <a:pt x="5580" y="1748"/>
                  <a:pt x="5578" y="1749"/>
                  <a:pt x="5575" y="1749"/>
                </a:cubicBezTo>
                <a:cubicBezTo>
                  <a:pt x="5575" y="1749"/>
                  <a:pt x="5575" y="1749"/>
                  <a:pt x="5575" y="1749"/>
                </a:cubicBezTo>
                <a:cubicBezTo>
                  <a:pt x="5564" y="1749"/>
                  <a:pt x="5556" y="1741"/>
                  <a:pt x="5548" y="1734"/>
                </a:cubicBezTo>
                <a:cubicBezTo>
                  <a:pt x="5542" y="1730"/>
                  <a:pt x="5536" y="1725"/>
                  <a:pt x="5532" y="1725"/>
                </a:cubicBezTo>
                <a:cubicBezTo>
                  <a:pt x="5532" y="1725"/>
                  <a:pt x="5531" y="1725"/>
                  <a:pt x="5528" y="1727"/>
                </a:cubicBezTo>
                <a:cubicBezTo>
                  <a:pt x="5520" y="1735"/>
                  <a:pt x="5520" y="1735"/>
                  <a:pt x="5520" y="1735"/>
                </a:cubicBezTo>
                <a:cubicBezTo>
                  <a:pt x="5516" y="1729"/>
                  <a:pt x="5516" y="1729"/>
                  <a:pt x="5516" y="1729"/>
                </a:cubicBezTo>
                <a:cubicBezTo>
                  <a:pt x="5509" y="1738"/>
                  <a:pt x="5497" y="1741"/>
                  <a:pt x="5484" y="1745"/>
                </a:cubicBezTo>
                <a:cubicBezTo>
                  <a:pt x="5480" y="1747"/>
                  <a:pt x="5475" y="1748"/>
                  <a:pt x="5471" y="1750"/>
                </a:cubicBezTo>
                <a:cubicBezTo>
                  <a:pt x="5459" y="1755"/>
                  <a:pt x="5454" y="1760"/>
                  <a:pt x="5448" y="1766"/>
                </a:cubicBezTo>
                <a:cubicBezTo>
                  <a:pt x="5445" y="1770"/>
                  <a:pt x="5440" y="1775"/>
                  <a:pt x="5433" y="1779"/>
                </a:cubicBezTo>
                <a:cubicBezTo>
                  <a:pt x="5427" y="1782"/>
                  <a:pt x="5419" y="1786"/>
                  <a:pt x="5410" y="1790"/>
                </a:cubicBezTo>
                <a:cubicBezTo>
                  <a:pt x="5385" y="1801"/>
                  <a:pt x="5344" y="1820"/>
                  <a:pt x="5347" y="1838"/>
                </a:cubicBezTo>
                <a:cubicBezTo>
                  <a:pt x="5349" y="1852"/>
                  <a:pt x="5349" y="1852"/>
                  <a:pt x="5349" y="1852"/>
                </a:cubicBezTo>
                <a:cubicBezTo>
                  <a:pt x="5335" y="1848"/>
                  <a:pt x="5335" y="1848"/>
                  <a:pt x="5335" y="1848"/>
                </a:cubicBezTo>
                <a:cubicBezTo>
                  <a:pt x="5335" y="1848"/>
                  <a:pt x="5334" y="1848"/>
                  <a:pt x="5333" y="1847"/>
                </a:cubicBezTo>
                <a:cubicBezTo>
                  <a:pt x="5329" y="1863"/>
                  <a:pt x="5311" y="1871"/>
                  <a:pt x="5298" y="1878"/>
                </a:cubicBezTo>
                <a:cubicBezTo>
                  <a:pt x="5293" y="1880"/>
                  <a:pt x="5289" y="1882"/>
                  <a:pt x="5285" y="1884"/>
                </a:cubicBezTo>
                <a:cubicBezTo>
                  <a:pt x="5276" y="1890"/>
                  <a:pt x="5274" y="1897"/>
                  <a:pt x="5272" y="1911"/>
                </a:cubicBezTo>
                <a:cubicBezTo>
                  <a:pt x="5272" y="1914"/>
                  <a:pt x="5271" y="1918"/>
                  <a:pt x="5270" y="1923"/>
                </a:cubicBezTo>
                <a:cubicBezTo>
                  <a:pt x="5266" y="1941"/>
                  <a:pt x="5266" y="1941"/>
                  <a:pt x="5266" y="1941"/>
                </a:cubicBezTo>
                <a:cubicBezTo>
                  <a:pt x="5254" y="1927"/>
                  <a:pt x="5254" y="1927"/>
                  <a:pt x="5254" y="1927"/>
                </a:cubicBezTo>
                <a:cubicBezTo>
                  <a:pt x="5203" y="1867"/>
                  <a:pt x="5160" y="1869"/>
                  <a:pt x="5119" y="1935"/>
                </a:cubicBezTo>
                <a:cubicBezTo>
                  <a:pt x="5100" y="1964"/>
                  <a:pt x="5100" y="1964"/>
                  <a:pt x="5100" y="1964"/>
                </a:cubicBezTo>
                <a:cubicBezTo>
                  <a:pt x="5102" y="1930"/>
                  <a:pt x="5102" y="1930"/>
                  <a:pt x="5102" y="1930"/>
                </a:cubicBezTo>
                <a:cubicBezTo>
                  <a:pt x="5102" y="1929"/>
                  <a:pt x="5102" y="1926"/>
                  <a:pt x="5102" y="1923"/>
                </a:cubicBezTo>
                <a:cubicBezTo>
                  <a:pt x="5104" y="1909"/>
                  <a:pt x="5104" y="1899"/>
                  <a:pt x="5104" y="1894"/>
                </a:cubicBezTo>
                <a:cubicBezTo>
                  <a:pt x="5086" y="1906"/>
                  <a:pt x="5078" y="1912"/>
                  <a:pt x="5075" y="1932"/>
                </a:cubicBezTo>
                <a:cubicBezTo>
                  <a:pt x="5071" y="1959"/>
                  <a:pt x="5071" y="1959"/>
                  <a:pt x="5071" y="1959"/>
                </a:cubicBezTo>
                <a:cubicBezTo>
                  <a:pt x="5058" y="1935"/>
                  <a:pt x="5058" y="1935"/>
                  <a:pt x="5058" y="1935"/>
                </a:cubicBezTo>
                <a:cubicBezTo>
                  <a:pt x="5057" y="1933"/>
                  <a:pt x="5055" y="1931"/>
                  <a:pt x="5052" y="1929"/>
                </a:cubicBezTo>
                <a:cubicBezTo>
                  <a:pt x="5051" y="1928"/>
                  <a:pt x="5050" y="1927"/>
                  <a:pt x="5050" y="1927"/>
                </a:cubicBezTo>
                <a:cubicBezTo>
                  <a:pt x="5047" y="1929"/>
                  <a:pt x="5046" y="1931"/>
                  <a:pt x="5045" y="1932"/>
                </a:cubicBezTo>
                <a:cubicBezTo>
                  <a:pt x="5038" y="1946"/>
                  <a:pt x="5038" y="1946"/>
                  <a:pt x="5038" y="1946"/>
                </a:cubicBezTo>
                <a:cubicBezTo>
                  <a:pt x="5029" y="1934"/>
                  <a:pt x="5029" y="1934"/>
                  <a:pt x="5029" y="1934"/>
                </a:cubicBezTo>
                <a:cubicBezTo>
                  <a:pt x="5028" y="1932"/>
                  <a:pt x="5027" y="1932"/>
                  <a:pt x="5027" y="1932"/>
                </a:cubicBezTo>
                <a:cubicBezTo>
                  <a:pt x="5025" y="1932"/>
                  <a:pt x="5017" y="1938"/>
                  <a:pt x="5002" y="1979"/>
                </a:cubicBezTo>
                <a:cubicBezTo>
                  <a:pt x="5000" y="1983"/>
                  <a:pt x="4999" y="1987"/>
                  <a:pt x="4998" y="1988"/>
                </a:cubicBezTo>
                <a:cubicBezTo>
                  <a:pt x="4996" y="1993"/>
                  <a:pt x="4992" y="1998"/>
                  <a:pt x="4989" y="2004"/>
                </a:cubicBezTo>
                <a:cubicBezTo>
                  <a:pt x="4977" y="2022"/>
                  <a:pt x="4963" y="2045"/>
                  <a:pt x="4967" y="2061"/>
                </a:cubicBezTo>
                <a:cubicBezTo>
                  <a:pt x="4982" y="2051"/>
                  <a:pt x="5001" y="2053"/>
                  <a:pt x="5009" y="2069"/>
                </a:cubicBezTo>
                <a:cubicBezTo>
                  <a:pt x="5014" y="2078"/>
                  <a:pt x="5008" y="2089"/>
                  <a:pt x="5000" y="2102"/>
                </a:cubicBezTo>
                <a:cubicBezTo>
                  <a:pt x="4997" y="2107"/>
                  <a:pt x="4992" y="2117"/>
                  <a:pt x="4992" y="2120"/>
                </a:cubicBezTo>
                <a:cubicBezTo>
                  <a:pt x="4993" y="2129"/>
                  <a:pt x="4997" y="2136"/>
                  <a:pt x="5001" y="2144"/>
                </a:cubicBezTo>
                <a:cubicBezTo>
                  <a:pt x="5002" y="2145"/>
                  <a:pt x="5003" y="2147"/>
                  <a:pt x="5003" y="2148"/>
                </a:cubicBezTo>
                <a:cubicBezTo>
                  <a:pt x="5013" y="2146"/>
                  <a:pt x="5013" y="2146"/>
                  <a:pt x="5013" y="2146"/>
                </a:cubicBezTo>
                <a:cubicBezTo>
                  <a:pt x="5007" y="2154"/>
                  <a:pt x="5007" y="2154"/>
                  <a:pt x="5007" y="2154"/>
                </a:cubicBezTo>
                <a:cubicBezTo>
                  <a:pt x="5013" y="2167"/>
                  <a:pt x="5016" y="2183"/>
                  <a:pt x="4998" y="2202"/>
                </a:cubicBezTo>
                <a:cubicBezTo>
                  <a:pt x="4992" y="2209"/>
                  <a:pt x="4992" y="2209"/>
                  <a:pt x="4992" y="2209"/>
                </a:cubicBezTo>
                <a:cubicBezTo>
                  <a:pt x="4985" y="2203"/>
                  <a:pt x="4985" y="2203"/>
                  <a:pt x="4985" y="2203"/>
                </a:cubicBezTo>
                <a:cubicBezTo>
                  <a:pt x="4981" y="2198"/>
                  <a:pt x="4977" y="2193"/>
                  <a:pt x="4975" y="2187"/>
                </a:cubicBezTo>
                <a:cubicBezTo>
                  <a:pt x="4972" y="2193"/>
                  <a:pt x="4968" y="2199"/>
                  <a:pt x="4965" y="2204"/>
                </a:cubicBezTo>
                <a:cubicBezTo>
                  <a:pt x="4959" y="2211"/>
                  <a:pt x="4953" y="2219"/>
                  <a:pt x="4953" y="2226"/>
                </a:cubicBezTo>
                <a:cubicBezTo>
                  <a:pt x="4952" y="2235"/>
                  <a:pt x="4955" y="2242"/>
                  <a:pt x="4959" y="2249"/>
                </a:cubicBezTo>
                <a:cubicBezTo>
                  <a:pt x="4964" y="2261"/>
                  <a:pt x="4972" y="2277"/>
                  <a:pt x="4950" y="2294"/>
                </a:cubicBezTo>
                <a:cubicBezTo>
                  <a:pt x="4943" y="2300"/>
                  <a:pt x="4932" y="2298"/>
                  <a:pt x="4925" y="2295"/>
                </a:cubicBezTo>
                <a:cubicBezTo>
                  <a:pt x="4924" y="2294"/>
                  <a:pt x="4922" y="2294"/>
                  <a:pt x="4921" y="2293"/>
                </a:cubicBezTo>
                <a:cubicBezTo>
                  <a:pt x="4917" y="2296"/>
                  <a:pt x="4910" y="2303"/>
                  <a:pt x="4905" y="2309"/>
                </a:cubicBezTo>
                <a:cubicBezTo>
                  <a:pt x="4902" y="2312"/>
                  <a:pt x="4899" y="2315"/>
                  <a:pt x="4896" y="2318"/>
                </a:cubicBezTo>
                <a:cubicBezTo>
                  <a:pt x="4887" y="2327"/>
                  <a:pt x="4888" y="2341"/>
                  <a:pt x="4890" y="2358"/>
                </a:cubicBezTo>
                <a:cubicBezTo>
                  <a:pt x="4891" y="2363"/>
                  <a:pt x="4891" y="2369"/>
                  <a:pt x="4891" y="2374"/>
                </a:cubicBezTo>
                <a:cubicBezTo>
                  <a:pt x="4892" y="2390"/>
                  <a:pt x="4892" y="2390"/>
                  <a:pt x="4892" y="2390"/>
                </a:cubicBezTo>
                <a:cubicBezTo>
                  <a:pt x="4877" y="2382"/>
                  <a:pt x="4877" y="2382"/>
                  <a:pt x="4877" y="2382"/>
                </a:cubicBezTo>
                <a:cubicBezTo>
                  <a:pt x="4873" y="2379"/>
                  <a:pt x="4868" y="2378"/>
                  <a:pt x="4864" y="2378"/>
                </a:cubicBezTo>
                <a:cubicBezTo>
                  <a:pt x="4844" y="2378"/>
                  <a:pt x="4835" y="2415"/>
                  <a:pt x="4833" y="2427"/>
                </a:cubicBezTo>
                <a:cubicBezTo>
                  <a:pt x="4827" y="2459"/>
                  <a:pt x="4808" y="2478"/>
                  <a:pt x="4788" y="2498"/>
                </a:cubicBezTo>
                <a:cubicBezTo>
                  <a:pt x="4783" y="2503"/>
                  <a:pt x="4778" y="2507"/>
                  <a:pt x="4774" y="2513"/>
                </a:cubicBezTo>
                <a:cubicBezTo>
                  <a:pt x="4761" y="2526"/>
                  <a:pt x="4761" y="2526"/>
                  <a:pt x="4761" y="2526"/>
                </a:cubicBezTo>
                <a:cubicBezTo>
                  <a:pt x="4758" y="2508"/>
                  <a:pt x="4758" y="2508"/>
                  <a:pt x="4758" y="2508"/>
                </a:cubicBezTo>
                <a:cubicBezTo>
                  <a:pt x="4753" y="2484"/>
                  <a:pt x="4748" y="2460"/>
                  <a:pt x="4742" y="2435"/>
                </a:cubicBezTo>
                <a:cubicBezTo>
                  <a:pt x="4730" y="2380"/>
                  <a:pt x="4717" y="2324"/>
                  <a:pt x="4714" y="2268"/>
                </a:cubicBezTo>
                <a:cubicBezTo>
                  <a:pt x="4714" y="2254"/>
                  <a:pt x="4714" y="2254"/>
                  <a:pt x="4714" y="2254"/>
                </a:cubicBezTo>
                <a:cubicBezTo>
                  <a:pt x="4712" y="2218"/>
                  <a:pt x="4710" y="2169"/>
                  <a:pt x="4726" y="2143"/>
                </a:cubicBezTo>
                <a:cubicBezTo>
                  <a:pt x="4731" y="2134"/>
                  <a:pt x="4740" y="2127"/>
                  <a:pt x="4747" y="2120"/>
                </a:cubicBezTo>
                <a:cubicBezTo>
                  <a:pt x="4766" y="2105"/>
                  <a:pt x="4774" y="2096"/>
                  <a:pt x="4761" y="2076"/>
                </a:cubicBezTo>
                <a:cubicBezTo>
                  <a:pt x="4749" y="2057"/>
                  <a:pt x="4749" y="2057"/>
                  <a:pt x="4749" y="2057"/>
                </a:cubicBezTo>
                <a:cubicBezTo>
                  <a:pt x="4771" y="2062"/>
                  <a:pt x="4771" y="2062"/>
                  <a:pt x="4771" y="2062"/>
                </a:cubicBezTo>
                <a:cubicBezTo>
                  <a:pt x="4810" y="2072"/>
                  <a:pt x="4846" y="2016"/>
                  <a:pt x="4872" y="1977"/>
                </a:cubicBezTo>
                <a:cubicBezTo>
                  <a:pt x="4878" y="1967"/>
                  <a:pt x="4884" y="1958"/>
                  <a:pt x="4889" y="1951"/>
                </a:cubicBezTo>
                <a:cubicBezTo>
                  <a:pt x="4925" y="1902"/>
                  <a:pt x="4960" y="1871"/>
                  <a:pt x="5009" y="1846"/>
                </a:cubicBezTo>
                <a:cubicBezTo>
                  <a:pt x="5010" y="1839"/>
                  <a:pt x="5012" y="1828"/>
                  <a:pt x="5017" y="1809"/>
                </a:cubicBezTo>
                <a:cubicBezTo>
                  <a:pt x="5020" y="1799"/>
                  <a:pt x="5022" y="1792"/>
                  <a:pt x="5022" y="1789"/>
                </a:cubicBezTo>
                <a:cubicBezTo>
                  <a:pt x="5022" y="1786"/>
                  <a:pt x="5022" y="1781"/>
                  <a:pt x="5023" y="1776"/>
                </a:cubicBezTo>
                <a:cubicBezTo>
                  <a:pt x="5023" y="1766"/>
                  <a:pt x="5023" y="1753"/>
                  <a:pt x="5029" y="1745"/>
                </a:cubicBezTo>
                <a:cubicBezTo>
                  <a:pt x="5033" y="1738"/>
                  <a:pt x="5040" y="1735"/>
                  <a:pt x="5047" y="1733"/>
                </a:cubicBezTo>
                <a:cubicBezTo>
                  <a:pt x="5051" y="1731"/>
                  <a:pt x="5056" y="1729"/>
                  <a:pt x="5057" y="1727"/>
                </a:cubicBezTo>
                <a:cubicBezTo>
                  <a:pt x="5057" y="1726"/>
                  <a:pt x="5057" y="1725"/>
                  <a:pt x="5057" y="1725"/>
                </a:cubicBezTo>
                <a:cubicBezTo>
                  <a:pt x="5057" y="1725"/>
                  <a:pt x="5056" y="1725"/>
                  <a:pt x="5054" y="1725"/>
                </a:cubicBezTo>
                <a:cubicBezTo>
                  <a:pt x="5041" y="1725"/>
                  <a:pt x="5016" y="1738"/>
                  <a:pt x="5013" y="1744"/>
                </a:cubicBezTo>
                <a:cubicBezTo>
                  <a:pt x="5005" y="1757"/>
                  <a:pt x="5006" y="1767"/>
                  <a:pt x="5006" y="1779"/>
                </a:cubicBezTo>
                <a:cubicBezTo>
                  <a:pt x="5007" y="1787"/>
                  <a:pt x="5007" y="1795"/>
                  <a:pt x="5004" y="1804"/>
                </a:cubicBezTo>
                <a:cubicBezTo>
                  <a:pt x="4998" y="1826"/>
                  <a:pt x="4998" y="1826"/>
                  <a:pt x="4998" y="1826"/>
                </a:cubicBezTo>
                <a:cubicBezTo>
                  <a:pt x="4987" y="1806"/>
                  <a:pt x="4987" y="1806"/>
                  <a:pt x="4987" y="1806"/>
                </a:cubicBezTo>
                <a:cubicBezTo>
                  <a:pt x="4986" y="1803"/>
                  <a:pt x="4985" y="1803"/>
                  <a:pt x="4983" y="1803"/>
                </a:cubicBezTo>
                <a:cubicBezTo>
                  <a:pt x="4965" y="1803"/>
                  <a:pt x="4927" y="1847"/>
                  <a:pt x="4910" y="1865"/>
                </a:cubicBezTo>
                <a:cubicBezTo>
                  <a:pt x="4904" y="1872"/>
                  <a:pt x="4900" y="1878"/>
                  <a:pt x="4896" y="1881"/>
                </a:cubicBezTo>
                <a:cubicBezTo>
                  <a:pt x="4858" y="1918"/>
                  <a:pt x="4858" y="1918"/>
                  <a:pt x="4858" y="1918"/>
                </a:cubicBezTo>
                <a:cubicBezTo>
                  <a:pt x="4881" y="1870"/>
                  <a:pt x="4881" y="1870"/>
                  <a:pt x="4881" y="1870"/>
                </a:cubicBezTo>
                <a:cubicBezTo>
                  <a:pt x="4884" y="1866"/>
                  <a:pt x="4885" y="1860"/>
                  <a:pt x="4886" y="1854"/>
                </a:cubicBezTo>
                <a:cubicBezTo>
                  <a:pt x="4887" y="1854"/>
                  <a:pt x="4887" y="1853"/>
                  <a:pt x="4887" y="1853"/>
                </a:cubicBezTo>
                <a:cubicBezTo>
                  <a:pt x="4884" y="1853"/>
                  <a:pt x="4882" y="1853"/>
                  <a:pt x="4881" y="1853"/>
                </a:cubicBezTo>
                <a:cubicBezTo>
                  <a:pt x="4868" y="1858"/>
                  <a:pt x="4868" y="1858"/>
                  <a:pt x="4868" y="1858"/>
                </a:cubicBezTo>
                <a:cubicBezTo>
                  <a:pt x="4869" y="1844"/>
                  <a:pt x="4869" y="1844"/>
                  <a:pt x="4869" y="1844"/>
                </a:cubicBezTo>
                <a:cubicBezTo>
                  <a:pt x="4871" y="1829"/>
                  <a:pt x="4876" y="1816"/>
                  <a:pt x="4880" y="1803"/>
                </a:cubicBezTo>
                <a:cubicBezTo>
                  <a:pt x="4881" y="1801"/>
                  <a:pt x="4882" y="1799"/>
                  <a:pt x="4882" y="1796"/>
                </a:cubicBezTo>
                <a:cubicBezTo>
                  <a:pt x="4875" y="1797"/>
                  <a:pt x="4866" y="1794"/>
                  <a:pt x="4859" y="1790"/>
                </a:cubicBezTo>
                <a:cubicBezTo>
                  <a:pt x="4851" y="1786"/>
                  <a:pt x="4844" y="1783"/>
                  <a:pt x="4837" y="1785"/>
                </a:cubicBezTo>
                <a:cubicBezTo>
                  <a:pt x="4826" y="1788"/>
                  <a:pt x="4826" y="1788"/>
                  <a:pt x="4826" y="1788"/>
                </a:cubicBezTo>
                <a:cubicBezTo>
                  <a:pt x="4796" y="1796"/>
                  <a:pt x="4788" y="1798"/>
                  <a:pt x="4770" y="1825"/>
                </a:cubicBezTo>
                <a:cubicBezTo>
                  <a:pt x="4751" y="1854"/>
                  <a:pt x="4737" y="1872"/>
                  <a:pt x="4711" y="1893"/>
                </a:cubicBezTo>
                <a:cubicBezTo>
                  <a:pt x="4705" y="1898"/>
                  <a:pt x="4702" y="1905"/>
                  <a:pt x="4698" y="1912"/>
                </a:cubicBezTo>
                <a:cubicBezTo>
                  <a:pt x="4693" y="1921"/>
                  <a:pt x="4688" y="1930"/>
                  <a:pt x="4679" y="1936"/>
                </a:cubicBezTo>
                <a:cubicBezTo>
                  <a:pt x="4679" y="1938"/>
                  <a:pt x="4679" y="1941"/>
                  <a:pt x="4680" y="1944"/>
                </a:cubicBezTo>
                <a:cubicBezTo>
                  <a:pt x="4680" y="1945"/>
                  <a:pt x="4680" y="1947"/>
                  <a:pt x="4680" y="1949"/>
                </a:cubicBezTo>
                <a:cubicBezTo>
                  <a:pt x="4692" y="1952"/>
                  <a:pt x="4714" y="1959"/>
                  <a:pt x="4716" y="1971"/>
                </a:cubicBezTo>
                <a:cubicBezTo>
                  <a:pt x="4716" y="1974"/>
                  <a:pt x="4716" y="1982"/>
                  <a:pt x="4705" y="1987"/>
                </a:cubicBezTo>
                <a:cubicBezTo>
                  <a:pt x="4694" y="1991"/>
                  <a:pt x="4682" y="1989"/>
                  <a:pt x="4670" y="1986"/>
                </a:cubicBezTo>
                <a:cubicBezTo>
                  <a:pt x="4663" y="1985"/>
                  <a:pt x="4657" y="1983"/>
                  <a:pt x="4651" y="1984"/>
                </a:cubicBezTo>
                <a:cubicBezTo>
                  <a:pt x="4647" y="1985"/>
                  <a:pt x="4639" y="1989"/>
                  <a:pt x="4631" y="1992"/>
                </a:cubicBezTo>
                <a:cubicBezTo>
                  <a:pt x="4615" y="1999"/>
                  <a:pt x="4597" y="2008"/>
                  <a:pt x="4581" y="2008"/>
                </a:cubicBezTo>
                <a:cubicBezTo>
                  <a:pt x="4567" y="2008"/>
                  <a:pt x="4556" y="2001"/>
                  <a:pt x="4550" y="1988"/>
                </a:cubicBezTo>
                <a:cubicBezTo>
                  <a:pt x="4547" y="1979"/>
                  <a:pt x="4547" y="1979"/>
                  <a:pt x="4547" y="1979"/>
                </a:cubicBezTo>
                <a:cubicBezTo>
                  <a:pt x="4555" y="1975"/>
                  <a:pt x="4555" y="1975"/>
                  <a:pt x="4555" y="1975"/>
                </a:cubicBezTo>
                <a:cubicBezTo>
                  <a:pt x="4563" y="1972"/>
                  <a:pt x="4571" y="1969"/>
                  <a:pt x="4578" y="1966"/>
                </a:cubicBezTo>
                <a:cubicBezTo>
                  <a:pt x="4572" y="1963"/>
                  <a:pt x="4567" y="1962"/>
                  <a:pt x="4561" y="1962"/>
                </a:cubicBezTo>
                <a:cubicBezTo>
                  <a:pt x="4549" y="1963"/>
                  <a:pt x="4549" y="1963"/>
                  <a:pt x="4549" y="1963"/>
                </a:cubicBezTo>
                <a:cubicBezTo>
                  <a:pt x="4543" y="1963"/>
                  <a:pt x="4534" y="1962"/>
                  <a:pt x="4523" y="1959"/>
                </a:cubicBezTo>
                <a:cubicBezTo>
                  <a:pt x="4512" y="1955"/>
                  <a:pt x="4500" y="1951"/>
                  <a:pt x="4496" y="1951"/>
                </a:cubicBezTo>
                <a:cubicBezTo>
                  <a:pt x="4496" y="1951"/>
                  <a:pt x="4496" y="1952"/>
                  <a:pt x="4495" y="1953"/>
                </a:cubicBezTo>
                <a:cubicBezTo>
                  <a:pt x="4493" y="1956"/>
                  <a:pt x="4489" y="1960"/>
                  <a:pt x="4482" y="1964"/>
                </a:cubicBezTo>
                <a:cubicBezTo>
                  <a:pt x="4483" y="1966"/>
                  <a:pt x="4484" y="1968"/>
                  <a:pt x="4484" y="1970"/>
                </a:cubicBezTo>
                <a:cubicBezTo>
                  <a:pt x="4491" y="1994"/>
                  <a:pt x="4491" y="1994"/>
                  <a:pt x="4491" y="1994"/>
                </a:cubicBezTo>
                <a:cubicBezTo>
                  <a:pt x="4470" y="1981"/>
                  <a:pt x="4470" y="1981"/>
                  <a:pt x="4470" y="1981"/>
                </a:cubicBezTo>
                <a:cubicBezTo>
                  <a:pt x="4465" y="1977"/>
                  <a:pt x="4462" y="1977"/>
                  <a:pt x="4460" y="1977"/>
                </a:cubicBezTo>
                <a:cubicBezTo>
                  <a:pt x="4458" y="1977"/>
                  <a:pt x="4455" y="1978"/>
                  <a:pt x="4452" y="1979"/>
                </a:cubicBezTo>
                <a:cubicBezTo>
                  <a:pt x="4446" y="1981"/>
                  <a:pt x="4438" y="1984"/>
                  <a:pt x="4426" y="1982"/>
                </a:cubicBezTo>
                <a:cubicBezTo>
                  <a:pt x="4417" y="1981"/>
                  <a:pt x="4410" y="1977"/>
                  <a:pt x="4403" y="1974"/>
                </a:cubicBezTo>
                <a:cubicBezTo>
                  <a:pt x="4398" y="1972"/>
                  <a:pt x="4393" y="1970"/>
                  <a:pt x="4390" y="1970"/>
                </a:cubicBezTo>
                <a:cubicBezTo>
                  <a:pt x="4386" y="1970"/>
                  <a:pt x="4383" y="1976"/>
                  <a:pt x="4382" y="1981"/>
                </a:cubicBezTo>
                <a:cubicBezTo>
                  <a:pt x="4376" y="2000"/>
                  <a:pt x="4376" y="2000"/>
                  <a:pt x="4376" y="2000"/>
                </a:cubicBezTo>
                <a:cubicBezTo>
                  <a:pt x="4365" y="1983"/>
                  <a:pt x="4365" y="1983"/>
                  <a:pt x="4365" y="1983"/>
                </a:cubicBezTo>
                <a:cubicBezTo>
                  <a:pt x="4359" y="1973"/>
                  <a:pt x="4341" y="1967"/>
                  <a:pt x="4319" y="1967"/>
                </a:cubicBezTo>
                <a:cubicBezTo>
                  <a:pt x="4288" y="1967"/>
                  <a:pt x="4251" y="1978"/>
                  <a:pt x="4238" y="1993"/>
                </a:cubicBezTo>
                <a:cubicBezTo>
                  <a:pt x="4224" y="2008"/>
                  <a:pt x="4211" y="2024"/>
                  <a:pt x="4199" y="2039"/>
                </a:cubicBezTo>
                <a:cubicBezTo>
                  <a:pt x="4179" y="2065"/>
                  <a:pt x="4158" y="2091"/>
                  <a:pt x="4131" y="2113"/>
                </a:cubicBezTo>
                <a:cubicBezTo>
                  <a:pt x="4113" y="2128"/>
                  <a:pt x="4097" y="2148"/>
                  <a:pt x="4081" y="2170"/>
                </a:cubicBezTo>
                <a:cubicBezTo>
                  <a:pt x="4067" y="2189"/>
                  <a:pt x="4052" y="2209"/>
                  <a:pt x="4034" y="2225"/>
                </a:cubicBezTo>
                <a:cubicBezTo>
                  <a:pt x="4018" y="2239"/>
                  <a:pt x="3992" y="2263"/>
                  <a:pt x="3993" y="2270"/>
                </a:cubicBezTo>
                <a:cubicBezTo>
                  <a:pt x="3993" y="2270"/>
                  <a:pt x="3993" y="2270"/>
                  <a:pt x="3993" y="2270"/>
                </a:cubicBezTo>
                <a:cubicBezTo>
                  <a:pt x="3993" y="2270"/>
                  <a:pt x="3997" y="2274"/>
                  <a:pt x="4020" y="2274"/>
                </a:cubicBezTo>
                <a:cubicBezTo>
                  <a:pt x="4024" y="2274"/>
                  <a:pt x="4028" y="2274"/>
                  <a:pt x="4032" y="2274"/>
                </a:cubicBezTo>
                <a:cubicBezTo>
                  <a:pt x="4042" y="2274"/>
                  <a:pt x="4042" y="2274"/>
                  <a:pt x="4042" y="2274"/>
                </a:cubicBezTo>
                <a:cubicBezTo>
                  <a:pt x="4042" y="2306"/>
                  <a:pt x="4042" y="2306"/>
                  <a:pt x="4042" y="2306"/>
                </a:cubicBezTo>
                <a:cubicBezTo>
                  <a:pt x="4045" y="2300"/>
                  <a:pt x="4051" y="2295"/>
                  <a:pt x="4063" y="2293"/>
                </a:cubicBezTo>
                <a:cubicBezTo>
                  <a:pt x="4101" y="2287"/>
                  <a:pt x="4101" y="2287"/>
                  <a:pt x="4101" y="2287"/>
                </a:cubicBezTo>
                <a:cubicBezTo>
                  <a:pt x="4093" y="2292"/>
                  <a:pt x="4093" y="2292"/>
                  <a:pt x="4093" y="2292"/>
                </a:cubicBezTo>
                <a:cubicBezTo>
                  <a:pt x="4104" y="2293"/>
                  <a:pt x="4104" y="2293"/>
                  <a:pt x="4104" y="2293"/>
                </a:cubicBezTo>
                <a:cubicBezTo>
                  <a:pt x="4142" y="2294"/>
                  <a:pt x="4153" y="2307"/>
                  <a:pt x="4168" y="2323"/>
                </a:cubicBezTo>
                <a:cubicBezTo>
                  <a:pt x="4175" y="2331"/>
                  <a:pt x="4183" y="2339"/>
                  <a:pt x="4195" y="2348"/>
                </a:cubicBezTo>
                <a:cubicBezTo>
                  <a:pt x="4210" y="2359"/>
                  <a:pt x="4213" y="2435"/>
                  <a:pt x="4206" y="2448"/>
                </a:cubicBezTo>
                <a:cubicBezTo>
                  <a:pt x="4188" y="2485"/>
                  <a:pt x="4176" y="2510"/>
                  <a:pt x="4184" y="2551"/>
                </a:cubicBezTo>
                <a:cubicBezTo>
                  <a:pt x="4188" y="2570"/>
                  <a:pt x="4183" y="2636"/>
                  <a:pt x="4167" y="2653"/>
                </a:cubicBezTo>
                <a:cubicBezTo>
                  <a:pt x="4139" y="2684"/>
                  <a:pt x="4116" y="2720"/>
                  <a:pt x="4095" y="2755"/>
                </a:cubicBezTo>
                <a:cubicBezTo>
                  <a:pt x="4077" y="2783"/>
                  <a:pt x="4059" y="2812"/>
                  <a:pt x="4037" y="2839"/>
                </a:cubicBezTo>
                <a:cubicBezTo>
                  <a:pt x="4032" y="2845"/>
                  <a:pt x="4027" y="2851"/>
                  <a:pt x="4023" y="2858"/>
                </a:cubicBezTo>
                <a:cubicBezTo>
                  <a:pt x="4001" y="2886"/>
                  <a:pt x="3980" y="2913"/>
                  <a:pt x="3951" y="2936"/>
                </a:cubicBezTo>
                <a:cubicBezTo>
                  <a:pt x="3940" y="2945"/>
                  <a:pt x="3915" y="2955"/>
                  <a:pt x="3894" y="2955"/>
                </a:cubicBezTo>
                <a:cubicBezTo>
                  <a:pt x="3877" y="2955"/>
                  <a:pt x="3869" y="2948"/>
                  <a:pt x="3865" y="2943"/>
                </a:cubicBezTo>
                <a:cubicBezTo>
                  <a:pt x="3864" y="2941"/>
                  <a:pt x="3863" y="2939"/>
                  <a:pt x="3862" y="2937"/>
                </a:cubicBezTo>
                <a:cubicBezTo>
                  <a:pt x="3856" y="2941"/>
                  <a:pt x="3856" y="2941"/>
                  <a:pt x="3856" y="2941"/>
                </a:cubicBezTo>
                <a:cubicBezTo>
                  <a:pt x="3852" y="2931"/>
                  <a:pt x="3852" y="2931"/>
                  <a:pt x="3852" y="2931"/>
                </a:cubicBezTo>
                <a:cubicBezTo>
                  <a:pt x="3846" y="2945"/>
                  <a:pt x="3838" y="2959"/>
                  <a:pt x="3819" y="2960"/>
                </a:cubicBezTo>
                <a:cubicBezTo>
                  <a:pt x="3819" y="2962"/>
                  <a:pt x="3819" y="2964"/>
                  <a:pt x="3818" y="2964"/>
                </a:cubicBezTo>
                <a:cubicBezTo>
                  <a:pt x="3812" y="2986"/>
                  <a:pt x="3812" y="2986"/>
                  <a:pt x="3812" y="2986"/>
                </a:cubicBezTo>
                <a:cubicBezTo>
                  <a:pt x="3802" y="2966"/>
                  <a:pt x="3802" y="2966"/>
                  <a:pt x="3802" y="2966"/>
                </a:cubicBezTo>
                <a:cubicBezTo>
                  <a:pt x="3790" y="2944"/>
                  <a:pt x="3803" y="2929"/>
                  <a:pt x="3814" y="2918"/>
                </a:cubicBezTo>
                <a:cubicBezTo>
                  <a:pt x="3816" y="2916"/>
                  <a:pt x="3818" y="2914"/>
                  <a:pt x="3819" y="2912"/>
                </a:cubicBezTo>
                <a:cubicBezTo>
                  <a:pt x="3824" y="2907"/>
                  <a:pt x="3822" y="2894"/>
                  <a:pt x="3822" y="2884"/>
                </a:cubicBezTo>
                <a:cubicBezTo>
                  <a:pt x="3821" y="2880"/>
                  <a:pt x="3821" y="2876"/>
                  <a:pt x="3821" y="2872"/>
                </a:cubicBezTo>
                <a:cubicBezTo>
                  <a:pt x="3821" y="2863"/>
                  <a:pt x="3819" y="2858"/>
                  <a:pt x="3818" y="2855"/>
                </a:cubicBezTo>
                <a:cubicBezTo>
                  <a:pt x="3814" y="2841"/>
                  <a:pt x="3819" y="2836"/>
                  <a:pt x="3835" y="2820"/>
                </a:cubicBezTo>
                <a:cubicBezTo>
                  <a:pt x="3850" y="2807"/>
                  <a:pt x="3863" y="2809"/>
                  <a:pt x="3878" y="2815"/>
                </a:cubicBezTo>
                <a:cubicBezTo>
                  <a:pt x="3881" y="2817"/>
                  <a:pt x="3885" y="2818"/>
                  <a:pt x="3889" y="2820"/>
                </a:cubicBezTo>
                <a:cubicBezTo>
                  <a:pt x="3891" y="2819"/>
                  <a:pt x="3903" y="2811"/>
                  <a:pt x="3924" y="2738"/>
                </a:cubicBezTo>
                <a:cubicBezTo>
                  <a:pt x="3926" y="2731"/>
                  <a:pt x="3926" y="2731"/>
                  <a:pt x="3926" y="2731"/>
                </a:cubicBezTo>
                <a:cubicBezTo>
                  <a:pt x="3928" y="2722"/>
                  <a:pt x="3935" y="2713"/>
                  <a:pt x="3940" y="2705"/>
                </a:cubicBezTo>
                <a:cubicBezTo>
                  <a:pt x="3944" y="2700"/>
                  <a:pt x="3949" y="2694"/>
                  <a:pt x="3950" y="2690"/>
                </a:cubicBezTo>
                <a:cubicBezTo>
                  <a:pt x="3951" y="2684"/>
                  <a:pt x="3950" y="2678"/>
                  <a:pt x="3949" y="2672"/>
                </a:cubicBezTo>
                <a:cubicBezTo>
                  <a:pt x="3949" y="2668"/>
                  <a:pt x="3948" y="2664"/>
                  <a:pt x="3948" y="2659"/>
                </a:cubicBezTo>
                <a:cubicBezTo>
                  <a:pt x="3926" y="2668"/>
                  <a:pt x="3904" y="2678"/>
                  <a:pt x="3882" y="2687"/>
                </a:cubicBezTo>
                <a:cubicBezTo>
                  <a:pt x="3866" y="2694"/>
                  <a:pt x="3866" y="2694"/>
                  <a:pt x="3866" y="2694"/>
                </a:cubicBezTo>
                <a:cubicBezTo>
                  <a:pt x="3856" y="2698"/>
                  <a:pt x="3849" y="2700"/>
                  <a:pt x="3842" y="2700"/>
                </a:cubicBezTo>
                <a:cubicBezTo>
                  <a:pt x="3818" y="2700"/>
                  <a:pt x="3813" y="2678"/>
                  <a:pt x="3809" y="2663"/>
                </a:cubicBezTo>
                <a:cubicBezTo>
                  <a:pt x="3808" y="2657"/>
                  <a:pt x="3807" y="2652"/>
                  <a:pt x="3805" y="2647"/>
                </a:cubicBezTo>
                <a:cubicBezTo>
                  <a:pt x="3793" y="2619"/>
                  <a:pt x="3772" y="2603"/>
                  <a:pt x="3740" y="2597"/>
                </a:cubicBezTo>
                <a:cubicBezTo>
                  <a:pt x="3686" y="2587"/>
                  <a:pt x="3683" y="2581"/>
                  <a:pt x="3675" y="2537"/>
                </a:cubicBezTo>
                <a:cubicBezTo>
                  <a:pt x="3673" y="2521"/>
                  <a:pt x="3673" y="2521"/>
                  <a:pt x="3673" y="2521"/>
                </a:cubicBezTo>
                <a:cubicBezTo>
                  <a:pt x="3670" y="2506"/>
                  <a:pt x="3665" y="2493"/>
                  <a:pt x="3659" y="2479"/>
                </a:cubicBezTo>
                <a:cubicBezTo>
                  <a:pt x="3653" y="2464"/>
                  <a:pt x="3647" y="2449"/>
                  <a:pt x="3644" y="2431"/>
                </a:cubicBezTo>
                <a:cubicBezTo>
                  <a:pt x="3639" y="2403"/>
                  <a:pt x="3624" y="2399"/>
                  <a:pt x="3601" y="2393"/>
                </a:cubicBezTo>
                <a:cubicBezTo>
                  <a:pt x="3593" y="2391"/>
                  <a:pt x="3584" y="2388"/>
                  <a:pt x="3576" y="2385"/>
                </a:cubicBezTo>
                <a:cubicBezTo>
                  <a:pt x="3569" y="2382"/>
                  <a:pt x="3564" y="2378"/>
                  <a:pt x="3560" y="2374"/>
                </a:cubicBezTo>
                <a:cubicBezTo>
                  <a:pt x="3553" y="2369"/>
                  <a:pt x="3550" y="2366"/>
                  <a:pt x="3544" y="2366"/>
                </a:cubicBezTo>
                <a:cubicBezTo>
                  <a:pt x="3481" y="2375"/>
                  <a:pt x="3481" y="2375"/>
                  <a:pt x="3481" y="2375"/>
                </a:cubicBezTo>
                <a:cubicBezTo>
                  <a:pt x="3456" y="2379"/>
                  <a:pt x="3441" y="2387"/>
                  <a:pt x="3432" y="2403"/>
                </a:cubicBezTo>
                <a:cubicBezTo>
                  <a:pt x="3444" y="2402"/>
                  <a:pt x="3450" y="2407"/>
                  <a:pt x="3452" y="2412"/>
                </a:cubicBezTo>
                <a:cubicBezTo>
                  <a:pt x="3459" y="2425"/>
                  <a:pt x="3446" y="2443"/>
                  <a:pt x="3429" y="2465"/>
                </a:cubicBezTo>
                <a:cubicBezTo>
                  <a:pt x="3425" y="2470"/>
                  <a:pt x="3422" y="2474"/>
                  <a:pt x="3421" y="2476"/>
                </a:cubicBezTo>
                <a:cubicBezTo>
                  <a:pt x="3419" y="2482"/>
                  <a:pt x="3417" y="2490"/>
                  <a:pt x="3415" y="2498"/>
                </a:cubicBezTo>
                <a:cubicBezTo>
                  <a:pt x="3408" y="2525"/>
                  <a:pt x="3400" y="2557"/>
                  <a:pt x="3380" y="2568"/>
                </a:cubicBezTo>
                <a:cubicBezTo>
                  <a:pt x="3376" y="2571"/>
                  <a:pt x="3372" y="2573"/>
                  <a:pt x="3369" y="2575"/>
                </a:cubicBezTo>
                <a:cubicBezTo>
                  <a:pt x="3355" y="2585"/>
                  <a:pt x="3340" y="2593"/>
                  <a:pt x="3320" y="2585"/>
                </a:cubicBezTo>
                <a:cubicBezTo>
                  <a:pt x="3311" y="2581"/>
                  <a:pt x="3311" y="2581"/>
                  <a:pt x="3311" y="2581"/>
                </a:cubicBezTo>
                <a:cubicBezTo>
                  <a:pt x="3294" y="2574"/>
                  <a:pt x="3283" y="2569"/>
                  <a:pt x="3266" y="2572"/>
                </a:cubicBezTo>
                <a:cubicBezTo>
                  <a:pt x="3254" y="2574"/>
                  <a:pt x="3243" y="2567"/>
                  <a:pt x="3234" y="2562"/>
                </a:cubicBezTo>
                <a:cubicBezTo>
                  <a:pt x="3228" y="2558"/>
                  <a:pt x="3223" y="2554"/>
                  <a:pt x="3218" y="2554"/>
                </a:cubicBezTo>
                <a:cubicBezTo>
                  <a:pt x="3213" y="2555"/>
                  <a:pt x="3199" y="2566"/>
                  <a:pt x="3194" y="2570"/>
                </a:cubicBezTo>
                <a:cubicBezTo>
                  <a:pt x="3189" y="2574"/>
                  <a:pt x="3185" y="2577"/>
                  <a:pt x="3182" y="2578"/>
                </a:cubicBezTo>
                <a:cubicBezTo>
                  <a:pt x="3156" y="2596"/>
                  <a:pt x="3107" y="2614"/>
                  <a:pt x="3061" y="2614"/>
                </a:cubicBezTo>
                <a:cubicBezTo>
                  <a:pt x="3033" y="2614"/>
                  <a:pt x="3010" y="2607"/>
                  <a:pt x="2993" y="2594"/>
                </a:cubicBezTo>
                <a:cubicBezTo>
                  <a:pt x="2967" y="2573"/>
                  <a:pt x="2938" y="2559"/>
                  <a:pt x="2907" y="2544"/>
                </a:cubicBezTo>
                <a:cubicBezTo>
                  <a:pt x="2888" y="2534"/>
                  <a:pt x="2888" y="2534"/>
                  <a:pt x="2888" y="2534"/>
                </a:cubicBezTo>
                <a:cubicBezTo>
                  <a:pt x="2875" y="2528"/>
                  <a:pt x="2863" y="2533"/>
                  <a:pt x="2850" y="2541"/>
                </a:cubicBezTo>
                <a:cubicBezTo>
                  <a:pt x="2837" y="2548"/>
                  <a:pt x="2822" y="2555"/>
                  <a:pt x="2807" y="2550"/>
                </a:cubicBezTo>
                <a:cubicBezTo>
                  <a:pt x="2781" y="2542"/>
                  <a:pt x="2764" y="2533"/>
                  <a:pt x="2756" y="2521"/>
                </a:cubicBezTo>
                <a:cubicBezTo>
                  <a:pt x="2752" y="2515"/>
                  <a:pt x="2751" y="2506"/>
                  <a:pt x="2750" y="2496"/>
                </a:cubicBezTo>
                <a:cubicBezTo>
                  <a:pt x="2750" y="2491"/>
                  <a:pt x="2749" y="2480"/>
                  <a:pt x="2748" y="2478"/>
                </a:cubicBezTo>
                <a:cubicBezTo>
                  <a:pt x="2745" y="2477"/>
                  <a:pt x="2738" y="2474"/>
                  <a:pt x="2730" y="2470"/>
                </a:cubicBezTo>
                <a:cubicBezTo>
                  <a:pt x="2710" y="2460"/>
                  <a:pt x="2672" y="2442"/>
                  <a:pt x="2659" y="2442"/>
                </a:cubicBezTo>
                <a:cubicBezTo>
                  <a:pt x="2656" y="2444"/>
                  <a:pt x="2650" y="2448"/>
                  <a:pt x="2644" y="2452"/>
                </a:cubicBezTo>
                <a:cubicBezTo>
                  <a:pt x="2634" y="2459"/>
                  <a:pt x="2616" y="2471"/>
                  <a:pt x="2614" y="2477"/>
                </a:cubicBezTo>
                <a:cubicBezTo>
                  <a:pt x="2613" y="2482"/>
                  <a:pt x="2615" y="2487"/>
                  <a:pt x="2618" y="2494"/>
                </a:cubicBezTo>
                <a:cubicBezTo>
                  <a:pt x="2621" y="2504"/>
                  <a:pt x="2626" y="2516"/>
                  <a:pt x="2619" y="2529"/>
                </a:cubicBezTo>
                <a:cubicBezTo>
                  <a:pt x="2617" y="2532"/>
                  <a:pt x="2617" y="2534"/>
                  <a:pt x="2618" y="2539"/>
                </a:cubicBezTo>
                <a:cubicBezTo>
                  <a:pt x="2619" y="2545"/>
                  <a:pt x="2621" y="2555"/>
                  <a:pt x="2609" y="2564"/>
                </a:cubicBezTo>
                <a:cubicBezTo>
                  <a:pt x="2606" y="2566"/>
                  <a:pt x="2601" y="2568"/>
                  <a:pt x="2592" y="2568"/>
                </a:cubicBezTo>
                <a:cubicBezTo>
                  <a:pt x="2585" y="2568"/>
                  <a:pt x="2578" y="2567"/>
                  <a:pt x="2571" y="2566"/>
                </a:cubicBezTo>
                <a:cubicBezTo>
                  <a:pt x="2568" y="2566"/>
                  <a:pt x="2565" y="2566"/>
                  <a:pt x="2563" y="2566"/>
                </a:cubicBezTo>
                <a:cubicBezTo>
                  <a:pt x="2498" y="2566"/>
                  <a:pt x="2498" y="2566"/>
                  <a:pt x="2498" y="2566"/>
                </a:cubicBezTo>
                <a:cubicBezTo>
                  <a:pt x="2487" y="2566"/>
                  <a:pt x="2481" y="2557"/>
                  <a:pt x="2477" y="2549"/>
                </a:cubicBezTo>
                <a:cubicBezTo>
                  <a:pt x="2475" y="2547"/>
                  <a:pt x="2471" y="2542"/>
                  <a:pt x="2470" y="2541"/>
                </a:cubicBezTo>
                <a:cubicBezTo>
                  <a:pt x="2462" y="2540"/>
                  <a:pt x="2453" y="2539"/>
                  <a:pt x="2444" y="2537"/>
                </a:cubicBezTo>
                <a:cubicBezTo>
                  <a:pt x="2419" y="2533"/>
                  <a:pt x="2391" y="2531"/>
                  <a:pt x="2372" y="2537"/>
                </a:cubicBezTo>
                <a:cubicBezTo>
                  <a:pt x="2344" y="2547"/>
                  <a:pt x="2319" y="2562"/>
                  <a:pt x="2293" y="2578"/>
                </a:cubicBezTo>
                <a:cubicBezTo>
                  <a:pt x="2275" y="2588"/>
                  <a:pt x="2275" y="2588"/>
                  <a:pt x="2275" y="2588"/>
                </a:cubicBezTo>
                <a:cubicBezTo>
                  <a:pt x="2269" y="2592"/>
                  <a:pt x="2263" y="2599"/>
                  <a:pt x="2257" y="2606"/>
                </a:cubicBezTo>
                <a:cubicBezTo>
                  <a:pt x="2247" y="2618"/>
                  <a:pt x="2235" y="2632"/>
                  <a:pt x="2218" y="2632"/>
                </a:cubicBezTo>
                <a:cubicBezTo>
                  <a:pt x="2213" y="2632"/>
                  <a:pt x="2207" y="2631"/>
                  <a:pt x="2202" y="2628"/>
                </a:cubicBezTo>
                <a:cubicBezTo>
                  <a:pt x="2189" y="2620"/>
                  <a:pt x="2189" y="2620"/>
                  <a:pt x="2189" y="2620"/>
                </a:cubicBezTo>
                <a:cubicBezTo>
                  <a:pt x="2201" y="2612"/>
                  <a:pt x="2201" y="2612"/>
                  <a:pt x="2201" y="2612"/>
                </a:cubicBezTo>
                <a:cubicBezTo>
                  <a:pt x="2205" y="2609"/>
                  <a:pt x="2206" y="2601"/>
                  <a:pt x="2204" y="2594"/>
                </a:cubicBezTo>
                <a:cubicBezTo>
                  <a:pt x="2203" y="2586"/>
                  <a:pt x="2198" y="2582"/>
                  <a:pt x="2197" y="2582"/>
                </a:cubicBezTo>
                <a:cubicBezTo>
                  <a:pt x="2195" y="2583"/>
                  <a:pt x="2192" y="2584"/>
                  <a:pt x="2190" y="2585"/>
                </a:cubicBezTo>
                <a:cubicBezTo>
                  <a:pt x="2177" y="2591"/>
                  <a:pt x="2160" y="2596"/>
                  <a:pt x="2141" y="2583"/>
                </a:cubicBezTo>
                <a:cubicBezTo>
                  <a:pt x="2126" y="2572"/>
                  <a:pt x="2117" y="2558"/>
                  <a:pt x="2109" y="2544"/>
                </a:cubicBezTo>
                <a:cubicBezTo>
                  <a:pt x="2102" y="2532"/>
                  <a:pt x="2095" y="2520"/>
                  <a:pt x="2082" y="2511"/>
                </a:cubicBezTo>
                <a:cubicBezTo>
                  <a:pt x="2075" y="2506"/>
                  <a:pt x="2067" y="2511"/>
                  <a:pt x="2057" y="2516"/>
                </a:cubicBezTo>
                <a:cubicBezTo>
                  <a:pt x="2047" y="2521"/>
                  <a:pt x="2036" y="2527"/>
                  <a:pt x="2023" y="2527"/>
                </a:cubicBezTo>
                <a:cubicBezTo>
                  <a:pt x="2016" y="2527"/>
                  <a:pt x="2009" y="2525"/>
                  <a:pt x="2003" y="2522"/>
                </a:cubicBezTo>
                <a:cubicBezTo>
                  <a:pt x="1994" y="2517"/>
                  <a:pt x="1992" y="2508"/>
                  <a:pt x="1990" y="2501"/>
                </a:cubicBezTo>
                <a:cubicBezTo>
                  <a:pt x="1988" y="2491"/>
                  <a:pt x="1987" y="2491"/>
                  <a:pt x="1984" y="2491"/>
                </a:cubicBezTo>
                <a:cubicBezTo>
                  <a:pt x="1982" y="2492"/>
                  <a:pt x="1977" y="2500"/>
                  <a:pt x="1975" y="2504"/>
                </a:cubicBezTo>
                <a:cubicBezTo>
                  <a:pt x="1971" y="2509"/>
                  <a:pt x="1969" y="2513"/>
                  <a:pt x="1965" y="2517"/>
                </a:cubicBezTo>
                <a:cubicBezTo>
                  <a:pt x="1957" y="2525"/>
                  <a:pt x="1957" y="2525"/>
                  <a:pt x="1957" y="2525"/>
                </a:cubicBezTo>
                <a:cubicBezTo>
                  <a:pt x="1951" y="2514"/>
                  <a:pt x="1951" y="2514"/>
                  <a:pt x="1951" y="2514"/>
                </a:cubicBezTo>
                <a:cubicBezTo>
                  <a:pt x="1925" y="2467"/>
                  <a:pt x="1899" y="2420"/>
                  <a:pt x="1874" y="2373"/>
                </a:cubicBezTo>
                <a:cubicBezTo>
                  <a:pt x="1868" y="2362"/>
                  <a:pt x="1856" y="2353"/>
                  <a:pt x="1844" y="2344"/>
                </a:cubicBezTo>
                <a:cubicBezTo>
                  <a:pt x="1838" y="2340"/>
                  <a:pt x="1833" y="2336"/>
                  <a:pt x="1829" y="2333"/>
                </a:cubicBezTo>
                <a:cubicBezTo>
                  <a:pt x="1820" y="2325"/>
                  <a:pt x="1818" y="2317"/>
                  <a:pt x="1819" y="2311"/>
                </a:cubicBezTo>
                <a:cubicBezTo>
                  <a:pt x="1818" y="2311"/>
                  <a:pt x="1816" y="2312"/>
                  <a:pt x="1814" y="2313"/>
                </a:cubicBezTo>
                <a:cubicBezTo>
                  <a:pt x="1795" y="2321"/>
                  <a:pt x="1763" y="2335"/>
                  <a:pt x="1762" y="2347"/>
                </a:cubicBezTo>
                <a:cubicBezTo>
                  <a:pt x="1761" y="2361"/>
                  <a:pt x="1761" y="2361"/>
                  <a:pt x="1761" y="2361"/>
                </a:cubicBezTo>
                <a:cubicBezTo>
                  <a:pt x="1748" y="2355"/>
                  <a:pt x="1748" y="2355"/>
                  <a:pt x="1748" y="2355"/>
                </a:cubicBezTo>
                <a:cubicBezTo>
                  <a:pt x="1738" y="2349"/>
                  <a:pt x="1728" y="2350"/>
                  <a:pt x="1719" y="2357"/>
                </a:cubicBezTo>
                <a:cubicBezTo>
                  <a:pt x="1707" y="2367"/>
                  <a:pt x="1707" y="2367"/>
                  <a:pt x="1707" y="2367"/>
                </a:cubicBezTo>
                <a:cubicBezTo>
                  <a:pt x="1704" y="2352"/>
                  <a:pt x="1704" y="2352"/>
                  <a:pt x="1704" y="2352"/>
                </a:cubicBezTo>
                <a:cubicBezTo>
                  <a:pt x="1703" y="2342"/>
                  <a:pt x="1704" y="2335"/>
                  <a:pt x="1707" y="2329"/>
                </a:cubicBezTo>
                <a:cubicBezTo>
                  <a:pt x="1704" y="2329"/>
                  <a:pt x="1702" y="2329"/>
                  <a:pt x="1700" y="2329"/>
                </a:cubicBezTo>
                <a:cubicBezTo>
                  <a:pt x="1701" y="2330"/>
                  <a:pt x="1701" y="2330"/>
                  <a:pt x="1701" y="2330"/>
                </a:cubicBezTo>
                <a:cubicBezTo>
                  <a:pt x="1667" y="2330"/>
                  <a:pt x="1667" y="2330"/>
                  <a:pt x="1667" y="2330"/>
                </a:cubicBezTo>
                <a:cubicBezTo>
                  <a:pt x="1667" y="2320"/>
                  <a:pt x="1667" y="2320"/>
                  <a:pt x="1667" y="2320"/>
                </a:cubicBezTo>
                <a:cubicBezTo>
                  <a:pt x="1667" y="2315"/>
                  <a:pt x="1667" y="2312"/>
                  <a:pt x="1667" y="2310"/>
                </a:cubicBezTo>
                <a:cubicBezTo>
                  <a:pt x="1661" y="2315"/>
                  <a:pt x="1653" y="2318"/>
                  <a:pt x="1644" y="2318"/>
                </a:cubicBezTo>
                <a:cubicBezTo>
                  <a:pt x="1635" y="2318"/>
                  <a:pt x="1624" y="2315"/>
                  <a:pt x="1620" y="2307"/>
                </a:cubicBezTo>
                <a:cubicBezTo>
                  <a:pt x="1617" y="2301"/>
                  <a:pt x="1618" y="2295"/>
                  <a:pt x="1623" y="2290"/>
                </a:cubicBezTo>
                <a:cubicBezTo>
                  <a:pt x="1625" y="2284"/>
                  <a:pt x="1621" y="2255"/>
                  <a:pt x="1617" y="2249"/>
                </a:cubicBezTo>
                <a:cubicBezTo>
                  <a:pt x="1612" y="2248"/>
                  <a:pt x="1582" y="2242"/>
                  <a:pt x="1576" y="2242"/>
                </a:cubicBezTo>
                <a:cubicBezTo>
                  <a:pt x="1563" y="2242"/>
                  <a:pt x="1563" y="2242"/>
                  <a:pt x="1563" y="2242"/>
                </a:cubicBezTo>
                <a:cubicBezTo>
                  <a:pt x="1551" y="2242"/>
                  <a:pt x="1543" y="2243"/>
                  <a:pt x="1530" y="2251"/>
                </a:cubicBezTo>
                <a:cubicBezTo>
                  <a:pt x="1530" y="2257"/>
                  <a:pt x="1528" y="2265"/>
                  <a:pt x="1514" y="2269"/>
                </a:cubicBezTo>
                <a:cubicBezTo>
                  <a:pt x="1507" y="2270"/>
                  <a:pt x="1507" y="2270"/>
                  <a:pt x="1507" y="2270"/>
                </a:cubicBezTo>
                <a:cubicBezTo>
                  <a:pt x="1493" y="2273"/>
                  <a:pt x="1479" y="2277"/>
                  <a:pt x="1465" y="2280"/>
                </a:cubicBezTo>
                <a:cubicBezTo>
                  <a:pt x="1456" y="2282"/>
                  <a:pt x="1446" y="2284"/>
                  <a:pt x="1436" y="2286"/>
                </a:cubicBezTo>
                <a:cubicBezTo>
                  <a:pt x="1428" y="2288"/>
                  <a:pt x="1427" y="2290"/>
                  <a:pt x="1425" y="2293"/>
                </a:cubicBezTo>
                <a:cubicBezTo>
                  <a:pt x="1423" y="2297"/>
                  <a:pt x="1420" y="2302"/>
                  <a:pt x="1412" y="2305"/>
                </a:cubicBezTo>
                <a:cubicBezTo>
                  <a:pt x="1397" y="2311"/>
                  <a:pt x="1383" y="2313"/>
                  <a:pt x="1370" y="2315"/>
                </a:cubicBezTo>
                <a:cubicBezTo>
                  <a:pt x="1353" y="2318"/>
                  <a:pt x="1338" y="2320"/>
                  <a:pt x="1321" y="2332"/>
                </a:cubicBezTo>
                <a:cubicBezTo>
                  <a:pt x="1316" y="2336"/>
                  <a:pt x="1316" y="2336"/>
                  <a:pt x="1316" y="2336"/>
                </a:cubicBezTo>
                <a:cubicBezTo>
                  <a:pt x="1310" y="2331"/>
                  <a:pt x="1310" y="2331"/>
                  <a:pt x="1310" y="2331"/>
                </a:cubicBezTo>
                <a:cubicBezTo>
                  <a:pt x="1306" y="2328"/>
                  <a:pt x="1297" y="2326"/>
                  <a:pt x="1286" y="2326"/>
                </a:cubicBezTo>
                <a:cubicBezTo>
                  <a:pt x="1279" y="2326"/>
                  <a:pt x="1273" y="2327"/>
                  <a:pt x="1268" y="2328"/>
                </a:cubicBezTo>
                <a:cubicBezTo>
                  <a:pt x="1268" y="2330"/>
                  <a:pt x="1269" y="2331"/>
                  <a:pt x="1269" y="2334"/>
                </a:cubicBezTo>
                <a:cubicBezTo>
                  <a:pt x="1271" y="2334"/>
                  <a:pt x="1273" y="2334"/>
                  <a:pt x="1275" y="2335"/>
                </a:cubicBezTo>
                <a:cubicBezTo>
                  <a:pt x="1276" y="2335"/>
                  <a:pt x="1278" y="2335"/>
                  <a:pt x="1278" y="2335"/>
                </a:cubicBezTo>
                <a:cubicBezTo>
                  <a:pt x="1314" y="2336"/>
                  <a:pt x="1314" y="2336"/>
                  <a:pt x="1314" y="2336"/>
                </a:cubicBezTo>
                <a:cubicBezTo>
                  <a:pt x="1283" y="2353"/>
                  <a:pt x="1283" y="2353"/>
                  <a:pt x="1283" y="2353"/>
                </a:cubicBezTo>
                <a:cubicBezTo>
                  <a:pt x="1283" y="2353"/>
                  <a:pt x="1282" y="2353"/>
                  <a:pt x="1281" y="2354"/>
                </a:cubicBezTo>
                <a:cubicBezTo>
                  <a:pt x="1282" y="2354"/>
                  <a:pt x="1283" y="2354"/>
                  <a:pt x="1284" y="2354"/>
                </a:cubicBezTo>
                <a:cubicBezTo>
                  <a:pt x="1292" y="2357"/>
                  <a:pt x="1303" y="2361"/>
                  <a:pt x="1310" y="2368"/>
                </a:cubicBezTo>
                <a:cubicBezTo>
                  <a:pt x="1317" y="2376"/>
                  <a:pt x="1317" y="2376"/>
                  <a:pt x="1317" y="2376"/>
                </a:cubicBezTo>
                <a:cubicBezTo>
                  <a:pt x="1308" y="2382"/>
                  <a:pt x="1308" y="2382"/>
                  <a:pt x="1308" y="2382"/>
                </a:cubicBezTo>
                <a:cubicBezTo>
                  <a:pt x="1304" y="2384"/>
                  <a:pt x="1299" y="2385"/>
                  <a:pt x="1288" y="2387"/>
                </a:cubicBezTo>
                <a:cubicBezTo>
                  <a:pt x="1280" y="2388"/>
                  <a:pt x="1264" y="2391"/>
                  <a:pt x="1258" y="2394"/>
                </a:cubicBezTo>
                <a:cubicBezTo>
                  <a:pt x="1263" y="2401"/>
                  <a:pt x="1268" y="2409"/>
                  <a:pt x="1266" y="2418"/>
                </a:cubicBezTo>
                <a:cubicBezTo>
                  <a:pt x="1264" y="2429"/>
                  <a:pt x="1254" y="2434"/>
                  <a:pt x="1246" y="2439"/>
                </a:cubicBezTo>
                <a:cubicBezTo>
                  <a:pt x="1243" y="2440"/>
                  <a:pt x="1240" y="2442"/>
                  <a:pt x="1237" y="2444"/>
                </a:cubicBezTo>
                <a:cubicBezTo>
                  <a:pt x="1250" y="2455"/>
                  <a:pt x="1269" y="2469"/>
                  <a:pt x="1284" y="2469"/>
                </a:cubicBezTo>
                <a:cubicBezTo>
                  <a:pt x="1295" y="2469"/>
                  <a:pt x="1295" y="2469"/>
                  <a:pt x="1295" y="2469"/>
                </a:cubicBezTo>
                <a:cubicBezTo>
                  <a:pt x="1293" y="2480"/>
                  <a:pt x="1293" y="2480"/>
                  <a:pt x="1293" y="2480"/>
                </a:cubicBezTo>
                <a:cubicBezTo>
                  <a:pt x="1287" y="2518"/>
                  <a:pt x="1258" y="2535"/>
                  <a:pt x="1227" y="2518"/>
                </a:cubicBezTo>
                <a:cubicBezTo>
                  <a:pt x="1226" y="2520"/>
                  <a:pt x="1225" y="2521"/>
                  <a:pt x="1224" y="2523"/>
                </a:cubicBezTo>
                <a:cubicBezTo>
                  <a:pt x="1220" y="2528"/>
                  <a:pt x="1215" y="2534"/>
                  <a:pt x="1207" y="2534"/>
                </a:cubicBezTo>
                <a:cubicBezTo>
                  <a:pt x="1202" y="2534"/>
                  <a:pt x="1198" y="2531"/>
                  <a:pt x="1196" y="2528"/>
                </a:cubicBezTo>
                <a:cubicBezTo>
                  <a:pt x="1178" y="2530"/>
                  <a:pt x="1170" y="2518"/>
                  <a:pt x="1166" y="2510"/>
                </a:cubicBezTo>
                <a:cubicBezTo>
                  <a:pt x="1161" y="2502"/>
                  <a:pt x="1158" y="2501"/>
                  <a:pt x="1151" y="2501"/>
                </a:cubicBezTo>
                <a:cubicBezTo>
                  <a:pt x="1150" y="2502"/>
                  <a:pt x="1148" y="2503"/>
                  <a:pt x="1145" y="2506"/>
                </a:cubicBezTo>
                <a:cubicBezTo>
                  <a:pt x="1142" y="2509"/>
                  <a:pt x="1138" y="2513"/>
                  <a:pt x="1131" y="2514"/>
                </a:cubicBezTo>
                <a:cubicBezTo>
                  <a:pt x="1127" y="2514"/>
                  <a:pt x="1127" y="2514"/>
                  <a:pt x="1127" y="2514"/>
                </a:cubicBezTo>
                <a:cubicBezTo>
                  <a:pt x="1115" y="2504"/>
                  <a:pt x="1115" y="2504"/>
                  <a:pt x="1115" y="2504"/>
                </a:cubicBezTo>
                <a:cubicBezTo>
                  <a:pt x="1112" y="2505"/>
                  <a:pt x="1109" y="2507"/>
                  <a:pt x="1108" y="2507"/>
                </a:cubicBezTo>
                <a:cubicBezTo>
                  <a:pt x="1103" y="2501"/>
                  <a:pt x="1103" y="2501"/>
                  <a:pt x="1103" y="2501"/>
                </a:cubicBezTo>
                <a:cubicBezTo>
                  <a:pt x="1104" y="2510"/>
                  <a:pt x="1104" y="2510"/>
                  <a:pt x="1104" y="2510"/>
                </a:cubicBezTo>
                <a:cubicBezTo>
                  <a:pt x="1090" y="2512"/>
                  <a:pt x="1089" y="2513"/>
                  <a:pt x="1075" y="2525"/>
                </a:cubicBezTo>
                <a:cubicBezTo>
                  <a:pt x="1067" y="2532"/>
                  <a:pt x="1056" y="2528"/>
                  <a:pt x="1050" y="2524"/>
                </a:cubicBezTo>
                <a:cubicBezTo>
                  <a:pt x="1048" y="2523"/>
                  <a:pt x="1046" y="2521"/>
                  <a:pt x="1045" y="2521"/>
                </a:cubicBezTo>
                <a:cubicBezTo>
                  <a:pt x="1042" y="2521"/>
                  <a:pt x="1039" y="2520"/>
                  <a:pt x="1037" y="2518"/>
                </a:cubicBezTo>
                <a:cubicBezTo>
                  <a:pt x="1037" y="2519"/>
                  <a:pt x="1037" y="2519"/>
                  <a:pt x="1037" y="2519"/>
                </a:cubicBezTo>
                <a:cubicBezTo>
                  <a:pt x="1038" y="2527"/>
                  <a:pt x="1038" y="2527"/>
                  <a:pt x="1038" y="2527"/>
                </a:cubicBezTo>
                <a:cubicBezTo>
                  <a:pt x="1031" y="2530"/>
                  <a:pt x="1031" y="2530"/>
                  <a:pt x="1031" y="2530"/>
                </a:cubicBezTo>
                <a:cubicBezTo>
                  <a:pt x="1029" y="2530"/>
                  <a:pt x="1027" y="2531"/>
                  <a:pt x="1025" y="2532"/>
                </a:cubicBezTo>
                <a:cubicBezTo>
                  <a:pt x="1015" y="2535"/>
                  <a:pt x="1015" y="2535"/>
                  <a:pt x="1015" y="2535"/>
                </a:cubicBezTo>
                <a:cubicBezTo>
                  <a:pt x="1013" y="2524"/>
                  <a:pt x="1013" y="2524"/>
                  <a:pt x="1013" y="2524"/>
                </a:cubicBezTo>
                <a:cubicBezTo>
                  <a:pt x="1011" y="2502"/>
                  <a:pt x="990" y="2476"/>
                  <a:pt x="967" y="2476"/>
                </a:cubicBezTo>
                <a:cubicBezTo>
                  <a:pt x="957" y="2476"/>
                  <a:pt x="948" y="2471"/>
                  <a:pt x="942" y="2467"/>
                </a:cubicBezTo>
                <a:cubicBezTo>
                  <a:pt x="939" y="2465"/>
                  <a:pt x="935" y="2462"/>
                  <a:pt x="933" y="2462"/>
                </a:cubicBezTo>
                <a:cubicBezTo>
                  <a:pt x="933" y="2462"/>
                  <a:pt x="930" y="2463"/>
                  <a:pt x="926" y="2473"/>
                </a:cubicBezTo>
                <a:cubicBezTo>
                  <a:pt x="922" y="2484"/>
                  <a:pt x="922" y="2484"/>
                  <a:pt x="922" y="2484"/>
                </a:cubicBezTo>
                <a:cubicBezTo>
                  <a:pt x="912" y="2476"/>
                  <a:pt x="912" y="2476"/>
                  <a:pt x="912" y="2476"/>
                </a:cubicBezTo>
                <a:cubicBezTo>
                  <a:pt x="899" y="2466"/>
                  <a:pt x="897" y="2466"/>
                  <a:pt x="884" y="2477"/>
                </a:cubicBezTo>
                <a:cubicBezTo>
                  <a:pt x="880" y="2480"/>
                  <a:pt x="875" y="2484"/>
                  <a:pt x="869" y="2488"/>
                </a:cubicBezTo>
                <a:cubicBezTo>
                  <a:pt x="864" y="2492"/>
                  <a:pt x="856" y="2494"/>
                  <a:pt x="850" y="2496"/>
                </a:cubicBezTo>
                <a:cubicBezTo>
                  <a:pt x="847" y="2497"/>
                  <a:pt x="844" y="2497"/>
                  <a:pt x="842" y="2498"/>
                </a:cubicBezTo>
                <a:cubicBezTo>
                  <a:pt x="843" y="2502"/>
                  <a:pt x="843" y="2509"/>
                  <a:pt x="837" y="2513"/>
                </a:cubicBezTo>
                <a:cubicBezTo>
                  <a:pt x="832" y="2517"/>
                  <a:pt x="824" y="2522"/>
                  <a:pt x="815" y="2526"/>
                </a:cubicBezTo>
                <a:cubicBezTo>
                  <a:pt x="820" y="2539"/>
                  <a:pt x="825" y="2556"/>
                  <a:pt x="817" y="2568"/>
                </a:cubicBezTo>
                <a:cubicBezTo>
                  <a:pt x="815" y="2572"/>
                  <a:pt x="809" y="2577"/>
                  <a:pt x="798" y="2577"/>
                </a:cubicBezTo>
                <a:cubicBezTo>
                  <a:pt x="789" y="2577"/>
                  <a:pt x="783" y="2569"/>
                  <a:pt x="768" y="2547"/>
                </a:cubicBezTo>
                <a:cubicBezTo>
                  <a:pt x="765" y="2550"/>
                  <a:pt x="762" y="2553"/>
                  <a:pt x="760" y="2556"/>
                </a:cubicBezTo>
                <a:cubicBezTo>
                  <a:pt x="756" y="2560"/>
                  <a:pt x="754" y="2563"/>
                  <a:pt x="753" y="2567"/>
                </a:cubicBezTo>
                <a:cubicBezTo>
                  <a:pt x="753" y="2571"/>
                  <a:pt x="753" y="2579"/>
                  <a:pt x="753" y="2587"/>
                </a:cubicBezTo>
                <a:cubicBezTo>
                  <a:pt x="754" y="2601"/>
                  <a:pt x="755" y="2610"/>
                  <a:pt x="748" y="2615"/>
                </a:cubicBezTo>
                <a:cubicBezTo>
                  <a:pt x="741" y="2622"/>
                  <a:pt x="738" y="2629"/>
                  <a:pt x="739" y="2632"/>
                </a:cubicBezTo>
                <a:cubicBezTo>
                  <a:pt x="739" y="2635"/>
                  <a:pt x="742" y="2637"/>
                  <a:pt x="745" y="2639"/>
                </a:cubicBezTo>
                <a:cubicBezTo>
                  <a:pt x="755" y="2643"/>
                  <a:pt x="759" y="2653"/>
                  <a:pt x="761" y="2661"/>
                </a:cubicBezTo>
                <a:cubicBezTo>
                  <a:pt x="761" y="2663"/>
                  <a:pt x="762" y="2664"/>
                  <a:pt x="762" y="2666"/>
                </a:cubicBezTo>
                <a:cubicBezTo>
                  <a:pt x="766" y="2663"/>
                  <a:pt x="770" y="2663"/>
                  <a:pt x="773" y="2663"/>
                </a:cubicBezTo>
                <a:cubicBezTo>
                  <a:pt x="780" y="2663"/>
                  <a:pt x="799" y="2663"/>
                  <a:pt x="826" y="2730"/>
                </a:cubicBezTo>
                <a:cubicBezTo>
                  <a:pt x="832" y="2744"/>
                  <a:pt x="832" y="2744"/>
                  <a:pt x="832" y="2744"/>
                </a:cubicBezTo>
                <a:cubicBezTo>
                  <a:pt x="817" y="2742"/>
                  <a:pt x="817" y="2742"/>
                  <a:pt x="817" y="2742"/>
                </a:cubicBezTo>
                <a:cubicBezTo>
                  <a:pt x="814" y="2742"/>
                  <a:pt x="812" y="2742"/>
                  <a:pt x="810" y="2742"/>
                </a:cubicBezTo>
                <a:cubicBezTo>
                  <a:pt x="813" y="2743"/>
                  <a:pt x="816" y="2745"/>
                  <a:pt x="820" y="2747"/>
                </a:cubicBezTo>
                <a:cubicBezTo>
                  <a:pt x="857" y="2758"/>
                  <a:pt x="857" y="2758"/>
                  <a:pt x="857" y="2758"/>
                </a:cubicBezTo>
                <a:cubicBezTo>
                  <a:pt x="819" y="2764"/>
                  <a:pt x="819" y="2764"/>
                  <a:pt x="819" y="2764"/>
                </a:cubicBezTo>
                <a:cubicBezTo>
                  <a:pt x="804" y="2767"/>
                  <a:pt x="796" y="2780"/>
                  <a:pt x="792" y="2787"/>
                </a:cubicBezTo>
                <a:cubicBezTo>
                  <a:pt x="780" y="2815"/>
                  <a:pt x="780" y="2815"/>
                  <a:pt x="780" y="2815"/>
                </a:cubicBezTo>
                <a:cubicBezTo>
                  <a:pt x="775" y="2785"/>
                  <a:pt x="775" y="2785"/>
                  <a:pt x="775" y="2785"/>
                </a:cubicBezTo>
                <a:cubicBezTo>
                  <a:pt x="775" y="2783"/>
                  <a:pt x="775" y="2781"/>
                  <a:pt x="774" y="2780"/>
                </a:cubicBezTo>
                <a:cubicBezTo>
                  <a:pt x="774" y="2785"/>
                  <a:pt x="772" y="2789"/>
                  <a:pt x="770" y="2794"/>
                </a:cubicBezTo>
                <a:cubicBezTo>
                  <a:pt x="766" y="2805"/>
                  <a:pt x="766" y="2805"/>
                  <a:pt x="766" y="2805"/>
                </a:cubicBezTo>
                <a:cubicBezTo>
                  <a:pt x="763" y="2802"/>
                  <a:pt x="763" y="2802"/>
                  <a:pt x="763" y="2802"/>
                </a:cubicBezTo>
                <a:cubicBezTo>
                  <a:pt x="760" y="2811"/>
                  <a:pt x="754" y="2819"/>
                  <a:pt x="749" y="2827"/>
                </a:cubicBezTo>
                <a:cubicBezTo>
                  <a:pt x="743" y="2834"/>
                  <a:pt x="738" y="2842"/>
                  <a:pt x="738" y="2848"/>
                </a:cubicBezTo>
                <a:cubicBezTo>
                  <a:pt x="739" y="2850"/>
                  <a:pt x="746" y="2860"/>
                  <a:pt x="752" y="2867"/>
                </a:cubicBezTo>
                <a:cubicBezTo>
                  <a:pt x="754" y="2870"/>
                  <a:pt x="755" y="2872"/>
                  <a:pt x="757" y="2874"/>
                </a:cubicBezTo>
                <a:cubicBezTo>
                  <a:pt x="777" y="2811"/>
                  <a:pt x="777" y="2811"/>
                  <a:pt x="777" y="2811"/>
                </a:cubicBezTo>
                <a:cubicBezTo>
                  <a:pt x="773" y="2884"/>
                  <a:pt x="773" y="2884"/>
                  <a:pt x="773" y="2884"/>
                </a:cubicBezTo>
                <a:cubicBezTo>
                  <a:pt x="772" y="2905"/>
                  <a:pt x="779" y="2919"/>
                  <a:pt x="785" y="2934"/>
                </a:cubicBezTo>
                <a:cubicBezTo>
                  <a:pt x="792" y="2948"/>
                  <a:pt x="797" y="2961"/>
                  <a:pt x="799" y="2979"/>
                </a:cubicBezTo>
                <a:cubicBezTo>
                  <a:pt x="802" y="3007"/>
                  <a:pt x="790" y="3017"/>
                  <a:pt x="780" y="3020"/>
                </a:cubicBezTo>
                <a:cubicBezTo>
                  <a:pt x="775" y="3022"/>
                  <a:pt x="771" y="3023"/>
                  <a:pt x="768" y="3023"/>
                </a:cubicBezTo>
                <a:close/>
                <a:moveTo>
                  <a:pt x="504" y="2889"/>
                </a:moveTo>
                <a:cubicBezTo>
                  <a:pt x="507" y="2889"/>
                  <a:pt x="510" y="2889"/>
                  <a:pt x="512" y="2889"/>
                </a:cubicBezTo>
                <a:cubicBezTo>
                  <a:pt x="553" y="2896"/>
                  <a:pt x="595" y="2904"/>
                  <a:pt x="610" y="2916"/>
                </a:cubicBezTo>
                <a:cubicBezTo>
                  <a:pt x="627" y="2928"/>
                  <a:pt x="638" y="2928"/>
                  <a:pt x="652" y="2928"/>
                </a:cubicBezTo>
                <a:cubicBezTo>
                  <a:pt x="664" y="2929"/>
                  <a:pt x="678" y="2929"/>
                  <a:pt x="696" y="2938"/>
                </a:cubicBezTo>
                <a:cubicBezTo>
                  <a:pt x="705" y="2942"/>
                  <a:pt x="707" y="2949"/>
                  <a:pt x="708" y="2954"/>
                </a:cubicBezTo>
                <a:cubicBezTo>
                  <a:pt x="709" y="2958"/>
                  <a:pt x="710" y="2960"/>
                  <a:pt x="715" y="2963"/>
                </a:cubicBezTo>
                <a:cubicBezTo>
                  <a:pt x="724" y="2968"/>
                  <a:pt x="732" y="2974"/>
                  <a:pt x="741" y="2979"/>
                </a:cubicBezTo>
                <a:cubicBezTo>
                  <a:pt x="754" y="2987"/>
                  <a:pt x="754" y="2987"/>
                  <a:pt x="754" y="2987"/>
                </a:cubicBezTo>
                <a:cubicBezTo>
                  <a:pt x="760" y="2991"/>
                  <a:pt x="762" y="2996"/>
                  <a:pt x="764" y="3000"/>
                </a:cubicBezTo>
                <a:cubicBezTo>
                  <a:pt x="765" y="3001"/>
                  <a:pt x="766" y="3004"/>
                  <a:pt x="767" y="3004"/>
                </a:cubicBezTo>
                <a:cubicBezTo>
                  <a:pt x="768" y="3004"/>
                  <a:pt x="768" y="3004"/>
                  <a:pt x="768" y="3004"/>
                </a:cubicBezTo>
                <a:cubicBezTo>
                  <a:pt x="769" y="3004"/>
                  <a:pt x="771" y="3004"/>
                  <a:pt x="774" y="3003"/>
                </a:cubicBezTo>
                <a:cubicBezTo>
                  <a:pt x="780" y="3001"/>
                  <a:pt x="782" y="2994"/>
                  <a:pt x="781" y="2981"/>
                </a:cubicBezTo>
                <a:cubicBezTo>
                  <a:pt x="780" y="2966"/>
                  <a:pt x="774" y="2954"/>
                  <a:pt x="768" y="2942"/>
                </a:cubicBezTo>
                <a:cubicBezTo>
                  <a:pt x="766" y="2936"/>
                  <a:pt x="763" y="2930"/>
                  <a:pt x="761" y="2924"/>
                </a:cubicBezTo>
                <a:cubicBezTo>
                  <a:pt x="761" y="2926"/>
                  <a:pt x="761" y="2926"/>
                  <a:pt x="761" y="2926"/>
                </a:cubicBezTo>
                <a:cubicBezTo>
                  <a:pt x="752" y="2900"/>
                  <a:pt x="752" y="2900"/>
                  <a:pt x="752" y="2900"/>
                </a:cubicBezTo>
                <a:cubicBezTo>
                  <a:pt x="750" y="2896"/>
                  <a:pt x="743" y="2886"/>
                  <a:pt x="737" y="2878"/>
                </a:cubicBezTo>
                <a:cubicBezTo>
                  <a:pt x="724" y="2861"/>
                  <a:pt x="719" y="2854"/>
                  <a:pt x="719" y="2848"/>
                </a:cubicBezTo>
                <a:cubicBezTo>
                  <a:pt x="719" y="2836"/>
                  <a:pt x="727" y="2826"/>
                  <a:pt x="734" y="2816"/>
                </a:cubicBezTo>
                <a:cubicBezTo>
                  <a:pt x="741" y="2807"/>
                  <a:pt x="747" y="2797"/>
                  <a:pt x="747" y="2787"/>
                </a:cubicBezTo>
                <a:cubicBezTo>
                  <a:pt x="747" y="2770"/>
                  <a:pt x="747" y="2770"/>
                  <a:pt x="747" y="2770"/>
                </a:cubicBezTo>
                <a:cubicBezTo>
                  <a:pt x="756" y="2776"/>
                  <a:pt x="756" y="2776"/>
                  <a:pt x="756" y="2776"/>
                </a:cubicBezTo>
                <a:cubicBezTo>
                  <a:pt x="756" y="2771"/>
                  <a:pt x="755" y="2766"/>
                  <a:pt x="752" y="2762"/>
                </a:cubicBezTo>
                <a:cubicBezTo>
                  <a:pt x="743" y="2747"/>
                  <a:pt x="743" y="2747"/>
                  <a:pt x="743" y="2747"/>
                </a:cubicBezTo>
                <a:cubicBezTo>
                  <a:pt x="761" y="2748"/>
                  <a:pt x="761" y="2748"/>
                  <a:pt x="761" y="2748"/>
                </a:cubicBezTo>
                <a:cubicBezTo>
                  <a:pt x="772" y="2749"/>
                  <a:pt x="781" y="2754"/>
                  <a:pt x="787" y="2763"/>
                </a:cubicBezTo>
                <a:cubicBezTo>
                  <a:pt x="790" y="2760"/>
                  <a:pt x="793" y="2757"/>
                  <a:pt x="796" y="2754"/>
                </a:cubicBezTo>
                <a:cubicBezTo>
                  <a:pt x="791" y="2749"/>
                  <a:pt x="787" y="2743"/>
                  <a:pt x="788" y="2737"/>
                </a:cubicBezTo>
                <a:cubicBezTo>
                  <a:pt x="789" y="2734"/>
                  <a:pt x="792" y="2726"/>
                  <a:pt x="804" y="2724"/>
                </a:cubicBezTo>
                <a:cubicBezTo>
                  <a:pt x="790" y="2693"/>
                  <a:pt x="778" y="2681"/>
                  <a:pt x="773" y="2681"/>
                </a:cubicBezTo>
                <a:cubicBezTo>
                  <a:pt x="772" y="2681"/>
                  <a:pt x="770" y="2683"/>
                  <a:pt x="768" y="2686"/>
                </a:cubicBezTo>
                <a:cubicBezTo>
                  <a:pt x="762" y="2695"/>
                  <a:pt x="762" y="2695"/>
                  <a:pt x="762" y="2695"/>
                </a:cubicBezTo>
                <a:cubicBezTo>
                  <a:pt x="754" y="2688"/>
                  <a:pt x="754" y="2688"/>
                  <a:pt x="754" y="2688"/>
                </a:cubicBezTo>
                <a:cubicBezTo>
                  <a:pt x="748" y="2682"/>
                  <a:pt x="745" y="2674"/>
                  <a:pt x="743" y="2667"/>
                </a:cubicBezTo>
                <a:cubicBezTo>
                  <a:pt x="742" y="2663"/>
                  <a:pt x="740" y="2657"/>
                  <a:pt x="739" y="2656"/>
                </a:cubicBezTo>
                <a:cubicBezTo>
                  <a:pt x="729" y="2652"/>
                  <a:pt x="722" y="2645"/>
                  <a:pt x="721" y="2636"/>
                </a:cubicBezTo>
                <a:cubicBezTo>
                  <a:pt x="719" y="2625"/>
                  <a:pt x="724" y="2613"/>
                  <a:pt x="735" y="2603"/>
                </a:cubicBezTo>
                <a:cubicBezTo>
                  <a:pt x="735" y="2600"/>
                  <a:pt x="735" y="2592"/>
                  <a:pt x="735" y="2587"/>
                </a:cubicBezTo>
                <a:cubicBezTo>
                  <a:pt x="734" y="2579"/>
                  <a:pt x="734" y="2570"/>
                  <a:pt x="735" y="2564"/>
                </a:cubicBezTo>
                <a:cubicBezTo>
                  <a:pt x="737" y="2555"/>
                  <a:pt x="742" y="2549"/>
                  <a:pt x="746" y="2544"/>
                </a:cubicBezTo>
                <a:cubicBezTo>
                  <a:pt x="751" y="2538"/>
                  <a:pt x="755" y="2534"/>
                  <a:pt x="755" y="2525"/>
                </a:cubicBezTo>
                <a:cubicBezTo>
                  <a:pt x="754" y="2497"/>
                  <a:pt x="754" y="2497"/>
                  <a:pt x="754" y="2497"/>
                </a:cubicBezTo>
                <a:cubicBezTo>
                  <a:pt x="771" y="2519"/>
                  <a:pt x="771" y="2519"/>
                  <a:pt x="771" y="2519"/>
                </a:cubicBezTo>
                <a:cubicBezTo>
                  <a:pt x="772" y="2521"/>
                  <a:pt x="775" y="2525"/>
                  <a:pt x="778" y="2529"/>
                </a:cubicBezTo>
                <a:cubicBezTo>
                  <a:pt x="783" y="2536"/>
                  <a:pt x="794" y="2554"/>
                  <a:pt x="799" y="2558"/>
                </a:cubicBezTo>
                <a:cubicBezTo>
                  <a:pt x="801" y="2558"/>
                  <a:pt x="802" y="2558"/>
                  <a:pt x="802" y="2557"/>
                </a:cubicBezTo>
                <a:cubicBezTo>
                  <a:pt x="805" y="2552"/>
                  <a:pt x="799" y="2534"/>
                  <a:pt x="796" y="2528"/>
                </a:cubicBezTo>
                <a:cubicBezTo>
                  <a:pt x="795" y="2526"/>
                  <a:pt x="795" y="2524"/>
                  <a:pt x="794" y="2522"/>
                </a:cubicBezTo>
                <a:cubicBezTo>
                  <a:pt x="791" y="2511"/>
                  <a:pt x="791" y="2511"/>
                  <a:pt x="791" y="2511"/>
                </a:cubicBezTo>
                <a:cubicBezTo>
                  <a:pt x="802" y="2510"/>
                  <a:pt x="802" y="2510"/>
                  <a:pt x="802" y="2510"/>
                </a:cubicBezTo>
                <a:cubicBezTo>
                  <a:pt x="809" y="2509"/>
                  <a:pt x="817" y="2505"/>
                  <a:pt x="825" y="2499"/>
                </a:cubicBezTo>
                <a:cubicBezTo>
                  <a:pt x="824" y="2495"/>
                  <a:pt x="825" y="2485"/>
                  <a:pt x="836" y="2481"/>
                </a:cubicBezTo>
                <a:cubicBezTo>
                  <a:pt x="839" y="2480"/>
                  <a:pt x="841" y="2479"/>
                  <a:pt x="844" y="2478"/>
                </a:cubicBezTo>
                <a:cubicBezTo>
                  <a:pt x="850" y="2477"/>
                  <a:pt x="855" y="2475"/>
                  <a:pt x="859" y="2473"/>
                </a:cubicBezTo>
                <a:cubicBezTo>
                  <a:pt x="865" y="2469"/>
                  <a:pt x="869" y="2466"/>
                  <a:pt x="873" y="2462"/>
                </a:cubicBezTo>
                <a:cubicBezTo>
                  <a:pt x="886" y="2452"/>
                  <a:pt x="897" y="2445"/>
                  <a:pt x="914" y="2455"/>
                </a:cubicBezTo>
                <a:cubicBezTo>
                  <a:pt x="919" y="2449"/>
                  <a:pt x="925" y="2444"/>
                  <a:pt x="933" y="2444"/>
                </a:cubicBezTo>
                <a:cubicBezTo>
                  <a:pt x="940" y="2444"/>
                  <a:pt x="946" y="2448"/>
                  <a:pt x="951" y="2451"/>
                </a:cubicBezTo>
                <a:cubicBezTo>
                  <a:pt x="957" y="2455"/>
                  <a:pt x="962" y="2458"/>
                  <a:pt x="967" y="2458"/>
                </a:cubicBezTo>
                <a:cubicBezTo>
                  <a:pt x="989" y="2458"/>
                  <a:pt x="1008" y="2473"/>
                  <a:pt x="1020" y="2491"/>
                </a:cubicBezTo>
                <a:cubicBezTo>
                  <a:pt x="1022" y="2489"/>
                  <a:pt x="1022" y="2489"/>
                  <a:pt x="1022" y="2489"/>
                </a:cubicBezTo>
                <a:cubicBezTo>
                  <a:pt x="1027" y="2488"/>
                  <a:pt x="1027" y="2488"/>
                  <a:pt x="1027" y="2488"/>
                </a:cubicBezTo>
                <a:cubicBezTo>
                  <a:pt x="1033" y="2488"/>
                  <a:pt x="1037" y="2493"/>
                  <a:pt x="1042" y="2498"/>
                </a:cubicBezTo>
                <a:cubicBezTo>
                  <a:pt x="1043" y="2499"/>
                  <a:pt x="1045" y="2502"/>
                  <a:pt x="1047" y="2503"/>
                </a:cubicBezTo>
                <a:cubicBezTo>
                  <a:pt x="1053" y="2503"/>
                  <a:pt x="1057" y="2506"/>
                  <a:pt x="1061" y="2509"/>
                </a:cubicBezTo>
                <a:cubicBezTo>
                  <a:pt x="1062" y="2509"/>
                  <a:pt x="1063" y="2511"/>
                  <a:pt x="1064" y="2511"/>
                </a:cubicBezTo>
                <a:cubicBezTo>
                  <a:pt x="1078" y="2498"/>
                  <a:pt x="1083" y="2495"/>
                  <a:pt x="1098" y="2492"/>
                </a:cubicBezTo>
                <a:cubicBezTo>
                  <a:pt x="1105" y="2487"/>
                  <a:pt x="1115" y="2484"/>
                  <a:pt x="1116" y="2484"/>
                </a:cubicBezTo>
                <a:cubicBezTo>
                  <a:pt x="1120" y="2483"/>
                  <a:pt x="1120" y="2483"/>
                  <a:pt x="1120" y="2483"/>
                </a:cubicBezTo>
                <a:cubicBezTo>
                  <a:pt x="1131" y="2493"/>
                  <a:pt x="1131" y="2493"/>
                  <a:pt x="1131" y="2493"/>
                </a:cubicBezTo>
                <a:cubicBezTo>
                  <a:pt x="1132" y="2493"/>
                  <a:pt x="1132" y="2492"/>
                  <a:pt x="1133" y="2492"/>
                </a:cubicBezTo>
                <a:cubicBezTo>
                  <a:pt x="1136" y="2489"/>
                  <a:pt x="1141" y="2484"/>
                  <a:pt x="1149" y="2483"/>
                </a:cubicBezTo>
                <a:cubicBezTo>
                  <a:pt x="1151" y="2483"/>
                  <a:pt x="1153" y="2483"/>
                  <a:pt x="1154" y="2483"/>
                </a:cubicBezTo>
                <a:cubicBezTo>
                  <a:pt x="1170" y="2483"/>
                  <a:pt x="1177" y="2494"/>
                  <a:pt x="1181" y="2501"/>
                </a:cubicBezTo>
                <a:cubicBezTo>
                  <a:pt x="1187" y="2511"/>
                  <a:pt x="1189" y="2511"/>
                  <a:pt x="1198" y="2509"/>
                </a:cubicBezTo>
                <a:cubicBezTo>
                  <a:pt x="1206" y="2506"/>
                  <a:pt x="1206" y="2506"/>
                  <a:pt x="1206" y="2506"/>
                </a:cubicBezTo>
                <a:cubicBezTo>
                  <a:pt x="1208" y="2512"/>
                  <a:pt x="1208" y="2512"/>
                  <a:pt x="1208" y="2512"/>
                </a:cubicBezTo>
                <a:cubicBezTo>
                  <a:pt x="1209" y="2512"/>
                  <a:pt x="1209" y="2512"/>
                  <a:pt x="1209" y="2512"/>
                </a:cubicBezTo>
                <a:cubicBezTo>
                  <a:pt x="1213" y="2506"/>
                  <a:pt x="1218" y="2499"/>
                  <a:pt x="1227" y="2499"/>
                </a:cubicBezTo>
                <a:cubicBezTo>
                  <a:pt x="1230" y="2499"/>
                  <a:pt x="1232" y="2500"/>
                  <a:pt x="1234" y="2501"/>
                </a:cubicBezTo>
                <a:cubicBezTo>
                  <a:pt x="1240" y="2505"/>
                  <a:pt x="1246" y="2507"/>
                  <a:pt x="1251" y="2507"/>
                </a:cubicBezTo>
                <a:cubicBezTo>
                  <a:pt x="1262" y="2507"/>
                  <a:pt x="1269" y="2497"/>
                  <a:pt x="1273" y="2486"/>
                </a:cubicBezTo>
                <a:cubicBezTo>
                  <a:pt x="1252" y="2481"/>
                  <a:pt x="1231" y="2464"/>
                  <a:pt x="1218" y="2453"/>
                </a:cubicBezTo>
                <a:cubicBezTo>
                  <a:pt x="1211" y="2447"/>
                  <a:pt x="1211" y="2447"/>
                  <a:pt x="1211" y="2447"/>
                </a:cubicBezTo>
                <a:cubicBezTo>
                  <a:pt x="1215" y="2439"/>
                  <a:pt x="1215" y="2439"/>
                  <a:pt x="1215" y="2439"/>
                </a:cubicBezTo>
                <a:cubicBezTo>
                  <a:pt x="1221" y="2431"/>
                  <a:pt x="1230" y="2427"/>
                  <a:pt x="1237" y="2422"/>
                </a:cubicBezTo>
                <a:cubicBezTo>
                  <a:pt x="1241" y="2420"/>
                  <a:pt x="1248" y="2417"/>
                  <a:pt x="1248" y="2415"/>
                </a:cubicBezTo>
                <a:cubicBezTo>
                  <a:pt x="1248" y="2414"/>
                  <a:pt x="1248" y="2412"/>
                  <a:pt x="1243" y="2405"/>
                </a:cubicBezTo>
                <a:cubicBezTo>
                  <a:pt x="1237" y="2397"/>
                  <a:pt x="1239" y="2391"/>
                  <a:pt x="1240" y="2388"/>
                </a:cubicBezTo>
                <a:cubicBezTo>
                  <a:pt x="1244" y="2378"/>
                  <a:pt x="1256" y="2374"/>
                  <a:pt x="1274" y="2371"/>
                </a:cubicBezTo>
                <a:cubicBezTo>
                  <a:pt x="1266" y="2368"/>
                  <a:pt x="1259" y="2364"/>
                  <a:pt x="1258" y="2356"/>
                </a:cubicBezTo>
                <a:cubicBezTo>
                  <a:pt x="1258" y="2355"/>
                  <a:pt x="1258" y="2354"/>
                  <a:pt x="1258" y="2353"/>
                </a:cubicBezTo>
                <a:cubicBezTo>
                  <a:pt x="1253" y="2354"/>
                  <a:pt x="1253" y="2354"/>
                  <a:pt x="1253" y="2354"/>
                </a:cubicBezTo>
                <a:cubicBezTo>
                  <a:pt x="1251" y="2342"/>
                  <a:pt x="1251" y="2342"/>
                  <a:pt x="1251" y="2342"/>
                </a:cubicBezTo>
                <a:cubicBezTo>
                  <a:pt x="1251" y="2337"/>
                  <a:pt x="1250" y="2333"/>
                  <a:pt x="1250" y="2329"/>
                </a:cubicBezTo>
                <a:cubicBezTo>
                  <a:pt x="1250" y="2327"/>
                  <a:pt x="1249" y="2324"/>
                  <a:pt x="1249" y="2321"/>
                </a:cubicBezTo>
                <a:cubicBezTo>
                  <a:pt x="1249" y="2313"/>
                  <a:pt x="1249" y="2313"/>
                  <a:pt x="1249" y="2313"/>
                </a:cubicBezTo>
                <a:cubicBezTo>
                  <a:pt x="1256" y="2311"/>
                  <a:pt x="1256" y="2311"/>
                  <a:pt x="1256" y="2311"/>
                </a:cubicBezTo>
                <a:cubicBezTo>
                  <a:pt x="1265" y="2309"/>
                  <a:pt x="1276" y="2308"/>
                  <a:pt x="1286" y="2308"/>
                </a:cubicBezTo>
                <a:cubicBezTo>
                  <a:pt x="1298" y="2308"/>
                  <a:pt x="1308" y="2310"/>
                  <a:pt x="1315" y="2313"/>
                </a:cubicBezTo>
                <a:cubicBezTo>
                  <a:pt x="1334" y="2302"/>
                  <a:pt x="1351" y="2299"/>
                  <a:pt x="1367" y="2297"/>
                </a:cubicBezTo>
                <a:cubicBezTo>
                  <a:pt x="1380" y="2295"/>
                  <a:pt x="1392" y="2293"/>
                  <a:pt x="1405" y="2288"/>
                </a:cubicBezTo>
                <a:cubicBezTo>
                  <a:pt x="1407" y="2287"/>
                  <a:pt x="1408" y="2286"/>
                  <a:pt x="1409" y="2284"/>
                </a:cubicBezTo>
                <a:cubicBezTo>
                  <a:pt x="1413" y="2277"/>
                  <a:pt x="1418" y="2271"/>
                  <a:pt x="1433" y="2268"/>
                </a:cubicBezTo>
                <a:cubicBezTo>
                  <a:pt x="1442" y="2266"/>
                  <a:pt x="1451" y="2264"/>
                  <a:pt x="1460" y="2262"/>
                </a:cubicBezTo>
                <a:cubicBezTo>
                  <a:pt x="1475" y="2259"/>
                  <a:pt x="1489" y="2256"/>
                  <a:pt x="1503" y="2252"/>
                </a:cubicBezTo>
                <a:cubicBezTo>
                  <a:pt x="1510" y="2251"/>
                  <a:pt x="1510" y="2251"/>
                  <a:pt x="1510" y="2251"/>
                </a:cubicBezTo>
                <a:cubicBezTo>
                  <a:pt x="1512" y="2250"/>
                  <a:pt x="1513" y="2250"/>
                  <a:pt x="1513" y="2250"/>
                </a:cubicBezTo>
                <a:cubicBezTo>
                  <a:pt x="1512" y="2247"/>
                  <a:pt x="1512" y="2239"/>
                  <a:pt x="1521" y="2234"/>
                </a:cubicBezTo>
                <a:cubicBezTo>
                  <a:pt x="1537" y="2225"/>
                  <a:pt x="1548" y="2224"/>
                  <a:pt x="1563" y="2224"/>
                </a:cubicBezTo>
                <a:cubicBezTo>
                  <a:pt x="1576" y="2224"/>
                  <a:pt x="1576" y="2224"/>
                  <a:pt x="1576" y="2224"/>
                </a:cubicBezTo>
                <a:cubicBezTo>
                  <a:pt x="1580" y="2224"/>
                  <a:pt x="1620" y="2229"/>
                  <a:pt x="1628" y="2235"/>
                </a:cubicBezTo>
                <a:cubicBezTo>
                  <a:pt x="1635" y="2240"/>
                  <a:pt x="1639" y="2255"/>
                  <a:pt x="1640" y="2266"/>
                </a:cubicBezTo>
                <a:cubicBezTo>
                  <a:pt x="1642" y="2277"/>
                  <a:pt x="1643" y="2291"/>
                  <a:pt x="1638" y="2299"/>
                </a:cubicBezTo>
                <a:cubicBezTo>
                  <a:pt x="1640" y="2300"/>
                  <a:pt x="1642" y="2300"/>
                  <a:pt x="1644" y="2300"/>
                </a:cubicBezTo>
                <a:cubicBezTo>
                  <a:pt x="1645" y="2300"/>
                  <a:pt x="1655" y="2300"/>
                  <a:pt x="1656" y="2293"/>
                </a:cubicBezTo>
                <a:cubicBezTo>
                  <a:pt x="1659" y="2275"/>
                  <a:pt x="1659" y="2275"/>
                  <a:pt x="1659" y="2275"/>
                </a:cubicBezTo>
                <a:cubicBezTo>
                  <a:pt x="1672" y="2288"/>
                  <a:pt x="1672" y="2288"/>
                  <a:pt x="1672" y="2288"/>
                </a:cubicBezTo>
                <a:cubicBezTo>
                  <a:pt x="1678" y="2294"/>
                  <a:pt x="1682" y="2298"/>
                  <a:pt x="1684" y="2304"/>
                </a:cubicBezTo>
                <a:cubicBezTo>
                  <a:pt x="1685" y="2304"/>
                  <a:pt x="1685" y="2304"/>
                  <a:pt x="1685" y="2304"/>
                </a:cubicBezTo>
                <a:cubicBezTo>
                  <a:pt x="1698" y="2309"/>
                  <a:pt x="1709" y="2313"/>
                  <a:pt x="1717" y="2307"/>
                </a:cubicBezTo>
                <a:cubicBezTo>
                  <a:pt x="1739" y="2292"/>
                  <a:pt x="1739" y="2292"/>
                  <a:pt x="1739" y="2292"/>
                </a:cubicBezTo>
                <a:cubicBezTo>
                  <a:pt x="1732" y="2317"/>
                  <a:pt x="1732" y="2317"/>
                  <a:pt x="1732" y="2317"/>
                </a:cubicBezTo>
                <a:cubicBezTo>
                  <a:pt x="1730" y="2322"/>
                  <a:pt x="1728" y="2326"/>
                  <a:pt x="1726" y="2330"/>
                </a:cubicBezTo>
                <a:cubicBezTo>
                  <a:pt x="1726" y="2332"/>
                  <a:pt x="1725" y="2333"/>
                  <a:pt x="1725" y="2334"/>
                </a:cubicBezTo>
                <a:cubicBezTo>
                  <a:pt x="1732" y="2332"/>
                  <a:pt x="1740" y="2332"/>
                  <a:pt x="1747" y="2334"/>
                </a:cubicBezTo>
                <a:cubicBezTo>
                  <a:pt x="1756" y="2317"/>
                  <a:pt x="1783" y="2306"/>
                  <a:pt x="1807" y="2296"/>
                </a:cubicBezTo>
                <a:cubicBezTo>
                  <a:pt x="1817" y="2292"/>
                  <a:pt x="1826" y="2288"/>
                  <a:pt x="1831" y="2285"/>
                </a:cubicBezTo>
                <a:cubicBezTo>
                  <a:pt x="1852" y="2272"/>
                  <a:pt x="1852" y="2272"/>
                  <a:pt x="1852" y="2272"/>
                </a:cubicBezTo>
                <a:cubicBezTo>
                  <a:pt x="1845" y="2295"/>
                  <a:pt x="1845" y="2295"/>
                  <a:pt x="1845" y="2295"/>
                </a:cubicBezTo>
                <a:cubicBezTo>
                  <a:pt x="1844" y="2299"/>
                  <a:pt x="1842" y="2302"/>
                  <a:pt x="1841" y="2305"/>
                </a:cubicBezTo>
                <a:cubicBezTo>
                  <a:pt x="1837" y="2313"/>
                  <a:pt x="1836" y="2314"/>
                  <a:pt x="1841" y="2319"/>
                </a:cubicBezTo>
                <a:cubicBezTo>
                  <a:pt x="1845" y="2322"/>
                  <a:pt x="1850" y="2326"/>
                  <a:pt x="1855" y="2329"/>
                </a:cubicBezTo>
                <a:cubicBezTo>
                  <a:pt x="1868" y="2339"/>
                  <a:pt x="1882" y="2350"/>
                  <a:pt x="1890" y="2364"/>
                </a:cubicBezTo>
                <a:cubicBezTo>
                  <a:pt x="1913" y="2407"/>
                  <a:pt x="1936" y="2450"/>
                  <a:pt x="1960" y="2493"/>
                </a:cubicBezTo>
                <a:cubicBezTo>
                  <a:pt x="1966" y="2483"/>
                  <a:pt x="1972" y="2473"/>
                  <a:pt x="1983" y="2473"/>
                </a:cubicBezTo>
                <a:cubicBezTo>
                  <a:pt x="1983" y="2473"/>
                  <a:pt x="1983" y="2473"/>
                  <a:pt x="1983" y="2473"/>
                </a:cubicBezTo>
                <a:cubicBezTo>
                  <a:pt x="2002" y="2473"/>
                  <a:pt x="2006" y="2488"/>
                  <a:pt x="2008" y="2497"/>
                </a:cubicBezTo>
                <a:cubicBezTo>
                  <a:pt x="2008" y="2500"/>
                  <a:pt x="2010" y="2505"/>
                  <a:pt x="2011" y="2505"/>
                </a:cubicBezTo>
                <a:cubicBezTo>
                  <a:pt x="2023" y="2511"/>
                  <a:pt x="2036" y="2506"/>
                  <a:pt x="2048" y="2500"/>
                </a:cubicBezTo>
                <a:cubicBezTo>
                  <a:pt x="2063" y="2492"/>
                  <a:pt x="2080" y="2487"/>
                  <a:pt x="2093" y="2496"/>
                </a:cubicBezTo>
                <a:cubicBezTo>
                  <a:pt x="2108" y="2507"/>
                  <a:pt x="2117" y="2521"/>
                  <a:pt x="2125" y="2535"/>
                </a:cubicBezTo>
                <a:cubicBezTo>
                  <a:pt x="2132" y="2547"/>
                  <a:pt x="2139" y="2559"/>
                  <a:pt x="2152" y="2567"/>
                </a:cubicBezTo>
                <a:cubicBezTo>
                  <a:pt x="2164" y="2576"/>
                  <a:pt x="2171" y="2574"/>
                  <a:pt x="2182" y="2568"/>
                </a:cubicBezTo>
                <a:cubicBezTo>
                  <a:pt x="2185" y="2567"/>
                  <a:pt x="2188" y="2566"/>
                  <a:pt x="2190" y="2565"/>
                </a:cubicBezTo>
                <a:cubicBezTo>
                  <a:pt x="2202" y="2560"/>
                  <a:pt x="2216" y="2569"/>
                  <a:pt x="2221" y="2586"/>
                </a:cubicBezTo>
                <a:cubicBezTo>
                  <a:pt x="2224" y="2594"/>
                  <a:pt x="2225" y="2604"/>
                  <a:pt x="2221" y="2613"/>
                </a:cubicBezTo>
                <a:cubicBezTo>
                  <a:pt x="2228" y="2611"/>
                  <a:pt x="2236" y="2602"/>
                  <a:pt x="2243" y="2594"/>
                </a:cubicBezTo>
                <a:cubicBezTo>
                  <a:pt x="2250" y="2586"/>
                  <a:pt x="2257" y="2578"/>
                  <a:pt x="2265" y="2573"/>
                </a:cubicBezTo>
                <a:cubicBezTo>
                  <a:pt x="2283" y="2562"/>
                  <a:pt x="2283" y="2562"/>
                  <a:pt x="2283" y="2562"/>
                </a:cubicBezTo>
                <a:cubicBezTo>
                  <a:pt x="2310" y="2546"/>
                  <a:pt x="2336" y="2530"/>
                  <a:pt x="2366" y="2520"/>
                </a:cubicBezTo>
                <a:cubicBezTo>
                  <a:pt x="2388" y="2512"/>
                  <a:pt x="2419" y="2515"/>
                  <a:pt x="2447" y="2519"/>
                </a:cubicBezTo>
                <a:cubicBezTo>
                  <a:pt x="2456" y="2521"/>
                  <a:pt x="2464" y="2522"/>
                  <a:pt x="2472" y="2523"/>
                </a:cubicBezTo>
                <a:cubicBezTo>
                  <a:pt x="2482" y="2524"/>
                  <a:pt x="2487" y="2532"/>
                  <a:pt x="2492" y="2539"/>
                </a:cubicBezTo>
                <a:cubicBezTo>
                  <a:pt x="2494" y="2542"/>
                  <a:pt x="2497" y="2546"/>
                  <a:pt x="2499" y="2547"/>
                </a:cubicBezTo>
                <a:cubicBezTo>
                  <a:pt x="2563" y="2547"/>
                  <a:pt x="2563" y="2547"/>
                  <a:pt x="2563" y="2547"/>
                </a:cubicBezTo>
                <a:cubicBezTo>
                  <a:pt x="2565" y="2547"/>
                  <a:pt x="2569" y="2547"/>
                  <a:pt x="2573" y="2548"/>
                </a:cubicBezTo>
                <a:cubicBezTo>
                  <a:pt x="2579" y="2549"/>
                  <a:pt x="2586" y="2549"/>
                  <a:pt x="2592" y="2549"/>
                </a:cubicBezTo>
                <a:cubicBezTo>
                  <a:pt x="2597" y="2549"/>
                  <a:pt x="2599" y="2549"/>
                  <a:pt x="2599" y="2549"/>
                </a:cubicBezTo>
                <a:cubicBezTo>
                  <a:pt x="2601" y="2547"/>
                  <a:pt x="2601" y="2547"/>
                  <a:pt x="2600" y="2542"/>
                </a:cubicBezTo>
                <a:cubicBezTo>
                  <a:pt x="2599" y="2536"/>
                  <a:pt x="2598" y="2528"/>
                  <a:pt x="2603" y="2519"/>
                </a:cubicBezTo>
                <a:cubicBezTo>
                  <a:pt x="2606" y="2515"/>
                  <a:pt x="2604" y="2509"/>
                  <a:pt x="2601" y="2500"/>
                </a:cubicBezTo>
                <a:cubicBezTo>
                  <a:pt x="2597" y="2492"/>
                  <a:pt x="2593" y="2482"/>
                  <a:pt x="2597" y="2472"/>
                </a:cubicBezTo>
                <a:cubicBezTo>
                  <a:pt x="2601" y="2461"/>
                  <a:pt x="2615" y="2450"/>
                  <a:pt x="2634" y="2437"/>
                </a:cubicBezTo>
                <a:cubicBezTo>
                  <a:pt x="2639" y="2433"/>
                  <a:pt x="2644" y="2430"/>
                  <a:pt x="2647" y="2427"/>
                </a:cubicBezTo>
                <a:cubicBezTo>
                  <a:pt x="2650" y="2425"/>
                  <a:pt x="2654" y="2424"/>
                  <a:pt x="2659" y="2424"/>
                </a:cubicBezTo>
                <a:cubicBezTo>
                  <a:pt x="2675" y="2424"/>
                  <a:pt x="2705" y="2438"/>
                  <a:pt x="2738" y="2453"/>
                </a:cubicBezTo>
                <a:cubicBezTo>
                  <a:pt x="2746" y="2457"/>
                  <a:pt x="2752" y="2460"/>
                  <a:pt x="2755" y="2461"/>
                </a:cubicBezTo>
                <a:cubicBezTo>
                  <a:pt x="2767" y="2466"/>
                  <a:pt x="2768" y="2481"/>
                  <a:pt x="2769" y="2495"/>
                </a:cubicBezTo>
                <a:cubicBezTo>
                  <a:pt x="2769" y="2500"/>
                  <a:pt x="2770" y="2509"/>
                  <a:pt x="2771" y="2511"/>
                </a:cubicBezTo>
                <a:cubicBezTo>
                  <a:pt x="2777" y="2519"/>
                  <a:pt x="2791" y="2526"/>
                  <a:pt x="2812" y="2533"/>
                </a:cubicBezTo>
                <a:cubicBezTo>
                  <a:pt x="2821" y="2536"/>
                  <a:pt x="2831" y="2530"/>
                  <a:pt x="2841" y="2525"/>
                </a:cubicBezTo>
                <a:cubicBezTo>
                  <a:pt x="2851" y="2519"/>
                  <a:pt x="2862" y="2513"/>
                  <a:pt x="2876" y="2513"/>
                </a:cubicBezTo>
                <a:cubicBezTo>
                  <a:pt x="2883" y="2513"/>
                  <a:pt x="2890" y="2515"/>
                  <a:pt x="2896" y="2518"/>
                </a:cubicBezTo>
                <a:cubicBezTo>
                  <a:pt x="2916" y="2527"/>
                  <a:pt x="2916" y="2527"/>
                  <a:pt x="2916" y="2527"/>
                </a:cubicBezTo>
                <a:cubicBezTo>
                  <a:pt x="2947" y="2543"/>
                  <a:pt x="2977" y="2557"/>
                  <a:pt x="3004" y="2579"/>
                </a:cubicBezTo>
                <a:cubicBezTo>
                  <a:pt x="3018" y="2590"/>
                  <a:pt x="3037" y="2595"/>
                  <a:pt x="3061" y="2595"/>
                </a:cubicBezTo>
                <a:cubicBezTo>
                  <a:pt x="3103" y="2595"/>
                  <a:pt x="3149" y="2579"/>
                  <a:pt x="3173" y="2563"/>
                </a:cubicBezTo>
                <a:cubicBezTo>
                  <a:pt x="3175" y="2561"/>
                  <a:pt x="3178" y="2559"/>
                  <a:pt x="3182" y="2556"/>
                </a:cubicBezTo>
                <a:cubicBezTo>
                  <a:pt x="3196" y="2545"/>
                  <a:pt x="3207" y="2537"/>
                  <a:pt x="3217" y="2536"/>
                </a:cubicBezTo>
                <a:cubicBezTo>
                  <a:pt x="3217" y="2536"/>
                  <a:pt x="3217" y="2536"/>
                  <a:pt x="3217" y="2536"/>
                </a:cubicBezTo>
                <a:cubicBezTo>
                  <a:pt x="3228" y="2536"/>
                  <a:pt x="3236" y="2541"/>
                  <a:pt x="3244" y="2546"/>
                </a:cubicBezTo>
                <a:cubicBezTo>
                  <a:pt x="3250" y="2550"/>
                  <a:pt x="3256" y="2554"/>
                  <a:pt x="3261" y="2554"/>
                </a:cubicBezTo>
                <a:cubicBezTo>
                  <a:pt x="3268" y="2553"/>
                  <a:pt x="3271" y="2553"/>
                  <a:pt x="3275" y="2553"/>
                </a:cubicBezTo>
                <a:cubicBezTo>
                  <a:pt x="3292" y="2553"/>
                  <a:pt x="3304" y="2558"/>
                  <a:pt x="3318" y="2564"/>
                </a:cubicBezTo>
                <a:cubicBezTo>
                  <a:pt x="3327" y="2568"/>
                  <a:pt x="3327" y="2568"/>
                  <a:pt x="3327" y="2568"/>
                </a:cubicBezTo>
                <a:cubicBezTo>
                  <a:pt x="3339" y="2573"/>
                  <a:pt x="3346" y="2568"/>
                  <a:pt x="3359" y="2560"/>
                </a:cubicBezTo>
                <a:cubicBezTo>
                  <a:pt x="3362" y="2558"/>
                  <a:pt x="3366" y="2555"/>
                  <a:pt x="3370" y="2552"/>
                </a:cubicBezTo>
                <a:cubicBezTo>
                  <a:pt x="3384" y="2544"/>
                  <a:pt x="3392" y="2515"/>
                  <a:pt x="3397" y="2493"/>
                </a:cubicBezTo>
                <a:cubicBezTo>
                  <a:pt x="3400" y="2484"/>
                  <a:pt x="3402" y="2476"/>
                  <a:pt x="3404" y="2470"/>
                </a:cubicBezTo>
                <a:cubicBezTo>
                  <a:pt x="3405" y="2466"/>
                  <a:pt x="3408" y="2462"/>
                  <a:pt x="3414" y="2454"/>
                </a:cubicBezTo>
                <a:cubicBezTo>
                  <a:pt x="3420" y="2447"/>
                  <a:pt x="3434" y="2429"/>
                  <a:pt x="3436" y="2421"/>
                </a:cubicBezTo>
                <a:cubicBezTo>
                  <a:pt x="3433" y="2421"/>
                  <a:pt x="3429" y="2421"/>
                  <a:pt x="3418" y="2424"/>
                </a:cubicBezTo>
                <a:cubicBezTo>
                  <a:pt x="3402" y="2429"/>
                  <a:pt x="3402" y="2429"/>
                  <a:pt x="3402" y="2429"/>
                </a:cubicBezTo>
                <a:cubicBezTo>
                  <a:pt x="3407" y="2412"/>
                  <a:pt x="3407" y="2412"/>
                  <a:pt x="3407" y="2412"/>
                </a:cubicBezTo>
                <a:cubicBezTo>
                  <a:pt x="3421" y="2371"/>
                  <a:pt x="3452" y="2361"/>
                  <a:pt x="3478" y="2357"/>
                </a:cubicBezTo>
                <a:cubicBezTo>
                  <a:pt x="3540" y="2348"/>
                  <a:pt x="3540" y="2348"/>
                  <a:pt x="3540" y="2348"/>
                </a:cubicBezTo>
                <a:cubicBezTo>
                  <a:pt x="3554" y="2346"/>
                  <a:pt x="3563" y="2353"/>
                  <a:pt x="3571" y="2360"/>
                </a:cubicBezTo>
                <a:cubicBezTo>
                  <a:pt x="3575" y="2363"/>
                  <a:pt x="3579" y="2366"/>
                  <a:pt x="3583" y="2368"/>
                </a:cubicBezTo>
                <a:cubicBezTo>
                  <a:pt x="3590" y="2371"/>
                  <a:pt x="3598" y="2373"/>
                  <a:pt x="3606" y="2375"/>
                </a:cubicBezTo>
                <a:cubicBezTo>
                  <a:pt x="3629" y="2382"/>
                  <a:pt x="3655" y="2389"/>
                  <a:pt x="3662" y="2428"/>
                </a:cubicBezTo>
                <a:cubicBezTo>
                  <a:pt x="3664" y="2444"/>
                  <a:pt x="3670" y="2457"/>
                  <a:pt x="3676" y="2472"/>
                </a:cubicBezTo>
                <a:cubicBezTo>
                  <a:pt x="3682" y="2486"/>
                  <a:pt x="3688" y="2501"/>
                  <a:pt x="3691" y="2518"/>
                </a:cubicBezTo>
                <a:cubicBezTo>
                  <a:pt x="3694" y="2533"/>
                  <a:pt x="3694" y="2533"/>
                  <a:pt x="3694" y="2533"/>
                </a:cubicBezTo>
                <a:cubicBezTo>
                  <a:pt x="3700" y="2571"/>
                  <a:pt x="3700" y="2571"/>
                  <a:pt x="3744" y="2579"/>
                </a:cubicBezTo>
                <a:cubicBezTo>
                  <a:pt x="3781" y="2585"/>
                  <a:pt x="3808" y="2606"/>
                  <a:pt x="3822" y="2640"/>
                </a:cubicBezTo>
                <a:cubicBezTo>
                  <a:pt x="3824" y="2646"/>
                  <a:pt x="3826" y="2652"/>
                  <a:pt x="3827" y="2658"/>
                </a:cubicBezTo>
                <a:cubicBezTo>
                  <a:pt x="3831" y="2676"/>
                  <a:pt x="3834" y="2681"/>
                  <a:pt x="3842" y="2681"/>
                </a:cubicBezTo>
                <a:cubicBezTo>
                  <a:pt x="3846" y="2681"/>
                  <a:pt x="3852" y="2680"/>
                  <a:pt x="3858" y="2677"/>
                </a:cubicBezTo>
                <a:cubicBezTo>
                  <a:pt x="3875" y="2670"/>
                  <a:pt x="3875" y="2670"/>
                  <a:pt x="3875" y="2670"/>
                </a:cubicBezTo>
                <a:cubicBezTo>
                  <a:pt x="3903" y="2658"/>
                  <a:pt x="3929" y="2647"/>
                  <a:pt x="3957" y="2635"/>
                </a:cubicBezTo>
                <a:cubicBezTo>
                  <a:pt x="3980" y="2626"/>
                  <a:pt x="3980" y="2626"/>
                  <a:pt x="3980" y="2626"/>
                </a:cubicBezTo>
                <a:cubicBezTo>
                  <a:pt x="3969" y="2648"/>
                  <a:pt x="3969" y="2648"/>
                  <a:pt x="3969" y="2648"/>
                </a:cubicBezTo>
                <a:cubicBezTo>
                  <a:pt x="3965" y="2655"/>
                  <a:pt x="3966" y="2661"/>
                  <a:pt x="3967" y="2669"/>
                </a:cubicBezTo>
                <a:cubicBezTo>
                  <a:pt x="3969" y="2676"/>
                  <a:pt x="3970" y="2685"/>
                  <a:pt x="3967" y="2694"/>
                </a:cubicBezTo>
                <a:cubicBezTo>
                  <a:pt x="3965" y="2702"/>
                  <a:pt x="3961" y="2709"/>
                  <a:pt x="3955" y="2716"/>
                </a:cubicBezTo>
                <a:cubicBezTo>
                  <a:pt x="3950" y="2723"/>
                  <a:pt x="3945" y="2730"/>
                  <a:pt x="3943" y="2736"/>
                </a:cubicBezTo>
                <a:cubicBezTo>
                  <a:pt x="3941" y="2743"/>
                  <a:pt x="3941" y="2743"/>
                  <a:pt x="3941" y="2743"/>
                </a:cubicBezTo>
                <a:cubicBezTo>
                  <a:pt x="3925" y="2800"/>
                  <a:pt x="3910" y="2838"/>
                  <a:pt x="3889" y="2838"/>
                </a:cubicBezTo>
                <a:cubicBezTo>
                  <a:pt x="3887" y="2838"/>
                  <a:pt x="3885" y="2838"/>
                  <a:pt x="3883" y="2837"/>
                </a:cubicBezTo>
                <a:cubicBezTo>
                  <a:pt x="3879" y="2835"/>
                  <a:pt x="3875" y="2834"/>
                  <a:pt x="3871" y="2832"/>
                </a:cubicBezTo>
                <a:cubicBezTo>
                  <a:pt x="3866" y="2830"/>
                  <a:pt x="3861" y="2828"/>
                  <a:pt x="3858" y="2828"/>
                </a:cubicBezTo>
                <a:cubicBezTo>
                  <a:pt x="3856" y="2828"/>
                  <a:pt x="3853" y="2829"/>
                  <a:pt x="3848" y="2834"/>
                </a:cubicBezTo>
                <a:cubicBezTo>
                  <a:pt x="3845" y="2837"/>
                  <a:pt x="3836" y="2845"/>
                  <a:pt x="3835" y="2847"/>
                </a:cubicBezTo>
                <a:cubicBezTo>
                  <a:pt x="3835" y="2847"/>
                  <a:pt x="3835" y="2847"/>
                  <a:pt x="3835" y="2847"/>
                </a:cubicBezTo>
                <a:cubicBezTo>
                  <a:pt x="3835" y="2847"/>
                  <a:pt x="3836" y="2848"/>
                  <a:pt x="3836" y="2849"/>
                </a:cubicBezTo>
                <a:cubicBezTo>
                  <a:pt x="3837" y="2853"/>
                  <a:pt x="3840" y="2860"/>
                  <a:pt x="3839" y="2873"/>
                </a:cubicBezTo>
                <a:cubicBezTo>
                  <a:pt x="3839" y="2875"/>
                  <a:pt x="3840" y="2879"/>
                  <a:pt x="3840" y="2883"/>
                </a:cubicBezTo>
                <a:cubicBezTo>
                  <a:pt x="3841" y="2896"/>
                  <a:pt x="3842" y="2913"/>
                  <a:pt x="3833" y="2924"/>
                </a:cubicBezTo>
                <a:cubicBezTo>
                  <a:pt x="3831" y="2926"/>
                  <a:pt x="3829" y="2928"/>
                  <a:pt x="3827" y="2930"/>
                </a:cubicBezTo>
                <a:cubicBezTo>
                  <a:pt x="3823" y="2935"/>
                  <a:pt x="3820" y="2938"/>
                  <a:pt x="3818" y="2942"/>
                </a:cubicBezTo>
                <a:cubicBezTo>
                  <a:pt x="3827" y="2941"/>
                  <a:pt x="3831" y="2934"/>
                  <a:pt x="3838" y="2919"/>
                </a:cubicBezTo>
                <a:cubicBezTo>
                  <a:pt x="3840" y="2914"/>
                  <a:pt x="3842" y="2910"/>
                  <a:pt x="3845" y="2905"/>
                </a:cubicBezTo>
                <a:cubicBezTo>
                  <a:pt x="3854" y="2889"/>
                  <a:pt x="3854" y="2889"/>
                  <a:pt x="3854" y="2889"/>
                </a:cubicBezTo>
                <a:cubicBezTo>
                  <a:pt x="3861" y="2906"/>
                  <a:pt x="3861" y="2906"/>
                  <a:pt x="3861" y="2906"/>
                </a:cubicBezTo>
                <a:cubicBezTo>
                  <a:pt x="3862" y="2908"/>
                  <a:pt x="3863" y="2910"/>
                  <a:pt x="3864" y="2911"/>
                </a:cubicBezTo>
                <a:cubicBezTo>
                  <a:pt x="3889" y="2890"/>
                  <a:pt x="3889" y="2890"/>
                  <a:pt x="3889" y="2890"/>
                </a:cubicBezTo>
                <a:cubicBezTo>
                  <a:pt x="3880" y="2920"/>
                  <a:pt x="3880" y="2920"/>
                  <a:pt x="3880" y="2920"/>
                </a:cubicBezTo>
                <a:cubicBezTo>
                  <a:pt x="3879" y="2925"/>
                  <a:pt x="3879" y="2930"/>
                  <a:pt x="3880" y="2932"/>
                </a:cubicBezTo>
                <a:cubicBezTo>
                  <a:pt x="3882" y="2935"/>
                  <a:pt x="3887" y="2936"/>
                  <a:pt x="3894" y="2936"/>
                </a:cubicBezTo>
                <a:cubicBezTo>
                  <a:pt x="3910" y="2936"/>
                  <a:pt x="3931" y="2928"/>
                  <a:pt x="3940" y="2922"/>
                </a:cubicBezTo>
                <a:cubicBezTo>
                  <a:pt x="3967" y="2900"/>
                  <a:pt x="3987" y="2874"/>
                  <a:pt x="4008" y="2846"/>
                </a:cubicBezTo>
                <a:cubicBezTo>
                  <a:pt x="4013" y="2840"/>
                  <a:pt x="4018" y="2834"/>
                  <a:pt x="4023" y="2828"/>
                </a:cubicBezTo>
                <a:cubicBezTo>
                  <a:pt x="4043" y="2801"/>
                  <a:pt x="4061" y="2773"/>
                  <a:pt x="4079" y="2745"/>
                </a:cubicBezTo>
                <a:cubicBezTo>
                  <a:pt x="4101" y="2710"/>
                  <a:pt x="4124" y="2673"/>
                  <a:pt x="4154" y="2640"/>
                </a:cubicBezTo>
                <a:cubicBezTo>
                  <a:pt x="4163" y="2630"/>
                  <a:pt x="4170" y="2571"/>
                  <a:pt x="4166" y="2554"/>
                </a:cubicBezTo>
                <a:cubicBezTo>
                  <a:pt x="4158" y="2509"/>
                  <a:pt x="4170" y="2479"/>
                  <a:pt x="4190" y="2439"/>
                </a:cubicBezTo>
                <a:cubicBezTo>
                  <a:pt x="4194" y="2430"/>
                  <a:pt x="4189" y="2371"/>
                  <a:pt x="4183" y="2362"/>
                </a:cubicBezTo>
                <a:cubicBezTo>
                  <a:pt x="4170" y="2353"/>
                  <a:pt x="4162" y="2343"/>
                  <a:pt x="4155" y="2336"/>
                </a:cubicBezTo>
                <a:cubicBezTo>
                  <a:pt x="4143" y="2323"/>
                  <a:pt x="4135" y="2315"/>
                  <a:pt x="4114" y="2312"/>
                </a:cubicBezTo>
                <a:cubicBezTo>
                  <a:pt x="4115" y="2332"/>
                  <a:pt x="4109" y="2347"/>
                  <a:pt x="4097" y="2357"/>
                </a:cubicBezTo>
                <a:cubicBezTo>
                  <a:pt x="4079" y="2372"/>
                  <a:pt x="4079" y="2372"/>
                  <a:pt x="4079" y="2372"/>
                </a:cubicBezTo>
                <a:cubicBezTo>
                  <a:pt x="4081" y="2351"/>
                  <a:pt x="4081" y="2351"/>
                  <a:pt x="4081" y="2351"/>
                </a:cubicBezTo>
                <a:cubicBezTo>
                  <a:pt x="4073" y="2354"/>
                  <a:pt x="4063" y="2356"/>
                  <a:pt x="4052" y="2357"/>
                </a:cubicBezTo>
                <a:cubicBezTo>
                  <a:pt x="4022" y="2361"/>
                  <a:pt x="4022" y="2361"/>
                  <a:pt x="4022" y="2361"/>
                </a:cubicBezTo>
                <a:cubicBezTo>
                  <a:pt x="4046" y="2341"/>
                  <a:pt x="4046" y="2341"/>
                  <a:pt x="4046" y="2341"/>
                </a:cubicBezTo>
                <a:cubicBezTo>
                  <a:pt x="4050" y="2338"/>
                  <a:pt x="4051" y="2335"/>
                  <a:pt x="4051" y="2333"/>
                </a:cubicBezTo>
                <a:cubicBezTo>
                  <a:pt x="4049" y="2338"/>
                  <a:pt x="4044" y="2342"/>
                  <a:pt x="4037" y="2346"/>
                </a:cubicBezTo>
                <a:cubicBezTo>
                  <a:pt x="4024" y="2351"/>
                  <a:pt x="4024" y="2351"/>
                  <a:pt x="4024" y="2351"/>
                </a:cubicBezTo>
                <a:cubicBezTo>
                  <a:pt x="4024" y="2293"/>
                  <a:pt x="4024" y="2293"/>
                  <a:pt x="4024" y="2293"/>
                </a:cubicBezTo>
                <a:cubicBezTo>
                  <a:pt x="4004" y="2293"/>
                  <a:pt x="3982" y="2292"/>
                  <a:pt x="3976" y="2277"/>
                </a:cubicBezTo>
                <a:cubicBezTo>
                  <a:pt x="3969" y="2259"/>
                  <a:pt x="3991" y="2239"/>
                  <a:pt x="4022" y="2212"/>
                </a:cubicBezTo>
                <a:cubicBezTo>
                  <a:pt x="4038" y="2196"/>
                  <a:pt x="4052" y="2177"/>
                  <a:pt x="4066" y="2159"/>
                </a:cubicBezTo>
                <a:cubicBezTo>
                  <a:pt x="4083" y="2138"/>
                  <a:pt x="4099" y="2116"/>
                  <a:pt x="4119" y="2099"/>
                </a:cubicBezTo>
                <a:cubicBezTo>
                  <a:pt x="4145" y="2078"/>
                  <a:pt x="4164" y="2054"/>
                  <a:pt x="4184" y="2028"/>
                </a:cubicBezTo>
                <a:cubicBezTo>
                  <a:pt x="4197" y="2012"/>
                  <a:pt x="4210" y="1996"/>
                  <a:pt x="4225" y="1980"/>
                </a:cubicBezTo>
                <a:cubicBezTo>
                  <a:pt x="4242" y="1962"/>
                  <a:pt x="4282" y="1948"/>
                  <a:pt x="4319" y="1948"/>
                </a:cubicBezTo>
                <a:cubicBezTo>
                  <a:pt x="4341" y="1948"/>
                  <a:pt x="4359" y="1953"/>
                  <a:pt x="4371" y="1962"/>
                </a:cubicBezTo>
                <a:cubicBezTo>
                  <a:pt x="4374" y="1956"/>
                  <a:pt x="4380" y="1951"/>
                  <a:pt x="4390" y="1951"/>
                </a:cubicBezTo>
                <a:cubicBezTo>
                  <a:pt x="4397" y="1951"/>
                  <a:pt x="4403" y="1954"/>
                  <a:pt x="4411" y="1958"/>
                </a:cubicBezTo>
                <a:cubicBezTo>
                  <a:pt x="4416" y="1960"/>
                  <a:pt x="4422" y="1963"/>
                  <a:pt x="4428" y="1964"/>
                </a:cubicBezTo>
                <a:cubicBezTo>
                  <a:pt x="4436" y="1965"/>
                  <a:pt x="4441" y="1963"/>
                  <a:pt x="4446" y="1961"/>
                </a:cubicBezTo>
                <a:cubicBezTo>
                  <a:pt x="4451" y="1960"/>
                  <a:pt x="4456" y="1958"/>
                  <a:pt x="4462" y="1959"/>
                </a:cubicBezTo>
                <a:cubicBezTo>
                  <a:pt x="4461" y="1955"/>
                  <a:pt x="4461" y="1955"/>
                  <a:pt x="4461" y="1955"/>
                </a:cubicBezTo>
                <a:cubicBezTo>
                  <a:pt x="4467" y="1952"/>
                  <a:pt x="4467" y="1952"/>
                  <a:pt x="4467" y="1952"/>
                </a:cubicBezTo>
                <a:cubicBezTo>
                  <a:pt x="4475" y="1948"/>
                  <a:pt x="4478" y="1944"/>
                  <a:pt x="4481" y="1941"/>
                </a:cubicBezTo>
                <a:cubicBezTo>
                  <a:pt x="4484" y="1938"/>
                  <a:pt x="4487" y="1933"/>
                  <a:pt x="4496" y="1933"/>
                </a:cubicBezTo>
                <a:cubicBezTo>
                  <a:pt x="4502" y="1933"/>
                  <a:pt x="4511" y="1935"/>
                  <a:pt x="4529" y="1941"/>
                </a:cubicBezTo>
                <a:cubicBezTo>
                  <a:pt x="4537" y="1944"/>
                  <a:pt x="4544" y="1944"/>
                  <a:pt x="4549" y="1944"/>
                </a:cubicBezTo>
                <a:cubicBezTo>
                  <a:pt x="4561" y="1944"/>
                  <a:pt x="4561" y="1944"/>
                  <a:pt x="4561" y="1944"/>
                </a:cubicBezTo>
                <a:cubicBezTo>
                  <a:pt x="4576" y="1944"/>
                  <a:pt x="4588" y="1947"/>
                  <a:pt x="4603" y="1963"/>
                </a:cubicBezTo>
                <a:cubicBezTo>
                  <a:pt x="4612" y="1973"/>
                  <a:pt x="4612" y="1973"/>
                  <a:pt x="4612" y="1973"/>
                </a:cubicBezTo>
                <a:cubicBezTo>
                  <a:pt x="4586" y="1983"/>
                  <a:pt x="4586" y="1983"/>
                  <a:pt x="4586" y="1983"/>
                </a:cubicBezTo>
                <a:cubicBezTo>
                  <a:pt x="4582" y="1985"/>
                  <a:pt x="4578" y="1986"/>
                  <a:pt x="4574" y="1988"/>
                </a:cubicBezTo>
                <a:cubicBezTo>
                  <a:pt x="4584" y="1993"/>
                  <a:pt x="4606" y="1983"/>
                  <a:pt x="4623" y="1976"/>
                </a:cubicBezTo>
                <a:cubicBezTo>
                  <a:pt x="4633" y="1971"/>
                  <a:pt x="4641" y="1967"/>
                  <a:pt x="4648" y="1966"/>
                </a:cubicBezTo>
                <a:cubicBezTo>
                  <a:pt x="4657" y="1964"/>
                  <a:pt x="4666" y="1966"/>
                  <a:pt x="4675" y="1968"/>
                </a:cubicBezTo>
                <a:cubicBezTo>
                  <a:pt x="4680" y="1969"/>
                  <a:pt x="4684" y="1971"/>
                  <a:pt x="4688" y="1971"/>
                </a:cubicBezTo>
                <a:cubicBezTo>
                  <a:pt x="4681" y="1968"/>
                  <a:pt x="4673" y="1966"/>
                  <a:pt x="4670" y="1965"/>
                </a:cubicBezTo>
                <a:cubicBezTo>
                  <a:pt x="4661" y="1965"/>
                  <a:pt x="4661" y="1965"/>
                  <a:pt x="4661" y="1965"/>
                </a:cubicBezTo>
                <a:cubicBezTo>
                  <a:pt x="4661" y="1956"/>
                  <a:pt x="4661" y="1956"/>
                  <a:pt x="4661" y="1956"/>
                </a:cubicBezTo>
                <a:cubicBezTo>
                  <a:pt x="4661" y="1952"/>
                  <a:pt x="4661" y="1948"/>
                  <a:pt x="4661" y="1944"/>
                </a:cubicBezTo>
                <a:cubicBezTo>
                  <a:pt x="4661" y="1939"/>
                  <a:pt x="4661" y="1934"/>
                  <a:pt x="4661" y="1929"/>
                </a:cubicBezTo>
                <a:cubicBezTo>
                  <a:pt x="4662" y="1923"/>
                  <a:pt x="4662" y="1923"/>
                  <a:pt x="4662" y="1923"/>
                </a:cubicBezTo>
                <a:cubicBezTo>
                  <a:pt x="4667" y="1922"/>
                  <a:pt x="4667" y="1922"/>
                  <a:pt x="4667" y="1922"/>
                </a:cubicBezTo>
                <a:cubicBezTo>
                  <a:pt x="4673" y="1920"/>
                  <a:pt x="4677" y="1912"/>
                  <a:pt x="4681" y="1904"/>
                </a:cubicBezTo>
                <a:cubicBezTo>
                  <a:pt x="4686" y="1895"/>
                  <a:pt x="4691" y="1886"/>
                  <a:pt x="4699" y="1879"/>
                </a:cubicBezTo>
                <a:cubicBezTo>
                  <a:pt x="4724" y="1859"/>
                  <a:pt x="4736" y="1843"/>
                  <a:pt x="4755" y="1815"/>
                </a:cubicBezTo>
                <a:cubicBezTo>
                  <a:pt x="4776" y="1782"/>
                  <a:pt x="4789" y="1779"/>
                  <a:pt x="4821" y="1770"/>
                </a:cubicBezTo>
                <a:cubicBezTo>
                  <a:pt x="4831" y="1767"/>
                  <a:pt x="4831" y="1767"/>
                  <a:pt x="4831" y="1767"/>
                </a:cubicBezTo>
                <a:cubicBezTo>
                  <a:pt x="4845" y="1763"/>
                  <a:pt x="4858" y="1769"/>
                  <a:pt x="4867" y="1773"/>
                </a:cubicBezTo>
                <a:cubicBezTo>
                  <a:pt x="4877" y="1778"/>
                  <a:pt x="4883" y="1781"/>
                  <a:pt x="4891" y="1766"/>
                </a:cubicBezTo>
                <a:cubicBezTo>
                  <a:pt x="4917" y="1717"/>
                  <a:pt x="4917" y="1717"/>
                  <a:pt x="4917" y="1717"/>
                </a:cubicBezTo>
                <a:cubicBezTo>
                  <a:pt x="4908" y="1772"/>
                  <a:pt x="4908" y="1772"/>
                  <a:pt x="4908" y="1772"/>
                </a:cubicBezTo>
                <a:cubicBezTo>
                  <a:pt x="4906" y="1786"/>
                  <a:pt x="4901" y="1798"/>
                  <a:pt x="4897" y="1809"/>
                </a:cubicBezTo>
                <a:cubicBezTo>
                  <a:pt x="4894" y="1818"/>
                  <a:pt x="4891" y="1826"/>
                  <a:pt x="4889" y="1834"/>
                </a:cubicBezTo>
                <a:cubicBezTo>
                  <a:pt x="4893" y="1835"/>
                  <a:pt x="4895" y="1834"/>
                  <a:pt x="4896" y="1834"/>
                </a:cubicBezTo>
                <a:cubicBezTo>
                  <a:pt x="4914" y="1828"/>
                  <a:pt x="4914" y="1828"/>
                  <a:pt x="4914" y="1828"/>
                </a:cubicBezTo>
                <a:cubicBezTo>
                  <a:pt x="4911" y="1838"/>
                  <a:pt x="4911" y="1838"/>
                  <a:pt x="4911" y="1838"/>
                </a:cubicBezTo>
                <a:cubicBezTo>
                  <a:pt x="4940" y="1806"/>
                  <a:pt x="4968" y="1781"/>
                  <a:pt x="4988" y="1785"/>
                </a:cubicBezTo>
                <a:cubicBezTo>
                  <a:pt x="4988" y="1783"/>
                  <a:pt x="4988" y="1782"/>
                  <a:pt x="4988" y="1780"/>
                </a:cubicBezTo>
                <a:cubicBezTo>
                  <a:pt x="4987" y="1767"/>
                  <a:pt x="4986" y="1753"/>
                  <a:pt x="4997" y="1735"/>
                </a:cubicBezTo>
                <a:cubicBezTo>
                  <a:pt x="5005" y="1722"/>
                  <a:pt x="5036" y="1706"/>
                  <a:pt x="5054" y="1706"/>
                </a:cubicBezTo>
                <a:cubicBezTo>
                  <a:pt x="5064" y="1706"/>
                  <a:pt x="5069" y="1710"/>
                  <a:pt x="5071" y="1713"/>
                </a:cubicBezTo>
                <a:cubicBezTo>
                  <a:pt x="5074" y="1717"/>
                  <a:pt x="5076" y="1722"/>
                  <a:pt x="5074" y="1732"/>
                </a:cubicBezTo>
                <a:cubicBezTo>
                  <a:pt x="5071" y="1743"/>
                  <a:pt x="5061" y="1747"/>
                  <a:pt x="5054" y="1750"/>
                </a:cubicBezTo>
                <a:cubicBezTo>
                  <a:pt x="5050" y="1751"/>
                  <a:pt x="5046" y="1753"/>
                  <a:pt x="5044" y="1755"/>
                </a:cubicBezTo>
                <a:cubicBezTo>
                  <a:pt x="5042" y="1759"/>
                  <a:pt x="5041" y="1769"/>
                  <a:pt x="5041" y="1777"/>
                </a:cubicBezTo>
                <a:cubicBezTo>
                  <a:pt x="5041" y="1783"/>
                  <a:pt x="5041" y="1788"/>
                  <a:pt x="5040" y="1792"/>
                </a:cubicBezTo>
                <a:cubicBezTo>
                  <a:pt x="5040" y="1795"/>
                  <a:pt x="5037" y="1804"/>
                  <a:pt x="5035" y="1814"/>
                </a:cubicBezTo>
                <a:cubicBezTo>
                  <a:pt x="5032" y="1824"/>
                  <a:pt x="5028" y="1841"/>
                  <a:pt x="5027" y="1849"/>
                </a:cubicBezTo>
                <a:cubicBezTo>
                  <a:pt x="5032" y="1854"/>
                  <a:pt x="5032" y="1854"/>
                  <a:pt x="5032" y="1854"/>
                </a:cubicBezTo>
                <a:cubicBezTo>
                  <a:pt x="5021" y="1860"/>
                  <a:pt x="5021" y="1860"/>
                  <a:pt x="5021" y="1860"/>
                </a:cubicBezTo>
                <a:cubicBezTo>
                  <a:pt x="4973" y="1885"/>
                  <a:pt x="4940" y="1913"/>
                  <a:pt x="4904" y="1962"/>
                </a:cubicBezTo>
                <a:cubicBezTo>
                  <a:pt x="4899" y="1968"/>
                  <a:pt x="4894" y="1977"/>
                  <a:pt x="4887" y="1987"/>
                </a:cubicBezTo>
                <a:cubicBezTo>
                  <a:pt x="4862" y="2026"/>
                  <a:pt x="4828" y="2079"/>
                  <a:pt x="4784" y="2082"/>
                </a:cubicBezTo>
                <a:cubicBezTo>
                  <a:pt x="4792" y="2107"/>
                  <a:pt x="4773" y="2122"/>
                  <a:pt x="4759" y="2134"/>
                </a:cubicBezTo>
                <a:cubicBezTo>
                  <a:pt x="4752" y="2140"/>
                  <a:pt x="4745" y="2146"/>
                  <a:pt x="4741" y="2152"/>
                </a:cubicBezTo>
                <a:cubicBezTo>
                  <a:pt x="4729" y="2173"/>
                  <a:pt x="4731" y="2221"/>
                  <a:pt x="4732" y="2253"/>
                </a:cubicBezTo>
                <a:cubicBezTo>
                  <a:pt x="4733" y="2268"/>
                  <a:pt x="4733" y="2268"/>
                  <a:pt x="4733" y="2268"/>
                </a:cubicBezTo>
                <a:cubicBezTo>
                  <a:pt x="4735" y="2321"/>
                  <a:pt x="4748" y="2377"/>
                  <a:pt x="4760" y="2431"/>
                </a:cubicBezTo>
                <a:cubicBezTo>
                  <a:pt x="4765" y="2450"/>
                  <a:pt x="4769" y="2469"/>
                  <a:pt x="4772" y="2487"/>
                </a:cubicBezTo>
                <a:cubicBezTo>
                  <a:pt x="4773" y="2486"/>
                  <a:pt x="4774" y="2486"/>
                  <a:pt x="4775" y="2485"/>
                </a:cubicBezTo>
                <a:cubicBezTo>
                  <a:pt x="4794" y="2465"/>
                  <a:pt x="4810" y="2450"/>
                  <a:pt x="4815" y="2423"/>
                </a:cubicBezTo>
                <a:cubicBezTo>
                  <a:pt x="4820" y="2400"/>
                  <a:pt x="4833" y="2360"/>
                  <a:pt x="4864" y="2360"/>
                </a:cubicBezTo>
                <a:cubicBezTo>
                  <a:pt x="4867" y="2360"/>
                  <a:pt x="4869" y="2360"/>
                  <a:pt x="4872" y="2360"/>
                </a:cubicBezTo>
                <a:cubicBezTo>
                  <a:pt x="4872" y="2360"/>
                  <a:pt x="4872" y="2360"/>
                  <a:pt x="4872" y="2360"/>
                </a:cubicBezTo>
                <a:cubicBezTo>
                  <a:pt x="4870" y="2341"/>
                  <a:pt x="4867" y="2320"/>
                  <a:pt x="4884" y="2305"/>
                </a:cubicBezTo>
                <a:cubicBezTo>
                  <a:pt x="4886" y="2302"/>
                  <a:pt x="4888" y="2300"/>
                  <a:pt x="4891" y="2297"/>
                </a:cubicBezTo>
                <a:cubicBezTo>
                  <a:pt x="4898" y="2289"/>
                  <a:pt x="4905" y="2281"/>
                  <a:pt x="4913" y="2277"/>
                </a:cubicBezTo>
                <a:cubicBezTo>
                  <a:pt x="4920" y="2274"/>
                  <a:pt x="4928" y="2276"/>
                  <a:pt x="4933" y="2278"/>
                </a:cubicBezTo>
                <a:cubicBezTo>
                  <a:pt x="4935" y="2279"/>
                  <a:pt x="4937" y="2280"/>
                  <a:pt x="4938" y="2280"/>
                </a:cubicBezTo>
                <a:cubicBezTo>
                  <a:pt x="4949" y="2272"/>
                  <a:pt x="4948" y="2268"/>
                  <a:pt x="4942" y="2257"/>
                </a:cubicBezTo>
                <a:cubicBezTo>
                  <a:pt x="4938" y="2249"/>
                  <a:pt x="4933" y="2239"/>
                  <a:pt x="4934" y="2225"/>
                </a:cubicBezTo>
                <a:cubicBezTo>
                  <a:pt x="4935" y="2212"/>
                  <a:pt x="4943" y="2202"/>
                  <a:pt x="4950" y="2192"/>
                </a:cubicBezTo>
                <a:cubicBezTo>
                  <a:pt x="4958" y="2182"/>
                  <a:pt x="4960" y="2178"/>
                  <a:pt x="4958" y="2175"/>
                </a:cubicBezTo>
                <a:cubicBezTo>
                  <a:pt x="4954" y="2167"/>
                  <a:pt x="4954" y="2167"/>
                  <a:pt x="4954" y="2167"/>
                </a:cubicBezTo>
                <a:cubicBezTo>
                  <a:pt x="4961" y="2162"/>
                  <a:pt x="4961" y="2162"/>
                  <a:pt x="4961" y="2162"/>
                </a:cubicBezTo>
                <a:cubicBezTo>
                  <a:pt x="4963" y="2161"/>
                  <a:pt x="4974" y="2154"/>
                  <a:pt x="4984" y="2151"/>
                </a:cubicBezTo>
                <a:cubicBezTo>
                  <a:pt x="4979" y="2142"/>
                  <a:pt x="4974" y="2133"/>
                  <a:pt x="4973" y="2121"/>
                </a:cubicBezTo>
                <a:cubicBezTo>
                  <a:pt x="4973" y="2113"/>
                  <a:pt x="4979" y="2103"/>
                  <a:pt x="4985" y="2093"/>
                </a:cubicBezTo>
                <a:cubicBezTo>
                  <a:pt x="4987" y="2087"/>
                  <a:pt x="4992" y="2079"/>
                  <a:pt x="4992" y="2076"/>
                </a:cubicBezTo>
                <a:cubicBezTo>
                  <a:pt x="4991" y="2073"/>
                  <a:pt x="4988" y="2073"/>
                  <a:pt x="4986" y="2073"/>
                </a:cubicBezTo>
                <a:cubicBezTo>
                  <a:pt x="4982" y="2073"/>
                  <a:pt x="4975" y="2077"/>
                  <a:pt x="4972" y="2082"/>
                </a:cubicBezTo>
                <a:cubicBezTo>
                  <a:pt x="4965" y="2093"/>
                  <a:pt x="4965" y="2093"/>
                  <a:pt x="4965" y="2093"/>
                </a:cubicBezTo>
                <a:cubicBezTo>
                  <a:pt x="4957" y="2083"/>
                  <a:pt x="4957" y="2083"/>
                  <a:pt x="4957" y="2083"/>
                </a:cubicBezTo>
                <a:cubicBezTo>
                  <a:pt x="4935" y="2056"/>
                  <a:pt x="4957" y="2020"/>
                  <a:pt x="4973" y="1994"/>
                </a:cubicBezTo>
                <a:cubicBezTo>
                  <a:pt x="4977" y="1989"/>
                  <a:pt x="4980" y="1984"/>
                  <a:pt x="4982" y="1980"/>
                </a:cubicBezTo>
                <a:cubicBezTo>
                  <a:pt x="4983" y="1979"/>
                  <a:pt x="4984" y="1976"/>
                  <a:pt x="4985" y="1973"/>
                </a:cubicBezTo>
                <a:cubicBezTo>
                  <a:pt x="4996" y="1942"/>
                  <a:pt x="5009" y="1913"/>
                  <a:pt x="5027" y="1913"/>
                </a:cubicBezTo>
                <a:cubicBezTo>
                  <a:pt x="5030" y="1913"/>
                  <a:pt x="5032" y="1914"/>
                  <a:pt x="5035" y="1915"/>
                </a:cubicBezTo>
                <a:cubicBezTo>
                  <a:pt x="5036" y="1914"/>
                  <a:pt x="5037" y="1914"/>
                  <a:pt x="5037" y="1913"/>
                </a:cubicBezTo>
                <a:cubicBezTo>
                  <a:pt x="5039" y="1911"/>
                  <a:pt x="5041" y="1910"/>
                  <a:pt x="5042" y="1908"/>
                </a:cubicBezTo>
                <a:cubicBezTo>
                  <a:pt x="5050" y="1897"/>
                  <a:pt x="5050" y="1897"/>
                  <a:pt x="5050" y="1897"/>
                </a:cubicBezTo>
                <a:cubicBezTo>
                  <a:pt x="5057" y="1909"/>
                  <a:pt x="5057" y="1909"/>
                  <a:pt x="5057" y="1909"/>
                </a:cubicBezTo>
                <a:cubicBezTo>
                  <a:pt x="5058" y="1910"/>
                  <a:pt x="5059" y="1911"/>
                  <a:pt x="5061" y="1913"/>
                </a:cubicBezTo>
                <a:cubicBezTo>
                  <a:pt x="5068" y="1896"/>
                  <a:pt x="5079" y="1888"/>
                  <a:pt x="5094" y="1878"/>
                </a:cubicBezTo>
                <a:cubicBezTo>
                  <a:pt x="5097" y="1876"/>
                  <a:pt x="5097" y="1876"/>
                  <a:pt x="5097" y="1876"/>
                </a:cubicBezTo>
                <a:cubicBezTo>
                  <a:pt x="5104" y="1871"/>
                  <a:pt x="5112" y="1871"/>
                  <a:pt x="5116" y="1877"/>
                </a:cubicBezTo>
                <a:cubicBezTo>
                  <a:pt x="5120" y="1881"/>
                  <a:pt x="5122" y="1889"/>
                  <a:pt x="5122" y="1899"/>
                </a:cubicBezTo>
                <a:cubicBezTo>
                  <a:pt x="5162" y="1853"/>
                  <a:pt x="5208" y="1853"/>
                  <a:pt x="5255" y="1901"/>
                </a:cubicBezTo>
                <a:cubicBezTo>
                  <a:pt x="5257" y="1889"/>
                  <a:pt x="5261" y="1877"/>
                  <a:pt x="5276" y="1869"/>
                </a:cubicBezTo>
                <a:cubicBezTo>
                  <a:pt x="5279" y="1866"/>
                  <a:pt x="5284" y="1864"/>
                  <a:pt x="5289" y="1862"/>
                </a:cubicBezTo>
                <a:cubicBezTo>
                  <a:pt x="5307" y="1853"/>
                  <a:pt x="5318" y="1847"/>
                  <a:pt x="5316" y="1837"/>
                </a:cubicBezTo>
                <a:cubicBezTo>
                  <a:pt x="5312" y="1822"/>
                  <a:pt x="5312" y="1822"/>
                  <a:pt x="5312" y="1822"/>
                </a:cubicBezTo>
                <a:cubicBezTo>
                  <a:pt x="5329" y="1827"/>
                  <a:pt x="5329" y="1827"/>
                  <a:pt x="5329" y="1827"/>
                </a:cubicBezTo>
                <a:cubicBezTo>
                  <a:pt x="5337" y="1803"/>
                  <a:pt x="5374" y="1786"/>
                  <a:pt x="5402" y="1774"/>
                </a:cubicBezTo>
                <a:cubicBezTo>
                  <a:pt x="5411" y="1770"/>
                  <a:pt x="5418" y="1766"/>
                  <a:pt x="5423" y="1763"/>
                </a:cubicBezTo>
                <a:cubicBezTo>
                  <a:pt x="5428" y="1760"/>
                  <a:pt x="5432" y="1757"/>
                  <a:pt x="5435" y="1753"/>
                </a:cubicBezTo>
                <a:cubicBezTo>
                  <a:pt x="5441" y="1747"/>
                  <a:pt x="5448" y="1739"/>
                  <a:pt x="5464" y="1733"/>
                </a:cubicBezTo>
                <a:cubicBezTo>
                  <a:pt x="5469" y="1731"/>
                  <a:pt x="5474" y="1729"/>
                  <a:pt x="5479" y="1728"/>
                </a:cubicBezTo>
                <a:cubicBezTo>
                  <a:pt x="5489" y="1725"/>
                  <a:pt x="5500" y="1721"/>
                  <a:pt x="5502" y="1716"/>
                </a:cubicBezTo>
                <a:cubicBezTo>
                  <a:pt x="5503" y="1714"/>
                  <a:pt x="5502" y="1710"/>
                  <a:pt x="5501" y="1707"/>
                </a:cubicBezTo>
                <a:cubicBezTo>
                  <a:pt x="5499" y="1706"/>
                  <a:pt x="5497" y="1702"/>
                  <a:pt x="5496" y="1699"/>
                </a:cubicBezTo>
                <a:cubicBezTo>
                  <a:pt x="5470" y="1623"/>
                  <a:pt x="5470" y="1623"/>
                  <a:pt x="5470" y="1623"/>
                </a:cubicBezTo>
                <a:cubicBezTo>
                  <a:pt x="5513" y="1691"/>
                  <a:pt x="5513" y="1691"/>
                  <a:pt x="5513" y="1691"/>
                </a:cubicBezTo>
                <a:cubicBezTo>
                  <a:pt x="5515" y="1694"/>
                  <a:pt x="5516" y="1697"/>
                  <a:pt x="5517" y="1700"/>
                </a:cubicBezTo>
                <a:cubicBezTo>
                  <a:pt x="5518" y="1701"/>
                  <a:pt x="5520" y="1703"/>
                  <a:pt x="5521" y="1705"/>
                </a:cubicBezTo>
                <a:cubicBezTo>
                  <a:pt x="5522" y="1706"/>
                  <a:pt x="5523" y="1707"/>
                  <a:pt x="5524" y="1708"/>
                </a:cubicBezTo>
                <a:cubicBezTo>
                  <a:pt x="5537" y="1703"/>
                  <a:pt x="5550" y="1712"/>
                  <a:pt x="5560" y="1720"/>
                </a:cubicBezTo>
                <a:cubicBezTo>
                  <a:pt x="5565" y="1725"/>
                  <a:pt x="5571" y="1730"/>
                  <a:pt x="5575" y="1730"/>
                </a:cubicBezTo>
                <a:cubicBezTo>
                  <a:pt x="5581" y="1728"/>
                  <a:pt x="5585" y="1725"/>
                  <a:pt x="5586" y="1720"/>
                </a:cubicBezTo>
                <a:cubicBezTo>
                  <a:pt x="5587" y="1710"/>
                  <a:pt x="5581" y="1696"/>
                  <a:pt x="5573" y="1690"/>
                </a:cubicBezTo>
                <a:cubicBezTo>
                  <a:pt x="5557" y="1676"/>
                  <a:pt x="5557" y="1676"/>
                  <a:pt x="5557" y="1676"/>
                </a:cubicBezTo>
                <a:cubicBezTo>
                  <a:pt x="5578" y="1674"/>
                  <a:pt x="5578" y="1674"/>
                  <a:pt x="5578" y="1674"/>
                </a:cubicBezTo>
                <a:cubicBezTo>
                  <a:pt x="5579" y="1674"/>
                  <a:pt x="5579" y="1674"/>
                  <a:pt x="5579" y="1674"/>
                </a:cubicBezTo>
                <a:cubicBezTo>
                  <a:pt x="5575" y="1666"/>
                  <a:pt x="5570" y="1658"/>
                  <a:pt x="5566" y="1650"/>
                </a:cubicBezTo>
                <a:cubicBezTo>
                  <a:pt x="5565" y="1647"/>
                  <a:pt x="5565" y="1647"/>
                  <a:pt x="5565" y="1647"/>
                </a:cubicBezTo>
                <a:cubicBezTo>
                  <a:pt x="5564" y="1643"/>
                  <a:pt x="5564" y="1639"/>
                  <a:pt x="5563" y="1634"/>
                </a:cubicBezTo>
                <a:cubicBezTo>
                  <a:pt x="5562" y="1616"/>
                  <a:pt x="5561" y="1613"/>
                  <a:pt x="5552" y="1612"/>
                </a:cubicBezTo>
                <a:cubicBezTo>
                  <a:pt x="5534" y="1610"/>
                  <a:pt x="5534" y="1610"/>
                  <a:pt x="5534" y="1610"/>
                </a:cubicBezTo>
                <a:cubicBezTo>
                  <a:pt x="5546" y="1597"/>
                  <a:pt x="5546" y="1597"/>
                  <a:pt x="5546" y="1597"/>
                </a:cubicBezTo>
                <a:cubicBezTo>
                  <a:pt x="5548" y="1595"/>
                  <a:pt x="5549" y="1593"/>
                  <a:pt x="5550" y="1592"/>
                </a:cubicBezTo>
                <a:cubicBezTo>
                  <a:pt x="5550" y="1592"/>
                  <a:pt x="5550" y="1592"/>
                  <a:pt x="5549" y="1591"/>
                </a:cubicBezTo>
                <a:cubicBezTo>
                  <a:pt x="5549" y="1591"/>
                  <a:pt x="5549" y="1591"/>
                  <a:pt x="5549" y="1591"/>
                </a:cubicBezTo>
                <a:cubicBezTo>
                  <a:pt x="5547" y="1592"/>
                  <a:pt x="5544" y="1592"/>
                  <a:pt x="5543" y="1592"/>
                </a:cubicBezTo>
                <a:cubicBezTo>
                  <a:pt x="5539" y="1592"/>
                  <a:pt x="5533" y="1591"/>
                  <a:pt x="5527" y="1584"/>
                </a:cubicBezTo>
                <a:cubicBezTo>
                  <a:pt x="5518" y="1574"/>
                  <a:pt x="5511" y="1554"/>
                  <a:pt x="5512" y="1541"/>
                </a:cubicBezTo>
                <a:cubicBezTo>
                  <a:pt x="5513" y="1534"/>
                  <a:pt x="5513" y="1534"/>
                  <a:pt x="5513" y="1534"/>
                </a:cubicBezTo>
                <a:cubicBezTo>
                  <a:pt x="5519" y="1533"/>
                  <a:pt x="5519" y="1533"/>
                  <a:pt x="5519" y="1533"/>
                </a:cubicBezTo>
                <a:cubicBezTo>
                  <a:pt x="5538" y="1528"/>
                  <a:pt x="5554" y="1532"/>
                  <a:pt x="5565" y="1543"/>
                </a:cubicBezTo>
                <a:cubicBezTo>
                  <a:pt x="5568" y="1541"/>
                  <a:pt x="5570" y="1539"/>
                  <a:pt x="5573" y="1537"/>
                </a:cubicBezTo>
                <a:cubicBezTo>
                  <a:pt x="5588" y="1527"/>
                  <a:pt x="5603" y="1516"/>
                  <a:pt x="5611" y="1503"/>
                </a:cubicBezTo>
                <a:cubicBezTo>
                  <a:pt x="5613" y="1501"/>
                  <a:pt x="5615" y="1497"/>
                  <a:pt x="5618" y="1494"/>
                </a:cubicBezTo>
                <a:cubicBezTo>
                  <a:pt x="5622" y="1489"/>
                  <a:pt x="5632" y="1477"/>
                  <a:pt x="5631" y="1473"/>
                </a:cubicBezTo>
                <a:cubicBezTo>
                  <a:pt x="5628" y="1468"/>
                  <a:pt x="5628" y="1468"/>
                  <a:pt x="5628" y="1468"/>
                </a:cubicBezTo>
                <a:cubicBezTo>
                  <a:pt x="5618" y="1453"/>
                  <a:pt x="5609" y="1440"/>
                  <a:pt x="5609" y="1419"/>
                </a:cubicBezTo>
                <a:cubicBezTo>
                  <a:pt x="5609" y="1408"/>
                  <a:pt x="5609" y="1408"/>
                  <a:pt x="5609" y="1408"/>
                </a:cubicBezTo>
                <a:cubicBezTo>
                  <a:pt x="5620" y="1410"/>
                  <a:pt x="5620" y="1410"/>
                  <a:pt x="5620" y="1410"/>
                </a:cubicBezTo>
                <a:cubicBezTo>
                  <a:pt x="5626" y="1411"/>
                  <a:pt x="5631" y="1410"/>
                  <a:pt x="5631" y="1410"/>
                </a:cubicBezTo>
                <a:cubicBezTo>
                  <a:pt x="5631" y="1410"/>
                  <a:pt x="5633" y="1408"/>
                  <a:pt x="5631" y="1402"/>
                </a:cubicBezTo>
                <a:cubicBezTo>
                  <a:pt x="5622" y="1352"/>
                  <a:pt x="5622" y="1352"/>
                  <a:pt x="5622" y="1352"/>
                </a:cubicBezTo>
                <a:cubicBezTo>
                  <a:pt x="5648" y="1396"/>
                  <a:pt x="5648" y="1396"/>
                  <a:pt x="5648" y="1396"/>
                </a:cubicBezTo>
                <a:cubicBezTo>
                  <a:pt x="5649" y="1396"/>
                  <a:pt x="5650" y="1397"/>
                  <a:pt x="5651" y="1398"/>
                </a:cubicBezTo>
                <a:cubicBezTo>
                  <a:pt x="5653" y="1399"/>
                  <a:pt x="5654" y="1401"/>
                  <a:pt x="5655" y="1402"/>
                </a:cubicBezTo>
                <a:cubicBezTo>
                  <a:pt x="5656" y="1402"/>
                  <a:pt x="5656" y="1402"/>
                  <a:pt x="5656" y="1402"/>
                </a:cubicBezTo>
                <a:cubicBezTo>
                  <a:pt x="5658" y="1399"/>
                  <a:pt x="5661" y="1397"/>
                  <a:pt x="5662" y="1395"/>
                </a:cubicBezTo>
                <a:cubicBezTo>
                  <a:pt x="5672" y="1373"/>
                  <a:pt x="5672" y="1373"/>
                  <a:pt x="5672" y="1373"/>
                </a:cubicBezTo>
                <a:cubicBezTo>
                  <a:pt x="5679" y="1396"/>
                  <a:pt x="5679" y="1396"/>
                  <a:pt x="5679" y="1396"/>
                </a:cubicBezTo>
                <a:cubicBezTo>
                  <a:pt x="5682" y="1408"/>
                  <a:pt x="5682" y="1417"/>
                  <a:pt x="5677" y="1424"/>
                </a:cubicBezTo>
                <a:cubicBezTo>
                  <a:pt x="5674" y="1427"/>
                  <a:pt x="5671" y="1430"/>
                  <a:pt x="5666" y="1431"/>
                </a:cubicBezTo>
                <a:cubicBezTo>
                  <a:pt x="5666" y="1432"/>
                  <a:pt x="5666" y="1432"/>
                  <a:pt x="5666" y="1433"/>
                </a:cubicBezTo>
                <a:cubicBezTo>
                  <a:pt x="5668" y="1441"/>
                  <a:pt x="5674" y="1460"/>
                  <a:pt x="5677" y="1464"/>
                </a:cubicBezTo>
                <a:cubicBezTo>
                  <a:pt x="5677" y="1463"/>
                  <a:pt x="5678" y="1464"/>
                  <a:pt x="5685" y="1464"/>
                </a:cubicBezTo>
                <a:cubicBezTo>
                  <a:pt x="5695" y="1464"/>
                  <a:pt x="5710" y="1462"/>
                  <a:pt x="5722" y="1460"/>
                </a:cubicBezTo>
                <a:cubicBezTo>
                  <a:pt x="5730" y="1458"/>
                  <a:pt x="5737" y="1457"/>
                  <a:pt x="5741" y="1457"/>
                </a:cubicBezTo>
                <a:cubicBezTo>
                  <a:pt x="5744" y="1456"/>
                  <a:pt x="5744" y="1456"/>
                  <a:pt x="5744" y="1456"/>
                </a:cubicBezTo>
                <a:cubicBezTo>
                  <a:pt x="5767" y="1456"/>
                  <a:pt x="5772" y="1478"/>
                  <a:pt x="5776" y="1496"/>
                </a:cubicBezTo>
                <a:cubicBezTo>
                  <a:pt x="5780" y="1515"/>
                  <a:pt x="5783" y="1527"/>
                  <a:pt x="5797" y="1531"/>
                </a:cubicBezTo>
                <a:cubicBezTo>
                  <a:pt x="5799" y="1529"/>
                  <a:pt x="5801" y="1529"/>
                  <a:pt x="5803" y="1529"/>
                </a:cubicBezTo>
                <a:cubicBezTo>
                  <a:pt x="5803" y="1529"/>
                  <a:pt x="5804" y="1529"/>
                  <a:pt x="5806" y="1527"/>
                </a:cubicBezTo>
                <a:cubicBezTo>
                  <a:pt x="5815" y="1520"/>
                  <a:pt x="5815" y="1520"/>
                  <a:pt x="5815" y="1520"/>
                </a:cubicBezTo>
                <a:cubicBezTo>
                  <a:pt x="5820" y="1531"/>
                  <a:pt x="5820" y="1531"/>
                  <a:pt x="5820" y="1531"/>
                </a:cubicBezTo>
                <a:cubicBezTo>
                  <a:pt x="5821" y="1532"/>
                  <a:pt x="5824" y="1535"/>
                  <a:pt x="5826" y="1537"/>
                </a:cubicBezTo>
                <a:cubicBezTo>
                  <a:pt x="5831" y="1541"/>
                  <a:pt x="5837" y="1548"/>
                  <a:pt x="5841" y="1556"/>
                </a:cubicBezTo>
                <a:cubicBezTo>
                  <a:pt x="5848" y="1553"/>
                  <a:pt x="5848" y="1553"/>
                  <a:pt x="5848" y="1553"/>
                </a:cubicBezTo>
                <a:cubicBezTo>
                  <a:pt x="5845" y="1548"/>
                  <a:pt x="5845" y="1548"/>
                  <a:pt x="5845" y="1548"/>
                </a:cubicBezTo>
                <a:cubicBezTo>
                  <a:pt x="5851" y="1550"/>
                  <a:pt x="5851" y="1550"/>
                  <a:pt x="5851" y="1550"/>
                </a:cubicBezTo>
                <a:cubicBezTo>
                  <a:pt x="5851" y="1550"/>
                  <a:pt x="5851" y="1550"/>
                  <a:pt x="5851" y="1550"/>
                </a:cubicBezTo>
                <a:cubicBezTo>
                  <a:pt x="5869" y="1555"/>
                  <a:pt x="5869" y="1555"/>
                  <a:pt x="5869" y="1555"/>
                </a:cubicBezTo>
                <a:cubicBezTo>
                  <a:pt x="5860" y="1548"/>
                  <a:pt x="5860" y="1548"/>
                  <a:pt x="5860" y="1548"/>
                </a:cubicBezTo>
                <a:cubicBezTo>
                  <a:pt x="5861" y="1546"/>
                  <a:pt x="5861" y="1546"/>
                  <a:pt x="5861" y="1546"/>
                </a:cubicBezTo>
                <a:cubicBezTo>
                  <a:pt x="5843" y="1544"/>
                  <a:pt x="5843" y="1544"/>
                  <a:pt x="5843" y="1544"/>
                </a:cubicBezTo>
                <a:cubicBezTo>
                  <a:pt x="5864" y="1530"/>
                  <a:pt x="5864" y="1530"/>
                  <a:pt x="5864" y="1530"/>
                </a:cubicBezTo>
                <a:cubicBezTo>
                  <a:pt x="5873" y="1525"/>
                  <a:pt x="5882" y="1519"/>
                  <a:pt x="5891" y="1513"/>
                </a:cubicBezTo>
                <a:cubicBezTo>
                  <a:pt x="5891" y="1513"/>
                  <a:pt x="5891" y="1513"/>
                  <a:pt x="5891" y="1513"/>
                </a:cubicBezTo>
                <a:cubicBezTo>
                  <a:pt x="5887" y="1510"/>
                  <a:pt x="5884" y="1507"/>
                  <a:pt x="5882" y="1505"/>
                </a:cubicBezTo>
                <a:cubicBezTo>
                  <a:pt x="5888" y="1488"/>
                  <a:pt x="5888" y="1488"/>
                  <a:pt x="5888" y="1488"/>
                </a:cubicBezTo>
                <a:cubicBezTo>
                  <a:pt x="5895" y="1490"/>
                  <a:pt x="5897" y="1488"/>
                  <a:pt x="5902" y="1481"/>
                </a:cubicBezTo>
                <a:cubicBezTo>
                  <a:pt x="5907" y="1474"/>
                  <a:pt x="5913" y="1465"/>
                  <a:pt x="5926" y="1465"/>
                </a:cubicBezTo>
                <a:cubicBezTo>
                  <a:pt x="5926" y="1462"/>
                  <a:pt x="5925" y="1460"/>
                  <a:pt x="5925" y="1457"/>
                </a:cubicBezTo>
                <a:cubicBezTo>
                  <a:pt x="5925" y="1454"/>
                  <a:pt x="5924" y="1451"/>
                  <a:pt x="5923" y="1447"/>
                </a:cubicBezTo>
                <a:cubicBezTo>
                  <a:pt x="5914" y="1413"/>
                  <a:pt x="5914" y="1413"/>
                  <a:pt x="5914" y="1413"/>
                </a:cubicBezTo>
                <a:cubicBezTo>
                  <a:pt x="5939" y="1439"/>
                  <a:pt x="5939" y="1439"/>
                  <a:pt x="5939" y="1439"/>
                </a:cubicBezTo>
                <a:cubicBezTo>
                  <a:pt x="5942" y="1442"/>
                  <a:pt x="5946" y="1444"/>
                  <a:pt x="5950" y="1447"/>
                </a:cubicBezTo>
                <a:cubicBezTo>
                  <a:pt x="5953" y="1435"/>
                  <a:pt x="5961" y="1428"/>
                  <a:pt x="5970" y="1423"/>
                </a:cubicBezTo>
                <a:cubicBezTo>
                  <a:pt x="5967" y="1422"/>
                  <a:pt x="5964" y="1421"/>
                  <a:pt x="5961" y="1421"/>
                </a:cubicBezTo>
                <a:cubicBezTo>
                  <a:pt x="5951" y="1419"/>
                  <a:pt x="5951" y="1419"/>
                  <a:pt x="5951" y="1419"/>
                </a:cubicBezTo>
                <a:cubicBezTo>
                  <a:pt x="5953" y="1410"/>
                  <a:pt x="5953" y="1410"/>
                  <a:pt x="5953" y="1410"/>
                </a:cubicBezTo>
                <a:cubicBezTo>
                  <a:pt x="5954" y="1403"/>
                  <a:pt x="5950" y="1393"/>
                  <a:pt x="5941" y="1382"/>
                </a:cubicBezTo>
                <a:cubicBezTo>
                  <a:pt x="5925" y="1363"/>
                  <a:pt x="5899" y="1347"/>
                  <a:pt x="5882" y="1347"/>
                </a:cubicBezTo>
                <a:cubicBezTo>
                  <a:pt x="5875" y="1347"/>
                  <a:pt x="5871" y="1350"/>
                  <a:pt x="5869" y="1357"/>
                </a:cubicBezTo>
                <a:cubicBezTo>
                  <a:pt x="5851" y="1354"/>
                  <a:pt x="5851" y="1354"/>
                  <a:pt x="5851" y="1354"/>
                </a:cubicBezTo>
                <a:cubicBezTo>
                  <a:pt x="5851" y="1350"/>
                  <a:pt x="5851" y="1349"/>
                  <a:pt x="5852" y="1347"/>
                </a:cubicBezTo>
                <a:cubicBezTo>
                  <a:pt x="5852" y="1345"/>
                  <a:pt x="5852" y="1342"/>
                  <a:pt x="5853" y="1339"/>
                </a:cubicBezTo>
                <a:cubicBezTo>
                  <a:pt x="5851" y="1339"/>
                  <a:pt x="5850" y="1338"/>
                  <a:pt x="5850" y="1338"/>
                </a:cubicBezTo>
                <a:cubicBezTo>
                  <a:pt x="5847" y="1342"/>
                  <a:pt x="5843" y="1344"/>
                  <a:pt x="5839" y="1346"/>
                </a:cubicBezTo>
                <a:cubicBezTo>
                  <a:pt x="5843" y="1354"/>
                  <a:pt x="5846" y="1364"/>
                  <a:pt x="5847" y="1372"/>
                </a:cubicBezTo>
                <a:cubicBezTo>
                  <a:pt x="5849" y="1383"/>
                  <a:pt x="5850" y="1398"/>
                  <a:pt x="5842" y="1407"/>
                </a:cubicBezTo>
                <a:cubicBezTo>
                  <a:pt x="5819" y="1433"/>
                  <a:pt x="5819" y="1433"/>
                  <a:pt x="5819" y="1433"/>
                </a:cubicBezTo>
                <a:cubicBezTo>
                  <a:pt x="5826" y="1398"/>
                  <a:pt x="5826" y="1398"/>
                  <a:pt x="5826" y="1398"/>
                </a:cubicBezTo>
                <a:cubicBezTo>
                  <a:pt x="5828" y="1391"/>
                  <a:pt x="5820" y="1379"/>
                  <a:pt x="5813" y="1367"/>
                </a:cubicBezTo>
                <a:cubicBezTo>
                  <a:pt x="5805" y="1356"/>
                  <a:pt x="5797" y="1342"/>
                  <a:pt x="5794" y="1328"/>
                </a:cubicBezTo>
                <a:cubicBezTo>
                  <a:pt x="5793" y="1324"/>
                  <a:pt x="5792" y="1320"/>
                  <a:pt x="5792" y="1315"/>
                </a:cubicBezTo>
                <a:cubicBezTo>
                  <a:pt x="5730" y="1274"/>
                  <a:pt x="5730" y="1274"/>
                  <a:pt x="5730" y="1274"/>
                </a:cubicBezTo>
                <a:cubicBezTo>
                  <a:pt x="5740" y="1264"/>
                  <a:pt x="5740" y="1264"/>
                  <a:pt x="5740" y="1264"/>
                </a:cubicBezTo>
                <a:cubicBezTo>
                  <a:pt x="5739" y="1264"/>
                  <a:pt x="5738" y="1264"/>
                  <a:pt x="5738" y="1263"/>
                </a:cubicBezTo>
                <a:cubicBezTo>
                  <a:pt x="5733" y="1261"/>
                  <a:pt x="5728" y="1260"/>
                  <a:pt x="5723" y="1259"/>
                </a:cubicBezTo>
                <a:cubicBezTo>
                  <a:pt x="5708" y="1258"/>
                  <a:pt x="5708" y="1258"/>
                  <a:pt x="5708" y="1258"/>
                </a:cubicBezTo>
                <a:cubicBezTo>
                  <a:pt x="5716" y="1245"/>
                  <a:pt x="5716" y="1245"/>
                  <a:pt x="5716" y="1245"/>
                </a:cubicBezTo>
                <a:cubicBezTo>
                  <a:pt x="5719" y="1242"/>
                  <a:pt x="5719" y="1240"/>
                  <a:pt x="5718" y="1238"/>
                </a:cubicBezTo>
                <a:cubicBezTo>
                  <a:pt x="5717" y="1235"/>
                  <a:pt x="5712" y="1232"/>
                  <a:pt x="5703" y="1230"/>
                </a:cubicBezTo>
                <a:cubicBezTo>
                  <a:pt x="5682" y="1227"/>
                  <a:pt x="5653" y="1200"/>
                  <a:pt x="5648" y="1178"/>
                </a:cubicBezTo>
                <a:cubicBezTo>
                  <a:pt x="5647" y="1173"/>
                  <a:pt x="5632" y="1167"/>
                  <a:pt x="5624" y="1164"/>
                </a:cubicBezTo>
                <a:cubicBezTo>
                  <a:pt x="5614" y="1160"/>
                  <a:pt x="5605" y="1156"/>
                  <a:pt x="5599" y="1151"/>
                </a:cubicBezTo>
                <a:cubicBezTo>
                  <a:pt x="5589" y="1141"/>
                  <a:pt x="5589" y="1141"/>
                  <a:pt x="5589" y="1141"/>
                </a:cubicBezTo>
                <a:cubicBezTo>
                  <a:pt x="5571" y="1126"/>
                  <a:pt x="5554" y="1111"/>
                  <a:pt x="5534" y="1099"/>
                </a:cubicBezTo>
                <a:cubicBezTo>
                  <a:pt x="5528" y="1096"/>
                  <a:pt x="5522" y="1092"/>
                  <a:pt x="5515" y="1087"/>
                </a:cubicBezTo>
                <a:cubicBezTo>
                  <a:pt x="5498" y="1076"/>
                  <a:pt x="5480" y="1064"/>
                  <a:pt x="5464" y="1064"/>
                </a:cubicBezTo>
                <a:cubicBezTo>
                  <a:pt x="5454" y="1064"/>
                  <a:pt x="5443" y="1065"/>
                  <a:pt x="5433" y="1066"/>
                </a:cubicBezTo>
                <a:cubicBezTo>
                  <a:pt x="5410" y="1067"/>
                  <a:pt x="5385" y="1068"/>
                  <a:pt x="5366" y="1066"/>
                </a:cubicBezTo>
                <a:cubicBezTo>
                  <a:pt x="5346" y="1063"/>
                  <a:pt x="5326" y="1057"/>
                  <a:pt x="5307" y="1050"/>
                </a:cubicBezTo>
                <a:cubicBezTo>
                  <a:pt x="5298" y="1047"/>
                  <a:pt x="5289" y="1044"/>
                  <a:pt x="5280" y="1042"/>
                </a:cubicBezTo>
                <a:cubicBezTo>
                  <a:pt x="5275" y="1042"/>
                  <a:pt x="5273" y="1051"/>
                  <a:pt x="5272" y="1057"/>
                </a:cubicBezTo>
                <a:cubicBezTo>
                  <a:pt x="5271" y="1063"/>
                  <a:pt x="5270" y="1069"/>
                  <a:pt x="5267" y="1075"/>
                </a:cubicBezTo>
                <a:cubicBezTo>
                  <a:pt x="5283" y="1081"/>
                  <a:pt x="5293" y="1098"/>
                  <a:pt x="5293" y="1120"/>
                </a:cubicBezTo>
                <a:cubicBezTo>
                  <a:pt x="5293" y="1148"/>
                  <a:pt x="5276" y="1177"/>
                  <a:pt x="5245" y="1177"/>
                </a:cubicBezTo>
                <a:cubicBezTo>
                  <a:pt x="5232" y="1177"/>
                  <a:pt x="5216" y="1163"/>
                  <a:pt x="5196" y="1142"/>
                </a:cubicBezTo>
                <a:cubicBezTo>
                  <a:pt x="5191" y="1137"/>
                  <a:pt x="5186" y="1133"/>
                  <a:pt x="5184" y="1131"/>
                </a:cubicBezTo>
                <a:cubicBezTo>
                  <a:pt x="5175" y="1124"/>
                  <a:pt x="5173" y="1111"/>
                  <a:pt x="5170" y="1098"/>
                </a:cubicBezTo>
                <a:cubicBezTo>
                  <a:pt x="5169" y="1091"/>
                  <a:pt x="5168" y="1084"/>
                  <a:pt x="5166" y="1078"/>
                </a:cubicBezTo>
                <a:cubicBezTo>
                  <a:pt x="5125" y="1108"/>
                  <a:pt x="5086" y="1108"/>
                  <a:pt x="5038" y="1078"/>
                </a:cubicBezTo>
                <a:cubicBezTo>
                  <a:pt x="5031" y="1073"/>
                  <a:pt x="5022" y="1070"/>
                  <a:pt x="5013" y="1070"/>
                </a:cubicBezTo>
                <a:cubicBezTo>
                  <a:pt x="4985" y="1070"/>
                  <a:pt x="4956" y="1093"/>
                  <a:pt x="4934" y="1110"/>
                </a:cubicBezTo>
                <a:cubicBezTo>
                  <a:pt x="4916" y="1125"/>
                  <a:pt x="4916" y="1125"/>
                  <a:pt x="4916" y="1125"/>
                </a:cubicBezTo>
                <a:cubicBezTo>
                  <a:pt x="4920" y="1102"/>
                  <a:pt x="4920" y="1102"/>
                  <a:pt x="4920" y="1102"/>
                </a:cubicBezTo>
                <a:cubicBezTo>
                  <a:pt x="4921" y="1092"/>
                  <a:pt x="4918" y="1089"/>
                  <a:pt x="4902" y="1083"/>
                </a:cubicBezTo>
                <a:cubicBezTo>
                  <a:pt x="4898" y="1081"/>
                  <a:pt x="4894" y="1080"/>
                  <a:pt x="4890" y="1078"/>
                </a:cubicBezTo>
                <a:cubicBezTo>
                  <a:pt x="4861" y="1064"/>
                  <a:pt x="4861" y="1054"/>
                  <a:pt x="4869" y="1031"/>
                </a:cubicBezTo>
                <a:cubicBezTo>
                  <a:pt x="4870" y="1027"/>
                  <a:pt x="4872" y="1022"/>
                  <a:pt x="4874" y="1016"/>
                </a:cubicBezTo>
                <a:cubicBezTo>
                  <a:pt x="4876" y="1007"/>
                  <a:pt x="4868" y="981"/>
                  <a:pt x="4853" y="961"/>
                </a:cubicBezTo>
                <a:cubicBezTo>
                  <a:pt x="4844" y="948"/>
                  <a:pt x="4837" y="945"/>
                  <a:pt x="4835" y="945"/>
                </a:cubicBezTo>
                <a:cubicBezTo>
                  <a:pt x="4691" y="941"/>
                  <a:pt x="4691" y="941"/>
                  <a:pt x="4691" y="941"/>
                </a:cubicBezTo>
                <a:cubicBezTo>
                  <a:pt x="4690" y="941"/>
                  <a:pt x="4690" y="941"/>
                  <a:pt x="4690" y="941"/>
                </a:cubicBezTo>
                <a:cubicBezTo>
                  <a:pt x="4674" y="941"/>
                  <a:pt x="4662" y="946"/>
                  <a:pt x="4650" y="950"/>
                </a:cubicBezTo>
                <a:cubicBezTo>
                  <a:pt x="4639" y="954"/>
                  <a:pt x="4629" y="957"/>
                  <a:pt x="4617" y="957"/>
                </a:cubicBezTo>
                <a:cubicBezTo>
                  <a:pt x="4603" y="957"/>
                  <a:pt x="4590" y="952"/>
                  <a:pt x="4577" y="941"/>
                </a:cubicBezTo>
                <a:cubicBezTo>
                  <a:pt x="4568" y="934"/>
                  <a:pt x="4568" y="934"/>
                  <a:pt x="4568" y="934"/>
                </a:cubicBezTo>
                <a:cubicBezTo>
                  <a:pt x="4577" y="927"/>
                  <a:pt x="4577" y="927"/>
                  <a:pt x="4577" y="927"/>
                </a:cubicBezTo>
                <a:cubicBezTo>
                  <a:pt x="4586" y="920"/>
                  <a:pt x="4590" y="911"/>
                  <a:pt x="4587" y="903"/>
                </a:cubicBezTo>
                <a:cubicBezTo>
                  <a:pt x="4584" y="895"/>
                  <a:pt x="4573" y="890"/>
                  <a:pt x="4561" y="891"/>
                </a:cubicBezTo>
                <a:cubicBezTo>
                  <a:pt x="4557" y="891"/>
                  <a:pt x="4554" y="892"/>
                  <a:pt x="4552" y="892"/>
                </a:cubicBezTo>
                <a:cubicBezTo>
                  <a:pt x="4537" y="892"/>
                  <a:pt x="4532" y="884"/>
                  <a:pt x="4526" y="875"/>
                </a:cubicBezTo>
                <a:cubicBezTo>
                  <a:pt x="4524" y="874"/>
                  <a:pt x="4523" y="871"/>
                  <a:pt x="4521" y="869"/>
                </a:cubicBezTo>
                <a:cubicBezTo>
                  <a:pt x="4518" y="865"/>
                  <a:pt x="4501" y="863"/>
                  <a:pt x="4492" y="863"/>
                </a:cubicBezTo>
                <a:cubicBezTo>
                  <a:pt x="4487" y="862"/>
                  <a:pt x="4483" y="862"/>
                  <a:pt x="4479" y="861"/>
                </a:cubicBezTo>
                <a:cubicBezTo>
                  <a:pt x="4468" y="860"/>
                  <a:pt x="4468" y="860"/>
                  <a:pt x="4468" y="860"/>
                </a:cubicBezTo>
                <a:cubicBezTo>
                  <a:pt x="4472" y="849"/>
                  <a:pt x="4472" y="849"/>
                  <a:pt x="4472" y="849"/>
                </a:cubicBezTo>
                <a:cubicBezTo>
                  <a:pt x="4480" y="829"/>
                  <a:pt x="4490" y="818"/>
                  <a:pt x="4504" y="818"/>
                </a:cubicBezTo>
                <a:cubicBezTo>
                  <a:pt x="4495" y="795"/>
                  <a:pt x="4484" y="793"/>
                  <a:pt x="4456" y="786"/>
                </a:cubicBezTo>
                <a:cubicBezTo>
                  <a:pt x="4451" y="785"/>
                  <a:pt x="4445" y="784"/>
                  <a:pt x="4439" y="783"/>
                </a:cubicBezTo>
                <a:cubicBezTo>
                  <a:pt x="4428" y="780"/>
                  <a:pt x="4428" y="780"/>
                  <a:pt x="4428" y="780"/>
                </a:cubicBezTo>
                <a:cubicBezTo>
                  <a:pt x="4363" y="764"/>
                  <a:pt x="4299" y="748"/>
                  <a:pt x="4234" y="733"/>
                </a:cubicBezTo>
                <a:cubicBezTo>
                  <a:pt x="4195" y="723"/>
                  <a:pt x="4195" y="723"/>
                  <a:pt x="4195" y="723"/>
                </a:cubicBezTo>
                <a:cubicBezTo>
                  <a:pt x="4195" y="726"/>
                  <a:pt x="4195" y="731"/>
                  <a:pt x="4195" y="734"/>
                </a:cubicBezTo>
                <a:cubicBezTo>
                  <a:pt x="4197" y="744"/>
                  <a:pt x="4198" y="754"/>
                  <a:pt x="4193" y="760"/>
                </a:cubicBezTo>
                <a:cubicBezTo>
                  <a:pt x="4155" y="806"/>
                  <a:pt x="4141" y="823"/>
                  <a:pt x="4158" y="875"/>
                </a:cubicBezTo>
                <a:cubicBezTo>
                  <a:pt x="4167" y="901"/>
                  <a:pt x="4167" y="901"/>
                  <a:pt x="4167" y="901"/>
                </a:cubicBezTo>
                <a:cubicBezTo>
                  <a:pt x="4145" y="886"/>
                  <a:pt x="4145" y="886"/>
                  <a:pt x="4145" y="886"/>
                </a:cubicBezTo>
                <a:cubicBezTo>
                  <a:pt x="4130" y="876"/>
                  <a:pt x="4113" y="892"/>
                  <a:pt x="4098" y="906"/>
                </a:cubicBezTo>
                <a:cubicBezTo>
                  <a:pt x="4093" y="911"/>
                  <a:pt x="4088" y="915"/>
                  <a:pt x="4084" y="919"/>
                </a:cubicBezTo>
                <a:cubicBezTo>
                  <a:pt x="4081" y="921"/>
                  <a:pt x="4081" y="921"/>
                  <a:pt x="4081" y="921"/>
                </a:cubicBezTo>
                <a:cubicBezTo>
                  <a:pt x="4076" y="922"/>
                  <a:pt x="4076" y="922"/>
                  <a:pt x="4076" y="922"/>
                </a:cubicBezTo>
                <a:cubicBezTo>
                  <a:pt x="4064" y="922"/>
                  <a:pt x="4041" y="906"/>
                  <a:pt x="4000" y="877"/>
                </a:cubicBezTo>
                <a:cubicBezTo>
                  <a:pt x="3993" y="872"/>
                  <a:pt x="3988" y="869"/>
                  <a:pt x="3985" y="867"/>
                </a:cubicBezTo>
                <a:cubicBezTo>
                  <a:pt x="3981" y="864"/>
                  <a:pt x="3980" y="864"/>
                  <a:pt x="3979" y="864"/>
                </a:cubicBezTo>
                <a:cubicBezTo>
                  <a:pt x="3978" y="865"/>
                  <a:pt x="3976" y="870"/>
                  <a:pt x="3975" y="874"/>
                </a:cubicBezTo>
                <a:cubicBezTo>
                  <a:pt x="3971" y="884"/>
                  <a:pt x="3963" y="901"/>
                  <a:pt x="3943" y="897"/>
                </a:cubicBezTo>
                <a:cubicBezTo>
                  <a:pt x="3907" y="889"/>
                  <a:pt x="3897" y="867"/>
                  <a:pt x="3885" y="841"/>
                </a:cubicBezTo>
                <a:cubicBezTo>
                  <a:pt x="3885" y="840"/>
                  <a:pt x="3885" y="840"/>
                  <a:pt x="3885" y="839"/>
                </a:cubicBezTo>
                <a:cubicBezTo>
                  <a:pt x="3878" y="857"/>
                  <a:pt x="3873" y="874"/>
                  <a:pt x="3868" y="891"/>
                </a:cubicBezTo>
                <a:cubicBezTo>
                  <a:pt x="3861" y="916"/>
                  <a:pt x="3853" y="941"/>
                  <a:pt x="3841" y="968"/>
                </a:cubicBezTo>
                <a:cubicBezTo>
                  <a:pt x="3829" y="992"/>
                  <a:pt x="3829" y="992"/>
                  <a:pt x="3829" y="992"/>
                </a:cubicBezTo>
                <a:cubicBezTo>
                  <a:pt x="3823" y="965"/>
                  <a:pt x="3823" y="965"/>
                  <a:pt x="3823" y="965"/>
                </a:cubicBezTo>
                <a:cubicBezTo>
                  <a:pt x="3820" y="951"/>
                  <a:pt x="3812" y="949"/>
                  <a:pt x="3800" y="945"/>
                </a:cubicBezTo>
                <a:cubicBezTo>
                  <a:pt x="3791" y="942"/>
                  <a:pt x="3778" y="939"/>
                  <a:pt x="3772" y="925"/>
                </a:cubicBezTo>
                <a:cubicBezTo>
                  <a:pt x="3770" y="921"/>
                  <a:pt x="3768" y="914"/>
                  <a:pt x="3765" y="907"/>
                </a:cubicBezTo>
                <a:cubicBezTo>
                  <a:pt x="3760" y="893"/>
                  <a:pt x="3751" y="867"/>
                  <a:pt x="3743" y="867"/>
                </a:cubicBezTo>
                <a:cubicBezTo>
                  <a:pt x="3735" y="868"/>
                  <a:pt x="3735" y="868"/>
                  <a:pt x="3735" y="868"/>
                </a:cubicBezTo>
                <a:cubicBezTo>
                  <a:pt x="3732" y="860"/>
                  <a:pt x="3732" y="860"/>
                  <a:pt x="3732" y="860"/>
                </a:cubicBezTo>
                <a:cubicBezTo>
                  <a:pt x="3724" y="833"/>
                  <a:pt x="3735" y="818"/>
                  <a:pt x="3745" y="804"/>
                </a:cubicBezTo>
                <a:cubicBezTo>
                  <a:pt x="3749" y="797"/>
                  <a:pt x="3754" y="791"/>
                  <a:pt x="3756" y="783"/>
                </a:cubicBezTo>
                <a:cubicBezTo>
                  <a:pt x="3758" y="775"/>
                  <a:pt x="3755" y="770"/>
                  <a:pt x="3752" y="763"/>
                </a:cubicBezTo>
                <a:cubicBezTo>
                  <a:pt x="3749" y="756"/>
                  <a:pt x="3746" y="747"/>
                  <a:pt x="3747" y="737"/>
                </a:cubicBezTo>
                <a:cubicBezTo>
                  <a:pt x="3748" y="733"/>
                  <a:pt x="3750" y="728"/>
                  <a:pt x="3751" y="724"/>
                </a:cubicBezTo>
                <a:cubicBezTo>
                  <a:pt x="3755" y="709"/>
                  <a:pt x="3757" y="699"/>
                  <a:pt x="3751" y="691"/>
                </a:cubicBezTo>
                <a:cubicBezTo>
                  <a:pt x="3749" y="689"/>
                  <a:pt x="3746" y="686"/>
                  <a:pt x="3744" y="683"/>
                </a:cubicBezTo>
                <a:cubicBezTo>
                  <a:pt x="3731" y="665"/>
                  <a:pt x="3705" y="633"/>
                  <a:pt x="3686" y="633"/>
                </a:cubicBezTo>
                <a:cubicBezTo>
                  <a:pt x="3681" y="633"/>
                  <a:pt x="3676" y="636"/>
                  <a:pt x="3672" y="642"/>
                </a:cubicBezTo>
                <a:cubicBezTo>
                  <a:pt x="3670" y="644"/>
                  <a:pt x="3667" y="647"/>
                  <a:pt x="3660" y="647"/>
                </a:cubicBezTo>
                <a:cubicBezTo>
                  <a:pt x="3646" y="647"/>
                  <a:pt x="3616" y="630"/>
                  <a:pt x="3570" y="602"/>
                </a:cubicBezTo>
                <a:cubicBezTo>
                  <a:pt x="3569" y="601"/>
                  <a:pt x="3567" y="600"/>
                  <a:pt x="3565" y="599"/>
                </a:cubicBezTo>
                <a:cubicBezTo>
                  <a:pt x="3562" y="616"/>
                  <a:pt x="3562" y="616"/>
                  <a:pt x="3562" y="616"/>
                </a:cubicBezTo>
                <a:cubicBezTo>
                  <a:pt x="3552" y="612"/>
                  <a:pt x="3552" y="612"/>
                  <a:pt x="3552" y="612"/>
                </a:cubicBezTo>
                <a:cubicBezTo>
                  <a:pt x="3551" y="611"/>
                  <a:pt x="3549" y="611"/>
                  <a:pt x="3548" y="610"/>
                </a:cubicBezTo>
                <a:cubicBezTo>
                  <a:pt x="3544" y="632"/>
                  <a:pt x="3545" y="644"/>
                  <a:pt x="3552" y="669"/>
                </a:cubicBezTo>
                <a:cubicBezTo>
                  <a:pt x="3553" y="675"/>
                  <a:pt x="3552" y="680"/>
                  <a:pt x="3550" y="685"/>
                </a:cubicBezTo>
                <a:cubicBezTo>
                  <a:pt x="3539" y="699"/>
                  <a:pt x="3509" y="704"/>
                  <a:pt x="3478" y="708"/>
                </a:cubicBezTo>
                <a:cubicBezTo>
                  <a:pt x="3474" y="708"/>
                  <a:pt x="3470" y="708"/>
                  <a:pt x="3468" y="709"/>
                </a:cubicBezTo>
                <a:cubicBezTo>
                  <a:pt x="3448" y="713"/>
                  <a:pt x="3426" y="704"/>
                  <a:pt x="3406" y="696"/>
                </a:cubicBezTo>
                <a:cubicBezTo>
                  <a:pt x="3400" y="694"/>
                  <a:pt x="3394" y="691"/>
                  <a:pt x="3389" y="690"/>
                </a:cubicBezTo>
                <a:cubicBezTo>
                  <a:pt x="3374" y="685"/>
                  <a:pt x="3347" y="664"/>
                  <a:pt x="3348" y="644"/>
                </a:cubicBezTo>
                <a:cubicBezTo>
                  <a:pt x="3349" y="641"/>
                  <a:pt x="3349" y="638"/>
                  <a:pt x="3352" y="635"/>
                </a:cubicBezTo>
                <a:cubicBezTo>
                  <a:pt x="3322" y="628"/>
                  <a:pt x="3293" y="621"/>
                  <a:pt x="3263" y="614"/>
                </a:cubicBezTo>
                <a:cubicBezTo>
                  <a:pt x="3249" y="611"/>
                  <a:pt x="3225" y="620"/>
                  <a:pt x="3206" y="629"/>
                </a:cubicBezTo>
                <a:cubicBezTo>
                  <a:pt x="3203" y="630"/>
                  <a:pt x="3200" y="631"/>
                  <a:pt x="3198" y="632"/>
                </a:cubicBezTo>
                <a:cubicBezTo>
                  <a:pt x="3198" y="632"/>
                  <a:pt x="3198" y="632"/>
                  <a:pt x="3198" y="632"/>
                </a:cubicBezTo>
                <a:cubicBezTo>
                  <a:pt x="3203" y="637"/>
                  <a:pt x="3208" y="642"/>
                  <a:pt x="3214" y="646"/>
                </a:cubicBezTo>
                <a:cubicBezTo>
                  <a:pt x="3224" y="655"/>
                  <a:pt x="3224" y="655"/>
                  <a:pt x="3224" y="655"/>
                </a:cubicBezTo>
                <a:cubicBezTo>
                  <a:pt x="3212" y="661"/>
                  <a:pt x="3212" y="661"/>
                  <a:pt x="3212" y="661"/>
                </a:cubicBezTo>
                <a:cubicBezTo>
                  <a:pt x="3200" y="668"/>
                  <a:pt x="3182" y="677"/>
                  <a:pt x="3163" y="674"/>
                </a:cubicBezTo>
                <a:cubicBezTo>
                  <a:pt x="3142" y="670"/>
                  <a:pt x="3142" y="670"/>
                  <a:pt x="3142" y="670"/>
                </a:cubicBezTo>
                <a:cubicBezTo>
                  <a:pt x="3167" y="651"/>
                  <a:pt x="3167" y="651"/>
                  <a:pt x="3167" y="651"/>
                </a:cubicBezTo>
                <a:cubicBezTo>
                  <a:pt x="3163" y="643"/>
                  <a:pt x="3160" y="629"/>
                  <a:pt x="3154" y="605"/>
                </a:cubicBezTo>
                <a:cubicBezTo>
                  <a:pt x="3137" y="618"/>
                  <a:pt x="3101" y="607"/>
                  <a:pt x="3091" y="588"/>
                </a:cubicBezTo>
                <a:cubicBezTo>
                  <a:pt x="3090" y="587"/>
                  <a:pt x="3089" y="586"/>
                  <a:pt x="3089" y="585"/>
                </a:cubicBezTo>
                <a:cubicBezTo>
                  <a:pt x="3088" y="585"/>
                  <a:pt x="3086" y="585"/>
                  <a:pt x="3084" y="585"/>
                </a:cubicBezTo>
                <a:cubicBezTo>
                  <a:pt x="3075" y="585"/>
                  <a:pt x="3069" y="580"/>
                  <a:pt x="3065" y="576"/>
                </a:cubicBezTo>
                <a:cubicBezTo>
                  <a:pt x="3062" y="573"/>
                  <a:pt x="3059" y="571"/>
                  <a:pt x="3057" y="571"/>
                </a:cubicBezTo>
                <a:cubicBezTo>
                  <a:pt x="3049" y="573"/>
                  <a:pt x="3046" y="579"/>
                  <a:pt x="3044" y="584"/>
                </a:cubicBezTo>
                <a:cubicBezTo>
                  <a:pt x="3042" y="589"/>
                  <a:pt x="3042" y="595"/>
                  <a:pt x="3043" y="600"/>
                </a:cubicBezTo>
                <a:cubicBezTo>
                  <a:pt x="3051" y="593"/>
                  <a:pt x="3060" y="586"/>
                  <a:pt x="3069" y="586"/>
                </a:cubicBezTo>
                <a:cubicBezTo>
                  <a:pt x="3079" y="586"/>
                  <a:pt x="3087" y="592"/>
                  <a:pt x="3092" y="605"/>
                </a:cubicBezTo>
                <a:cubicBezTo>
                  <a:pt x="3095" y="612"/>
                  <a:pt x="3095" y="612"/>
                  <a:pt x="3095" y="612"/>
                </a:cubicBezTo>
                <a:cubicBezTo>
                  <a:pt x="3088" y="616"/>
                  <a:pt x="3088" y="616"/>
                  <a:pt x="3088" y="616"/>
                </a:cubicBezTo>
                <a:cubicBezTo>
                  <a:pt x="3084" y="619"/>
                  <a:pt x="3080" y="622"/>
                  <a:pt x="3076" y="625"/>
                </a:cubicBezTo>
                <a:cubicBezTo>
                  <a:pt x="3062" y="636"/>
                  <a:pt x="3047" y="647"/>
                  <a:pt x="3031" y="644"/>
                </a:cubicBezTo>
                <a:cubicBezTo>
                  <a:pt x="3031" y="645"/>
                  <a:pt x="3030" y="645"/>
                  <a:pt x="3030" y="646"/>
                </a:cubicBezTo>
                <a:cubicBezTo>
                  <a:pt x="3021" y="669"/>
                  <a:pt x="2977" y="682"/>
                  <a:pt x="2962" y="685"/>
                </a:cubicBezTo>
                <a:cubicBezTo>
                  <a:pt x="2958" y="685"/>
                  <a:pt x="2958" y="685"/>
                  <a:pt x="2958" y="685"/>
                </a:cubicBezTo>
                <a:cubicBezTo>
                  <a:pt x="2954" y="685"/>
                  <a:pt x="2949" y="684"/>
                  <a:pt x="2943" y="683"/>
                </a:cubicBezTo>
                <a:cubicBezTo>
                  <a:pt x="2936" y="682"/>
                  <a:pt x="2929" y="680"/>
                  <a:pt x="2925" y="681"/>
                </a:cubicBezTo>
                <a:cubicBezTo>
                  <a:pt x="2923" y="691"/>
                  <a:pt x="2926" y="696"/>
                  <a:pt x="2929" y="699"/>
                </a:cubicBezTo>
                <a:cubicBezTo>
                  <a:pt x="2931" y="699"/>
                  <a:pt x="2933" y="701"/>
                  <a:pt x="2937" y="704"/>
                </a:cubicBezTo>
                <a:cubicBezTo>
                  <a:pt x="3003" y="759"/>
                  <a:pt x="3003" y="759"/>
                  <a:pt x="3003" y="759"/>
                </a:cubicBezTo>
                <a:cubicBezTo>
                  <a:pt x="2927" y="719"/>
                  <a:pt x="2927" y="719"/>
                  <a:pt x="2927" y="719"/>
                </a:cubicBezTo>
                <a:cubicBezTo>
                  <a:pt x="2922" y="717"/>
                  <a:pt x="2919" y="714"/>
                  <a:pt x="2916" y="712"/>
                </a:cubicBezTo>
                <a:cubicBezTo>
                  <a:pt x="2910" y="709"/>
                  <a:pt x="2899" y="708"/>
                  <a:pt x="2891" y="717"/>
                </a:cubicBezTo>
                <a:cubicBezTo>
                  <a:pt x="2877" y="706"/>
                  <a:pt x="2877" y="706"/>
                  <a:pt x="2877" y="706"/>
                </a:cubicBezTo>
                <a:cubicBezTo>
                  <a:pt x="2895" y="677"/>
                  <a:pt x="2914" y="648"/>
                  <a:pt x="2933" y="618"/>
                </a:cubicBezTo>
                <a:cubicBezTo>
                  <a:pt x="2941" y="607"/>
                  <a:pt x="2953" y="606"/>
                  <a:pt x="2969" y="608"/>
                </a:cubicBezTo>
                <a:cubicBezTo>
                  <a:pt x="2971" y="608"/>
                  <a:pt x="2974" y="608"/>
                  <a:pt x="2978" y="609"/>
                </a:cubicBezTo>
                <a:cubicBezTo>
                  <a:pt x="2981" y="609"/>
                  <a:pt x="2987" y="598"/>
                  <a:pt x="2990" y="593"/>
                </a:cubicBezTo>
                <a:cubicBezTo>
                  <a:pt x="2992" y="590"/>
                  <a:pt x="2993" y="587"/>
                  <a:pt x="2995" y="585"/>
                </a:cubicBezTo>
                <a:cubicBezTo>
                  <a:pt x="3000" y="576"/>
                  <a:pt x="3006" y="566"/>
                  <a:pt x="3012" y="556"/>
                </a:cubicBezTo>
                <a:cubicBezTo>
                  <a:pt x="3026" y="532"/>
                  <a:pt x="3042" y="505"/>
                  <a:pt x="3061" y="490"/>
                </a:cubicBezTo>
                <a:cubicBezTo>
                  <a:pt x="3070" y="483"/>
                  <a:pt x="3083" y="478"/>
                  <a:pt x="3095" y="474"/>
                </a:cubicBezTo>
                <a:cubicBezTo>
                  <a:pt x="3100" y="472"/>
                  <a:pt x="3105" y="470"/>
                  <a:pt x="3109" y="468"/>
                </a:cubicBezTo>
                <a:cubicBezTo>
                  <a:pt x="3110" y="468"/>
                  <a:pt x="3110" y="465"/>
                  <a:pt x="3110" y="464"/>
                </a:cubicBezTo>
                <a:cubicBezTo>
                  <a:pt x="3111" y="459"/>
                  <a:pt x="3112" y="450"/>
                  <a:pt x="3120" y="445"/>
                </a:cubicBezTo>
                <a:cubicBezTo>
                  <a:pt x="3117" y="442"/>
                  <a:pt x="3117" y="442"/>
                  <a:pt x="3117" y="442"/>
                </a:cubicBezTo>
                <a:cubicBezTo>
                  <a:pt x="3135" y="431"/>
                  <a:pt x="3135" y="431"/>
                  <a:pt x="3135" y="431"/>
                </a:cubicBezTo>
                <a:cubicBezTo>
                  <a:pt x="3148" y="423"/>
                  <a:pt x="3158" y="417"/>
                  <a:pt x="3165" y="405"/>
                </a:cubicBezTo>
                <a:cubicBezTo>
                  <a:pt x="3171" y="395"/>
                  <a:pt x="3171" y="387"/>
                  <a:pt x="3172" y="378"/>
                </a:cubicBezTo>
                <a:cubicBezTo>
                  <a:pt x="3172" y="372"/>
                  <a:pt x="3173" y="365"/>
                  <a:pt x="3174" y="359"/>
                </a:cubicBezTo>
                <a:cubicBezTo>
                  <a:pt x="3151" y="352"/>
                  <a:pt x="3145" y="338"/>
                  <a:pt x="3136" y="319"/>
                </a:cubicBezTo>
                <a:cubicBezTo>
                  <a:pt x="3110" y="264"/>
                  <a:pt x="3110" y="264"/>
                  <a:pt x="3110" y="264"/>
                </a:cubicBezTo>
                <a:cubicBezTo>
                  <a:pt x="3174" y="328"/>
                  <a:pt x="3174" y="328"/>
                  <a:pt x="3174" y="328"/>
                </a:cubicBezTo>
                <a:cubicBezTo>
                  <a:pt x="3183" y="310"/>
                  <a:pt x="3177" y="297"/>
                  <a:pt x="3168" y="278"/>
                </a:cubicBezTo>
                <a:cubicBezTo>
                  <a:pt x="3167" y="275"/>
                  <a:pt x="3165" y="272"/>
                  <a:pt x="3164" y="269"/>
                </a:cubicBezTo>
                <a:cubicBezTo>
                  <a:pt x="3163" y="270"/>
                  <a:pt x="3163" y="270"/>
                  <a:pt x="3163" y="271"/>
                </a:cubicBezTo>
                <a:cubicBezTo>
                  <a:pt x="3158" y="286"/>
                  <a:pt x="3158" y="286"/>
                  <a:pt x="3158" y="286"/>
                </a:cubicBezTo>
                <a:cubicBezTo>
                  <a:pt x="3147" y="275"/>
                  <a:pt x="3147" y="275"/>
                  <a:pt x="3147" y="275"/>
                </a:cubicBezTo>
                <a:cubicBezTo>
                  <a:pt x="3135" y="263"/>
                  <a:pt x="3134" y="252"/>
                  <a:pt x="3133" y="243"/>
                </a:cubicBezTo>
                <a:cubicBezTo>
                  <a:pt x="3133" y="235"/>
                  <a:pt x="3132" y="228"/>
                  <a:pt x="3122" y="218"/>
                </a:cubicBezTo>
                <a:cubicBezTo>
                  <a:pt x="3118" y="213"/>
                  <a:pt x="3114" y="209"/>
                  <a:pt x="3110" y="205"/>
                </a:cubicBezTo>
                <a:cubicBezTo>
                  <a:pt x="3097" y="189"/>
                  <a:pt x="3088" y="179"/>
                  <a:pt x="3069" y="178"/>
                </a:cubicBezTo>
                <a:cubicBezTo>
                  <a:pt x="3065" y="178"/>
                  <a:pt x="3059" y="177"/>
                  <a:pt x="3051" y="176"/>
                </a:cubicBezTo>
                <a:cubicBezTo>
                  <a:pt x="3037" y="175"/>
                  <a:pt x="3017" y="172"/>
                  <a:pt x="3003" y="172"/>
                </a:cubicBezTo>
                <a:cubicBezTo>
                  <a:pt x="2991" y="172"/>
                  <a:pt x="2988" y="174"/>
                  <a:pt x="2987" y="174"/>
                </a:cubicBezTo>
                <a:cubicBezTo>
                  <a:pt x="2984" y="179"/>
                  <a:pt x="2984" y="179"/>
                  <a:pt x="2984" y="179"/>
                </a:cubicBezTo>
                <a:cubicBezTo>
                  <a:pt x="2961" y="216"/>
                  <a:pt x="2956" y="220"/>
                  <a:pt x="2908" y="220"/>
                </a:cubicBezTo>
                <a:cubicBezTo>
                  <a:pt x="2889" y="220"/>
                  <a:pt x="2889" y="220"/>
                  <a:pt x="2889" y="220"/>
                </a:cubicBezTo>
                <a:cubicBezTo>
                  <a:pt x="2901" y="206"/>
                  <a:pt x="2901" y="206"/>
                  <a:pt x="2901" y="206"/>
                </a:cubicBezTo>
                <a:cubicBezTo>
                  <a:pt x="2904" y="202"/>
                  <a:pt x="2908" y="198"/>
                  <a:pt x="2912" y="193"/>
                </a:cubicBezTo>
                <a:cubicBezTo>
                  <a:pt x="2924" y="180"/>
                  <a:pt x="2947" y="155"/>
                  <a:pt x="2944" y="142"/>
                </a:cubicBezTo>
                <a:cubicBezTo>
                  <a:pt x="2943" y="135"/>
                  <a:pt x="2936" y="133"/>
                  <a:pt x="2919" y="133"/>
                </a:cubicBezTo>
                <a:cubicBezTo>
                  <a:pt x="2907" y="133"/>
                  <a:pt x="2894" y="132"/>
                  <a:pt x="2887" y="123"/>
                </a:cubicBezTo>
                <a:cubicBezTo>
                  <a:pt x="2886" y="122"/>
                  <a:pt x="2885" y="120"/>
                  <a:pt x="2884" y="118"/>
                </a:cubicBezTo>
                <a:cubicBezTo>
                  <a:pt x="2782" y="181"/>
                  <a:pt x="2782" y="181"/>
                  <a:pt x="2782" y="181"/>
                </a:cubicBezTo>
                <a:cubicBezTo>
                  <a:pt x="2835" y="127"/>
                  <a:pt x="2835" y="127"/>
                  <a:pt x="2835" y="127"/>
                </a:cubicBezTo>
                <a:cubicBezTo>
                  <a:pt x="2838" y="124"/>
                  <a:pt x="2844" y="119"/>
                  <a:pt x="2850" y="113"/>
                </a:cubicBezTo>
                <a:cubicBezTo>
                  <a:pt x="2862" y="103"/>
                  <a:pt x="2894" y="76"/>
                  <a:pt x="2895" y="67"/>
                </a:cubicBezTo>
                <a:cubicBezTo>
                  <a:pt x="2885" y="39"/>
                  <a:pt x="2852" y="10"/>
                  <a:pt x="2823" y="21"/>
                </a:cubicBezTo>
                <a:cubicBezTo>
                  <a:pt x="2792" y="32"/>
                  <a:pt x="2743" y="87"/>
                  <a:pt x="2733" y="132"/>
                </a:cubicBezTo>
                <a:cubicBezTo>
                  <a:pt x="2728" y="151"/>
                  <a:pt x="2731" y="165"/>
                  <a:pt x="2740" y="175"/>
                </a:cubicBezTo>
                <a:cubicBezTo>
                  <a:pt x="2768" y="203"/>
                  <a:pt x="2768" y="203"/>
                  <a:pt x="2768" y="203"/>
                </a:cubicBezTo>
                <a:cubicBezTo>
                  <a:pt x="2733" y="191"/>
                  <a:pt x="2733" y="191"/>
                  <a:pt x="2733" y="191"/>
                </a:cubicBezTo>
                <a:cubicBezTo>
                  <a:pt x="2732" y="194"/>
                  <a:pt x="2731" y="196"/>
                  <a:pt x="2729" y="197"/>
                </a:cubicBezTo>
                <a:cubicBezTo>
                  <a:pt x="2718" y="213"/>
                  <a:pt x="2687" y="215"/>
                  <a:pt x="2662" y="217"/>
                </a:cubicBezTo>
                <a:cubicBezTo>
                  <a:pt x="2678" y="233"/>
                  <a:pt x="2690" y="247"/>
                  <a:pt x="2679" y="281"/>
                </a:cubicBezTo>
                <a:cubicBezTo>
                  <a:pt x="2675" y="295"/>
                  <a:pt x="2675" y="295"/>
                  <a:pt x="2675" y="295"/>
                </a:cubicBezTo>
                <a:cubicBezTo>
                  <a:pt x="2664" y="285"/>
                  <a:pt x="2664" y="285"/>
                  <a:pt x="2664" y="285"/>
                </a:cubicBezTo>
                <a:cubicBezTo>
                  <a:pt x="2659" y="280"/>
                  <a:pt x="2655" y="275"/>
                  <a:pt x="2651" y="271"/>
                </a:cubicBezTo>
                <a:cubicBezTo>
                  <a:pt x="2643" y="261"/>
                  <a:pt x="2639" y="257"/>
                  <a:pt x="2634" y="257"/>
                </a:cubicBezTo>
                <a:cubicBezTo>
                  <a:pt x="2630" y="257"/>
                  <a:pt x="2623" y="260"/>
                  <a:pt x="2615" y="266"/>
                </a:cubicBezTo>
                <a:cubicBezTo>
                  <a:pt x="2610" y="270"/>
                  <a:pt x="2609" y="279"/>
                  <a:pt x="2608" y="284"/>
                </a:cubicBezTo>
                <a:cubicBezTo>
                  <a:pt x="2608" y="288"/>
                  <a:pt x="2607" y="294"/>
                  <a:pt x="2601" y="295"/>
                </a:cubicBezTo>
                <a:cubicBezTo>
                  <a:pt x="2588" y="300"/>
                  <a:pt x="2588" y="300"/>
                  <a:pt x="2588" y="300"/>
                </a:cubicBezTo>
                <a:cubicBezTo>
                  <a:pt x="2578" y="304"/>
                  <a:pt x="2568" y="307"/>
                  <a:pt x="2559" y="311"/>
                </a:cubicBezTo>
                <a:cubicBezTo>
                  <a:pt x="2543" y="316"/>
                  <a:pt x="2543" y="316"/>
                  <a:pt x="2543" y="316"/>
                </a:cubicBezTo>
                <a:cubicBezTo>
                  <a:pt x="2546" y="300"/>
                  <a:pt x="2546" y="300"/>
                  <a:pt x="2546" y="300"/>
                </a:cubicBezTo>
                <a:cubicBezTo>
                  <a:pt x="2547" y="298"/>
                  <a:pt x="2547" y="296"/>
                  <a:pt x="2547" y="294"/>
                </a:cubicBezTo>
                <a:cubicBezTo>
                  <a:pt x="2544" y="297"/>
                  <a:pt x="2538" y="301"/>
                  <a:pt x="2533" y="308"/>
                </a:cubicBezTo>
                <a:cubicBezTo>
                  <a:pt x="2497" y="352"/>
                  <a:pt x="2497" y="352"/>
                  <a:pt x="2497" y="352"/>
                </a:cubicBezTo>
                <a:cubicBezTo>
                  <a:pt x="2519" y="293"/>
                  <a:pt x="2519" y="293"/>
                  <a:pt x="2519" y="293"/>
                </a:cubicBezTo>
                <a:cubicBezTo>
                  <a:pt x="2522" y="285"/>
                  <a:pt x="2526" y="274"/>
                  <a:pt x="2526" y="271"/>
                </a:cubicBezTo>
                <a:cubicBezTo>
                  <a:pt x="2525" y="271"/>
                  <a:pt x="2524" y="270"/>
                  <a:pt x="2520" y="270"/>
                </a:cubicBezTo>
                <a:cubicBezTo>
                  <a:pt x="2517" y="270"/>
                  <a:pt x="2514" y="271"/>
                  <a:pt x="2510" y="271"/>
                </a:cubicBezTo>
                <a:cubicBezTo>
                  <a:pt x="2504" y="272"/>
                  <a:pt x="2497" y="272"/>
                  <a:pt x="2488" y="273"/>
                </a:cubicBezTo>
                <a:cubicBezTo>
                  <a:pt x="2478" y="273"/>
                  <a:pt x="2465" y="274"/>
                  <a:pt x="2453" y="276"/>
                </a:cubicBezTo>
                <a:cubicBezTo>
                  <a:pt x="2453" y="288"/>
                  <a:pt x="2453" y="288"/>
                  <a:pt x="2453" y="288"/>
                </a:cubicBezTo>
                <a:cubicBezTo>
                  <a:pt x="2452" y="320"/>
                  <a:pt x="2395" y="338"/>
                  <a:pt x="2332" y="354"/>
                </a:cubicBezTo>
                <a:cubicBezTo>
                  <a:pt x="2320" y="357"/>
                  <a:pt x="2310" y="360"/>
                  <a:pt x="2303" y="362"/>
                </a:cubicBezTo>
                <a:cubicBezTo>
                  <a:pt x="2290" y="367"/>
                  <a:pt x="2282" y="377"/>
                  <a:pt x="2273" y="390"/>
                </a:cubicBezTo>
                <a:cubicBezTo>
                  <a:pt x="2270" y="393"/>
                  <a:pt x="2267" y="397"/>
                  <a:pt x="2264" y="401"/>
                </a:cubicBezTo>
                <a:cubicBezTo>
                  <a:pt x="2256" y="410"/>
                  <a:pt x="2249" y="416"/>
                  <a:pt x="2242" y="419"/>
                </a:cubicBezTo>
                <a:cubicBezTo>
                  <a:pt x="2270" y="428"/>
                  <a:pt x="2270" y="428"/>
                  <a:pt x="2270" y="428"/>
                </a:cubicBezTo>
                <a:cubicBezTo>
                  <a:pt x="2233" y="434"/>
                  <a:pt x="2233" y="434"/>
                  <a:pt x="2233" y="434"/>
                </a:cubicBezTo>
                <a:cubicBezTo>
                  <a:pt x="2219" y="436"/>
                  <a:pt x="2216" y="447"/>
                  <a:pt x="2211" y="465"/>
                </a:cubicBezTo>
                <a:cubicBezTo>
                  <a:pt x="2210" y="470"/>
                  <a:pt x="2209" y="474"/>
                  <a:pt x="2207" y="478"/>
                </a:cubicBezTo>
                <a:cubicBezTo>
                  <a:pt x="2205" y="485"/>
                  <a:pt x="2205" y="485"/>
                  <a:pt x="2205" y="485"/>
                </a:cubicBezTo>
                <a:cubicBezTo>
                  <a:pt x="2209" y="488"/>
                  <a:pt x="2209" y="488"/>
                  <a:pt x="2209" y="488"/>
                </a:cubicBezTo>
                <a:cubicBezTo>
                  <a:pt x="2199" y="497"/>
                  <a:pt x="2199" y="497"/>
                  <a:pt x="2199" y="497"/>
                </a:cubicBezTo>
                <a:cubicBezTo>
                  <a:pt x="2194" y="502"/>
                  <a:pt x="2188" y="507"/>
                  <a:pt x="2182" y="512"/>
                </a:cubicBezTo>
                <a:cubicBezTo>
                  <a:pt x="2201" y="522"/>
                  <a:pt x="2212" y="537"/>
                  <a:pt x="2213" y="556"/>
                </a:cubicBezTo>
                <a:cubicBezTo>
                  <a:pt x="2214" y="561"/>
                  <a:pt x="2214" y="561"/>
                  <a:pt x="2214" y="561"/>
                </a:cubicBezTo>
                <a:cubicBezTo>
                  <a:pt x="2209" y="564"/>
                  <a:pt x="2209" y="564"/>
                  <a:pt x="2209" y="564"/>
                </a:cubicBezTo>
                <a:cubicBezTo>
                  <a:pt x="2206" y="567"/>
                  <a:pt x="2205" y="568"/>
                  <a:pt x="2204" y="572"/>
                </a:cubicBezTo>
                <a:cubicBezTo>
                  <a:pt x="2203" y="577"/>
                  <a:pt x="2202" y="587"/>
                  <a:pt x="2186" y="590"/>
                </a:cubicBezTo>
                <a:cubicBezTo>
                  <a:pt x="2167" y="593"/>
                  <a:pt x="2149" y="597"/>
                  <a:pt x="2131" y="600"/>
                </a:cubicBezTo>
                <a:cubicBezTo>
                  <a:pt x="2107" y="604"/>
                  <a:pt x="2107" y="604"/>
                  <a:pt x="2107" y="604"/>
                </a:cubicBezTo>
                <a:cubicBezTo>
                  <a:pt x="2096" y="606"/>
                  <a:pt x="2083" y="608"/>
                  <a:pt x="2070" y="609"/>
                </a:cubicBezTo>
                <a:cubicBezTo>
                  <a:pt x="2041" y="613"/>
                  <a:pt x="2010" y="617"/>
                  <a:pt x="1986" y="627"/>
                </a:cubicBezTo>
                <a:cubicBezTo>
                  <a:pt x="1987" y="631"/>
                  <a:pt x="1988" y="635"/>
                  <a:pt x="1987" y="638"/>
                </a:cubicBezTo>
                <a:cubicBezTo>
                  <a:pt x="1987" y="644"/>
                  <a:pt x="1984" y="648"/>
                  <a:pt x="1980" y="653"/>
                </a:cubicBezTo>
                <a:cubicBezTo>
                  <a:pt x="1986" y="656"/>
                  <a:pt x="1986" y="656"/>
                  <a:pt x="1986" y="656"/>
                </a:cubicBezTo>
                <a:cubicBezTo>
                  <a:pt x="1979" y="665"/>
                  <a:pt x="1979" y="665"/>
                  <a:pt x="1979" y="665"/>
                </a:cubicBezTo>
                <a:cubicBezTo>
                  <a:pt x="1972" y="672"/>
                  <a:pt x="1972" y="672"/>
                  <a:pt x="1982" y="680"/>
                </a:cubicBezTo>
                <a:cubicBezTo>
                  <a:pt x="1987" y="686"/>
                  <a:pt x="1995" y="692"/>
                  <a:pt x="1997" y="703"/>
                </a:cubicBezTo>
                <a:cubicBezTo>
                  <a:pt x="2000" y="712"/>
                  <a:pt x="1997" y="722"/>
                  <a:pt x="1995" y="730"/>
                </a:cubicBezTo>
                <a:cubicBezTo>
                  <a:pt x="1991" y="741"/>
                  <a:pt x="1989" y="748"/>
                  <a:pt x="1995" y="756"/>
                </a:cubicBezTo>
                <a:cubicBezTo>
                  <a:pt x="1997" y="760"/>
                  <a:pt x="2006" y="763"/>
                  <a:pt x="2014" y="765"/>
                </a:cubicBezTo>
                <a:cubicBezTo>
                  <a:pt x="2028" y="770"/>
                  <a:pt x="2044" y="775"/>
                  <a:pt x="2047" y="790"/>
                </a:cubicBezTo>
                <a:cubicBezTo>
                  <a:pt x="2050" y="806"/>
                  <a:pt x="2050" y="806"/>
                  <a:pt x="2064" y="814"/>
                </a:cubicBezTo>
                <a:cubicBezTo>
                  <a:pt x="2073" y="819"/>
                  <a:pt x="2073" y="819"/>
                  <a:pt x="2073" y="819"/>
                </a:cubicBezTo>
                <a:cubicBezTo>
                  <a:pt x="2098" y="834"/>
                  <a:pt x="2093" y="865"/>
                  <a:pt x="2090" y="894"/>
                </a:cubicBezTo>
                <a:cubicBezTo>
                  <a:pt x="2088" y="908"/>
                  <a:pt x="2086" y="923"/>
                  <a:pt x="2089" y="934"/>
                </a:cubicBezTo>
                <a:cubicBezTo>
                  <a:pt x="2093" y="955"/>
                  <a:pt x="2096" y="973"/>
                  <a:pt x="2096" y="996"/>
                </a:cubicBezTo>
                <a:cubicBezTo>
                  <a:pt x="2096" y="1009"/>
                  <a:pt x="2086" y="1014"/>
                  <a:pt x="2080" y="1016"/>
                </a:cubicBezTo>
                <a:cubicBezTo>
                  <a:pt x="2074" y="1019"/>
                  <a:pt x="2073" y="1020"/>
                  <a:pt x="2077" y="1029"/>
                </a:cubicBezTo>
                <a:cubicBezTo>
                  <a:pt x="2087" y="1056"/>
                  <a:pt x="2087" y="1056"/>
                  <a:pt x="2087" y="1056"/>
                </a:cubicBezTo>
                <a:cubicBezTo>
                  <a:pt x="2063" y="1040"/>
                  <a:pt x="2063" y="1040"/>
                  <a:pt x="2063" y="1040"/>
                </a:cubicBezTo>
                <a:cubicBezTo>
                  <a:pt x="2029" y="1017"/>
                  <a:pt x="2028" y="1004"/>
                  <a:pt x="2029" y="977"/>
                </a:cubicBezTo>
                <a:cubicBezTo>
                  <a:pt x="2029" y="969"/>
                  <a:pt x="2029" y="960"/>
                  <a:pt x="2029" y="949"/>
                </a:cubicBezTo>
                <a:cubicBezTo>
                  <a:pt x="2028" y="945"/>
                  <a:pt x="2028" y="940"/>
                  <a:pt x="2027" y="937"/>
                </a:cubicBezTo>
                <a:cubicBezTo>
                  <a:pt x="2025" y="920"/>
                  <a:pt x="2024" y="907"/>
                  <a:pt x="2043" y="892"/>
                </a:cubicBezTo>
                <a:cubicBezTo>
                  <a:pt x="2053" y="883"/>
                  <a:pt x="2058" y="875"/>
                  <a:pt x="2061" y="863"/>
                </a:cubicBezTo>
                <a:cubicBezTo>
                  <a:pt x="2060" y="863"/>
                  <a:pt x="2058" y="863"/>
                  <a:pt x="2057" y="863"/>
                </a:cubicBezTo>
                <a:cubicBezTo>
                  <a:pt x="2028" y="862"/>
                  <a:pt x="2006" y="860"/>
                  <a:pt x="1997" y="848"/>
                </a:cubicBezTo>
                <a:cubicBezTo>
                  <a:pt x="1979" y="823"/>
                  <a:pt x="1968" y="812"/>
                  <a:pt x="1942" y="794"/>
                </a:cubicBezTo>
                <a:cubicBezTo>
                  <a:pt x="1930" y="786"/>
                  <a:pt x="1924" y="785"/>
                  <a:pt x="1919" y="785"/>
                </a:cubicBezTo>
                <a:cubicBezTo>
                  <a:pt x="1913" y="785"/>
                  <a:pt x="1907" y="788"/>
                  <a:pt x="1897" y="791"/>
                </a:cubicBezTo>
                <a:cubicBezTo>
                  <a:pt x="1893" y="793"/>
                  <a:pt x="1888" y="795"/>
                  <a:pt x="1883" y="796"/>
                </a:cubicBezTo>
                <a:cubicBezTo>
                  <a:pt x="1873" y="800"/>
                  <a:pt x="1868" y="805"/>
                  <a:pt x="1868" y="806"/>
                </a:cubicBezTo>
                <a:cubicBezTo>
                  <a:pt x="1868" y="805"/>
                  <a:pt x="1872" y="807"/>
                  <a:pt x="1881" y="808"/>
                </a:cubicBezTo>
                <a:cubicBezTo>
                  <a:pt x="1902" y="809"/>
                  <a:pt x="1902" y="809"/>
                  <a:pt x="1902" y="809"/>
                </a:cubicBezTo>
                <a:cubicBezTo>
                  <a:pt x="1887" y="824"/>
                  <a:pt x="1887" y="824"/>
                  <a:pt x="1887" y="824"/>
                </a:cubicBezTo>
                <a:cubicBezTo>
                  <a:pt x="1885" y="826"/>
                  <a:pt x="1882" y="829"/>
                  <a:pt x="1879" y="832"/>
                </a:cubicBezTo>
                <a:cubicBezTo>
                  <a:pt x="1869" y="842"/>
                  <a:pt x="1858" y="854"/>
                  <a:pt x="1844" y="857"/>
                </a:cubicBezTo>
                <a:cubicBezTo>
                  <a:pt x="1842" y="858"/>
                  <a:pt x="1840" y="858"/>
                  <a:pt x="1838" y="858"/>
                </a:cubicBezTo>
                <a:cubicBezTo>
                  <a:pt x="1824" y="858"/>
                  <a:pt x="1820" y="845"/>
                  <a:pt x="1818" y="838"/>
                </a:cubicBezTo>
                <a:cubicBezTo>
                  <a:pt x="1818" y="836"/>
                  <a:pt x="1817" y="835"/>
                  <a:pt x="1817" y="834"/>
                </a:cubicBezTo>
                <a:cubicBezTo>
                  <a:pt x="1816" y="837"/>
                  <a:pt x="1817" y="843"/>
                  <a:pt x="1822" y="853"/>
                </a:cubicBezTo>
                <a:cubicBezTo>
                  <a:pt x="1831" y="871"/>
                  <a:pt x="1848" y="886"/>
                  <a:pt x="1859" y="886"/>
                </a:cubicBezTo>
                <a:cubicBezTo>
                  <a:pt x="1862" y="886"/>
                  <a:pt x="1865" y="884"/>
                  <a:pt x="1868" y="881"/>
                </a:cubicBezTo>
                <a:cubicBezTo>
                  <a:pt x="1878" y="871"/>
                  <a:pt x="1878" y="871"/>
                  <a:pt x="1878" y="871"/>
                </a:cubicBezTo>
                <a:cubicBezTo>
                  <a:pt x="1910" y="952"/>
                  <a:pt x="1910" y="952"/>
                  <a:pt x="1910" y="952"/>
                </a:cubicBezTo>
                <a:cubicBezTo>
                  <a:pt x="1890" y="944"/>
                  <a:pt x="1890" y="944"/>
                  <a:pt x="1890" y="944"/>
                </a:cubicBezTo>
                <a:cubicBezTo>
                  <a:pt x="1881" y="941"/>
                  <a:pt x="1870" y="937"/>
                  <a:pt x="1858" y="934"/>
                </a:cubicBezTo>
                <a:cubicBezTo>
                  <a:pt x="1824" y="923"/>
                  <a:pt x="1786" y="911"/>
                  <a:pt x="1767" y="888"/>
                </a:cubicBezTo>
                <a:cubicBezTo>
                  <a:pt x="1759" y="877"/>
                  <a:pt x="1759" y="877"/>
                  <a:pt x="1759" y="877"/>
                </a:cubicBezTo>
                <a:cubicBezTo>
                  <a:pt x="1772" y="873"/>
                  <a:pt x="1772" y="873"/>
                  <a:pt x="1772" y="873"/>
                </a:cubicBezTo>
                <a:cubicBezTo>
                  <a:pt x="1776" y="872"/>
                  <a:pt x="1776" y="871"/>
                  <a:pt x="1776" y="870"/>
                </a:cubicBezTo>
                <a:cubicBezTo>
                  <a:pt x="1779" y="865"/>
                  <a:pt x="1776" y="852"/>
                  <a:pt x="1773" y="843"/>
                </a:cubicBezTo>
                <a:cubicBezTo>
                  <a:pt x="1772" y="839"/>
                  <a:pt x="1770" y="836"/>
                  <a:pt x="1770" y="833"/>
                </a:cubicBezTo>
                <a:cubicBezTo>
                  <a:pt x="1766" y="819"/>
                  <a:pt x="1771" y="808"/>
                  <a:pt x="1776" y="799"/>
                </a:cubicBezTo>
                <a:cubicBezTo>
                  <a:pt x="1779" y="791"/>
                  <a:pt x="1781" y="786"/>
                  <a:pt x="1780" y="780"/>
                </a:cubicBezTo>
                <a:cubicBezTo>
                  <a:pt x="1778" y="772"/>
                  <a:pt x="1778" y="765"/>
                  <a:pt x="1778" y="760"/>
                </a:cubicBezTo>
                <a:cubicBezTo>
                  <a:pt x="1778" y="752"/>
                  <a:pt x="1778" y="747"/>
                  <a:pt x="1774" y="741"/>
                </a:cubicBezTo>
                <a:cubicBezTo>
                  <a:pt x="1773" y="739"/>
                  <a:pt x="1772" y="737"/>
                  <a:pt x="1771" y="734"/>
                </a:cubicBezTo>
                <a:cubicBezTo>
                  <a:pt x="1771" y="734"/>
                  <a:pt x="1771" y="735"/>
                  <a:pt x="1771" y="735"/>
                </a:cubicBezTo>
                <a:cubicBezTo>
                  <a:pt x="1777" y="763"/>
                  <a:pt x="1781" y="784"/>
                  <a:pt x="1771" y="793"/>
                </a:cubicBezTo>
                <a:cubicBezTo>
                  <a:pt x="1765" y="797"/>
                  <a:pt x="1758" y="802"/>
                  <a:pt x="1751" y="808"/>
                </a:cubicBezTo>
                <a:cubicBezTo>
                  <a:pt x="1738" y="817"/>
                  <a:pt x="1723" y="828"/>
                  <a:pt x="1716" y="839"/>
                </a:cubicBezTo>
                <a:cubicBezTo>
                  <a:pt x="1696" y="867"/>
                  <a:pt x="1716" y="901"/>
                  <a:pt x="1734" y="934"/>
                </a:cubicBezTo>
                <a:cubicBezTo>
                  <a:pt x="1740" y="943"/>
                  <a:pt x="1745" y="951"/>
                  <a:pt x="1749" y="960"/>
                </a:cubicBezTo>
                <a:cubicBezTo>
                  <a:pt x="1757" y="976"/>
                  <a:pt x="1750" y="997"/>
                  <a:pt x="1742" y="1020"/>
                </a:cubicBezTo>
                <a:cubicBezTo>
                  <a:pt x="1735" y="1041"/>
                  <a:pt x="1727" y="1062"/>
                  <a:pt x="1733" y="1078"/>
                </a:cubicBezTo>
                <a:cubicBezTo>
                  <a:pt x="1736" y="1088"/>
                  <a:pt x="1734" y="1097"/>
                  <a:pt x="1734" y="1104"/>
                </a:cubicBezTo>
                <a:cubicBezTo>
                  <a:pt x="1732" y="1117"/>
                  <a:pt x="1733" y="1117"/>
                  <a:pt x="1738" y="1119"/>
                </a:cubicBezTo>
                <a:cubicBezTo>
                  <a:pt x="1770" y="1129"/>
                  <a:pt x="1770" y="1129"/>
                  <a:pt x="1799" y="1115"/>
                </a:cubicBezTo>
                <a:cubicBezTo>
                  <a:pt x="1803" y="1113"/>
                  <a:pt x="1808" y="1112"/>
                  <a:pt x="1813" y="1112"/>
                </a:cubicBezTo>
                <a:cubicBezTo>
                  <a:pt x="1858" y="1112"/>
                  <a:pt x="1887" y="1201"/>
                  <a:pt x="1888" y="1202"/>
                </a:cubicBezTo>
                <a:cubicBezTo>
                  <a:pt x="1893" y="1217"/>
                  <a:pt x="1885" y="1226"/>
                  <a:pt x="1879" y="1233"/>
                </a:cubicBezTo>
                <a:cubicBezTo>
                  <a:pt x="1874" y="1238"/>
                  <a:pt x="1871" y="1242"/>
                  <a:pt x="1871" y="1249"/>
                </a:cubicBezTo>
                <a:cubicBezTo>
                  <a:pt x="1870" y="1263"/>
                  <a:pt x="1876" y="1266"/>
                  <a:pt x="1895" y="1271"/>
                </a:cubicBezTo>
                <a:cubicBezTo>
                  <a:pt x="1900" y="1273"/>
                  <a:pt x="1906" y="1274"/>
                  <a:pt x="1912" y="1277"/>
                </a:cubicBezTo>
                <a:cubicBezTo>
                  <a:pt x="1948" y="1291"/>
                  <a:pt x="1948" y="1291"/>
                  <a:pt x="1948" y="1291"/>
                </a:cubicBezTo>
                <a:cubicBezTo>
                  <a:pt x="1910" y="1294"/>
                  <a:pt x="1910" y="1294"/>
                  <a:pt x="1910" y="1294"/>
                </a:cubicBezTo>
                <a:cubicBezTo>
                  <a:pt x="1901" y="1295"/>
                  <a:pt x="1894" y="1296"/>
                  <a:pt x="1888" y="1296"/>
                </a:cubicBezTo>
                <a:cubicBezTo>
                  <a:pt x="1876" y="1296"/>
                  <a:pt x="1861" y="1294"/>
                  <a:pt x="1852" y="1284"/>
                </a:cubicBezTo>
                <a:cubicBezTo>
                  <a:pt x="1842" y="1272"/>
                  <a:pt x="1843" y="1253"/>
                  <a:pt x="1847" y="1229"/>
                </a:cubicBezTo>
                <a:cubicBezTo>
                  <a:pt x="1849" y="1215"/>
                  <a:pt x="1842" y="1204"/>
                  <a:pt x="1834" y="1191"/>
                </a:cubicBezTo>
                <a:cubicBezTo>
                  <a:pt x="1828" y="1182"/>
                  <a:pt x="1821" y="1171"/>
                  <a:pt x="1818" y="1159"/>
                </a:cubicBezTo>
                <a:cubicBezTo>
                  <a:pt x="1815" y="1160"/>
                  <a:pt x="1812" y="1161"/>
                  <a:pt x="1809" y="1162"/>
                </a:cubicBezTo>
                <a:cubicBezTo>
                  <a:pt x="1786" y="1167"/>
                  <a:pt x="1761" y="1174"/>
                  <a:pt x="1753" y="1188"/>
                </a:cubicBezTo>
                <a:cubicBezTo>
                  <a:pt x="1750" y="1195"/>
                  <a:pt x="1751" y="1204"/>
                  <a:pt x="1756" y="1215"/>
                </a:cubicBezTo>
                <a:cubicBezTo>
                  <a:pt x="1773" y="1255"/>
                  <a:pt x="1761" y="1273"/>
                  <a:pt x="1748" y="1294"/>
                </a:cubicBezTo>
                <a:cubicBezTo>
                  <a:pt x="1742" y="1303"/>
                  <a:pt x="1736" y="1313"/>
                  <a:pt x="1731" y="1326"/>
                </a:cubicBezTo>
                <a:cubicBezTo>
                  <a:pt x="1719" y="1358"/>
                  <a:pt x="1709" y="1365"/>
                  <a:pt x="1684" y="1381"/>
                </a:cubicBezTo>
                <a:cubicBezTo>
                  <a:pt x="1680" y="1383"/>
                  <a:pt x="1680" y="1383"/>
                  <a:pt x="1680" y="1383"/>
                </a:cubicBezTo>
                <a:cubicBezTo>
                  <a:pt x="1678" y="1385"/>
                  <a:pt x="1678" y="1386"/>
                  <a:pt x="1677" y="1393"/>
                </a:cubicBezTo>
                <a:cubicBezTo>
                  <a:pt x="1677" y="1400"/>
                  <a:pt x="1676" y="1412"/>
                  <a:pt x="1664" y="1418"/>
                </a:cubicBezTo>
                <a:cubicBezTo>
                  <a:pt x="1653" y="1424"/>
                  <a:pt x="1627" y="1417"/>
                  <a:pt x="1606" y="1412"/>
                </a:cubicBezTo>
                <a:cubicBezTo>
                  <a:pt x="1600" y="1410"/>
                  <a:pt x="1594" y="1409"/>
                  <a:pt x="1590" y="1408"/>
                </a:cubicBezTo>
                <a:cubicBezTo>
                  <a:pt x="1582" y="1407"/>
                  <a:pt x="1579" y="1397"/>
                  <a:pt x="1577" y="1385"/>
                </a:cubicBezTo>
                <a:cubicBezTo>
                  <a:pt x="1576" y="1379"/>
                  <a:pt x="1573" y="1368"/>
                  <a:pt x="1571" y="1366"/>
                </a:cubicBezTo>
                <a:cubicBezTo>
                  <a:pt x="1535" y="1328"/>
                  <a:pt x="1535" y="1328"/>
                  <a:pt x="1535" y="1328"/>
                </a:cubicBezTo>
                <a:cubicBezTo>
                  <a:pt x="1582" y="1351"/>
                  <a:pt x="1582" y="1351"/>
                  <a:pt x="1582" y="1351"/>
                </a:cubicBezTo>
                <a:cubicBezTo>
                  <a:pt x="1598" y="1359"/>
                  <a:pt x="1618" y="1351"/>
                  <a:pt x="1637" y="1342"/>
                </a:cubicBezTo>
                <a:cubicBezTo>
                  <a:pt x="1638" y="1341"/>
                  <a:pt x="1639" y="1340"/>
                  <a:pt x="1640" y="1340"/>
                </a:cubicBezTo>
                <a:cubicBezTo>
                  <a:pt x="1640" y="1340"/>
                  <a:pt x="1640" y="1340"/>
                  <a:pt x="1640" y="1339"/>
                </a:cubicBezTo>
                <a:cubicBezTo>
                  <a:pt x="1637" y="1336"/>
                  <a:pt x="1634" y="1332"/>
                  <a:pt x="1631" y="1330"/>
                </a:cubicBezTo>
                <a:cubicBezTo>
                  <a:pt x="1639" y="1314"/>
                  <a:pt x="1639" y="1314"/>
                  <a:pt x="1639" y="1314"/>
                </a:cubicBezTo>
                <a:cubicBezTo>
                  <a:pt x="1665" y="1326"/>
                  <a:pt x="1687" y="1272"/>
                  <a:pt x="1687" y="1246"/>
                </a:cubicBezTo>
                <a:cubicBezTo>
                  <a:pt x="1687" y="1234"/>
                  <a:pt x="1691" y="1224"/>
                  <a:pt x="1695" y="1216"/>
                </a:cubicBezTo>
                <a:cubicBezTo>
                  <a:pt x="1698" y="1208"/>
                  <a:pt x="1701" y="1202"/>
                  <a:pt x="1701" y="1194"/>
                </a:cubicBezTo>
                <a:cubicBezTo>
                  <a:pt x="1701" y="1187"/>
                  <a:pt x="1692" y="1179"/>
                  <a:pt x="1685" y="1172"/>
                </a:cubicBezTo>
                <a:cubicBezTo>
                  <a:pt x="1675" y="1163"/>
                  <a:pt x="1664" y="1152"/>
                  <a:pt x="1666" y="1139"/>
                </a:cubicBezTo>
                <a:cubicBezTo>
                  <a:pt x="1672" y="1059"/>
                  <a:pt x="1672" y="1059"/>
                  <a:pt x="1672" y="1059"/>
                </a:cubicBezTo>
                <a:cubicBezTo>
                  <a:pt x="1673" y="1053"/>
                  <a:pt x="1671" y="1046"/>
                  <a:pt x="1669" y="1039"/>
                </a:cubicBezTo>
                <a:cubicBezTo>
                  <a:pt x="1665" y="1027"/>
                  <a:pt x="1661" y="1011"/>
                  <a:pt x="1671" y="997"/>
                </a:cubicBezTo>
                <a:cubicBezTo>
                  <a:pt x="1695" y="965"/>
                  <a:pt x="1668" y="911"/>
                  <a:pt x="1644" y="882"/>
                </a:cubicBezTo>
                <a:cubicBezTo>
                  <a:pt x="1636" y="872"/>
                  <a:pt x="1643" y="853"/>
                  <a:pt x="1656" y="818"/>
                </a:cubicBezTo>
                <a:cubicBezTo>
                  <a:pt x="1663" y="798"/>
                  <a:pt x="1672" y="776"/>
                  <a:pt x="1671" y="765"/>
                </a:cubicBezTo>
                <a:cubicBezTo>
                  <a:pt x="1671" y="760"/>
                  <a:pt x="1671" y="755"/>
                  <a:pt x="1671" y="751"/>
                </a:cubicBezTo>
                <a:cubicBezTo>
                  <a:pt x="1671" y="736"/>
                  <a:pt x="1671" y="736"/>
                  <a:pt x="1660" y="733"/>
                </a:cubicBezTo>
                <a:cubicBezTo>
                  <a:pt x="1629" y="726"/>
                  <a:pt x="1598" y="719"/>
                  <a:pt x="1567" y="712"/>
                </a:cubicBezTo>
                <a:cubicBezTo>
                  <a:pt x="1564" y="714"/>
                  <a:pt x="1553" y="727"/>
                  <a:pt x="1540" y="812"/>
                </a:cubicBezTo>
                <a:cubicBezTo>
                  <a:pt x="1539" y="817"/>
                  <a:pt x="1539" y="821"/>
                  <a:pt x="1538" y="823"/>
                </a:cubicBezTo>
                <a:cubicBezTo>
                  <a:pt x="1534" y="846"/>
                  <a:pt x="1518" y="861"/>
                  <a:pt x="1502" y="875"/>
                </a:cubicBezTo>
                <a:cubicBezTo>
                  <a:pt x="1488" y="888"/>
                  <a:pt x="1476" y="900"/>
                  <a:pt x="1473" y="916"/>
                </a:cubicBezTo>
                <a:cubicBezTo>
                  <a:pt x="1499" y="916"/>
                  <a:pt x="1499" y="916"/>
                  <a:pt x="1499" y="916"/>
                </a:cubicBezTo>
                <a:cubicBezTo>
                  <a:pt x="1484" y="931"/>
                  <a:pt x="1484" y="931"/>
                  <a:pt x="1484" y="931"/>
                </a:cubicBezTo>
                <a:cubicBezTo>
                  <a:pt x="1481" y="934"/>
                  <a:pt x="1479" y="938"/>
                  <a:pt x="1476" y="943"/>
                </a:cubicBezTo>
                <a:cubicBezTo>
                  <a:pt x="1476" y="944"/>
                  <a:pt x="1475" y="945"/>
                  <a:pt x="1474" y="946"/>
                </a:cubicBezTo>
                <a:cubicBezTo>
                  <a:pt x="1484" y="949"/>
                  <a:pt x="1490" y="953"/>
                  <a:pt x="1493" y="958"/>
                </a:cubicBezTo>
                <a:cubicBezTo>
                  <a:pt x="1498" y="967"/>
                  <a:pt x="1496" y="976"/>
                  <a:pt x="1494" y="985"/>
                </a:cubicBezTo>
                <a:cubicBezTo>
                  <a:pt x="1491" y="993"/>
                  <a:pt x="1489" y="1002"/>
                  <a:pt x="1492" y="1012"/>
                </a:cubicBezTo>
                <a:cubicBezTo>
                  <a:pt x="1494" y="1021"/>
                  <a:pt x="1489" y="1032"/>
                  <a:pt x="1485" y="1043"/>
                </a:cubicBezTo>
                <a:cubicBezTo>
                  <a:pt x="1481" y="1053"/>
                  <a:pt x="1475" y="1064"/>
                  <a:pt x="1478" y="1070"/>
                </a:cubicBezTo>
                <a:cubicBezTo>
                  <a:pt x="1480" y="1073"/>
                  <a:pt x="1485" y="1075"/>
                  <a:pt x="1489" y="1076"/>
                </a:cubicBezTo>
                <a:cubicBezTo>
                  <a:pt x="1520" y="1083"/>
                  <a:pt x="1524" y="1095"/>
                  <a:pt x="1528" y="1112"/>
                </a:cubicBezTo>
                <a:cubicBezTo>
                  <a:pt x="1530" y="1120"/>
                  <a:pt x="1532" y="1129"/>
                  <a:pt x="1538" y="1140"/>
                </a:cubicBezTo>
                <a:cubicBezTo>
                  <a:pt x="1539" y="1143"/>
                  <a:pt x="1542" y="1144"/>
                  <a:pt x="1546" y="1145"/>
                </a:cubicBezTo>
                <a:cubicBezTo>
                  <a:pt x="1550" y="1147"/>
                  <a:pt x="1555" y="1149"/>
                  <a:pt x="1558" y="1155"/>
                </a:cubicBezTo>
                <a:cubicBezTo>
                  <a:pt x="1560" y="1161"/>
                  <a:pt x="1558" y="1168"/>
                  <a:pt x="1556" y="1173"/>
                </a:cubicBezTo>
                <a:cubicBezTo>
                  <a:pt x="1524" y="1242"/>
                  <a:pt x="1524" y="1242"/>
                  <a:pt x="1524" y="1242"/>
                </a:cubicBezTo>
                <a:cubicBezTo>
                  <a:pt x="1515" y="1229"/>
                  <a:pt x="1515" y="1229"/>
                  <a:pt x="1515" y="1229"/>
                </a:cubicBezTo>
                <a:cubicBezTo>
                  <a:pt x="1477" y="1178"/>
                  <a:pt x="1448" y="1153"/>
                  <a:pt x="1396" y="1118"/>
                </a:cubicBezTo>
                <a:cubicBezTo>
                  <a:pt x="1365" y="1096"/>
                  <a:pt x="1307" y="1065"/>
                  <a:pt x="1273" y="1065"/>
                </a:cubicBezTo>
                <a:cubicBezTo>
                  <a:pt x="1269" y="1065"/>
                  <a:pt x="1266" y="1065"/>
                  <a:pt x="1264" y="1066"/>
                </a:cubicBezTo>
                <a:cubicBezTo>
                  <a:pt x="1255" y="1068"/>
                  <a:pt x="1249" y="1070"/>
                  <a:pt x="1247" y="1074"/>
                </a:cubicBezTo>
                <a:cubicBezTo>
                  <a:pt x="1243" y="1080"/>
                  <a:pt x="1247" y="1091"/>
                  <a:pt x="1250" y="1103"/>
                </a:cubicBezTo>
                <a:cubicBezTo>
                  <a:pt x="1257" y="1125"/>
                  <a:pt x="1266" y="1156"/>
                  <a:pt x="1231" y="1176"/>
                </a:cubicBezTo>
                <a:cubicBezTo>
                  <a:pt x="1230" y="1178"/>
                  <a:pt x="1227" y="1186"/>
                  <a:pt x="1225" y="1191"/>
                </a:cubicBezTo>
                <a:cubicBezTo>
                  <a:pt x="1220" y="1206"/>
                  <a:pt x="1215" y="1221"/>
                  <a:pt x="1203" y="1221"/>
                </a:cubicBezTo>
                <a:cubicBezTo>
                  <a:pt x="1200" y="1221"/>
                  <a:pt x="1196" y="1220"/>
                  <a:pt x="1193" y="1216"/>
                </a:cubicBezTo>
                <a:cubicBezTo>
                  <a:pt x="1179" y="1204"/>
                  <a:pt x="1177" y="1199"/>
                  <a:pt x="1184" y="1184"/>
                </a:cubicBezTo>
                <a:cubicBezTo>
                  <a:pt x="1185" y="1182"/>
                  <a:pt x="1186" y="1180"/>
                  <a:pt x="1187" y="1177"/>
                </a:cubicBezTo>
                <a:cubicBezTo>
                  <a:pt x="1189" y="1172"/>
                  <a:pt x="1182" y="1163"/>
                  <a:pt x="1176" y="1156"/>
                </a:cubicBezTo>
                <a:cubicBezTo>
                  <a:pt x="1176" y="1156"/>
                  <a:pt x="1176" y="1156"/>
                  <a:pt x="1176" y="1156"/>
                </a:cubicBezTo>
                <a:cubicBezTo>
                  <a:pt x="1173" y="1159"/>
                  <a:pt x="1170" y="1162"/>
                  <a:pt x="1167" y="1165"/>
                </a:cubicBezTo>
                <a:cubicBezTo>
                  <a:pt x="1154" y="1179"/>
                  <a:pt x="1139" y="1195"/>
                  <a:pt x="1124" y="1201"/>
                </a:cubicBezTo>
                <a:cubicBezTo>
                  <a:pt x="1115" y="1204"/>
                  <a:pt x="1102" y="1202"/>
                  <a:pt x="1088" y="1199"/>
                </a:cubicBezTo>
                <a:cubicBezTo>
                  <a:pt x="1079" y="1197"/>
                  <a:pt x="1070" y="1196"/>
                  <a:pt x="1064" y="1196"/>
                </a:cubicBezTo>
                <a:cubicBezTo>
                  <a:pt x="1059" y="1196"/>
                  <a:pt x="1057" y="1197"/>
                  <a:pt x="1057" y="1197"/>
                </a:cubicBezTo>
                <a:cubicBezTo>
                  <a:pt x="1054" y="1202"/>
                  <a:pt x="1051" y="1207"/>
                  <a:pt x="1048" y="1212"/>
                </a:cubicBezTo>
                <a:cubicBezTo>
                  <a:pt x="1037" y="1230"/>
                  <a:pt x="1030" y="1244"/>
                  <a:pt x="997" y="1223"/>
                </a:cubicBezTo>
                <a:cubicBezTo>
                  <a:pt x="979" y="1212"/>
                  <a:pt x="985" y="1194"/>
                  <a:pt x="988" y="1183"/>
                </a:cubicBezTo>
                <a:cubicBezTo>
                  <a:pt x="989" y="1179"/>
                  <a:pt x="991" y="1173"/>
                  <a:pt x="990" y="1171"/>
                </a:cubicBezTo>
                <a:cubicBezTo>
                  <a:pt x="990" y="1171"/>
                  <a:pt x="989" y="1170"/>
                  <a:pt x="986" y="1170"/>
                </a:cubicBezTo>
                <a:cubicBezTo>
                  <a:pt x="984" y="1169"/>
                  <a:pt x="984" y="1169"/>
                  <a:pt x="984" y="1169"/>
                </a:cubicBezTo>
                <a:cubicBezTo>
                  <a:pt x="980" y="1173"/>
                  <a:pt x="977" y="1179"/>
                  <a:pt x="973" y="1189"/>
                </a:cubicBezTo>
                <a:cubicBezTo>
                  <a:pt x="967" y="1203"/>
                  <a:pt x="967" y="1203"/>
                  <a:pt x="967" y="1203"/>
                </a:cubicBezTo>
                <a:cubicBezTo>
                  <a:pt x="957" y="1190"/>
                  <a:pt x="957" y="1190"/>
                  <a:pt x="957" y="1190"/>
                </a:cubicBezTo>
                <a:cubicBezTo>
                  <a:pt x="956" y="1188"/>
                  <a:pt x="954" y="1186"/>
                  <a:pt x="953" y="1184"/>
                </a:cubicBezTo>
                <a:cubicBezTo>
                  <a:pt x="952" y="1185"/>
                  <a:pt x="951" y="1186"/>
                  <a:pt x="950" y="1187"/>
                </a:cubicBezTo>
                <a:cubicBezTo>
                  <a:pt x="953" y="1193"/>
                  <a:pt x="953" y="1196"/>
                  <a:pt x="951" y="1202"/>
                </a:cubicBezTo>
                <a:cubicBezTo>
                  <a:pt x="951" y="1204"/>
                  <a:pt x="950" y="1207"/>
                  <a:pt x="950" y="1212"/>
                </a:cubicBezTo>
                <a:cubicBezTo>
                  <a:pt x="944" y="1252"/>
                  <a:pt x="944" y="1252"/>
                  <a:pt x="944" y="1252"/>
                </a:cubicBezTo>
                <a:cubicBezTo>
                  <a:pt x="932" y="1214"/>
                  <a:pt x="932" y="1214"/>
                  <a:pt x="932" y="1214"/>
                </a:cubicBezTo>
                <a:cubicBezTo>
                  <a:pt x="930" y="1209"/>
                  <a:pt x="928" y="1208"/>
                  <a:pt x="923" y="1208"/>
                </a:cubicBezTo>
                <a:cubicBezTo>
                  <a:pt x="900" y="1208"/>
                  <a:pt x="853" y="1245"/>
                  <a:pt x="829" y="1263"/>
                </a:cubicBezTo>
                <a:cubicBezTo>
                  <a:pt x="822" y="1268"/>
                  <a:pt x="817" y="1272"/>
                  <a:pt x="813" y="1275"/>
                </a:cubicBezTo>
                <a:cubicBezTo>
                  <a:pt x="789" y="1291"/>
                  <a:pt x="787" y="1293"/>
                  <a:pt x="778" y="1322"/>
                </a:cubicBezTo>
                <a:cubicBezTo>
                  <a:pt x="767" y="1352"/>
                  <a:pt x="762" y="1357"/>
                  <a:pt x="734" y="1380"/>
                </a:cubicBezTo>
                <a:cubicBezTo>
                  <a:pt x="717" y="1394"/>
                  <a:pt x="717" y="1394"/>
                  <a:pt x="717" y="1394"/>
                </a:cubicBezTo>
                <a:cubicBezTo>
                  <a:pt x="719" y="1372"/>
                  <a:pt x="719" y="1372"/>
                  <a:pt x="719" y="1372"/>
                </a:cubicBezTo>
                <a:cubicBezTo>
                  <a:pt x="720" y="1365"/>
                  <a:pt x="719" y="1363"/>
                  <a:pt x="719" y="1363"/>
                </a:cubicBezTo>
                <a:cubicBezTo>
                  <a:pt x="719" y="1363"/>
                  <a:pt x="718" y="1362"/>
                  <a:pt x="716" y="1362"/>
                </a:cubicBezTo>
                <a:cubicBezTo>
                  <a:pt x="714" y="1362"/>
                  <a:pt x="713" y="1362"/>
                  <a:pt x="710" y="1363"/>
                </a:cubicBezTo>
                <a:cubicBezTo>
                  <a:pt x="710" y="1363"/>
                  <a:pt x="710" y="1363"/>
                  <a:pt x="710" y="1363"/>
                </a:cubicBezTo>
                <a:cubicBezTo>
                  <a:pt x="695" y="1363"/>
                  <a:pt x="686" y="1346"/>
                  <a:pt x="679" y="1332"/>
                </a:cubicBezTo>
                <a:cubicBezTo>
                  <a:pt x="678" y="1330"/>
                  <a:pt x="676" y="1327"/>
                  <a:pt x="675" y="1325"/>
                </a:cubicBezTo>
                <a:cubicBezTo>
                  <a:pt x="665" y="1308"/>
                  <a:pt x="662" y="1295"/>
                  <a:pt x="666" y="1283"/>
                </a:cubicBezTo>
                <a:cubicBezTo>
                  <a:pt x="673" y="1267"/>
                  <a:pt x="694" y="1260"/>
                  <a:pt x="717" y="1255"/>
                </a:cubicBezTo>
                <a:cubicBezTo>
                  <a:pt x="702" y="1208"/>
                  <a:pt x="677" y="1202"/>
                  <a:pt x="631" y="1192"/>
                </a:cubicBezTo>
                <a:cubicBezTo>
                  <a:pt x="641" y="1205"/>
                  <a:pt x="646" y="1216"/>
                  <a:pt x="646" y="1241"/>
                </a:cubicBezTo>
                <a:cubicBezTo>
                  <a:pt x="646" y="1249"/>
                  <a:pt x="643" y="1260"/>
                  <a:pt x="640" y="1271"/>
                </a:cubicBezTo>
                <a:cubicBezTo>
                  <a:pt x="637" y="1284"/>
                  <a:pt x="634" y="1300"/>
                  <a:pt x="635" y="1307"/>
                </a:cubicBezTo>
                <a:cubicBezTo>
                  <a:pt x="638" y="1319"/>
                  <a:pt x="642" y="1323"/>
                  <a:pt x="646" y="1328"/>
                </a:cubicBezTo>
                <a:cubicBezTo>
                  <a:pt x="656" y="1337"/>
                  <a:pt x="661" y="1345"/>
                  <a:pt x="655" y="1369"/>
                </a:cubicBezTo>
                <a:cubicBezTo>
                  <a:pt x="647" y="1397"/>
                  <a:pt x="645" y="1413"/>
                  <a:pt x="646" y="1441"/>
                </a:cubicBezTo>
                <a:cubicBezTo>
                  <a:pt x="628" y="1444"/>
                  <a:pt x="628" y="1444"/>
                  <a:pt x="628" y="1444"/>
                </a:cubicBezTo>
                <a:cubicBezTo>
                  <a:pt x="626" y="1433"/>
                  <a:pt x="623" y="1431"/>
                  <a:pt x="622" y="1431"/>
                </a:cubicBezTo>
                <a:cubicBezTo>
                  <a:pt x="622" y="1431"/>
                  <a:pt x="621" y="1431"/>
                  <a:pt x="617" y="1434"/>
                </a:cubicBezTo>
                <a:cubicBezTo>
                  <a:pt x="584" y="1458"/>
                  <a:pt x="584" y="1458"/>
                  <a:pt x="584" y="1458"/>
                </a:cubicBezTo>
                <a:cubicBezTo>
                  <a:pt x="603" y="1422"/>
                  <a:pt x="603" y="1422"/>
                  <a:pt x="603" y="1422"/>
                </a:cubicBezTo>
                <a:cubicBezTo>
                  <a:pt x="606" y="1418"/>
                  <a:pt x="603" y="1412"/>
                  <a:pt x="601" y="1410"/>
                </a:cubicBezTo>
                <a:cubicBezTo>
                  <a:pt x="595" y="1399"/>
                  <a:pt x="581" y="1391"/>
                  <a:pt x="573" y="1393"/>
                </a:cubicBezTo>
                <a:cubicBezTo>
                  <a:pt x="569" y="1394"/>
                  <a:pt x="559" y="1408"/>
                  <a:pt x="552" y="1416"/>
                </a:cubicBezTo>
                <a:cubicBezTo>
                  <a:pt x="543" y="1429"/>
                  <a:pt x="534" y="1441"/>
                  <a:pt x="526" y="1447"/>
                </a:cubicBezTo>
                <a:cubicBezTo>
                  <a:pt x="521" y="1450"/>
                  <a:pt x="516" y="1453"/>
                  <a:pt x="512" y="1455"/>
                </a:cubicBezTo>
                <a:cubicBezTo>
                  <a:pt x="494" y="1466"/>
                  <a:pt x="490" y="1469"/>
                  <a:pt x="492" y="1491"/>
                </a:cubicBezTo>
                <a:cubicBezTo>
                  <a:pt x="494" y="1504"/>
                  <a:pt x="504" y="1523"/>
                  <a:pt x="514" y="1539"/>
                </a:cubicBezTo>
                <a:cubicBezTo>
                  <a:pt x="519" y="1547"/>
                  <a:pt x="524" y="1555"/>
                  <a:pt x="527" y="1562"/>
                </a:cubicBezTo>
                <a:cubicBezTo>
                  <a:pt x="536" y="1581"/>
                  <a:pt x="536" y="1581"/>
                  <a:pt x="536" y="1581"/>
                </a:cubicBezTo>
                <a:cubicBezTo>
                  <a:pt x="516" y="1575"/>
                  <a:pt x="516" y="1575"/>
                  <a:pt x="516" y="1575"/>
                </a:cubicBezTo>
                <a:cubicBezTo>
                  <a:pt x="510" y="1573"/>
                  <a:pt x="503" y="1570"/>
                  <a:pt x="495" y="1567"/>
                </a:cubicBezTo>
                <a:cubicBezTo>
                  <a:pt x="478" y="1559"/>
                  <a:pt x="457" y="1550"/>
                  <a:pt x="441" y="1550"/>
                </a:cubicBezTo>
                <a:cubicBezTo>
                  <a:pt x="431" y="1550"/>
                  <a:pt x="428" y="1554"/>
                  <a:pt x="426" y="1557"/>
                </a:cubicBezTo>
                <a:cubicBezTo>
                  <a:pt x="409" y="1550"/>
                  <a:pt x="409" y="1550"/>
                  <a:pt x="409" y="1550"/>
                </a:cubicBezTo>
                <a:cubicBezTo>
                  <a:pt x="411" y="1547"/>
                  <a:pt x="411" y="1546"/>
                  <a:pt x="411" y="1546"/>
                </a:cubicBezTo>
                <a:cubicBezTo>
                  <a:pt x="410" y="1542"/>
                  <a:pt x="410" y="1539"/>
                  <a:pt x="412" y="1537"/>
                </a:cubicBezTo>
                <a:cubicBezTo>
                  <a:pt x="409" y="1535"/>
                  <a:pt x="406" y="1533"/>
                  <a:pt x="403" y="1531"/>
                </a:cubicBezTo>
                <a:cubicBezTo>
                  <a:pt x="395" y="1524"/>
                  <a:pt x="386" y="1518"/>
                  <a:pt x="381" y="1518"/>
                </a:cubicBezTo>
                <a:cubicBezTo>
                  <a:pt x="379" y="1518"/>
                  <a:pt x="376" y="1518"/>
                  <a:pt x="370" y="1527"/>
                </a:cubicBezTo>
                <a:cubicBezTo>
                  <a:pt x="368" y="1531"/>
                  <a:pt x="369" y="1538"/>
                  <a:pt x="373" y="1545"/>
                </a:cubicBezTo>
                <a:cubicBezTo>
                  <a:pt x="380" y="1559"/>
                  <a:pt x="394" y="1567"/>
                  <a:pt x="403" y="1560"/>
                </a:cubicBezTo>
                <a:cubicBezTo>
                  <a:pt x="414" y="1553"/>
                  <a:pt x="414" y="1553"/>
                  <a:pt x="414" y="1553"/>
                </a:cubicBezTo>
                <a:cubicBezTo>
                  <a:pt x="418" y="1565"/>
                  <a:pt x="418" y="1565"/>
                  <a:pt x="418" y="1565"/>
                </a:cubicBezTo>
                <a:cubicBezTo>
                  <a:pt x="425" y="1592"/>
                  <a:pt x="428" y="1610"/>
                  <a:pt x="419" y="1622"/>
                </a:cubicBezTo>
                <a:cubicBezTo>
                  <a:pt x="415" y="1629"/>
                  <a:pt x="399" y="1635"/>
                  <a:pt x="368" y="1622"/>
                </a:cubicBezTo>
                <a:cubicBezTo>
                  <a:pt x="353" y="1615"/>
                  <a:pt x="342" y="1607"/>
                  <a:pt x="332" y="1599"/>
                </a:cubicBezTo>
                <a:cubicBezTo>
                  <a:pt x="319" y="1589"/>
                  <a:pt x="308" y="1581"/>
                  <a:pt x="288" y="1577"/>
                </a:cubicBezTo>
                <a:cubicBezTo>
                  <a:pt x="273" y="1574"/>
                  <a:pt x="273" y="1574"/>
                  <a:pt x="273" y="1574"/>
                </a:cubicBezTo>
                <a:cubicBezTo>
                  <a:pt x="283" y="1562"/>
                  <a:pt x="283" y="1562"/>
                  <a:pt x="283" y="1562"/>
                </a:cubicBezTo>
                <a:cubicBezTo>
                  <a:pt x="295" y="1548"/>
                  <a:pt x="289" y="1534"/>
                  <a:pt x="279" y="1513"/>
                </a:cubicBezTo>
                <a:cubicBezTo>
                  <a:pt x="277" y="1509"/>
                  <a:pt x="277" y="1509"/>
                  <a:pt x="277" y="1509"/>
                </a:cubicBezTo>
                <a:cubicBezTo>
                  <a:pt x="271" y="1497"/>
                  <a:pt x="276" y="1483"/>
                  <a:pt x="280" y="1469"/>
                </a:cubicBezTo>
                <a:cubicBezTo>
                  <a:pt x="282" y="1461"/>
                  <a:pt x="285" y="1453"/>
                  <a:pt x="286" y="1445"/>
                </a:cubicBezTo>
                <a:cubicBezTo>
                  <a:pt x="287" y="1430"/>
                  <a:pt x="233" y="1383"/>
                  <a:pt x="210" y="1363"/>
                </a:cubicBezTo>
                <a:cubicBezTo>
                  <a:pt x="199" y="1353"/>
                  <a:pt x="190" y="1345"/>
                  <a:pt x="185" y="1340"/>
                </a:cubicBezTo>
                <a:cubicBezTo>
                  <a:pt x="177" y="1332"/>
                  <a:pt x="177" y="1332"/>
                  <a:pt x="177" y="1332"/>
                </a:cubicBezTo>
                <a:cubicBezTo>
                  <a:pt x="186" y="1326"/>
                  <a:pt x="186" y="1326"/>
                  <a:pt x="186" y="1326"/>
                </a:cubicBezTo>
                <a:cubicBezTo>
                  <a:pt x="191" y="1323"/>
                  <a:pt x="196" y="1321"/>
                  <a:pt x="202" y="1321"/>
                </a:cubicBezTo>
                <a:cubicBezTo>
                  <a:pt x="215" y="1321"/>
                  <a:pt x="227" y="1330"/>
                  <a:pt x="241" y="1339"/>
                </a:cubicBezTo>
                <a:cubicBezTo>
                  <a:pt x="252" y="1347"/>
                  <a:pt x="265" y="1355"/>
                  <a:pt x="276" y="1356"/>
                </a:cubicBezTo>
                <a:cubicBezTo>
                  <a:pt x="286" y="1356"/>
                  <a:pt x="289" y="1365"/>
                  <a:pt x="291" y="1369"/>
                </a:cubicBezTo>
                <a:cubicBezTo>
                  <a:pt x="293" y="1374"/>
                  <a:pt x="293" y="1375"/>
                  <a:pt x="297" y="1376"/>
                </a:cubicBezTo>
                <a:cubicBezTo>
                  <a:pt x="317" y="1381"/>
                  <a:pt x="337" y="1386"/>
                  <a:pt x="357" y="1391"/>
                </a:cubicBezTo>
                <a:cubicBezTo>
                  <a:pt x="366" y="1393"/>
                  <a:pt x="366" y="1393"/>
                  <a:pt x="366" y="1393"/>
                </a:cubicBezTo>
                <a:cubicBezTo>
                  <a:pt x="374" y="1395"/>
                  <a:pt x="381" y="1398"/>
                  <a:pt x="389" y="1400"/>
                </a:cubicBezTo>
                <a:cubicBezTo>
                  <a:pt x="418" y="1409"/>
                  <a:pt x="442" y="1414"/>
                  <a:pt x="468" y="1402"/>
                </a:cubicBezTo>
                <a:cubicBezTo>
                  <a:pt x="498" y="1389"/>
                  <a:pt x="519" y="1363"/>
                  <a:pt x="527" y="1329"/>
                </a:cubicBezTo>
                <a:cubicBezTo>
                  <a:pt x="526" y="1330"/>
                  <a:pt x="524" y="1324"/>
                  <a:pt x="523" y="1320"/>
                </a:cubicBezTo>
                <a:cubicBezTo>
                  <a:pt x="519" y="1311"/>
                  <a:pt x="515" y="1301"/>
                  <a:pt x="514" y="1294"/>
                </a:cubicBezTo>
                <a:cubicBezTo>
                  <a:pt x="513" y="1282"/>
                  <a:pt x="508" y="1276"/>
                  <a:pt x="499" y="1266"/>
                </a:cubicBezTo>
                <a:cubicBezTo>
                  <a:pt x="496" y="1264"/>
                  <a:pt x="494" y="1261"/>
                  <a:pt x="491" y="1259"/>
                </a:cubicBezTo>
                <a:cubicBezTo>
                  <a:pt x="481" y="1247"/>
                  <a:pt x="467" y="1241"/>
                  <a:pt x="453" y="1236"/>
                </a:cubicBezTo>
                <a:cubicBezTo>
                  <a:pt x="439" y="1230"/>
                  <a:pt x="425" y="1225"/>
                  <a:pt x="412" y="1212"/>
                </a:cubicBezTo>
                <a:cubicBezTo>
                  <a:pt x="407" y="1208"/>
                  <a:pt x="401" y="1200"/>
                  <a:pt x="392" y="1191"/>
                </a:cubicBezTo>
                <a:cubicBezTo>
                  <a:pt x="377" y="1173"/>
                  <a:pt x="344" y="1135"/>
                  <a:pt x="332" y="1135"/>
                </a:cubicBezTo>
                <a:cubicBezTo>
                  <a:pt x="328" y="1135"/>
                  <a:pt x="328" y="1135"/>
                  <a:pt x="328" y="1135"/>
                </a:cubicBezTo>
                <a:cubicBezTo>
                  <a:pt x="323" y="1135"/>
                  <a:pt x="318" y="1135"/>
                  <a:pt x="311" y="1135"/>
                </a:cubicBezTo>
                <a:cubicBezTo>
                  <a:pt x="303" y="1136"/>
                  <a:pt x="294" y="1136"/>
                  <a:pt x="286" y="1136"/>
                </a:cubicBezTo>
                <a:cubicBezTo>
                  <a:pt x="275" y="1136"/>
                  <a:pt x="245" y="1136"/>
                  <a:pt x="232" y="1118"/>
                </a:cubicBezTo>
                <a:cubicBezTo>
                  <a:pt x="213" y="1133"/>
                  <a:pt x="213" y="1133"/>
                  <a:pt x="213" y="1133"/>
                </a:cubicBezTo>
                <a:cubicBezTo>
                  <a:pt x="216" y="1111"/>
                  <a:pt x="216" y="1111"/>
                  <a:pt x="216" y="1111"/>
                </a:cubicBezTo>
                <a:cubicBezTo>
                  <a:pt x="216" y="1107"/>
                  <a:pt x="215" y="1106"/>
                  <a:pt x="204" y="1102"/>
                </a:cubicBezTo>
                <a:cubicBezTo>
                  <a:pt x="197" y="1099"/>
                  <a:pt x="188" y="1096"/>
                  <a:pt x="185" y="1088"/>
                </a:cubicBezTo>
                <a:cubicBezTo>
                  <a:pt x="183" y="1091"/>
                  <a:pt x="183" y="1091"/>
                  <a:pt x="183" y="1091"/>
                </a:cubicBezTo>
                <a:cubicBezTo>
                  <a:pt x="183" y="1086"/>
                  <a:pt x="183" y="1086"/>
                  <a:pt x="183" y="1086"/>
                </a:cubicBezTo>
                <a:cubicBezTo>
                  <a:pt x="180" y="1089"/>
                  <a:pt x="180" y="1089"/>
                  <a:pt x="180" y="1089"/>
                </a:cubicBezTo>
                <a:cubicBezTo>
                  <a:pt x="173" y="1084"/>
                  <a:pt x="173" y="1084"/>
                  <a:pt x="173" y="1084"/>
                </a:cubicBezTo>
                <a:cubicBezTo>
                  <a:pt x="170" y="1082"/>
                  <a:pt x="166" y="1081"/>
                  <a:pt x="162" y="1080"/>
                </a:cubicBezTo>
                <a:cubicBezTo>
                  <a:pt x="161" y="1079"/>
                  <a:pt x="160" y="1079"/>
                  <a:pt x="160" y="1079"/>
                </a:cubicBezTo>
                <a:cubicBezTo>
                  <a:pt x="159" y="1080"/>
                  <a:pt x="159" y="1081"/>
                  <a:pt x="160" y="1082"/>
                </a:cubicBezTo>
                <a:cubicBezTo>
                  <a:pt x="165" y="1105"/>
                  <a:pt x="165" y="1105"/>
                  <a:pt x="165" y="1105"/>
                </a:cubicBezTo>
                <a:cubicBezTo>
                  <a:pt x="146" y="1092"/>
                  <a:pt x="146" y="1092"/>
                  <a:pt x="146" y="1092"/>
                </a:cubicBezTo>
                <a:cubicBezTo>
                  <a:pt x="144" y="1091"/>
                  <a:pt x="141" y="1090"/>
                  <a:pt x="137" y="1090"/>
                </a:cubicBezTo>
                <a:cubicBezTo>
                  <a:pt x="137" y="1090"/>
                  <a:pt x="136" y="1089"/>
                  <a:pt x="136" y="1089"/>
                </a:cubicBezTo>
                <a:cubicBezTo>
                  <a:pt x="129" y="1113"/>
                  <a:pt x="108" y="1131"/>
                  <a:pt x="89" y="1147"/>
                </a:cubicBezTo>
                <a:cubicBezTo>
                  <a:pt x="86" y="1150"/>
                  <a:pt x="82" y="1154"/>
                  <a:pt x="79" y="1157"/>
                </a:cubicBezTo>
                <a:cubicBezTo>
                  <a:pt x="82" y="1165"/>
                  <a:pt x="81" y="1173"/>
                  <a:pt x="79" y="1181"/>
                </a:cubicBezTo>
                <a:cubicBezTo>
                  <a:pt x="79" y="1183"/>
                  <a:pt x="78" y="1186"/>
                  <a:pt x="78" y="1189"/>
                </a:cubicBezTo>
                <a:cubicBezTo>
                  <a:pt x="76" y="1202"/>
                  <a:pt x="80" y="1205"/>
                  <a:pt x="91" y="1214"/>
                </a:cubicBezTo>
                <a:cubicBezTo>
                  <a:pt x="93" y="1216"/>
                  <a:pt x="97" y="1219"/>
                  <a:pt x="100" y="1222"/>
                </a:cubicBezTo>
                <a:cubicBezTo>
                  <a:pt x="141" y="1261"/>
                  <a:pt x="123" y="1298"/>
                  <a:pt x="109" y="1328"/>
                </a:cubicBezTo>
                <a:cubicBezTo>
                  <a:pt x="98" y="1350"/>
                  <a:pt x="108" y="1376"/>
                  <a:pt x="119" y="1403"/>
                </a:cubicBezTo>
                <a:cubicBezTo>
                  <a:pt x="122" y="1411"/>
                  <a:pt x="125" y="1420"/>
                  <a:pt x="128" y="1428"/>
                </a:cubicBezTo>
                <a:cubicBezTo>
                  <a:pt x="135" y="1448"/>
                  <a:pt x="130" y="1469"/>
                  <a:pt x="126" y="1490"/>
                </a:cubicBezTo>
                <a:cubicBezTo>
                  <a:pt x="124" y="1501"/>
                  <a:pt x="121" y="1513"/>
                  <a:pt x="121" y="1524"/>
                </a:cubicBezTo>
                <a:cubicBezTo>
                  <a:pt x="123" y="1528"/>
                  <a:pt x="126" y="1536"/>
                  <a:pt x="130" y="1549"/>
                </a:cubicBezTo>
                <a:cubicBezTo>
                  <a:pt x="133" y="1555"/>
                  <a:pt x="133" y="1555"/>
                  <a:pt x="133" y="1555"/>
                </a:cubicBezTo>
                <a:cubicBezTo>
                  <a:pt x="136" y="1562"/>
                  <a:pt x="139" y="1567"/>
                  <a:pt x="141" y="1570"/>
                </a:cubicBezTo>
                <a:cubicBezTo>
                  <a:pt x="148" y="1582"/>
                  <a:pt x="149" y="1587"/>
                  <a:pt x="143" y="1611"/>
                </a:cubicBezTo>
                <a:cubicBezTo>
                  <a:pt x="140" y="1625"/>
                  <a:pt x="147" y="1635"/>
                  <a:pt x="159" y="1651"/>
                </a:cubicBezTo>
                <a:cubicBezTo>
                  <a:pt x="169" y="1664"/>
                  <a:pt x="180" y="1679"/>
                  <a:pt x="180" y="1700"/>
                </a:cubicBezTo>
                <a:cubicBezTo>
                  <a:pt x="180" y="1751"/>
                  <a:pt x="111" y="1812"/>
                  <a:pt x="64" y="1853"/>
                </a:cubicBezTo>
                <a:cubicBezTo>
                  <a:pt x="77" y="1850"/>
                  <a:pt x="77" y="1850"/>
                  <a:pt x="77" y="1850"/>
                </a:cubicBezTo>
                <a:cubicBezTo>
                  <a:pt x="76" y="1862"/>
                  <a:pt x="76" y="1862"/>
                  <a:pt x="76" y="1862"/>
                </a:cubicBezTo>
                <a:cubicBezTo>
                  <a:pt x="76" y="1864"/>
                  <a:pt x="76" y="1866"/>
                  <a:pt x="76" y="1869"/>
                </a:cubicBezTo>
                <a:cubicBezTo>
                  <a:pt x="77" y="1873"/>
                  <a:pt x="77" y="1878"/>
                  <a:pt x="76" y="1884"/>
                </a:cubicBezTo>
                <a:cubicBezTo>
                  <a:pt x="80" y="1887"/>
                  <a:pt x="87" y="1888"/>
                  <a:pt x="95" y="1890"/>
                </a:cubicBezTo>
                <a:cubicBezTo>
                  <a:pt x="108" y="1894"/>
                  <a:pt x="125" y="1898"/>
                  <a:pt x="136" y="1914"/>
                </a:cubicBezTo>
                <a:cubicBezTo>
                  <a:pt x="146" y="1929"/>
                  <a:pt x="146" y="1929"/>
                  <a:pt x="146" y="1929"/>
                </a:cubicBezTo>
                <a:cubicBezTo>
                  <a:pt x="128" y="1928"/>
                  <a:pt x="128" y="1928"/>
                  <a:pt x="128" y="1928"/>
                </a:cubicBezTo>
                <a:cubicBezTo>
                  <a:pt x="124" y="1928"/>
                  <a:pt x="120" y="1928"/>
                  <a:pt x="116" y="1928"/>
                </a:cubicBezTo>
                <a:cubicBezTo>
                  <a:pt x="101" y="1926"/>
                  <a:pt x="91" y="1925"/>
                  <a:pt x="76" y="1936"/>
                </a:cubicBezTo>
                <a:cubicBezTo>
                  <a:pt x="67" y="1942"/>
                  <a:pt x="66" y="1948"/>
                  <a:pt x="64" y="1957"/>
                </a:cubicBezTo>
                <a:cubicBezTo>
                  <a:pt x="63" y="1964"/>
                  <a:pt x="61" y="1973"/>
                  <a:pt x="54" y="1982"/>
                </a:cubicBezTo>
                <a:cubicBezTo>
                  <a:pt x="46" y="1996"/>
                  <a:pt x="35" y="1998"/>
                  <a:pt x="28" y="1999"/>
                </a:cubicBezTo>
                <a:cubicBezTo>
                  <a:pt x="27" y="1999"/>
                  <a:pt x="25" y="2000"/>
                  <a:pt x="25" y="2000"/>
                </a:cubicBezTo>
                <a:cubicBezTo>
                  <a:pt x="25" y="2000"/>
                  <a:pt x="25" y="2003"/>
                  <a:pt x="26" y="2010"/>
                </a:cubicBezTo>
                <a:cubicBezTo>
                  <a:pt x="28" y="2015"/>
                  <a:pt x="32" y="2022"/>
                  <a:pt x="36" y="2028"/>
                </a:cubicBezTo>
                <a:cubicBezTo>
                  <a:pt x="41" y="2036"/>
                  <a:pt x="47" y="2044"/>
                  <a:pt x="48" y="2053"/>
                </a:cubicBezTo>
                <a:cubicBezTo>
                  <a:pt x="50" y="2065"/>
                  <a:pt x="45" y="2072"/>
                  <a:pt x="42" y="2077"/>
                </a:cubicBezTo>
                <a:cubicBezTo>
                  <a:pt x="40" y="2081"/>
                  <a:pt x="39" y="2083"/>
                  <a:pt x="39" y="2086"/>
                </a:cubicBezTo>
                <a:cubicBezTo>
                  <a:pt x="39" y="2091"/>
                  <a:pt x="46" y="2106"/>
                  <a:pt x="50" y="2114"/>
                </a:cubicBezTo>
                <a:cubicBezTo>
                  <a:pt x="54" y="2123"/>
                  <a:pt x="57" y="2129"/>
                  <a:pt x="57" y="2133"/>
                </a:cubicBezTo>
                <a:cubicBezTo>
                  <a:pt x="59" y="2139"/>
                  <a:pt x="59" y="2139"/>
                  <a:pt x="59" y="2139"/>
                </a:cubicBezTo>
                <a:cubicBezTo>
                  <a:pt x="64" y="2163"/>
                  <a:pt x="67" y="2177"/>
                  <a:pt x="69" y="2180"/>
                </a:cubicBezTo>
                <a:cubicBezTo>
                  <a:pt x="70" y="2181"/>
                  <a:pt x="75" y="2181"/>
                  <a:pt x="81" y="2181"/>
                </a:cubicBezTo>
                <a:cubicBezTo>
                  <a:pt x="87" y="2181"/>
                  <a:pt x="87" y="2181"/>
                  <a:pt x="87" y="2181"/>
                </a:cubicBezTo>
                <a:cubicBezTo>
                  <a:pt x="92" y="2181"/>
                  <a:pt x="102" y="2181"/>
                  <a:pt x="108" y="2188"/>
                </a:cubicBezTo>
                <a:cubicBezTo>
                  <a:pt x="110" y="2190"/>
                  <a:pt x="111" y="2193"/>
                  <a:pt x="111" y="2195"/>
                </a:cubicBezTo>
                <a:cubicBezTo>
                  <a:pt x="131" y="2190"/>
                  <a:pt x="151" y="2197"/>
                  <a:pt x="162" y="2211"/>
                </a:cubicBezTo>
                <a:cubicBezTo>
                  <a:pt x="171" y="2222"/>
                  <a:pt x="173" y="2236"/>
                  <a:pt x="169" y="2252"/>
                </a:cubicBezTo>
                <a:cubicBezTo>
                  <a:pt x="165" y="2270"/>
                  <a:pt x="172" y="2281"/>
                  <a:pt x="184" y="2298"/>
                </a:cubicBezTo>
                <a:cubicBezTo>
                  <a:pt x="195" y="2313"/>
                  <a:pt x="195" y="2314"/>
                  <a:pt x="205" y="2317"/>
                </a:cubicBezTo>
                <a:cubicBezTo>
                  <a:pt x="208" y="2318"/>
                  <a:pt x="212" y="2319"/>
                  <a:pt x="216" y="2321"/>
                </a:cubicBezTo>
                <a:cubicBezTo>
                  <a:pt x="224" y="2324"/>
                  <a:pt x="234" y="2340"/>
                  <a:pt x="234" y="2347"/>
                </a:cubicBezTo>
                <a:cubicBezTo>
                  <a:pt x="234" y="2364"/>
                  <a:pt x="225" y="2374"/>
                  <a:pt x="209" y="2374"/>
                </a:cubicBezTo>
                <a:cubicBezTo>
                  <a:pt x="202" y="2374"/>
                  <a:pt x="196" y="2373"/>
                  <a:pt x="190" y="2371"/>
                </a:cubicBezTo>
                <a:cubicBezTo>
                  <a:pt x="189" y="2371"/>
                  <a:pt x="188" y="2371"/>
                  <a:pt x="186" y="2370"/>
                </a:cubicBezTo>
                <a:cubicBezTo>
                  <a:pt x="185" y="2379"/>
                  <a:pt x="186" y="2399"/>
                  <a:pt x="192" y="2413"/>
                </a:cubicBezTo>
                <a:cubicBezTo>
                  <a:pt x="195" y="2420"/>
                  <a:pt x="197" y="2421"/>
                  <a:pt x="197" y="2421"/>
                </a:cubicBezTo>
                <a:cubicBezTo>
                  <a:pt x="198" y="2421"/>
                  <a:pt x="200" y="2421"/>
                  <a:pt x="203" y="2417"/>
                </a:cubicBezTo>
                <a:cubicBezTo>
                  <a:pt x="211" y="2408"/>
                  <a:pt x="221" y="2404"/>
                  <a:pt x="232" y="2404"/>
                </a:cubicBezTo>
                <a:cubicBezTo>
                  <a:pt x="259" y="2404"/>
                  <a:pt x="288" y="2430"/>
                  <a:pt x="291" y="2447"/>
                </a:cubicBezTo>
                <a:cubicBezTo>
                  <a:pt x="293" y="2454"/>
                  <a:pt x="290" y="2460"/>
                  <a:pt x="284" y="2462"/>
                </a:cubicBezTo>
                <a:cubicBezTo>
                  <a:pt x="286" y="2465"/>
                  <a:pt x="292" y="2468"/>
                  <a:pt x="299" y="2473"/>
                </a:cubicBezTo>
                <a:cubicBezTo>
                  <a:pt x="301" y="2474"/>
                  <a:pt x="302" y="2475"/>
                  <a:pt x="303" y="2476"/>
                </a:cubicBezTo>
                <a:cubicBezTo>
                  <a:pt x="305" y="2475"/>
                  <a:pt x="306" y="2474"/>
                  <a:pt x="308" y="2474"/>
                </a:cubicBezTo>
                <a:cubicBezTo>
                  <a:pt x="316" y="2474"/>
                  <a:pt x="321" y="2481"/>
                  <a:pt x="322" y="2483"/>
                </a:cubicBezTo>
                <a:cubicBezTo>
                  <a:pt x="327" y="2490"/>
                  <a:pt x="328" y="2498"/>
                  <a:pt x="328" y="2505"/>
                </a:cubicBezTo>
                <a:cubicBezTo>
                  <a:pt x="328" y="2508"/>
                  <a:pt x="328" y="2512"/>
                  <a:pt x="329" y="2513"/>
                </a:cubicBezTo>
                <a:cubicBezTo>
                  <a:pt x="334" y="2520"/>
                  <a:pt x="342" y="2523"/>
                  <a:pt x="353" y="2523"/>
                </a:cubicBezTo>
                <a:cubicBezTo>
                  <a:pt x="357" y="2523"/>
                  <a:pt x="361" y="2522"/>
                  <a:pt x="366" y="2522"/>
                </a:cubicBezTo>
                <a:cubicBezTo>
                  <a:pt x="370" y="2522"/>
                  <a:pt x="374" y="2521"/>
                  <a:pt x="379" y="2521"/>
                </a:cubicBezTo>
                <a:cubicBezTo>
                  <a:pt x="388" y="2521"/>
                  <a:pt x="401" y="2523"/>
                  <a:pt x="411" y="2535"/>
                </a:cubicBezTo>
                <a:cubicBezTo>
                  <a:pt x="421" y="2545"/>
                  <a:pt x="441" y="2551"/>
                  <a:pt x="461" y="2556"/>
                </a:cubicBezTo>
                <a:cubicBezTo>
                  <a:pt x="474" y="2560"/>
                  <a:pt x="487" y="2564"/>
                  <a:pt x="498" y="2569"/>
                </a:cubicBezTo>
                <a:cubicBezTo>
                  <a:pt x="502" y="2570"/>
                  <a:pt x="502" y="2570"/>
                  <a:pt x="502" y="2570"/>
                </a:cubicBezTo>
                <a:cubicBezTo>
                  <a:pt x="503" y="2575"/>
                  <a:pt x="503" y="2575"/>
                  <a:pt x="503" y="2575"/>
                </a:cubicBezTo>
                <a:cubicBezTo>
                  <a:pt x="505" y="2581"/>
                  <a:pt x="507" y="2594"/>
                  <a:pt x="500" y="2604"/>
                </a:cubicBezTo>
                <a:cubicBezTo>
                  <a:pt x="500" y="2606"/>
                  <a:pt x="498" y="2608"/>
                  <a:pt x="497" y="2609"/>
                </a:cubicBezTo>
                <a:cubicBezTo>
                  <a:pt x="497" y="2610"/>
                  <a:pt x="497" y="2610"/>
                  <a:pt x="498" y="2610"/>
                </a:cubicBezTo>
                <a:cubicBezTo>
                  <a:pt x="513" y="2620"/>
                  <a:pt x="513" y="2620"/>
                  <a:pt x="513" y="2620"/>
                </a:cubicBezTo>
                <a:cubicBezTo>
                  <a:pt x="496" y="2626"/>
                  <a:pt x="496" y="2626"/>
                  <a:pt x="496" y="2626"/>
                </a:cubicBezTo>
                <a:cubicBezTo>
                  <a:pt x="490" y="2628"/>
                  <a:pt x="489" y="2631"/>
                  <a:pt x="492" y="2646"/>
                </a:cubicBezTo>
                <a:cubicBezTo>
                  <a:pt x="494" y="2656"/>
                  <a:pt x="496" y="2667"/>
                  <a:pt x="489" y="2676"/>
                </a:cubicBezTo>
                <a:cubicBezTo>
                  <a:pt x="484" y="2682"/>
                  <a:pt x="476" y="2685"/>
                  <a:pt x="464" y="2685"/>
                </a:cubicBezTo>
                <a:cubicBezTo>
                  <a:pt x="454" y="2685"/>
                  <a:pt x="440" y="2688"/>
                  <a:pt x="435" y="2695"/>
                </a:cubicBezTo>
                <a:cubicBezTo>
                  <a:pt x="433" y="2698"/>
                  <a:pt x="433" y="2700"/>
                  <a:pt x="432" y="2703"/>
                </a:cubicBezTo>
                <a:cubicBezTo>
                  <a:pt x="449" y="2698"/>
                  <a:pt x="462" y="2701"/>
                  <a:pt x="470" y="2713"/>
                </a:cubicBezTo>
                <a:cubicBezTo>
                  <a:pt x="478" y="2723"/>
                  <a:pt x="478" y="2723"/>
                  <a:pt x="478" y="2723"/>
                </a:cubicBezTo>
                <a:cubicBezTo>
                  <a:pt x="466" y="2727"/>
                  <a:pt x="466" y="2727"/>
                  <a:pt x="466" y="2727"/>
                </a:cubicBezTo>
                <a:cubicBezTo>
                  <a:pt x="459" y="2729"/>
                  <a:pt x="450" y="2734"/>
                  <a:pt x="443" y="2738"/>
                </a:cubicBezTo>
                <a:cubicBezTo>
                  <a:pt x="433" y="2744"/>
                  <a:pt x="429" y="2746"/>
                  <a:pt x="426" y="2746"/>
                </a:cubicBezTo>
                <a:cubicBezTo>
                  <a:pt x="423" y="2747"/>
                  <a:pt x="421" y="2747"/>
                  <a:pt x="419" y="2747"/>
                </a:cubicBezTo>
                <a:cubicBezTo>
                  <a:pt x="422" y="2750"/>
                  <a:pt x="426" y="2753"/>
                  <a:pt x="429" y="2755"/>
                </a:cubicBezTo>
                <a:cubicBezTo>
                  <a:pt x="431" y="2757"/>
                  <a:pt x="434" y="2759"/>
                  <a:pt x="437" y="2761"/>
                </a:cubicBezTo>
                <a:cubicBezTo>
                  <a:pt x="456" y="2776"/>
                  <a:pt x="456" y="2776"/>
                  <a:pt x="456" y="2776"/>
                </a:cubicBezTo>
                <a:cubicBezTo>
                  <a:pt x="432" y="2777"/>
                  <a:pt x="432" y="2777"/>
                  <a:pt x="432" y="2777"/>
                </a:cubicBezTo>
                <a:cubicBezTo>
                  <a:pt x="420" y="2778"/>
                  <a:pt x="417" y="2781"/>
                  <a:pt x="409" y="2794"/>
                </a:cubicBezTo>
                <a:cubicBezTo>
                  <a:pt x="400" y="2810"/>
                  <a:pt x="390" y="2811"/>
                  <a:pt x="384" y="2812"/>
                </a:cubicBezTo>
                <a:cubicBezTo>
                  <a:pt x="379" y="2812"/>
                  <a:pt x="378" y="2813"/>
                  <a:pt x="375" y="2816"/>
                </a:cubicBezTo>
                <a:cubicBezTo>
                  <a:pt x="377" y="2820"/>
                  <a:pt x="395" y="2832"/>
                  <a:pt x="428" y="2850"/>
                </a:cubicBezTo>
                <a:cubicBezTo>
                  <a:pt x="434" y="2853"/>
                  <a:pt x="439" y="2855"/>
                  <a:pt x="441" y="2856"/>
                </a:cubicBezTo>
                <a:cubicBezTo>
                  <a:pt x="451" y="2863"/>
                  <a:pt x="459" y="2871"/>
                  <a:pt x="467" y="2879"/>
                </a:cubicBezTo>
                <a:cubicBezTo>
                  <a:pt x="470" y="2881"/>
                  <a:pt x="473" y="2884"/>
                  <a:pt x="476" y="2886"/>
                </a:cubicBezTo>
                <a:cubicBezTo>
                  <a:pt x="481" y="2891"/>
                  <a:pt x="484" y="2891"/>
                  <a:pt x="485" y="2891"/>
                </a:cubicBezTo>
                <a:cubicBezTo>
                  <a:pt x="487" y="2891"/>
                  <a:pt x="489" y="2890"/>
                  <a:pt x="491" y="2890"/>
                </a:cubicBezTo>
                <a:cubicBezTo>
                  <a:pt x="495" y="2889"/>
                  <a:pt x="499" y="2889"/>
                  <a:pt x="504" y="2889"/>
                </a:cubicBezTo>
                <a:close/>
                <a:moveTo>
                  <a:pt x="4093" y="2293"/>
                </a:moveTo>
                <a:cubicBezTo>
                  <a:pt x="4070" y="2309"/>
                  <a:pt x="4070" y="2309"/>
                  <a:pt x="4070" y="2309"/>
                </a:cubicBezTo>
                <a:cubicBezTo>
                  <a:pt x="4065" y="2313"/>
                  <a:pt x="4065" y="2314"/>
                  <a:pt x="4067" y="2320"/>
                </a:cubicBezTo>
                <a:cubicBezTo>
                  <a:pt x="4069" y="2324"/>
                  <a:pt x="4071" y="2329"/>
                  <a:pt x="4070" y="2335"/>
                </a:cubicBezTo>
                <a:cubicBezTo>
                  <a:pt x="4076" y="2333"/>
                  <a:pt x="4082" y="2330"/>
                  <a:pt x="4086" y="2326"/>
                </a:cubicBezTo>
                <a:cubicBezTo>
                  <a:pt x="4095" y="2319"/>
                  <a:pt x="4095" y="2319"/>
                  <a:pt x="4095" y="2319"/>
                </a:cubicBezTo>
                <a:cubicBezTo>
                  <a:pt x="4096" y="2315"/>
                  <a:pt x="4095" y="2309"/>
                  <a:pt x="4094" y="2303"/>
                </a:cubicBezTo>
                <a:lnTo>
                  <a:pt x="4093" y="2293"/>
                </a:lnTo>
                <a:close/>
                <a:moveTo>
                  <a:pt x="5531" y="1549"/>
                </a:moveTo>
                <a:cubicBezTo>
                  <a:pt x="5533" y="1559"/>
                  <a:pt x="5539" y="1572"/>
                  <a:pt x="5543" y="1574"/>
                </a:cubicBezTo>
                <a:cubicBezTo>
                  <a:pt x="5543" y="1574"/>
                  <a:pt x="5544" y="1573"/>
                  <a:pt x="5545" y="1571"/>
                </a:cubicBezTo>
                <a:cubicBezTo>
                  <a:pt x="5552" y="1558"/>
                  <a:pt x="5552" y="1558"/>
                  <a:pt x="5552" y="1558"/>
                </a:cubicBezTo>
                <a:cubicBezTo>
                  <a:pt x="5548" y="1551"/>
                  <a:pt x="5541" y="1548"/>
                  <a:pt x="5531" y="1549"/>
                </a:cubicBezTo>
                <a:close/>
                <a:moveTo>
                  <a:pt x="1834" y="1142"/>
                </a:moveTo>
                <a:cubicBezTo>
                  <a:pt x="1834" y="1147"/>
                  <a:pt x="1834" y="1147"/>
                  <a:pt x="1834" y="1147"/>
                </a:cubicBezTo>
                <a:cubicBezTo>
                  <a:pt x="1836" y="1160"/>
                  <a:pt x="1842" y="1170"/>
                  <a:pt x="1849" y="1181"/>
                </a:cubicBezTo>
                <a:cubicBezTo>
                  <a:pt x="1857" y="1193"/>
                  <a:pt x="1864" y="1205"/>
                  <a:pt x="1866" y="1220"/>
                </a:cubicBezTo>
                <a:cubicBezTo>
                  <a:pt x="1871" y="1214"/>
                  <a:pt x="1872" y="1212"/>
                  <a:pt x="1870" y="1208"/>
                </a:cubicBezTo>
                <a:cubicBezTo>
                  <a:pt x="1864" y="1189"/>
                  <a:pt x="1849" y="1158"/>
                  <a:pt x="1834" y="1142"/>
                </a:cubicBezTo>
                <a:close/>
                <a:moveTo>
                  <a:pt x="2072" y="886"/>
                </a:moveTo>
                <a:cubicBezTo>
                  <a:pt x="2068" y="893"/>
                  <a:pt x="2062" y="899"/>
                  <a:pt x="2055" y="906"/>
                </a:cubicBezTo>
                <a:cubicBezTo>
                  <a:pt x="2043" y="915"/>
                  <a:pt x="2044" y="920"/>
                  <a:pt x="2046" y="935"/>
                </a:cubicBezTo>
                <a:cubicBezTo>
                  <a:pt x="2046" y="938"/>
                  <a:pt x="2047" y="943"/>
                  <a:pt x="2047" y="948"/>
                </a:cubicBezTo>
                <a:cubicBezTo>
                  <a:pt x="2048" y="960"/>
                  <a:pt x="2047" y="970"/>
                  <a:pt x="2047" y="978"/>
                </a:cubicBezTo>
                <a:cubicBezTo>
                  <a:pt x="2047" y="995"/>
                  <a:pt x="2046" y="1002"/>
                  <a:pt x="2058" y="1013"/>
                </a:cubicBezTo>
                <a:cubicBezTo>
                  <a:pt x="2061" y="1005"/>
                  <a:pt x="2068" y="1002"/>
                  <a:pt x="2073" y="1000"/>
                </a:cubicBezTo>
                <a:cubicBezTo>
                  <a:pt x="2078" y="997"/>
                  <a:pt x="2078" y="997"/>
                  <a:pt x="2078" y="996"/>
                </a:cubicBezTo>
                <a:cubicBezTo>
                  <a:pt x="2078" y="975"/>
                  <a:pt x="2075" y="958"/>
                  <a:pt x="2070" y="938"/>
                </a:cubicBezTo>
                <a:cubicBezTo>
                  <a:pt x="2068" y="924"/>
                  <a:pt x="2070" y="908"/>
                  <a:pt x="2072" y="891"/>
                </a:cubicBezTo>
                <a:cubicBezTo>
                  <a:pt x="2072" y="889"/>
                  <a:pt x="2072" y="887"/>
                  <a:pt x="2072" y="886"/>
                </a:cubicBezTo>
                <a:close/>
                <a:moveTo>
                  <a:pt x="3069" y="604"/>
                </a:moveTo>
                <a:cubicBezTo>
                  <a:pt x="3066" y="604"/>
                  <a:pt x="3059" y="611"/>
                  <a:pt x="3054" y="615"/>
                </a:cubicBezTo>
                <a:cubicBezTo>
                  <a:pt x="3051" y="618"/>
                  <a:pt x="3047" y="621"/>
                  <a:pt x="3044" y="624"/>
                </a:cubicBezTo>
                <a:cubicBezTo>
                  <a:pt x="3041" y="626"/>
                  <a:pt x="3041" y="626"/>
                  <a:pt x="3041" y="626"/>
                </a:cubicBezTo>
                <a:cubicBezTo>
                  <a:pt x="3048" y="624"/>
                  <a:pt x="3057" y="617"/>
                  <a:pt x="3065" y="611"/>
                </a:cubicBezTo>
                <a:cubicBezTo>
                  <a:pt x="3067" y="609"/>
                  <a:pt x="3069" y="608"/>
                  <a:pt x="3071" y="606"/>
                </a:cubicBezTo>
                <a:cubicBezTo>
                  <a:pt x="3070" y="604"/>
                  <a:pt x="3070" y="604"/>
                  <a:pt x="3069" y="6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1" name="Freeform 724"/>
          <p:cNvSpPr>
            <a:spLocks/>
          </p:cNvSpPr>
          <p:nvPr/>
        </p:nvSpPr>
        <p:spPr bwMode="auto">
          <a:xfrm>
            <a:off x="2413717" y="2749550"/>
            <a:ext cx="19051" cy="6351"/>
          </a:xfrm>
          <a:custGeom>
            <a:avLst/>
            <a:gdLst>
              <a:gd name="T0" fmla="*/ 17 w 38"/>
              <a:gd name="T1" fmla="*/ 0 h 16"/>
              <a:gd name="T2" fmla="*/ 38 w 38"/>
              <a:gd name="T3" fmla="*/ 3 h 16"/>
              <a:gd name="T4" fmla="*/ 0 w 38"/>
              <a:gd name="T5" fmla="*/ 16 h 16"/>
              <a:gd name="T6" fmla="*/ 17 w 38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16">
                <a:moveTo>
                  <a:pt x="17" y="0"/>
                </a:moveTo>
                <a:cubicBezTo>
                  <a:pt x="24" y="0"/>
                  <a:pt x="31" y="2"/>
                  <a:pt x="38" y="3"/>
                </a:cubicBezTo>
                <a:cubicBezTo>
                  <a:pt x="25" y="8"/>
                  <a:pt x="13" y="12"/>
                  <a:pt x="0" y="16"/>
                </a:cubicBezTo>
                <a:cubicBezTo>
                  <a:pt x="6" y="11"/>
                  <a:pt x="11" y="5"/>
                  <a:pt x="17" y="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2" name="Freeform 725"/>
          <p:cNvSpPr>
            <a:spLocks/>
          </p:cNvSpPr>
          <p:nvPr/>
        </p:nvSpPr>
        <p:spPr bwMode="auto">
          <a:xfrm>
            <a:off x="2397842" y="2744789"/>
            <a:ext cx="50800" cy="22225"/>
          </a:xfrm>
          <a:custGeom>
            <a:avLst/>
            <a:gdLst>
              <a:gd name="T0" fmla="*/ 0 w 108"/>
              <a:gd name="T1" fmla="*/ 48 h 48"/>
              <a:gd name="T2" fmla="*/ 29 w 108"/>
              <a:gd name="T3" fmla="*/ 20 h 48"/>
              <a:gd name="T4" fmla="*/ 35 w 108"/>
              <a:gd name="T5" fmla="*/ 14 h 48"/>
              <a:gd name="T6" fmla="*/ 46 w 108"/>
              <a:gd name="T7" fmla="*/ 2 h 48"/>
              <a:gd name="T8" fmla="*/ 49 w 108"/>
              <a:gd name="T9" fmla="*/ 0 h 48"/>
              <a:gd name="T10" fmla="*/ 53 w 108"/>
              <a:gd name="T11" fmla="*/ 0 h 48"/>
              <a:gd name="T12" fmla="*/ 68 w 108"/>
              <a:gd name="T13" fmla="*/ 3 h 48"/>
              <a:gd name="T14" fmla="*/ 108 w 108"/>
              <a:gd name="T15" fmla="*/ 11 h 48"/>
              <a:gd name="T16" fmla="*/ 65 w 108"/>
              <a:gd name="T17" fmla="*/ 26 h 48"/>
              <a:gd name="T18" fmla="*/ 38 w 108"/>
              <a:gd name="T19" fmla="*/ 35 h 48"/>
              <a:gd name="T20" fmla="*/ 0 w 108"/>
              <a:gd name="T21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8" h="48">
                <a:moveTo>
                  <a:pt x="0" y="48"/>
                </a:moveTo>
                <a:cubicBezTo>
                  <a:pt x="29" y="20"/>
                  <a:pt x="29" y="20"/>
                  <a:pt x="29" y="20"/>
                </a:cubicBezTo>
                <a:cubicBezTo>
                  <a:pt x="31" y="18"/>
                  <a:pt x="33" y="16"/>
                  <a:pt x="35" y="14"/>
                </a:cubicBezTo>
                <a:cubicBezTo>
                  <a:pt x="38" y="10"/>
                  <a:pt x="42" y="6"/>
                  <a:pt x="46" y="2"/>
                </a:cubicBezTo>
                <a:cubicBezTo>
                  <a:pt x="49" y="0"/>
                  <a:pt x="49" y="0"/>
                  <a:pt x="49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8" y="1"/>
                  <a:pt x="63" y="2"/>
                  <a:pt x="68" y="3"/>
                </a:cubicBezTo>
                <a:cubicBezTo>
                  <a:pt x="108" y="11"/>
                  <a:pt x="108" y="11"/>
                  <a:pt x="108" y="11"/>
                </a:cubicBezTo>
                <a:cubicBezTo>
                  <a:pt x="65" y="26"/>
                  <a:pt x="65" y="26"/>
                  <a:pt x="65" y="26"/>
                </a:cubicBezTo>
                <a:cubicBezTo>
                  <a:pt x="56" y="29"/>
                  <a:pt x="47" y="32"/>
                  <a:pt x="38" y="35"/>
                </a:cubicBezTo>
                <a:lnTo>
                  <a:pt x="0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3" name="Freeform 726"/>
          <p:cNvSpPr>
            <a:spLocks/>
          </p:cNvSpPr>
          <p:nvPr/>
        </p:nvSpPr>
        <p:spPr bwMode="auto">
          <a:xfrm>
            <a:off x="2327994" y="2801940"/>
            <a:ext cx="7937" cy="7937"/>
          </a:xfrm>
          <a:custGeom>
            <a:avLst/>
            <a:gdLst>
              <a:gd name="T0" fmla="*/ 8 w 17"/>
              <a:gd name="T1" fmla="*/ 0 h 17"/>
              <a:gd name="T2" fmla="*/ 17 w 17"/>
              <a:gd name="T3" fmla="*/ 17 h 17"/>
              <a:gd name="T4" fmla="*/ 0 w 17"/>
              <a:gd name="T5" fmla="*/ 9 h 17"/>
              <a:gd name="T6" fmla="*/ 8 w 1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" h="17">
                <a:moveTo>
                  <a:pt x="8" y="0"/>
                </a:moveTo>
                <a:cubicBezTo>
                  <a:pt x="11" y="6"/>
                  <a:pt x="14" y="11"/>
                  <a:pt x="17" y="17"/>
                </a:cubicBezTo>
                <a:cubicBezTo>
                  <a:pt x="11" y="14"/>
                  <a:pt x="6" y="12"/>
                  <a:pt x="0" y="9"/>
                </a:cubicBezTo>
                <a:cubicBezTo>
                  <a:pt x="3" y="6"/>
                  <a:pt x="5" y="3"/>
                  <a:pt x="8" y="0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4" name="Freeform 727"/>
          <p:cNvSpPr>
            <a:spLocks/>
          </p:cNvSpPr>
          <p:nvPr/>
        </p:nvSpPr>
        <p:spPr bwMode="auto">
          <a:xfrm>
            <a:off x="2321643" y="2794001"/>
            <a:ext cx="23812" cy="23812"/>
          </a:xfrm>
          <a:custGeom>
            <a:avLst/>
            <a:gdLst>
              <a:gd name="T0" fmla="*/ 52 w 52"/>
              <a:gd name="T1" fmla="*/ 52 h 52"/>
              <a:gd name="T2" fmla="*/ 27 w 52"/>
              <a:gd name="T3" fmla="*/ 41 h 52"/>
              <a:gd name="T4" fmla="*/ 10 w 52"/>
              <a:gd name="T5" fmla="*/ 34 h 52"/>
              <a:gd name="T6" fmla="*/ 0 w 52"/>
              <a:gd name="T7" fmla="*/ 29 h 52"/>
              <a:gd name="T8" fmla="*/ 23 w 52"/>
              <a:gd name="T9" fmla="*/ 0 h 52"/>
              <a:gd name="T10" fmla="*/ 52 w 52"/>
              <a:gd name="T11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" h="52">
                <a:moveTo>
                  <a:pt x="52" y="52"/>
                </a:moveTo>
                <a:cubicBezTo>
                  <a:pt x="27" y="41"/>
                  <a:pt x="27" y="41"/>
                  <a:pt x="27" y="41"/>
                </a:cubicBezTo>
                <a:cubicBezTo>
                  <a:pt x="22" y="39"/>
                  <a:pt x="16" y="36"/>
                  <a:pt x="10" y="34"/>
                </a:cubicBezTo>
                <a:cubicBezTo>
                  <a:pt x="0" y="29"/>
                  <a:pt x="0" y="29"/>
                  <a:pt x="0" y="29"/>
                </a:cubicBezTo>
                <a:cubicBezTo>
                  <a:pt x="23" y="0"/>
                  <a:pt x="23" y="0"/>
                  <a:pt x="23" y="0"/>
                </a:cubicBezTo>
                <a:lnTo>
                  <a:pt x="52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5" name="Freeform 728"/>
          <p:cNvSpPr>
            <a:spLocks/>
          </p:cNvSpPr>
          <p:nvPr/>
        </p:nvSpPr>
        <p:spPr bwMode="auto">
          <a:xfrm>
            <a:off x="2389905" y="2773363"/>
            <a:ext cx="17463" cy="12700"/>
          </a:xfrm>
          <a:custGeom>
            <a:avLst/>
            <a:gdLst>
              <a:gd name="T0" fmla="*/ 0 w 34"/>
              <a:gd name="T1" fmla="*/ 12 h 25"/>
              <a:gd name="T2" fmla="*/ 34 w 34"/>
              <a:gd name="T3" fmla="*/ 0 h 25"/>
              <a:gd name="T4" fmla="*/ 0 w 34"/>
              <a:gd name="T5" fmla="*/ 1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" h="25">
                <a:moveTo>
                  <a:pt x="0" y="12"/>
                </a:moveTo>
                <a:cubicBezTo>
                  <a:pt x="11" y="8"/>
                  <a:pt x="22" y="4"/>
                  <a:pt x="34" y="0"/>
                </a:cubicBezTo>
                <a:cubicBezTo>
                  <a:pt x="31" y="21"/>
                  <a:pt x="16" y="25"/>
                  <a:pt x="0" y="12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6" name="Freeform 729"/>
          <p:cNvSpPr>
            <a:spLocks/>
          </p:cNvSpPr>
          <p:nvPr/>
        </p:nvSpPr>
        <p:spPr bwMode="auto">
          <a:xfrm>
            <a:off x="2381967" y="2767014"/>
            <a:ext cx="30163" cy="20637"/>
          </a:xfrm>
          <a:custGeom>
            <a:avLst/>
            <a:gdLst>
              <a:gd name="T0" fmla="*/ 36 w 63"/>
              <a:gd name="T1" fmla="*/ 41 h 41"/>
              <a:gd name="T2" fmla="*/ 12 w 63"/>
              <a:gd name="T3" fmla="*/ 32 h 41"/>
              <a:gd name="T4" fmla="*/ 0 w 63"/>
              <a:gd name="T5" fmla="*/ 21 h 41"/>
              <a:gd name="T6" fmla="*/ 15 w 63"/>
              <a:gd name="T7" fmla="*/ 16 h 41"/>
              <a:gd name="T8" fmla="*/ 49 w 63"/>
              <a:gd name="T9" fmla="*/ 5 h 41"/>
              <a:gd name="T10" fmla="*/ 63 w 63"/>
              <a:gd name="T11" fmla="*/ 0 h 41"/>
              <a:gd name="T12" fmla="*/ 61 w 63"/>
              <a:gd name="T13" fmla="*/ 15 h 41"/>
              <a:gd name="T14" fmla="*/ 36 w 63"/>
              <a:gd name="T1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" h="41">
                <a:moveTo>
                  <a:pt x="36" y="41"/>
                </a:moveTo>
                <a:cubicBezTo>
                  <a:pt x="28" y="41"/>
                  <a:pt x="20" y="38"/>
                  <a:pt x="12" y="32"/>
                </a:cubicBezTo>
                <a:cubicBezTo>
                  <a:pt x="0" y="21"/>
                  <a:pt x="0" y="21"/>
                  <a:pt x="0" y="21"/>
                </a:cubicBezTo>
                <a:cubicBezTo>
                  <a:pt x="15" y="16"/>
                  <a:pt x="15" y="16"/>
                  <a:pt x="15" y="16"/>
                </a:cubicBezTo>
                <a:cubicBezTo>
                  <a:pt x="26" y="12"/>
                  <a:pt x="37" y="9"/>
                  <a:pt x="49" y="5"/>
                </a:cubicBezTo>
                <a:cubicBezTo>
                  <a:pt x="63" y="0"/>
                  <a:pt x="63" y="0"/>
                  <a:pt x="63" y="0"/>
                </a:cubicBezTo>
                <a:cubicBezTo>
                  <a:pt x="61" y="15"/>
                  <a:pt x="61" y="15"/>
                  <a:pt x="61" y="15"/>
                </a:cubicBezTo>
                <a:cubicBezTo>
                  <a:pt x="58" y="34"/>
                  <a:pt x="46" y="41"/>
                  <a:pt x="36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7" name="Freeform 730"/>
          <p:cNvSpPr>
            <a:spLocks/>
          </p:cNvSpPr>
          <p:nvPr/>
        </p:nvSpPr>
        <p:spPr bwMode="auto">
          <a:xfrm>
            <a:off x="2423243" y="2846389"/>
            <a:ext cx="84137" cy="42863"/>
          </a:xfrm>
          <a:custGeom>
            <a:avLst/>
            <a:gdLst>
              <a:gd name="T0" fmla="*/ 0 w 177"/>
              <a:gd name="T1" fmla="*/ 89 h 91"/>
              <a:gd name="T2" fmla="*/ 72 w 177"/>
              <a:gd name="T3" fmla="*/ 17 h 91"/>
              <a:gd name="T4" fmla="*/ 61 w 177"/>
              <a:gd name="T5" fmla="*/ 7 h 91"/>
              <a:gd name="T6" fmla="*/ 97 w 177"/>
              <a:gd name="T7" fmla="*/ 3 h 91"/>
              <a:gd name="T8" fmla="*/ 74 w 177"/>
              <a:gd name="T9" fmla="*/ 33 h 91"/>
              <a:gd name="T10" fmla="*/ 95 w 177"/>
              <a:gd name="T11" fmla="*/ 30 h 91"/>
              <a:gd name="T12" fmla="*/ 85 w 177"/>
              <a:gd name="T13" fmla="*/ 41 h 91"/>
              <a:gd name="T14" fmla="*/ 177 w 177"/>
              <a:gd name="T15" fmla="*/ 46 h 91"/>
              <a:gd name="T16" fmla="*/ 35 w 177"/>
              <a:gd name="T17" fmla="*/ 91 h 91"/>
              <a:gd name="T18" fmla="*/ 0 w 177"/>
              <a:gd name="T19" fmla="*/ 8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" h="91">
                <a:moveTo>
                  <a:pt x="0" y="89"/>
                </a:moveTo>
                <a:cubicBezTo>
                  <a:pt x="18" y="66"/>
                  <a:pt x="40" y="17"/>
                  <a:pt x="72" y="17"/>
                </a:cubicBezTo>
                <a:cubicBezTo>
                  <a:pt x="69" y="14"/>
                  <a:pt x="65" y="10"/>
                  <a:pt x="61" y="7"/>
                </a:cubicBezTo>
                <a:cubicBezTo>
                  <a:pt x="71" y="1"/>
                  <a:pt x="84" y="0"/>
                  <a:pt x="97" y="3"/>
                </a:cubicBezTo>
                <a:cubicBezTo>
                  <a:pt x="82" y="9"/>
                  <a:pt x="74" y="19"/>
                  <a:pt x="74" y="33"/>
                </a:cubicBezTo>
                <a:cubicBezTo>
                  <a:pt x="81" y="31"/>
                  <a:pt x="88" y="32"/>
                  <a:pt x="95" y="30"/>
                </a:cubicBezTo>
                <a:cubicBezTo>
                  <a:pt x="92" y="33"/>
                  <a:pt x="89" y="37"/>
                  <a:pt x="85" y="41"/>
                </a:cubicBezTo>
                <a:cubicBezTo>
                  <a:pt x="121" y="36"/>
                  <a:pt x="142" y="38"/>
                  <a:pt x="177" y="46"/>
                </a:cubicBezTo>
                <a:cubicBezTo>
                  <a:pt x="150" y="49"/>
                  <a:pt x="29" y="47"/>
                  <a:pt x="35" y="91"/>
                </a:cubicBezTo>
                <a:cubicBezTo>
                  <a:pt x="24" y="90"/>
                  <a:pt x="12" y="90"/>
                  <a:pt x="0" y="89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8" name="Freeform 731"/>
          <p:cNvSpPr>
            <a:spLocks noEditPoints="1"/>
          </p:cNvSpPr>
          <p:nvPr/>
        </p:nvSpPr>
        <p:spPr bwMode="auto">
          <a:xfrm>
            <a:off x="2415306" y="2841625"/>
            <a:ext cx="117475" cy="52387"/>
          </a:xfrm>
          <a:custGeom>
            <a:avLst/>
            <a:gdLst>
              <a:gd name="T0" fmla="*/ 64 w 250"/>
              <a:gd name="T1" fmla="*/ 111 h 111"/>
              <a:gd name="T2" fmla="*/ 53 w 250"/>
              <a:gd name="T3" fmla="*/ 110 h 111"/>
              <a:gd name="T4" fmla="*/ 23 w 250"/>
              <a:gd name="T5" fmla="*/ 109 h 111"/>
              <a:gd name="T6" fmla="*/ 0 w 250"/>
              <a:gd name="T7" fmla="*/ 107 h 111"/>
              <a:gd name="T8" fmla="*/ 11 w 250"/>
              <a:gd name="T9" fmla="*/ 94 h 111"/>
              <a:gd name="T10" fmla="*/ 23 w 250"/>
              <a:gd name="T11" fmla="*/ 75 h 111"/>
              <a:gd name="T12" fmla="*/ 71 w 250"/>
              <a:gd name="T13" fmla="*/ 22 h 111"/>
              <a:gd name="T14" fmla="*/ 64 w 250"/>
              <a:gd name="T15" fmla="*/ 16 h 111"/>
              <a:gd name="T16" fmla="*/ 74 w 250"/>
              <a:gd name="T17" fmla="*/ 9 h 111"/>
              <a:gd name="T18" fmla="*/ 117 w 250"/>
              <a:gd name="T19" fmla="*/ 5 h 111"/>
              <a:gd name="T20" fmla="*/ 143 w 250"/>
              <a:gd name="T21" fmla="*/ 13 h 111"/>
              <a:gd name="T22" fmla="*/ 118 w 250"/>
              <a:gd name="T23" fmla="*/ 22 h 111"/>
              <a:gd name="T24" fmla="*/ 107 w 250"/>
              <a:gd name="T25" fmla="*/ 29 h 111"/>
              <a:gd name="T26" fmla="*/ 110 w 250"/>
              <a:gd name="T27" fmla="*/ 31 h 111"/>
              <a:gd name="T28" fmla="*/ 110 w 250"/>
              <a:gd name="T29" fmla="*/ 31 h 111"/>
              <a:gd name="T30" fmla="*/ 138 w 250"/>
              <a:gd name="T31" fmla="*/ 23 h 111"/>
              <a:gd name="T32" fmla="*/ 125 w 250"/>
              <a:gd name="T33" fmla="*/ 39 h 111"/>
              <a:gd name="T34" fmla="*/ 197 w 250"/>
              <a:gd name="T35" fmla="*/ 47 h 111"/>
              <a:gd name="T36" fmla="*/ 250 w 250"/>
              <a:gd name="T37" fmla="*/ 59 h 111"/>
              <a:gd name="T38" fmla="*/ 196 w 250"/>
              <a:gd name="T39" fmla="*/ 65 h 111"/>
              <a:gd name="T40" fmla="*/ 176 w 250"/>
              <a:gd name="T41" fmla="*/ 67 h 111"/>
              <a:gd name="T42" fmla="*/ 65 w 250"/>
              <a:gd name="T43" fmla="*/ 90 h 111"/>
              <a:gd name="T44" fmla="*/ 62 w 250"/>
              <a:gd name="T45" fmla="*/ 100 h 111"/>
              <a:gd name="T46" fmla="*/ 64 w 250"/>
              <a:gd name="T47" fmla="*/ 111 h 111"/>
              <a:gd name="T48" fmla="*/ 35 w 250"/>
              <a:gd name="T49" fmla="*/ 91 h 111"/>
              <a:gd name="T50" fmla="*/ 45 w 250"/>
              <a:gd name="T51" fmla="*/ 91 h 111"/>
              <a:gd name="T52" fmla="*/ 51 w 250"/>
              <a:gd name="T53" fmla="*/ 79 h 111"/>
              <a:gd name="T54" fmla="*/ 83 w 250"/>
              <a:gd name="T55" fmla="*/ 60 h 111"/>
              <a:gd name="T56" fmla="*/ 88 w 250"/>
              <a:gd name="T57" fmla="*/ 54 h 111"/>
              <a:gd name="T58" fmla="*/ 84 w 250"/>
              <a:gd name="T59" fmla="*/ 56 h 111"/>
              <a:gd name="T60" fmla="*/ 83 w 250"/>
              <a:gd name="T61" fmla="*/ 44 h 111"/>
              <a:gd name="T62" fmla="*/ 83 w 250"/>
              <a:gd name="T63" fmla="*/ 37 h 111"/>
              <a:gd name="T64" fmla="*/ 39 w 250"/>
              <a:gd name="T65" fmla="*/ 85 h 111"/>
              <a:gd name="T66" fmla="*/ 35 w 250"/>
              <a:gd name="T67" fmla="*/ 9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0" h="111">
                <a:moveTo>
                  <a:pt x="64" y="111"/>
                </a:moveTo>
                <a:cubicBezTo>
                  <a:pt x="53" y="110"/>
                  <a:pt x="53" y="110"/>
                  <a:pt x="53" y="110"/>
                </a:cubicBezTo>
                <a:cubicBezTo>
                  <a:pt x="43" y="110"/>
                  <a:pt x="33" y="109"/>
                  <a:pt x="23" y="109"/>
                </a:cubicBezTo>
                <a:cubicBezTo>
                  <a:pt x="0" y="107"/>
                  <a:pt x="0" y="107"/>
                  <a:pt x="0" y="107"/>
                </a:cubicBezTo>
                <a:cubicBezTo>
                  <a:pt x="11" y="94"/>
                  <a:pt x="11" y="94"/>
                  <a:pt x="11" y="94"/>
                </a:cubicBezTo>
                <a:cubicBezTo>
                  <a:pt x="15" y="88"/>
                  <a:pt x="19" y="82"/>
                  <a:pt x="23" y="75"/>
                </a:cubicBezTo>
                <a:cubicBezTo>
                  <a:pt x="36" y="55"/>
                  <a:pt x="51" y="32"/>
                  <a:pt x="71" y="22"/>
                </a:cubicBezTo>
                <a:cubicBezTo>
                  <a:pt x="64" y="16"/>
                  <a:pt x="64" y="16"/>
                  <a:pt x="64" y="16"/>
                </a:cubicBezTo>
                <a:cubicBezTo>
                  <a:pt x="74" y="9"/>
                  <a:pt x="74" y="9"/>
                  <a:pt x="74" y="9"/>
                </a:cubicBezTo>
                <a:cubicBezTo>
                  <a:pt x="86" y="2"/>
                  <a:pt x="102" y="0"/>
                  <a:pt x="117" y="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18" y="22"/>
                  <a:pt x="118" y="22"/>
                  <a:pt x="118" y="22"/>
                </a:cubicBezTo>
                <a:cubicBezTo>
                  <a:pt x="113" y="24"/>
                  <a:pt x="110" y="26"/>
                  <a:pt x="107" y="29"/>
                </a:cubicBezTo>
                <a:cubicBezTo>
                  <a:pt x="110" y="31"/>
                  <a:pt x="110" y="31"/>
                  <a:pt x="110" y="31"/>
                </a:cubicBezTo>
                <a:cubicBezTo>
                  <a:pt x="110" y="31"/>
                  <a:pt x="110" y="31"/>
                  <a:pt x="110" y="31"/>
                </a:cubicBezTo>
                <a:cubicBezTo>
                  <a:pt x="138" y="23"/>
                  <a:pt x="138" y="23"/>
                  <a:pt x="138" y="23"/>
                </a:cubicBezTo>
                <a:cubicBezTo>
                  <a:pt x="125" y="39"/>
                  <a:pt x="125" y="39"/>
                  <a:pt x="125" y="39"/>
                </a:cubicBezTo>
                <a:cubicBezTo>
                  <a:pt x="150" y="38"/>
                  <a:pt x="171" y="42"/>
                  <a:pt x="197" y="47"/>
                </a:cubicBezTo>
                <a:cubicBezTo>
                  <a:pt x="250" y="59"/>
                  <a:pt x="250" y="59"/>
                  <a:pt x="250" y="59"/>
                </a:cubicBezTo>
                <a:cubicBezTo>
                  <a:pt x="196" y="65"/>
                  <a:pt x="196" y="65"/>
                  <a:pt x="196" y="65"/>
                </a:cubicBezTo>
                <a:cubicBezTo>
                  <a:pt x="191" y="66"/>
                  <a:pt x="184" y="66"/>
                  <a:pt x="176" y="67"/>
                </a:cubicBezTo>
                <a:cubicBezTo>
                  <a:pt x="145" y="68"/>
                  <a:pt x="81" y="72"/>
                  <a:pt x="65" y="90"/>
                </a:cubicBezTo>
                <a:cubicBezTo>
                  <a:pt x="63" y="93"/>
                  <a:pt x="62" y="96"/>
                  <a:pt x="62" y="100"/>
                </a:cubicBezTo>
                <a:lnTo>
                  <a:pt x="64" y="111"/>
                </a:lnTo>
                <a:close/>
                <a:moveTo>
                  <a:pt x="35" y="91"/>
                </a:moveTo>
                <a:cubicBezTo>
                  <a:pt x="38" y="91"/>
                  <a:pt x="42" y="91"/>
                  <a:pt x="45" y="91"/>
                </a:cubicBezTo>
                <a:cubicBezTo>
                  <a:pt x="46" y="87"/>
                  <a:pt x="48" y="82"/>
                  <a:pt x="51" y="79"/>
                </a:cubicBezTo>
                <a:cubicBezTo>
                  <a:pt x="58" y="70"/>
                  <a:pt x="69" y="64"/>
                  <a:pt x="83" y="60"/>
                </a:cubicBezTo>
                <a:cubicBezTo>
                  <a:pt x="88" y="54"/>
                  <a:pt x="88" y="54"/>
                  <a:pt x="88" y="54"/>
                </a:cubicBezTo>
                <a:cubicBezTo>
                  <a:pt x="84" y="56"/>
                  <a:pt x="84" y="56"/>
                  <a:pt x="84" y="56"/>
                </a:cubicBezTo>
                <a:cubicBezTo>
                  <a:pt x="83" y="44"/>
                  <a:pt x="83" y="44"/>
                  <a:pt x="83" y="44"/>
                </a:cubicBezTo>
                <a:cubicBezTo>
                  <a:pt x="83" y="42"/>
                  <a:pt x="83" y="39"/>
                  <a:pt x="83" y="37"/>
                </a:cubicBezTo>
                <a:cubicBezTo>
                  <a:pt x="66" y="43"/>
                  <a:pt x="51" y="66"/>
                  <a:pt x="39" y="85"/>
                </a:cubicBezTo>
                <a:cubicBezTo>
                  <a:pt x="37" y="87"/>
                  <a:pt x="36" y="89"/>
                  <a:pt x="35" y="9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89" name="Freeform 732"/>
          <p:cNvSpPr>
            <a:spLocks/>
          </p:cNvSpPr>
          <p:nvPr/>
        </p:nvSpPr>
        <p:spPr bwMode="auto">
          <a:xfrm>
            <a:off x="2628030" y="3025775"/>
            <a:ext cx="60325" cy="119063"/>
          </a:xfrm>
          <a:custGeom>
            <a:avLst/>
            <a:gdLst>
              <a:gd name="T0" fmla="*/ 50 w 127"/>
              <a:gd name="T1" fmla="*/ 2 h 251"/>
              <a:gd name="T2" fmla="*/ 48 w 127"/>
              <a:gd name="T3" fmla="*/ 22 h 251"/>
              <a:gd name="T4" fmla="*/ 63 w 127"/>
              <a:gd name="T5" fmla="*/ 15 h 251"/>
              <a:gd name="T6" fmla="*/ 67 w 127"/>
              <a:gd name="T7" fmla="*/ 22 h 251"/>
              <a:gd name="T8" fmla="*/ 99 w 127"/>
              <a:gd name="T9" fmla="*/ 154 h 251"/>
              <a:gd name="T10" fmla="*/ 106 w 127"/>
              <a:gd name="T11" fmla="*/ 223 h 251"/>
              <a:gd name="T12" fmla="*/ 104 w 127"/>
              <a:gd name="T13" fmla="*/ 186 h 251"/>
              <a:gd name="T14" fmla="*/ 93 w 127"/>
              <a:gd name="T15" fmla="*/ 190 h 251"/>
              <a:gd name="T16" fmla="*/ 80 w 127"/>
              <a:gd name="T17" fmla="*/ 175 h 251"/>
              <a:gd name="T18" fmla="*/ 67 w 127"/>
              <a:gd name="T19" fmla="*/ 134 h 251"/>
              <a:gd name="T20" fmla="*/ 45 w 127"/>
              <a:gd name="T21" fmla="*/ 125 h 251"/>
              <a:gd name="T22" fmla="*/ 33 w 127"/>
              <a:gd name="T23" fmla="*/ 78 h 251"/>
              <a:gd name="T24" fmla="*/ 9 w 127"/>
              <a:gd name="T25" fmla="*/ 51 h 251"/>
              <a:gd name="T26" fmla="*/ 52 w 127"/>
              <a:gd name="T27" fmla="*/ 39 h 251"/>
              <a:gd name="T28" fmla="*/ 48 w 127"/>
              <a:gd name="T29" fmla="*/ 9 h 251"/>
              <a:gd name="T30" fmla="*/ 30 w 127"/>
              <a:gd name="T31" fmla="*/ 0 h 251"/>
              <a:gd name="T32" fmla="*/ 50 w 127"/>
              <a:gd name="T33" fmla="*/ 2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7" h="251">
                <a:moveTo>
                  <a:pt x="50" y="2"/>
                </a:moveTo>
                <a:cubicBezTo>
                  <a:pt x="49" y="10"/>
                  <a:pt x="59" y="12"/>
                  <a:pt x="48" y="22"/>
                </a:cubicBezTo>
                <a:cubicBezTo>
                  <a:pt x="53" y="20"/>
                  <a:pt x="58" y="17"/>
                  <a:pt x="63" y="15"/>
                </a:cubicBezTo>
                <a:cubicBezTo>
                  <a:pt x="64" y="17"/>
                  <a:pt x="66" y="20"/>
                  <a:pt x="67" y="22"/>
                </a:cubicBezTo>
                <a:cubicBezTo>
                  <a:pt x="48" y="43"/>
                  <a:pt x="84" y="130"/>
                  <a:pt x="99" y="154"/>
                </a:cubicBezTo>
                <a:cubicBezTo>
                  <a:pt x="114" y="180"/>
                  <a:pt x="127" y="202"/>
                  <a:pt x="106" y="223"/>
                </a:cubicBezTo>
                <a:cubicBezTo>
                  <a:pt x="78" y="251"/>
                  <a:pt x="96" y="205"/>
                  <a:pt x="104" y="186"/>
                </a:cubicBezTo>
                <a:cubicBezTo>
                  <a:pt x="100" y="187"/>
                  <a:pt x="97" y="188"/>
                  <a:pt x="93" y="190"/>
                </a:cubicBezTo>
                <a:cubicBezTo>
                  <a:pt x="104" y="169"/>
                  <a:pt x="93" y="147"/>
                  <a:pt x="80" y="175"/>
                </a:cubicBezTo>
                <a:cubicBezTo>
                  <a:pt x="75" y="161"/>
                  <a:pt x="71" y="147"/>
                  <a:pt x="67" y="134"/>
                </a:cubicBezTo>
                <a:cubicBezTo>
                  <a:pt x="49" y="167"/>
                  <a:pt x="54" y="138"/>
                  <a:pt x="45" y="125"/>
                </a:cubicBezTo>
                <a:cubicBezTo>
                  <a:pt x="35" y="111"/>
                  <a:pt x="0" y="89"/>
                  <a:pt x="33" y="78"/>
                </a:cubicBezTo>
                <a:cubicBezTo>
                  <a:pt x="15" y="78"/>
                  <a:pt x="1" y="69"/>
                  <a:pt x="9" y="51"/>
                </a:cubicBezTo>
                <a:cubicBezTo>
                  <a:pt x="20" y="25"/>
                  <a:pt x="25" y="33"/>
                  <a:pt x="52" y="39"/>
                </a:cubicBezTo>
                <a:cubicBezTo>
                  <a:pt x="44" y="22"/>
                  <a:pt x="46" y="24"/>
                  <a:pt x="48" y="9"/>
                </a:cubicBezTo>
                <a:cubicBezTo>
                  <a:pt x="42" y="7"/>
                  <a:pt x="36" y="2"/>
                  <a:pt x="30" y="0"/>
                </a:cubicBezTo>
                <a:cubicBezTo>
                  <a:pt x="37" y="1"/>
                  <a:pt x="44" y="1"/>
                  <a:pt x="50" y="2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0" name="Freeform 733"/>
          <p:cNvSpPr>
            <a:spLocks noEditPoints="1"/>
          </p:cNvSpPr>
          <p:nvPr/>
        </p:nvSpPr>
        <p:spPr bwMode="auto">
          <a:xfrm>
            <a:off x="2626443" y="3021014"/>
            <a:ext cx="63500" cy="119063"/>
          </a:xfrm>
          <a:custGeom>
            <a:avLst/>
            <a:gdLst>
              <a:gd name="T0" fmla="*/ 89 w 136"/>
              <a:gd name="T1" fmla="*/ 245 h 250"/>
              <a:gd name="T2" fmla="*/ 78 w 136"/>
              <a:gd name="T3" fmla="*/ 215 h 250"/>
              <a:gd name="T4" fmla="*/ 76 w 136"/>
              <a:gd name="T5" fmla="*/ 186 h 250"/>
              <a:gd name="T6" fmla="*/ 60 w 136"/>
              <a:gd name="T7" fmla="*/ 167 h 250"/>
              <a:gd name="T8" fmla="*/ 42 w 136"/>
              <a:gd name="T9" fmla="*/ 139 h 250"/>
              <a:gd name="T10" fmla="*/ 16 w 136"/>
              <a:gd name="T11" fmla="*/ 96 h 250"/>
              <a:gd name="T12" fmla="*/ 6 w 136"/>
              <a:gd name="T13" fmla="*/ 83 h 250"/>
              <a:gd name="T14" fmla="*/ 0 w 136"/>
              <a:gd name="T15" fmla="*/ 69 h 250"/>
              <a:gd name="T16" fmla="*/ 5 w 136"/>
              <a:gd name="T17" fmla="*/ 56 h 250"/>
              <a:gd name="T18" fmla="*/ 38 w 136"/>
              <a:gd name="T19" fmla="*/ 34 h 250"/>
              <a:gd name="T20" fmla="*/ 43 w 136"/>
              <a:gd name="T21" fmla="*/ 23 h 250"/>
              <a:gd name="T22" fmla="*/ 32 w 136"/>
              <a:gd name="T23" fmla="*/ 18 h 250"/>
              <a:gd name="T24" fmla="*/ 43 w 136"/>
              <a:gd name="T25" fmla="*/ 0 h 250"/>
              <a:gd name="T26" fmla="*/ 65 w 136"/>
              <a:gd name="T27" fmla="*/ 3 h 250"/>
              <a:gd name="T28" fmla="*/ 66 w 136"/>
              <a:gd name="T29" fmla="*/ 15 h 250"/>
              <a:gd name="T30" fmla="*/ 77 w 136"/>
              <a:gd name="T31" fmla="*/ 20 h 250"/>
              <a:gd name="T32" fmla="*/ 83 w 136"/>
              <a:gd name="T33" fmla="*/ 32 h 250"/>
              <a:gd name="T34" fmla="*/ 80 w 136"/>
              <a:gd name="T35" fmla="*/ 78 h 250"/>
              <a:gd name="T36" fmla="*/ 81 w 136"/>
              <a:gd name="T37" fmla="*/ 82 h 250"/>
              <a:gd name="T38" fmla="*/ 124 w 136"/>
              <a:gd name="T39" fmla="*/ 180 h 250"/>
              <a:gd name="T40" fmla="*/ 125 w 136"/>
              <a:gd name="T41" fmla="*/ 182 h 250"/>
              <a:gd name="T42" fmla="*/ 98 w 136"/>
              <a:gd name="T43" fmla="*/ 250 h 250"/>
              <a:gd name="T44" fmla="*/ 76 w 136"/>
              <a:gd name="T45" fmla="*/ 125 h 250"/>
              <a:gd name="T46" fmla="*/ 88 w 136"/>
              <a:gd name="T47" fmla="*/ 164 h 250"/>
              <a:gd name="T48" fmla="*/ 76 w 136"/>
              <a:gd name="T49" fmla="*/ 125 h 250"/>
              <a:gd name="T50" fmla="*/ 41 w 136"/>
              <a:gd name="T51" fmla="*/ 96 h 250"/>
              <a:gd name="T52" fmla="*/ 47 w 136"/>
              <a:gd name="T53" fmla="*/ 117 h 250"/>
              <a:gd name="T54" fmla="*/ 63 w 136"/>
              <a:gd name="T55" fmla="*/ 140 h 250"/>
              <a:gd name="T56" fmla="*/ 74 w 136"/>
              <a:gd name="T57" fmla="*/ 120 h 250"/>
              <a:gd name="T58" fmla="*/ 26 w 136"/>
              <a:gd name="T59" fmla="*/ 56 h 250"/>
              <a:gd name="T60" fmla="*/ 21 w 136"/>
              <a:gd name="T61" fmla="*/ 73 h 250"/>
              <a:gd name="T62" fmla="*/ 61 w 136"/>
              <a:gd name="T63" fmla="*/ 78 h 250"/>
              <a:gd name="T64" fmla="*/ 55 w 136"/>
              <a:gd name="T65" fmla="*/ 57 h 250"/>
              <a:gd name="T66" fmla="*/ 34 w 136"/>
              <a:gd name="T67" fmla="*/ 52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6" h="250">
                <a:moveTo>
                  <a:pt x="93" y="250"/>
                </a:moveTo>
                <a:cubicBezTo>
                  <a:pt x="89" y="245"/>
                  <a:pt x="89" y="245"/>
                  <a:pt x="89" y="245"/>
                </a:cubicBezTo>
                <a:cubicBezTo>
                  <a:pt x="87" y="242"/>
                  <a:pt x="83" y="237"/>
                  <a:pt x="93" y="210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83" y="207"/>
                  <a:pt x="83" y="207"/>
                  <a:pt x="83" y="207"/>
                </a:cubicBezTo>
                <a:cubicBezTo>
                  <a:pt x="76" y="186"/>
                  <a:pt x="76" y="186"/>
                  <a:pt x="76" y="186"/>
                </a:cubicBezTo>
                <a:cubicBezTo>
                  <a:pt x="74" y="179"/>
                  <a:pt x="71" y="171"/>
                  <a:pt x="69" y="164"/>
                </a:cubicBezTo>
                <a:cubicBezTo>
                  <a:pt x="66" y="166"/>
                  <a:pt x="64" y="167"/>
                  <a:pt x="60" y="167"/>
                </a:cubicBezTo>
                <a:cubicBezTo>
                  <a:pt x="51" y="167"/>
                  <a:pt x="49" y="158"/>
                  <a:pt x="47" y="151"/>
                </a:cubicBezTo>
                <a:cubicBezTo>
                  <a:pt x="46" y="147"/>
                  <a:pt x="44" y="142"/>
                  <a:pt x="42" y="139"/>
                </a:cubicBezTo>
                <a:cubicBezTo>
                  <a:pt x="40" y="136"/>
                  <a:pt x="37" y="133"/>
                  <a:pt x="34" y="130"/>
                </a:cubicBezTo>
                <a:cubicBezTo>
                  <a:pt x="24" y="120"/>
                  <a:pt x="13" y="109"/>
                  <a:pt x="16" y="96"/>
                </a:cubicBezTo>
                <a:cubicBezTo>
                  <a:pt x="16" y="94"/>
                  <a:pt x="16" y="93"/>
                  <a:pt x="17" y="92"/>
                </a:cubicBezTo>
                <a:cubicBezTo>
                  <a:pt x="12" y="90"/>
                  <a:pt x="9" y="87"/>
                  <a:pt x="6" y="83"/>
                </a:cubicBezTo>
                <a:cubicBezTo>
                  <a:pt x="4" y="79"/>
                  <a:pt x="2" y="75"/>
                  <a:pt x="2" y="68"/>
                </a:cubicBezTo>
                <a:cubicBezTo>
                  <a:pt x="0" y="69"/>
                  <a:pt x="0" y="69"/>
                  <a:pt x="0" y="69"/>
                </a:cubicBezTo>
                <a:cubicBezTo>
                  <a:pt x="2" y="67"/>
                  <a:pt x="2" y="67"/>
                  <a:pt x="2" y="67"/>
                </a:cubicBezTo>
                <a:cubicBezTo>
                  <a:pt x="2" y="64"/>
                  <a:pt x="3" y="60"/>
                  <a:pt x="5" y="56"/>
                </a:cubicBezTo>
                <a:cubicBezTo>
                  <a:pt x="10" y="45"/>
                  <a:pt x="16" y="33"/>
                  <a:pt x="30" y="33"/>
                </a:cubicBezTo>
                <a:cubicBezTo>
                  <a:pt x="33" y="33"/>
                  <a:pt x="35" y="33"/>
                  <a:pt x="38" y="34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7"/>
                  <a:pt x="43" y="26"/>
                  <a:pt x="43" y="23"/>
                </a:cubicBezTo>
                <a:cubicBezTo>
                  <a:pt x="42" y="23"/>
                  <a:pt x="42" y="22"/>
                  <a:pt x="41" y="22"/>
                </a:cubicBezTo>
                <a:cubicBezTo>
                  <a:pt x="38" y="20"/>
                  <a:pt x="35" y="18"/>
                  <a:pt x="32" y="18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1" y="0"/>
                  <a:pt x="43" y="0"/>
                </a:cubicBezTo>
                <a:cubicBezTo>
                  <a:pt x="48" y="1"/>
                  <a:pt x="52" y="1"/>
                  <a:pt x="57" y="2"/>
                </a:cubicBezTo>
                <a:cubicBezTo>
                  <a:pt x="65" y="3"/>
                  <a:pt x="65" y="3"/>
                  <a:pt x="65" y="3"/>
                </a:cubicBezTo>
                <a:cubicBezTo>
                  <a:pt x="64" y="12"/>
                  <a:pt x="64" y="12"/>
                  <a:pt x="64" y="12"/>
                </a:cubicBezTo>
                <a:cubicBezTo>
                  <a:pt x="65" y="13"/>
                  <a:pt x="65" y="14"/>
                  <a:pt x="66" y="15"/>
                </a:cubicBezTo>
                <a:cubicBezTo>
                  <a:pt x="73" y="11"/>
                  <a:pt x="73" y="11"/>
                  <a:pt x="73" y="11"/>
                </a:cubicBezTo>
                <a:cubicBezTo>
                  <a:pt x="77" y="20"/>
                  <a:pt x="77" y="20"/>
                  <a:pt x="77" y="20"/>
                </a:cubicBezTo>
                <a:cubicBezTo>
                  <a:pt x="78" y="22"/>
                  <a:pt x="79" y="24"/>
                  <a:pt x="80" y="26"/>
                </a:cubicBezTo>
                <a:cubicBezTo>
                  <a:pt x="83" y="32"/>
                  <a:pt x="83" y="32"/>
                  <a:pt x="83" y="32"/>
                </a:cubicBezTo>
                <a:cubicBezTo>
                  <a:pt x="79" y="38"/>
                  <a:pt x="79" y="38"/>
                  <a:pt x="79" y="38"/>
                </a:cubicBezTo>
                <a:cubicBezTo>
                  <a:pt x="74" y="43"/>
                  <a:pt x="75" y="59"/>
                  <a:pt x="80" y="78"/>
                </a:cubicBezTo>
                <a:cubicBezTo>
                  <a:pt x="92" y="78"/>
                  <a:pt x="92" y="78"/>
                  <a:pt x="92" y="78"/>
                </a:cubicBezTo>
                <a:cubicBezTo>
                  <a:pt x="81" y="82"/>
                  <a:pt x="81" y="82"/>
                  <a:pt x="81" y="82"/>
                </a:cubicBezTo>
                <a:cubicBezTo>
                  <a:pt x="88" y="109"/>
                  <a:pt x="101" y="141"/>
                  <a:pt x="112" y="158"/>
                </a:cubicBezTo>
                <a:cubicBezTo>
                  <a:pt x="116" y="165"/>
                  <a:pt x="120" y="173"/>
                  <a:pt x="124" y="180"/>
                </a:cubicBezTo>
                <a:cubicBezTo>
                  <a:pt x="126" y="180"/>
                  <a:pt x="126" y="180"/>
                  <a:pt x="126" y="180"/>
                </a:cubicBezTo>
                <a:cubicBezTo>
                  <a:pt x="125" y="182"/>
                  <a:pt x="125" y="182"/>
                  <a:pt x="125" y="182"/>
                </a:cubicBezTo>
                <a:cubicBezTo>
                  <a:pt x="133" y="201"/>
                  <a:pt x="136" y="220"/>
                  <a:pt x="117" y="238"/>
                </a:cubicBezTo>
                <a:cubicBezTo>
                  <a:pt x="109" y="247"/>
                  <a:pt x="104" y="250"/>
                  <a:pt x="98" y="250"/>
                </a:cubicBezTo>
                <a:lnTo>
                  <a:pt x="93" y="250"/>
                </a:lnTo>
                <a:close/>
                <a:moveTo>
                  <a:pt x="76" y="125"/>
                </a:moveTo>
                <a:cubicBezTo>
                  <a:pt x="83" y="146"/>
                  <a:pt x="83" y="146"/>
                  <a:pt x="83" y="146"/>
                </a:cubicBezTo>
                <a:cubicBezTo>
                  <a:pt x="84" y="152"/>
                  <a:pt x="86" y="158"/>
                  <a:pt x="88" y="164"/>
                </a:cubicBezTo>
                <a:cubicBezTo>
                  <a:pt x="90" y="163"/>
                  <a:pt x="91" y="162"/>
                  <a:pt x="93" y="162"/>
                </a:cubicBezTo>
                <a:cubicBezTo>
                  <a:pt x="89" y="154"/>
                  <a:pt x="82" y="141"/>
                  <a:pt x="76" y="125"/>
                </a:cubicBezTo>
                <a:close/>
                <a:moveTo>
                  <a:pt x="64" y="88"/>
                </a:moveTo>
                <a:cubicBezTo>
                  <a:pt x="41" y="96"/>
                  <a:pt x="41" y="96"/>
                  <a:pt x="41" y="96"/>
                </a:cubicBezTo>
                <a:cubicBezTo>
                  <a:pt x="35" y="98"/>
                  <a:pt x="34" y="100"/>
                  <a:pt x="34" y="100"/>
                </a:cubicBezTo>
                <a:cubicBezTo>
                  <a:pt x="33" y="103"/>
                  <a:pt x="43" y="113"/>
                  <a:pt x="47" y="117"/>
                </a:cubicBezTo>
                <a:cubicBezTo>
                  <a:pt x="51" y="121"/>
                  <a:pt x="55" y="125"/>
                  <a:pt x="57" y="128"/>
                </a:cubicBezTo>
                <a:cubicBezTo>
                  <a:pt x="60" y="132"/>
                  <a:pt x="62" y="136"/>
                  <a:pt x="63" y="140"/>
                </a:cubicBezTo>
                <a:cubicBezTo>
                  <a:pt x="63" y="140"/>
                  <a:pt x="64" y="139"/>
                  <a:pt x="64" y="139"/>
                </a:cubicBezTo>
                <a:cubicBezTo>
                  <a:pt x="74" y="120"/>
                  <a:pt x="74" y="120"/>
                  <a:pt x="74" y="120"/>
                </a:cubicBezTo>
                <a:cubicBezTo>
                  <a:pt x="70" y="109"/>
                  <a:pt x="66" y="99"/>
                  <a:pt x="64" y="88"/>
                </a:cubicBezTo>
                <a:close/>
                <a:moveTo>
                  <a:pt x="26" y="56"/>
                </a:moveTo>
                <a:cubicBezTo>
                  <a:pt x="25" y="58"/>
                  <a:pt x="23" y="60"/>
                  <a:pt x="22" y="63"/>
                </a:cubicBezTo>
                <a:cubicBezTo>
                  <a:pt x="20" y="67"/>
                  <a:pt x="20" y="71"/>
                  <a:pt x="21" y="73"/>
                </a:cubicBezTo>
                <a:cubicBezTo>
                  <a:pt x="23" y="76"/>
                  <a:pt x="30" y="78"/>
                  <a:pt x="37" y="78"/>
                </a:cubicBezTo>
                <a:cubicBezTo>
                  <a:pt x="61" y="78"/>
                  <a:pt x="61" y="78"/>
                  <a:pt x="61" y="78"/>
                </a:cubicBezTo>
                <a:cubicBezTo>
                  <a:pt x="59" y="71"/>
                  <a:pt x="58" y="64"/>
                  <a:pt x="58" y="58"/>
                </a:cubicBezTo>
                <a:cubicBezTo>
                  <a:pt x="55" y="57"/>
                  <a:pt x="55" y="57"/>
                  <a:pt x="55" y="57"/>
                </a:cubicBezTo>
                <a:cubicBezTo>
                  <a:pt x="50" y="56"/>
                  <a:pt x="45" y="55"/>
                  <a:pt x="41" y="54"/>
                </a:cubicBezTo>
                <a:cubicBezTo>
                  <a:pt x="39" y="53"/>
                  <a:pt x="36" y="52"/>
                  <a:pt x="34" y="52"/>
                </a:cubicBezTo>
                <a:lnTo>
                  <a:pt x="26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1" name="Freeform 734"/>
          <p:cNvSpPr>
            <a:spLocks/>
          </p:cNvSpPr>
          <p:nvPr/>
        </p:nvSpPr>
        <p:spPr bwMode="auto">
          <a:xfrm>
            <a:off x="2167655" y="2571751"/>
            <a:ext cx="146051" cy="96837"/>
          </a:xfrm>
          <a:custGeom>
            <a:avLst/>
            <a:gdLst>
              <a:gd name="T0" fmla="*/ 218 w 309"/>
              <a:gd name="T1" fmla="*/ 0 h 204"/>
              <a:gd name="T2" fmla="*/ 251 w 309"/>
              <a:gd name="T3" fmla="*/ 13 h 204"/>
              <a:gd name="T4" fmla="*/ 210 w 309"/>
              <a:gd name="T5" fmla="*/ 61 h 204"/>
              <a:gd name="T6" fmla="*/ 303 w 309"/>
              <a:gd name="T7" fmla="*/ 33 h 204"/>
              <a:gd name="T8" fmla="*/ 299 w 309"/>
              <a:gd name="T9" fmla="*/ 56 h 204"/>
              <a:gd name="T10" fmla="*/ 309 w 309"/>
              <a:gd name="T11" fmla="*/ 48 h 204"/>
              <a:gd name="T12" fmla="*/ 271 w 309"/>
              <a:gd name="T13" fmla="*/ 123 h 204"/>
              <a:gd name="T14" fmla="*/ 232 w 309"/>
              <a:gd name="T15" fmla="*/ 115 h 204"/>
              <a:gd name="T16" fmla="*/ 234 w 309"/>
              <a:gd name="T17" fmla="*/ 156 h 204"/>
              <a:gd name="T18" fmla="*/ 167 w 309"/>
              <a:gd name="T19" fmla="*/ 204 h 204"/>
              <a:gd name="T20" fmla="*/ 197 w 309"/>
              <a:gd name="T21" fmla="*/ 132 h 204"/>
              <a:gd name="T22" fmla="*/ 165 w 309"/>
              <a:gd name="T23" fmla="*/ 148 h 204"/>
              <a:gd name="T24" fmla="*/ 158 w 309"/>
              <a:gd name="T25" fmla="*/ 173 h 204"/>
              <a:gd name="T26" fmla="*/ 87 w 309"/>
              <a:gd name="T27" fmla="*/ 169 h 204"/>
              <a:gd name="T28" fmla="*/ 117 w 309"/>
              <a:gd name="T29" fmla="*/ 137 h 204"/>
              <a:gd name="T30" fmla="*/ 123 w 309"/>
              <a:gd name="T31" fmla="*/ 95 h 204"/>
              <a:gd name="T32" fmla="*/ 167 w 309"/>
              <a:gd name="T33" fmla="*/ 89 h 204"/>
              <a:gd name="T34" fmla="*/ 128 w 309"/>
              <a:gd name="T35" fmla="*/ 80 h 204"/>
              <a:gd name="T36" fmla="*/ 106 w 309"/>
              <a:gd name="T37" fmla="*/ 75 h 204"/>
              <a:gd name="T38" fmla="*/ 99 w 309"/>
              <a:gd name="T39" fmla="*/ 89 h 204"/>
              <a:gd name="T40" fmla="*/ 37 w 309"/>
              <a:gd name="T41" fmla="*/ 100 h 204"/>
              <a:gd name="T42" fmla="*/ 115 w 309"/>
              <a:gd name="T43" fmla="*/ 49 h 204"/>
              <a:gd name="T44" fmla="*/ 218 w 309"/>
              <a:gd name="T4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09" h="204">
                <a:moveTo>
                  <a:pt x="218" y="0"/>
                </a:moveTo>
                <a:cubicBezTo>
                  <a:pt x="229" y="4"/>
                  <a:pt x="240" y="9"/>
                  <a:pt x="251" y="13"/>
                </a:cubicBezTo>
                <a:cubicBezTo>
                  <a:pt x="246" y="16"/>
                  <a:pt x="175" y="60"/>
                  <a:pt x="210" y="61"/>
                </a:cubicBezTo>
                <a:cubicBezTo>
                  <a:pt x="258" y="63"/>
                  <a:pt x="267" y="65"/>
                  <a:pt x="303" y="33"/>
                </a:cubicBezTo>
                <a:cubicBezTo>
                  <a:pt x="302" y="41"/>
                  <a:pt x="301" y="49"/>
                  <a:pt x="299" y="56"/>
                </a:cubicBezTo>
                <a:cubicBezTo>
                  <a:pt x="302" y="53"/>
                  <a:pt x="305" y="51"/>
                  <a:pt x="309" y="48"/>
                </a:cubicBezTo>
                <a:cubicBezTo>
                  <a:pt x="296" y="66"/>
                  <a:pt x="297" y="113"/>
                  <a:pt x="271" y="123"/>
                </a:cubicBezTo>
                <a:cubicBezTo>
                  <a:pt x="261" y="127"/>
                  <a:pt x="242" y="111"/>
                  <a:pt x="232" y="115"/>
                </a:cubicBezTo>
                <a:cubicBezTo>
                  <a:pt x="212" y="125"/>
                  <a:pt x="220" y="146"/>
                  <a:pt x="234" y="156"/>
                </a:cubicBezTo>
                <a:cubicBezTo>
                  <a:pt x="209" y="149"/>
                  <a:pt x="184" y="188"/>
                  <a:pt x="167" y="204"/>
                </a:cubicBezTo>
                <a:cubicBezTo>
                  <a:pt x="153" y="177"/>
                  <a:pt x="208" y="169"/>
                  <a:pt x="197" y="132"/>
                </a:cubicBezTo>
                <a:cubicBezTo>
                  <a:pt x="187" y="138"/>
                  <a:pt x="176" y="143"/>
                  <a:pt x="165" y="148"/>
                </a:cubicBezTo>
                <a:cubicBezTo>
                  <a:pt x="157" y="153"/>
                  <a:pt x="164" y="168"/>
                  <a:pt x="158" y="173"/>
                </a:cubicBezTo>
                <a:cubicBezTo>
                  <a:pt x="133" y="194"/>
                  <a:pt x="118" y="180"/>
                  <a:pt x="87" y="169"/>
                </a:cubicBezTo>
                <a:cubicBezTo>
                  <a:pt x="115" y="167"/>
                  <a:pt x="101" y="148"/>
                  <a:pt x="117" y="137"/>
                </a:cubicBezTo>
                <a:cubicBezTo>
                  <a:pt x="134" y="125"/>
                  <a:pt x="140" y="112"/>
                  <a:pt x="123" y="95"/>
                </a:cubicBezTo>
                <a:cubicBezTo>
                  <a:pt x="140" y="97"/>
                  <a:pt x="160" y="108"/>
                  <a:pt x="167" y="89"/>
                </a:cubicBezTo>
                <a:cubicBezTo>
                  <a:pt x="154" y="86"/>
                  <a:pt x="141" y="83"/>
                  <a:pt x="128" y="80"/>
                </a:cubicBezTo>
                <a:cubicBezTo>
                  <a:pt x="121" y="78"/>
                  <a:pt x="113" y="77"/>
                  <a:pt x="106" y="75"/>
                </a:cubicBezTo>
                <a:cubicBezTo>
                  <a:pt x="95" y="73"/>
                  <a:pt x="105" y="89"/>
                  <a:pt x="99" y="89"/>
                </a:cubicBezTo>
                <a:cubicBezTo>
                  <a:pt x="75" y="90"/>
                  <a:pt x="44" y="65"/>
                  <a:pt x="37" y="100"/>
                </a:cubicBezTo>
                <a:cubicBezTo>
                  <a:pt x="0" y="56"/>
                  <a:pt x="91" y="54"/>
                  <a:pt x="115" y="49"/>
                </a:cubicBezTo>
                <a:cubicBezTo>
                  <a:pt x="154" y="41"/>
                  <a:pt x="183" y="20"/>
                  <a:pt x="218" y="0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2" name="Freeform 735"/>
          <p:cNvSpPr>
            <a:spLocks noEditPoints="1"/>
          </p:cNvSpPr>
          <p:nvPr/>
        </p:nvSpPr>
        <p:spPr bwMode="auto">
          <a:xfrm>
            <a:off x="2175593" y="2566989"/>
            <a:ext cx="163512" cy="109537"/>
          </a:xfrm>
          <a:custGeom>
            <a:avLst/>
            <a:gdLst>
              <a:gd name="T0" fmla="*/ 142 w 344"/>
              <a:gd name="T1" fmla="*/ 219 h 230"/>
              <a:gd name="T2" fmla="*/ 84 w 344"/>
              <a:gd name="T3" fmla="*/ 194 h 230"/>
              <a:gd name="T4" fmla="*/ 24 w 344"/>
              <a:gd name="T5" fmla="*/ 173 h 230"/>
              <a:gd name="T6" fmla="*/ 82 w 344"/>
              <a:gd name="T7" fmla="*/ 161 h 230"/>
              <a:gd name="T8" fmla="*/ 107 w 344"/>
              <a:gd name="T9" fmla="*/ 125 h 230"/>
              <a:gd name="T10" fmla="*/ 91 w 344"/>
              <a:gd name="T11" fmla="*/ 103 h 230"/>
              <a:gd name="T12" fmla="*/ 87 w 344"/>
              <a:gd name="T13" fmla="*/ 108 h 230"/>
              <a:gd name="T14" fmla="*/ 82 w 344"/>
              <a:gd name="T15" fmla="*/ 109 h 230"/>
              <a:gd name="T16" fmla="*/ 39 w 344"/>
              <a:gd name="T17" fmla="*/ 100 h 230"/>
              <a:gd name="T18" fmla="*/ 25 w 344"/>
              <a:gd name="T19" fmla="*/ 131 h 230"/>
              <a:gd name="T20" fmla="*/ 4 w 344"/>
              <a:gd name="T21" fmla="*/ 83 h 230"/>
              <a:gd name="T22" fmla="*/ 97 w 344"/>
              <a:gd name="T23" fmla="*/ 50 h 230"/>
              <a:gd name="T24" fmla="*/ 196 w 344"/>
              <a:gd name="T25" fmla="*/ 2 h 230"/>
              <a:gd name="T26" fmla="*/ 254 w 344"/>
              <a:gd name="T27" fmla="*/ 21 h 230"/>
              <a:gd name="T28" fmla="*/ 196 w 344"/>
              <a:gd name="T29" fmla="*/ 62 h 230"/>
              <a:gd name="T30" fmla="*/ 280 w 344"/>
              <a:gd name="T31" fmla="*/ 37 h 230"/>
              <a:gd name="T32" fmla="*/ 295 w 344"/>
              <a:gd name="T33" fmla="*/ 43 h 230"/>
              <a:gd name="T34" fmla="*/ 299 w 344"/>
              <a:gd name="T35" fmla="*/ 64 h 230"/>
              <a:gd name="T36" fmla="*/ 258 w 344"/>
              <a:gd name="T37" fmla="*/ 141 h 230"/>
              <a:gd name="T38" fmla="*/ 219 w 344"/>
              <a:gd name="T39" fmla="*/ 134 h 230"/>
              <a:gd name="T40" fmla="*/ 222 w 344"/>
              <a:gd name="T41" fmla="*/ 158 h 230"/>
              <a:gd name="T42" fmla="*/ 215 w 344"/>
              <a:gd name="T43" fmla="*/ 175 h 230"/>
              <a:gd name="T44" fmla="*/ 157 w 344"/>
              <a:gd name="T45" fmla="*/ 221 h 230"/>
              <a:gd name="T46" fmla="*/ 94 w 344"/>
              <a:gd name="T47" fmla="*/ 178 h 230"/>
              <a:gd name="T48" fmla="*/ 135 w 344"/>
              <a:gd name="T49" fmla="*/ 176 h 230"/>
              <a:gd name="T50" fmla="*/ 144 w 344"/>
              <a:gd name="T51" fmla="*/ 150 h 230"/>
              <a:gd name="T52" fmla="*/ 186 w 344"/>
              <a:gd name="T53" fmla="*/ 129 h 230"/>
              <a:gd name="T54" fmla="*/ 189 w 344"/>
              <a:gd name="T55" fmla="*/ 163 h 230"/>
              <a:gd name="T56" fmla="*/ 194 w 344"/>
              <a:gd name="T57" fmla="*/ 140 h 230"/>
              <a:gd name="T58" fmla="*/ 238 w 344"/>
              <a:gd name="T59" fmla="*/ 120 h 230"/>
              <a:gd name="T60" fmla="*/ 271 w 344"/>
              <a:gd name="T61" fmla="*/ 86 h 230"/>
              <a:gd name="T62" fmla="*/ 273 w 344"/>
              <a:gd name="T63" fmla="*/ 66 h 230"/>
              <a:gd name="T64" fmla="*/ 193 w 344"/>
              <a:gd name="T65" fmla="*/ 81 h 230"/>
              <a:gd name="T66" fmla="*/ 214 w 344"/>
              <a:gd name="T67" fmla="*/ 25 h 230"/>
              <a:gd name="T68" fmla="*/ 189 w 344"/>
              <a:gd name="T69" fmla="*/ 28 h 230"/>
              <a:gd name="T70" fmla="*/ 82 w 344"/>
              <a:gd name="T71" fmla="*/ 71 h 230"/>
              <a:gd name="T72" fmla="*/ 61 w 344"/>
              <a:gd name="T73" fmla="*/ 86 h 230"/>
              <a:gd name="T74" fmla="*/ 77 w 344"/>
              <a:gd name="T75" fmla="*/ 80 h 230"/>
              <a:gd name="T76" fmla="*/ 91 w 344"/>
              <a:gd name="T77" fmla="*/ 76 h 230"/>
              <a:gd name="T78" fmla="*/ 113 w 344"/>
              <a:gd name="T79" fmla="*/ 81 h 230"/>
              <a:gd name="T80" fmla="*/ 159 w 344"/>
              <a:gd name="T81" fmla="*/ 103 h 230"/>
              <a:gd name="T82" fmla="*/ 125 w 344"/>
              <a:gd name="T83" fmla="*/ 118 h 230"/>
              <a:gd name="T84" fmla="*/ 105 w 344"/>
              <a:gd name="T85" fmla="*/ 155 h 230"/>
              <a:gd name="T86" fmla="*/ 94 w 344"/>
              <a:gd name="T87" fmla="*/ 178 h 230"/>
              <a:gd name="T88" fmla="*/ 152 w 344"/>
              <a:gd name="T89" fmla="*/ 167 h 230"/>
              <a:gd name="T90" fmla="*/ 152 w 344"/>
              <a:gd name="T91" fmla="*/ 180 h 230"/>
              <a:gd name="T92" fmla="*/ 171 w 344"/>
              <a:gd name="T93" fmla="*/ 157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44" h="230">
                <a:moveTo>
                  <a:pt x="148" y="230"/>
                </a:moveTo>
                <a:cubicBezTo>
                  <a:pt x="142" y="219"/>
                  <a:pt x="142" y="219"/>
                  <a:pt x="142" y="219"/>
                </a:cubicBezTo>
                <a:cubicBezTo>
                  <a:pt x="137" y="209"/>
                  <a:pt x="138" y="201"/>
                  <a:pt x="142" y="194"/>
                </a:cubicBezTo>
                <a:cubicBezTo>
                  <a:pt x="123" y="207"/>
                  <a:pt x="105" y="203"/>
                  <a:pt x="84" y="194"/>
                </a:cubicBezTo>
                <a:cubicBezTo>
                  <a:pt x="79" y="192"/>
                  <a:pt x="74" y="190"/>
                  <a:pt x="67" y="188"/>
                </a:cubicBezTo>
                <a:cubicBezTo>
                  <a:pt x="24" y="173"/>
                  <a:pt x="24" y="173"/>
                  <a:pt x="24" y="173"/>
                </a:cubicBezTo>
                <a:cubicBezTo>
                  <a:pt x="70" y="170"/>
                  <a:pt x="70" y="170"/>
                  <a:pt x="70" y="170"/>
                </a:cubicBezTo>
                <a:cubicBezTo>
                  <a:pt x="79" y="169"/>
                  <a:pt x="80" y="168"/>
                  <a:pt x="82" y="161"/>
                </a:cubicBezTo>
                <a:cubicBezTo>
                  <a:pt x="83" y="155"/>
                  <a:pt x="85" y="146"/>
                  <a:pt x="94" y="140"/>
                </a:cubicBezTo>
                <a:cubicBezTo>
                  <a:pt x="102" y="134"/>
                  <a:pt x="106" y="129"/>
                  <a:pt x="107" y="125"/>
                </a:cubicBezTo>
                <a:cubicBezTo>
                  <a:pt x="107" y="121"/>
                  <a:pt x="104" y="117"/>
                  <a:pt x="99" y="111"/>
                </a:cubicBezTo>
                <a:cubicBezTo>
                  <a:pt x="91" y="103"/>
                  <a:pt x="91" y="103"/>
                  <a:pt x="91" y="103"/>
                </a:cubicBezTo>
                <a:cubicBezTo>
                  <a:pt x="91" y="104"/>
                  <a:pt x="90" y="104"/>
                  <a:pt x="90" y="105"/>
                </a:cubicBezTo>
                <a:cubicBezTo>
                  <a:pt x="87" y="108"/>
                  <a:pt x="87" y="108"/>
                  <a:pt x="87" y="108"/>
                </a:cubicBezTo>
                <a:cubicBezTo>
                  <a:pt x="82" y="109"/>
                  <a:pt x="82" y="109"/>
                  <a:pt x="82" y="109"/>
                </a:cubicBezTo>
                <a:cubicBezTo>
                  <a:pt x="82" y="109"/>
                  <a:pt x="82" y="109"/>
                  <a:pt x="82" y="109"/>
                </a:cubicBezTo>
                <a:cubicBezTo>
                  <a:pt x="72" y="109"/>
                  <a:pt x="64" y="106"/>
                  <a:pt x="56" y="104"/>
                </a:cubicBezTo>
                <a:cubicBezTo>
                  <a:pt x="50" y="102"/>
                  <a:pt x="44" y="100"/>
                  <a:pt x="39" y="100"/>
                </a:cubicBezTo>
                <a:cubicBezTo>
                  <a:pt x="36" y="100"/>
                  <a:pt x="32" y="100"/>
                  <a:pt x="29" y="112"/>
                </a:cubicBezTo>
                <a:cubicBezTo>
                  <a:pt x="25" y="131"/>
                  <a:pt x="25" y="131"/>
                  <a:pt x="25" y="131"/>
                </a:cubicBezTo>
                <a:cubicBezTo>
                  <a:pt x="13" y="116"/>
                  <a:pt x="13" y="116"/>
                  <a:pt x="13" y="116"/>
                </a:cubicBezTo>
                <a:cubicBezTo>
                  <a:pt x="3" y="104"/>
                  <a:pt x="0" y="93"/>
                  <a:pt x="4" y="83"/>
                </a:cubicBezTo>
                <a:cubicBezTo>
                  <a:pt x="13" y="61"/>
                  <a:pt x="50" y="56"/>
                  <a:pt x="79" y="53"/>
                </a:cubicBezTo>
                <a:cubicBezTo>
                  <a:pt x="86" y="52"/>
                  <a:pt x="92" y="51"/>
                  <a:pt x="97" y="50"/>
                </a:cubicBezTo>
                <a:cubicBezTo>
                  <a:pt x="128" y="43"/>
                  <a:pt x="153" y="28"/>
                  <a:pt x="179" y="12"/>
                </a:cubicBezTo>
                <a:cubicBezTo>
                  <a:pt x="185" y="9"/>
                  <a:pt x="190" y="6"/>
                  <a:pt x="196" y="2"/>
                </a:cubicBezTo>
                <a:cubicBezTo>
                  <a:pt x="200" y="0"/>
                  <a:pt x="200" y="0"/>
                  <a:pt x="200" y="0"/>
                </a:cubicBezTo>
                <a:cubicBezTo>
                  <a:pt x="254" y="21"/>
                  <a:pt x="254" y="21"/>
                  <a:pt x="254" y="21"/>
                </a:cubicBezTo>
                <a:cubicBezTo>
                  <a:pt x="239" y="31"/>
                  <a:pt x="239" y="31"/>
                  <a:pt x="239" y="31"/>
                </a:cubicBezTo>
                <a:cubicBezTo>
                  <a:pt x="213" y="47"/>
                  <a:pt x="201" y="57"/>
                  <a:pt x="196" y="62"/>
                </a:cubicBezTo>
                <a:cubicBezTo>
                  <a:pt x="201" y="63"/>
                  <a:pt x="201" y="63"/>
                  <a:pt x="201" y="63"/>
                </a:cubicBezTo>
                <a:cubicBezTo>
                  <a:pt x="239" y="64"/>
                  <a:pt x="248" y="65"/>
                  <a:pt x="280" y="37"/>
                </a:cubicBezTo>
                <a:cubicBezTo>
                  <a:pt x="300" y="19"/>
                  <a:pt x="300" y="19"/>
                  <a:pt x="300" y="19"/>
                </a:cubicBezTo>
                <a:cubicBezTo>
                  <a:pt x="295" y="43"/>
                  <a:pt x="295" y="43"/>
                  <a:pt x="295" y="43"/>
                </a:cubicBezTo>
                <a:cubicBezTo>
                  <a:pt x="344" y="3"/>
                  <a:pt x="344" y="3"/>
                  <a:pt x="344" y="3"/>
                </a:cubicBezTo>
                <a:cubicBezTo>
                  <a:pt x="299" y="64"/>
                  <a:pt x="299" y="64"/>
                  <a:pt x="299" y="64"/>
                </a:cubicBezTo>
                <a:cubicBezTo>
                  <a:pt x="295" y="69"/>
                  <a:pt x="292" y="79"/>
                  <a:pt x="290" y="89"/>
                </a:cubicBezTo>
                <a:cubicBezTo>
                  <a:pt x="284" y="110"/>
                  <a:pt x="278" y="133"/>
                  <a:pt x="258" y="141"/>
                </a:cubicBezTo>
                <a:cubicBezTo>
                  <a:pt x="250" y="144"/>
                  <a:pt x="240" y="141"/>
                  <a:pt x="231" y="137"/>
                </a:cubicBezTo>
                <a:cubicBezTo>
                  <a:pt x="227" y="136"/>
                  <a:pt x="222" y="134"/>
                  <a:pt x="219" y="134"/>
                </a:cubicBezTo>
                <a:cubicBezTo>
                  <a:pt x="212" y="137"/>
                  <a:pt x="212" y="141"/>
                  <a:pt x="212" y="142"/>
                </a:cubicBezTo>
                <a:cubicBezTo>
                  <a:pt x="212" y="147"/>
                  <a:pt x="216" y="154"/>
                  <a:pt x="222" y="158"/>
                </a:cubicBezTo>
                <a:cubicBezTo>
                  <a:pt x="269" y="190"/>
                  <a:pt x="269" y="190"/>
                  <a:pt x="269" y="190"/>
                </a:cubicBezTo>
                <a:cubicBezTo>
                  <a:pt x="215" y="175"/>
                  <a:pt x="215" y="175"/>
                  <a:pt x="215" y="175"/>
                </a:cubicBezTo>
                <a:cubicBezTo>
                  <a:pt x="200" y="171"/>
                  <a:pt x="183" y="192"/>
                  <a:pt x="170" y="207"/>
                </a:cubicBezTo>
                <a:cubicBezTo>
                  <a:pt x="165" y="212"/>
                  <a:pt x="161" y="217"/>
                  <a:pt x="157" y="221"/>
                </a:cubicBezTo>
                <a:lnTo>
                  <a:pt x="148" y="230"/>
                </a:lnTo>
                <a:close/>
                <a:moveTo>
                  <a:pt x="94" y="178"/>
                </a:moveTo>
                <a:cubicBezTo>
                  <a:pt x="102" y="182"/>
                  <a:pt x="109" y="185"/>
                  <a:pt x="116" y="185"/>
                </a:cubicBezTo>
                <a:cubicBezTo>
                  <a:pt x="120" y="185"/>
                  <a:pt x="126" y="184"/>
                  <a:pt x="135" y="176"/>
                </a:cubicBezTo>
                <a:cubicBezTo>
                  <a:pt x="135" y="176"/>
                  <a:pt x="134" y="174"/>
                  <a:pt x="134" y="172"/>
                </a:cubicBezTo>
                <a:cubicBezTo>
                  <a:pt x="134" y="166"/>
                  <a:pt x="134" y="156"/>
                  <a:pt x="144" y="150"/>
                </a:cubicBezTo>
                <a:cubicBezTo>
                  <a:pt x="155" y="145"/>
                  <a:pt x="165" y="139"/>
                  <a:pt x="176" y="134"/>
                </a:cubicBezTo>
                <a:cubicBezTo>
                  <a:pt x="186" y="129"/>
                  <a:pt x="186" y="129"/>
                  <a:pt x="186" y="129"/>
                </a:cubicBezTo>
                <a:cubicBezTo>
                  <a:pt x="189" y="139"/>
                  <a:pt x="189" y="139"/>
                  <a:pt x="189" y="139"/>
                </a:cubicBezTo>
                <a:cubicBezTo>
                  <a:pt x="192" y="149"/>
                  <a:pt x="191" y="156"/>
                  <a:pt x="189" y="163"/>
                </a:cubicBezTo>
                <a:cubicBezTo>
                  <a:pt x="192" y="161"/>
                  <a:pt x="195" y="160"/>
                  <a:pt x="198" y="159"/>
                </a:cubicBezTo>
                <a:cubicBezTo>
                  <a:pt x="195" y="153"/>
                  <a:pt x="193" y="146"/>
                  <a:pt x="194" y="140"/>
                </a:cubicBezTo>
                <a:cubicBezTo>
                  <a:pt x="194" y="130"/>
                  <a:pt x="201" y="122"/>
                  <a:pt x="211" y="117"/>
                </a:cubicBezTo>
                <a:cubicBezTo>
                  <a:pt x="219" y="113"/>
                  <a:pt x="229" y="117"/>
                  <a:pt x="238" y="120"/>
                </a:cubicBezTo>
                <a:cubicBezTo>
                  <a:pt x="243" y="122"/>
                  <a:pt x="248" y="124"/>
                  <a:pt x="250" y="124"/>
                </a:cubicBezTo>
                <a:cubicBezTo>
                  <a:pt x="262" y="120"/>
                  <a:pt x="267" y="103"/>
                  <a:pt x="271" y="86"/>
                </a:cubicBezTo>
                <a:cubicBezTo>
                  <a:pt x="266" y="90"/>
                  <a:pt x="266" y="90"/>
                  <a:pt x="266" y="90"/>
                </a:cubicBezTo>
                <a:cubicBezTo>
                  <a:pt x="273" y="66"/>
                  <a:pt x="273" y="66"/>
                  <a:pt x="273" y="66"/>
                </a:cubicBezTo>
                <a:cubicBezTo>
                  <a:pt x="251" y="81"/>
                  <a:pt x="236" y="82"/>
                  <a:pt x="200" y="81"/>
                </a:cubicBezTo>
                <a:cubicBezTo>
                  <a:pt x="193" y="81"/>
                  <a:pt x="193" y="81"/>
                  <a:pt x="193" y="81"/>
                </a:cubicBezTo>
                <a:cubicBezTo>
                  <a:pt x="180" y="80"/>
                  <a:pt x="176" y="75"/>
                  <a:pt x="175" y="70"/>
                </a:cubicBezTo>
                <a:cubicBezTo>
                  <a:pt x="173" y="62"/>
                  <a:pt x="174" y="52"/>
                  <a:pt x="214" y="25"/>
                </a:cubicBezTo>
                <a:cubicBezTo>
                  <a:pt x="201" y="20"/>
                  <a:pt x="201" y="20"/>
                  <a:pt x="201" y="20"/>
                </a:cubicBezTo>
                <a:cubicBezTo>
                  <a:pt x="197" y="23"/>
                  <a:pt x="193" y="25"/>
                  <a:pt x="189" y="28"/>
                </a:cubicBezTo>
                <a:cubicBezTo>
                  <a:pt x="161" y="45"/>
                  <a:pt x="134" y="61"/>
                  <a:pt x="100" y="68"/>
                </a:cubicBezTo>
                <a:cubicBezTo>
                  <a:pt x="96" y="69"/>
                  <a:pt x="89" y="70"/>
                  <a:pt x="82" y="71"/>
                </a:cubicBezTo>
                <a:cubicBezTo>
                  <a:pt x="65" y="73"/>
                  <a:pt x="30" y="78"/>
                  <a:pt x="22" y="88"/>
                </a:cubicBezTo>
                <a:cubicBezTo>
                  <a:pt x="35" y="77"/>
                  <a:pt x="48" y="83"/>
                  <a:pt x="61" y="86"/>
                </a:cubicBezTo>
                <a:cubicBezTo>
                  <a:pt x="66" y="87"/>
                  <a:pt x="70" y="89"/>
                  <a:pt x="74" y="89"/>
                </a:cubicBezTo>
                <a:cubicBezTo>
                  <a:pt x="74" y="86"/>
                  <a:pt x="75" y="83"/>
                  <a:pt x="77" y="80"/>
                </a:cubicBezTo>
                <a:cubicBezTo>
                  <a:pt x="80" y="77"/>
                  <a:pt x="83" y="76"/>
                  <a:pt x="87" y="76"/>
                </a:cubicBezTo>
                <a:cubicBezTo>
                  <a:pt x="91" y="76"/>
                  <a:pt x="91" y="76"/>
                  <a:pt x="91" y="76"/>
                </a:cubicBezTo>
                <a:cubicBezTo>
                  <a:pt x="98" y="78"/>
                  <a:pt x="98" y="78"/>
                  <a:pt x="98" y="78"/>
                </a:cubicBezTo>
                <a:cubicBezTo>
                  <a:pt x="103" y="79"/>
                  <a:pt x="108" y="80"/>
                  <a:pt x="113" y="81"/>
                </a:cubicBezTo>
                <a:cubicBezTo>
                  <a:pt x="163" y="93"/>
                  <a:pt x="163" y="93"/>
                  <a:pt x="163" y="93"/>
                </a:cubicBezTo>
                <a:cubicBezTo>
                  <a:pt x="159" y="103"/>
                  <a:pt x="159" y="103"/>
                  <a:pt x="159" y="103"/>
                </a:cubicBezTo>
                <a:cubicBezTo>
                  <a:pt x="156" y="110"/>
                  <a:pt x="149" y="119"/>
                  <a:pt x="134" y="119"/>
                </a:cubicBezTo>
                <a:cubicBezTo>
                  <a:pt x="131" y="119"/>
                  <a:pt x="128" y="119"/>
                  <a:pt x="125" y="118"/>
                </a:cubicBezTo>
                <a:cubicBezTo>
                  <a:pt x="125" y="121"/>
                  <a:pt x="125" y="124"/>
                  <a:pt x="125" y="127"/>
                </a:cubicBezTo>
                <a:cubicBezTo>
                  <a:pt x="124" y="140"/>
                  <a:pt x="113" y="149"/>
                  <a:pt x="105" y="155"/>
                </a:cubicBezTo>
                <a:cubicBezTo>
                  <a:pt x="102" y="157"/>
                  <a:pt x="101" y="160"/>
                  <a:pt x="100" y="165"/>
                </a:cubicBezTo>
                <a:cubicBezTo>
                  <a:pt x="98" y="169"/>
                  <a:pt x="97" y="174"/>
                  <a:pt x="94" y="178"/>
                </a:cubicBezTo>
                <a:close/>
                <a:moveTo>
                  <a:pt x="171" y="157"/>
                </a:moveTo>
                <a:cubicBezTo>
                  <a:pt x="165" y="160"/>
                  <a:pt x="159" y="164"/>
                  <a:pt x="152" y="167"/>
                </a:cubicBezTo>
                <a:cubicBezTo>
                  <a:pt x="153" y="167"/>
                  <a:pt x="153" y="170"/>
                  <a:pt x="153" y="172"/>
                </a:cubicBezTo>
                <a:cubicBezTo>
                  <a:pt x="153" y="174"/>
                  <a:pt x="153" y="177"/>
                  <a:pt x="152" y="180"/>
                </a:cubicBezTo>
                <a:cubicBezTo>
                  <a:pt x="154" y="179"/>
                  <a:pt x="155" y="178"/>
                  <a:pt x="156" y="176"/>
                </a:cubicBezTo>
                <a:cubicBezTo>
                  <a:pt x="164" y="169"/>
                  <a:pt x="169" y="164"/>
                  <a:pt x="171" y="1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3" name="Freeform 736"/>
          <p:cNvSpPr>
            <a:spLocks/>
          </p:cNvSpPr>
          <p:nvPr/>
        </p:nvSpPr>
        <p:spPr bwMode="auto">
          <a:xfrm>
            <a:off x="2855042" y="3938589"/>
            <a:ext cx="25400" cy="15875"/>
          </a:xfrm>
          <a:custGeom>
            <a:avLst/>
            <a:gdLst>
              <a:gd name="T0" fmla="*/ 24 w 54"/>
              <a:gd name="T1" fmla="*/ 0 h 35"/>
              <a:gd name="T2" fmla="*/ 54 w 54"/>
              <a:gd name="T3" fmla="*/ 35 h 35"/>
              <a:gd name="T4" fmla="*/ 24 w 54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35">
                <a:moveTo>
                  <a:pt x="24" y="0"/>
                </a:moveTo>
                <a:cubicBezTo>
                  <a:pt x="38" y="7"/>
                  <a:pt x="50" y="20"/>
                  <a:pt x="54" y="35"/>
                </a:cubicBezTo>
                <a:cubicBezTo>
                  <a:pt x="35" y="35"/>
                  <a:pt x="0" y="7"/>
                  <a:pt x="24" y="0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4" name="Freeform 737"/>
          <p:cNvSpPr>
            <a:spLocks/>
          </p:cNvSpPr>
          <p:nvPr/>
        </p:nvSpPr>
        <p:spPr bwMode="auto">
          <a:xfrm>
            <a:off x="2856632" y="3933825"/>
            <a:ext cx="28575" cy="25400"/>
          </a:xfrm>
          <a:custGeom>
            <a:avLst/>
            <a:gdLst>
              <a:gd name="T0" fmla="*/ 59 w 59"/>
              <a:gd name="T1" fmla="*/ 55 h 55"/>
              <a:gd name="T2" fmla="*/ 48 w 59"/>
              <a:gd name="T3" fmla="*/ 55 h 55"/>
              <a:gd name="T4" fmla="*/ 1 w 59"/>
              <a:gd name="T5" fmla="*/ 21 h 55"/>
              <a:gd name="T6" fmla="*/ 15 w 59"/>
              <a:gd name="T7" fmla="*/ 1 h 55"/>
              <a:gd name="T8" fmla="*/ 19 w 59"/>
              <a:gd name="T9" fmla="*/ 0 h 55"/>
              <a:gd name="T10" fmla="*/ 22 w 59"/>
              <a:gd name="T11" fmla="*/ 2 h 55"/>
              <a:gd name="T12" fmla="*/ 56 w 59"/>
              <a:gd name="T13" fmla="*/ 43 h 55"/>
              <a:gd name="T14" fmla="*/ 59 w 59"/>
              <a:gd name="T15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" h="55">
                <a:moveTo>
                  <a:pt x="59" y="55"/>
                </a:moveTo>
                <a:cubicBezTo>
                  <a:pt x="48" y="55"/>
                  <a:pt x="48" y="55"/>
                  <a:pt x="48" y="55"/>
                </a:cubicBezTo>
                <a:cubicBezTo>
                  <a:pt x="30" y="55"/>
                  <a:pt x="3" y="37"/>
                  <a:pt x="1" y="21"/>
                </a:cubicBezTo>
                <a:cubicBezTo>
                  <a:pt x="0" y="13"/>
                  <a:pt x="3" y="5"/>
                  <a:pt x="15" y="1"/>
                </a:cubicBezTo>
                <a:cubicBezTo>
                  <a:pt x="19" y="0"/>
                  <a:pt x="19" y="0"/>
                  <a:pt x="19" y="0"/>
                </a:cubicBezTo>
                <a:cubicBezTo>
                  <a:pt x="22" y="2"/>
                  <a:pt x="22" y="2"/>
                  <a:pt x="22" y="2"/>
                </a:cubicBezTo>
                <a:cubicBezTo>
                  <a:pt x="40" y="10"/>
                  <a:pt x="52" y="25"/>
                  <a:pt x="56" y="43"/>
                </a:cubicBezTo>
                <a:lnTo>
                  <a:pt x="59" y="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5" name="Freeform 738"/>
          <p:cNvSpPr>
            <a:spLocks/>
          </p:cNvSpPr>
          <p:nvPr/>
        </p:nvSpPr>
        <p:spPr bwMode="auto">
          <a:xfrm>
            <a:off x="2389905" y="3354388"/>
            <a:ext cx="23812" cy="30163"/>
          </a:xfrm>
          <a:custGeom>
            <a:avLst/>
            <a:gdLst>
              <a:gd name="T0" fmla="*/ 0 w 50"/>
              <a:gd name="T1" fmla="*/ 0 h 62"/>
              <a:gd name="T2" fmla="*/ 17 w 50"/>
              <a:gd name="T3" fmla="*/ 2 h 62"/>
              <a:gd name="T4" fmla="*/ 24 w 50"/>
              <a:gd name="T5" fmla="*/ 19 h 62"/>
              <a:gd name="T6" fmla="*/ 28 w 50"/>
              <a:gd name="T7" fmla="*/ 6 h 62"/>
              <a:gd name="T8" fmla="*/ 43 w 50"/>
              <a:gd name="T9" fmla="*/ 43 h 62"/>
              <a:gd name="T10" fmla="*/ 0 w 50"/>
              <a:gd name="T11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" h="62">
                <a:moveTo>
                  <a:pt x="0" y="0"/>
                </a:moveTo>
                <a:cubicBezTo>
                  <a:pt x="6" y="1"/>
                  <a:pt x="11" y="1"/>
                  <a:pt x="17" y="2"/>
                </a:cubicBezTo>
                <a:cubicBezTo>
                  <a:pt x="17" y="18"/>
                  <a:pt x="20" y="9"/>
                  <a:pt x="24" y="19"/>
                </a:cubicBezTo>
                <a:cubicBezTo>
                  <a:pt x="26" y="14"/>
                  <a:pt x="27" y="10"/>
                  <a:pt x="28" y="6"/>
                </a:cubicBezTo>
                <a:cubicBezTo>
                  <a:pt x="32" y="10"/>
                  <a:pt x="50" y="35"/>
                  <a:pt x="43" y="43"/>
                </a:cubicBezTo>
                <a:cubicBezTo>
                  <a:pt x="27" y="62"/>
                  <a:pt x="7" y="12"/>
                  <a:pt x="0" y="0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6" name="Freeform 739"/>
          <p:cNvSpPr>
            <a:spLocks/>
          </p:cNvSpPr>
          <p:nvPr/>
        </p:nvSpPr>
        <p:spPr bwMode="auto">
          <a:xfrm>
            <a:off x="2381968" y="3349626"/>
            <a:ext cx="38100" cy="31751"/>
          </a:xfrm>
          <a:custGeom>
            <a:avLst/>
            <a:gdLst>
              <a:gd name="T0" fmla="*/ 52 w 81"/>
              <a:gd name="T1" fmla="*/ 68 h 68"/>
              <a:gd name="T2" fmla="*/ 14 w 81"/>
              <a:gd name="T3" fmla="*/ 25 h 68"/>
              <a:gd name="T4" fmla="*/ 9 w 81"/>
              <a:gd name="T5" fmla="*/ 17 h 68"/>
              <a:gd name="T6" fmla="*/ 0 w 81"/>
              <a:gd name="T7" fmla="*/ 1 h 68"/>
              <a:gd name="T8" fmla="*/ 18 w 81"/>
              <a:gd name="T9" fmla="*/ 3 h 68"/>
              <a:gd name="T10" fmla="*/ 35 w 81"/>
              <a:gd name="T11" fmla="*/ 5 h 68"/>
              <a:gd name="T12" fmla="*/ 39 w 81"/>
              <a:gd name="T13" fmla="*/ 5 h 68"/>
              <a:gd name="T14" fmla="*/ 40 w 81"/>
              <a:gd name="T15" fmla="*/ 0 h 68"/>
              <a:gd name="T16" fmla="*/ 52 w 81"/>
              <a:gd name="T17" fmla="*/ 11 h 68"/>
              <a:gd name="T18" fmla="*/ 67 w 81"/>
              <a:gd name="T19" fmla="*/ 61 h 68"/>
              <a:gd name="T20" fmla="*/ 52 w 81"/>
              <a:gd name="T21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1" h="68">
                <a:moveTo>
                  <a:pt x="52" y="68"/>
                </a:moveTo>
                <a:cubicBezTo>
                  <a:pt x="36" y="68"/>
                  <a:pt x="25" y="48"/>
                  <a:pt x="14" y="25"/>
                </a:cubicBezTo>
                <a:cubicBezTo>
                  <a:pt x="12" y="21"/>
                  <a:pt x="10" y="18"/>
                  <a:pt x="9" y="17"/>
                </a:cubicBezTo>
                <a:cubicBezTo>
                  <a:pt x="0" y="1"/>
                  <a:pt x="0" y="1"/>
                  <a:pt x="0" y="1"/>
                </a:cubicBezTo>
                <a:cubicBezTo>
                  <a:pt x="18" y="3"/>
                  <a:pt x="18" y="3"/>
                  <a:pt x="18" y="3"/>
                </a:cubicBezTo>
                <a:cubicBezTo>
                  <a:pt x="25" y="3"/>
                  <a:pt x="30" y="4"/>
                  <a:pt x="35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0"/>
                  <a:pt x="40" y="0"/>
                  <a:pt x="40" y="0"/>
                </a:cubicBezTo>
                <a:cubicBezTo>
                  <a:pt x="52" y="11"/>
                  <a:pt x="52" y="11"/>
                  <a:pt x="52" y="11"/>
                </a:cubicBezTo>
                <a:cubicBezTo>
                  <a:pt x="52" y="11"/>
                  <a:pt x="81" y="45"/>
                  <a:pt x="67" y="61"/>
                </a:cubicBezTo>
                <a:cubicBezTo>
                  <a:pt x="62" y="67"/>
                  <a:pt x="56" y="68"/>
                  <a:pt x="52" y="6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7" name="Freeform 740"/>
          <p:cNvSpPr>
            <a:spLocks/>
          </p:cNvSpPr>
          <p:nvPr/>
        </p:nvSpPr>
        <p:spPr bwMode="auto">
          <a:xfrm>
            <a:off x="2755032" y="3168649"/>
            <a:ext cx="282575" cy="196851"/>
          </a:xfrm>
          <a:custGeom>
            <a:avLst/>
            <a:gdLst>
              <a:gd name="T0" fmla="*/ 276 w 598"/>
              <a:gd name="T1" fmla="*/ 151 h 415"/>
              <a:gd name="T2" fmla="*/ 200 w 598"/>
              <a:gd name="T3" fmla="*/ 150 h 415"/>
              <a:gd name="T4" fmla="*/ 130 w 598"/>
              <a:gd name="T5" fmla="*/ 137 h 415"/>
              <a:gd name="T6" fmla="*/ 154 w 598"/>
              <a:gd name="T7" fmla="*/ 97 h 415"/>
              <a:gd name="T8" fmla="*/ 41 w 598"/>
              <a:gd name="T9" fmla="*/ 127 h 415"/>
              <a:gd name="T10" fmla="*/ 0 w 598"/>
              <a:gd name="T11" fmla="*/ 144 h 415"/>
              <a:gd name="T12" fmla="*/ 117 w 598"/>
              <a:gd name="T13" fmla="*/ 36 h 415"/>
              <a:gd name="T14" fmla="*/ 120 w 598"/>
              <a:gd name="T15" fmla="*/ 47 h 415"/>
              <a:gd name="T16" fmla="*/ 133 w 598"/>
              <a:gd name="T17" fmla="*/ 23 h 415"/>
              <a:gd name="T18" fmla="*/ 133 w 598"/>
              <a:gd name="T19" fmla="*/ 44 h 415"/>
              <a:gd name="T20" fmla="*/ 182 w 598"/>
              <a:gd name="T21" fmla="*/ 51 h 415"/>
              <a:gd name="T22" fmla="*/ 182 w 598"/>
              <a:gd name="T23" fmla="*/ 25 h 415"/>
              <a:gd name="T24" fmla="*/ 260 w 598"/>
              <a:gd name="T25" fmla="*/ 70 h 415"/>
              <a:gd name="T26" fmla="*/ 276 w 598"/>
              <a:gd name="T27" fmla="*/ 151 h 415"/>
              <a:gd name="T28" fmla="*/ 284 w 598"/>
              <a:gd name="T29" fmla="*/ 146 h 415"/>
              <a:gd name="T30" fmla="*/ 396 w 598"/>
              <a:gd name="T31" fmla="*/ 178 h 415"/>
              <a:gd name="T32" fmla="*/ 453 w 598"/>
              <a:gd name="T33" fmla="*/ 237 h 415"/>
              <a:gd name="T34" fmla="*/ 438 w 598"/>
              <a:gd name="T35" fmla="*/ 233 h 415"/>
              <a:gd name="T36" fmla="*/ 438 w 598"/>
              <a:gd name="T37" fmla="*/ 250 h 415"/>
              <a:gd name="T38" fmla="*/ 407 w 598"/>
              <a:gd name="T39" fmla="*/ 248 h 415"/>
              <a:gd name="T40" fmla="*/ 381 w 598"/>
              <a:gd name="T41" fmla="*/ 213 h 415"/>
              <a:gd name="T42" fmla="*/ 376 w 598"/>
              <a:gd name="T43" fmla="*/ 285 h 415"/>
              <a:gd name="T44" fmla="*/ 351 w 598"/>
              <a:gd name="T45" fmla="*/ 362 h 415"/>
              <a:gd name="T46" fmla="*/ 327 w 598"/>
              <a:gd name="T47" fmla="*/ 378 h 415"/>
              <a:gd name="T48" fmla="*/ 399 w 598"/>
              <a:gd name="T49" fmla="*/ 345 h 415"/>
              <a:gd name="T50" fmla="*/ 433 w 598"/>
              <a:gd name="T51" fmla="*/ 342 h 415"/>
              <a:gd name="T52" fmla="*/ 483 w 598"/>
              <a:gd name="T53" fmla="*/ 339 h 415"/>
              <a:gd name="T54" fmla="*/ 449 w 598"/>
              <a:gd name="T55" fmla="*/ 315 h 415"/>
              <a:gd name="T56" fmla="*/ 550 w 598"/>
              <a:gd name="T57" fmla="*/ 283 h 415"/>
              <a:gd name="T58" fmla="*/ 544 w 598"/>
              <a:gd name="T59" fmla="*/ 270 h 415"/>
              <a:gd name="T60" fmla="*/ 598 w 598"/>
              <a:gd name="T61" fmla="*/ 250 h 415"/>
              <a:gd name="T62" fmla="*/ 576 w 598"/>
              <a:gd name="T63" fmla="*/ 274 h 415"/>
              <a:gd name="T64" fmla="*/ 585 w 598"/>
              <a:gd name="T65" fmla="*/ 278 h 415"/>
              <a:gd name="T66" fmla="*/ 475 w 598"/>
              <a:gd name="T67" fmla="*/ 319 h 415"/>
              <a:gd name="T68" fmla="*/ 315 w 598"/>
              <a:gd name="T69" fmla="*/ 393 h 415"/>
              <a:gd name="T70" fmla="*/ 334 w 598"/>
              <a:gd name="T71" fmla="*/ 276 h 415"/>
              <a:gd name="T72" fmla="*/ 297 w 598"/>
              <a:gd name="T73" fmla="*/ 293 h 415"/>
              <a:gd name="T74" fmla="*/ 291 w 598"/>
              <a:gd name="T75" fmla="*/ 199 h 415"/>
              <a:gd name="T76" fmla="*/ 234 w 598"/>
              <a:gd name="T77" fmla="*/ 237 h 415"/>
              <a:gd name="T78" fmla="*/ 232 w 598"/>
              <a:gd name="T79" fmla="*/ 222 h 415"/>
              <a:gd name="T80" fmla="*/ 207 w 598"/>
              <a:gd name="T81" fmla="*/ 310 h 415"/>
              <a:gd name="T82" fmla="*/ 178 w 598"/>
              <a:gd name="T83" fmla="*/ 397 h 415"/>
              <a:gd name="T84" fmla="*/ 178 w 598"/>
              <a:gd name="T85" fmla="*/ 213 h 415"/>
              <a:gd name="T86" fmla="*/ 148 w 598"/>
              <a:gd name="T87" fmla="*/ 250 h 415"/>
              <a:gd name="T88" fmla="*/ 197 w 598"/>
              <a:gd name="T89" fmla="*/ 183 h 415"/>
              <a:gd name="T90" fmla="*/ 197 w 598"/>
              <a:gd name="T91" fmla="*/ 194 h 415"/>
              <a:gd name="T92" fmla="*/ 252 w 598"/>
              <a:gd name="T93" fmla="*/ 175 h 415"/>
              <a:gd name="T94" fmla="*/ 295 w 598"/>
              <a:gd name="T95" fmla="*/ 175 h 415"/>
              <a:gd name="T96" fmla="*/ 276 w 598"/>
              <a:gd name="T97" fmla="*/ 151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98" h="415">
                <a:moveTo>
                  <a:pt x="276" y="151"/>
                </a:moveTo>
                <a:cubicBezTo>
                  <a:pt x="247" y="144"/>
                  <a:pt x="232" y="126"/>
                  <a:pt x="200" y="150"/>
                </a:cubicBezTo>
                <a:cubicBezTo>
                  <a:pt x="170" y="171"/>
                  <a:pt x="158" y="115"/>
                  <a:pt x="130" y="137"/>
                </a:cubicBezTo>
                <a:cubicBezTo>
                  <a:pt x="131" y="119"/>
                  <a:pt x="142" y="111"/>
                  <a:pt x="154" y="97"/>
                </a:cubicBezTo>
                <a:cubicBezTo>
                  <a:pt x="138" y="106"/>
                  <a:pt x="33" y="174"/>
                  <a:pt x="41" y="127"/>
                </a:cubicBezTo>
                <a:cubicBezTo>
                  <a:pt x="27" y="133"/>
                  <a:pt x="13" y="138"/>
                  <a:pt x="0" y="144"/>
                </a:cubicBezTo>
                <a:cubicBezTo>
                  <a:pt x="32" y="105"/>
                  <a:pt x="95" y="80"/>
                  <a:pt x="117" y="36"/>
                </a:cubicBezTo>
                <a:cubicBezTo>
                  <a:pt x="118" y="40"/>
                  <a:pt x="119" y="44"/>
                  <a:pt x="120" y="47"/>
                </a:cubicBezTo>
                <a:cubicBezTo>
                  <a:pt x="124" y="39"/>
                  <a:pt x="131" y="32"/>
                  <a:pt x="133" y="23"/>
                </a:cubicBezTo>
                <a:cubicBezTo>
                  <a:pt x="133" y="30"/>
                  <a:pt x="134" y="37"/>
                  <a:pt x="133" y="44"/>
                </a:cubicBezTo>
                <a:cubicBezTo>
                  <a:pt x="141" y="0"/>
                  <a:pt x="177" y="15"/>
                  <a:pt x="182" y="51"/>
                </a:cubicBezTo>
                <a:cubicBezTo>
                  <a:pt x="179" y="43"/>
                  <a:pt x="182" y="33"/>
                  <a:pt x="182" y="25"/>
                </a:cubicBezTo>
                <a:cubicBezTo>
                  <a:pt x="230" y="14"/>
                  <a:pt x="209" y="89"/>
                  <a:pt x="260" y="70"/>
                </a:cubicBezTo>
                <a:cubicBezTo>
                  <a:pt x="251" y="100"/>
                  <a:pt x="283" y="123"/>
                  <a:pt x="276" y="151"/>
                </a:cubicBezTo>
                <a:cubicBezTo>
                  <a:pt x="284" y="151"/>
                  <a:pt x="280" y="150"/>
                  <a:pt x="284" y="146"/>
                </a:cubicBezTo>
                <a:cubicBezTo>
                  <a:pt x="294" y="175"/>
                  <a:pt x="368" y="173"/>
                  <a:pt x="396" y="178"/>
                </a:cubicBezTo>
                <a:cubicBezTo>
                  <a:pt x="431" y="185"/>
                  <a:pt x="431" y="216"/>
                  <a:pt x="453" y="237"/>
                </a:cubicBezTo>
                <a:cubicBezTo>
                  <a:pt x="448" y="236"/>
                  <a:pt x="443" y="235"/>
                  <a:pt x="438" y="233"/>
                </a:cubicBezTo>
                <a:cubicBezTo>
                  <a:pt x="438" y="239"/>
                  <a:pt x="438" y="244"/>
                  <a:pt x="438" y="250"/>
                </a:cubicBezTo>
                <a:cubicBezTo>
                  <a:pt x="427" y="241"/>
                  <a:pt x="416" y="239"/>
                  <a:pt x="407" y="248"/>
                </a:cubicBezTo>
                <a:cubicBezTo>
                  <a:pt x="402" y="228"/>
                  <a:pt x="399" y="223"/>
                  <a:pt x="381" y="213"/>
                </a:cubicBezTo>
                <a:cubicBezTo>
                  <a:pt x="398" y="240"/>
                  <a:pt x="377" y="258"/>
                  <a:pt x="376" y="285"/>
                </a:cubicBezTo>
                <a:cubicBezTo>
                  <a:pt x="375" y="317"/>
                  <a:pt x="333" y="329"/>
                  <a:pt x="351" y="362"/>
                </a:cubicBezTo>
                <a:cubicBezTo>
                  <a:pt x="336" y="356"/>
                  <a:pt x="329" y="363"/>
                  <a:pt x="327" y="378"/>
                </a:cubicBezTo>
                <a:cubicBezTo>
                  <a:pt x="360" y="389"/>
                  <a:pt x="372" y="355"/>
                  <a:pt x="399" y="345"/>
                </a:cubicBezTo>
                <a:cubicBezTo>
                  <a:pt x="412" y="340"/>
                  <a:pt x="417" y="352"/>
                  <a:pt x="433" y="342"/>
                </a:cubicBezTo>
                <a:cubicBezTo>
                  <a:pt x="446" y="334"/>
                  <a:pt x="468" y="339"/>
                  <a:pt x="483" y="339"/>
                </a:cubicBezTo>
                <a:cubicBezTo>
                  <a:pt x="481" y="320"/>
                  <a:pt x="468" y="312"/>
                  <a:pt x="449" y="315"/>
                </a:cubicBezTo>
                <a:cubicBezTo>
                  <a:pt x="476" y="282"/>
                  <a:pt x="510" y="281"/>
                  <a:pt x="550" y="283"/>
                </a:cubicBezTo>
                <a:cubicBezTo>
                  <a:pt x="548" y="279"/>
                  <a:pt x="546" y="275"/>
                  <a:pt x="544" y="270"/>
                </a:cubicBezTo>
                <a:cubicBezTo>
                  <a:pt x="562" y="278"/>
                  <a:pt x="582" y="259"/>
                  <a:pt x="598" y="250"/>
                </a:cubicBezTo>
                <a:cubicBezTo>
                  <a:pt x="589" y="256"/>
                  <a:pt x="583" y="267"/>
                  <a:pt x="576" y="274"/>
                </a:cubicBezTo>
                <a:cubicBezTo>
                  <a:pt x="579" y="275"/>
                  <a:pt x="582" y="277"/>
                  <a:pt x="585" y="278"/>
                </a:cubicBezTo>
                <a:cubicBezTo>
                  <a:pt x="587" y="327"/>
                  <a:pt x="512" y="307"/>
                  <a:pt x="475" y="319"/>
                </a:cubicBezTo>
                <a:cubicBezTo>
                  <a:pt x="506" y="365"/>
                  <a:pt x="354" y="415"/>
                  <a:pt x="315" y="393"/>
                </a:cubicBezTo>
                <a:cubicBezTo>
                  <a:pt x="351" y="353"/>
                  <a:pt x="351" y="326"/>
                  <a:pt x="334" y="276"/>
                </a:cubicBezTo>
                <a:cubicBezTo>
                  <a:pt x="320" y="283"/>
                  <a:pt x="311" y="293"/>
                  <a:pt x="297" y="293"/>
                </a:cubicBezTo>
                <a:cubicBezTo>
                  <a:pt x="319" y="258"/>
                  <a:pt x="333" y="224"/>
                  <a:pt x="291" y="199"/>
                </a:cubicBezTo>
                <a:cubicBezTo>
                  <a:pt x="257" y="180"/>
                  <a:pt x="245" y="213"/>
                  <a:pt x="234" y="237"/>
                </a:cubicBezTo>
                <a:cubicBezTo>
                  <a:pt x="233" y="232"/>
                  <a:pt x="233" y="227"/>
                  <a:pt x="232" y="222"/>
                </a:cubicBezTo>
                <a:cubicBezTo>
                  <a:pt x="206" y="240"/>
                  <a:pt x="197" y="282"/>
                  <a:pt x="207" y="310"/>
                </a:cubicBezTo>
                <a:cubicBezTo>
                  <a:pt x="213" y="329"/>
                  <a:pt x="210" y="398"/>
                  <a:pt x="178" y="397"/>
                </a:cubicBezTo>
                <a:cubicBezTo>
                  <a:pt x="111" y="395"/>
                  <a:pt x="184" y="232"/>
                  <a:pt x="178" y="213"/>
                </a:cubicBezTo>
                <a:cubicBezTo>
                  <a:pt x="177" y="231"/>
                  <a:pt x="166" y="245"/>
                  <a:pt x="148" y="250"/>
                </a:cubicBezTo>
                <a:cubicBezTo>
                  <a:pt x="159" y="226"/>
                  <a:pt x="172" y="195"/>
                  <a:pt x="197" y="183"/>
                </a:cubicBezTo>
                <a:cubicBezTo>
                  <a:pt x="197" y="187"/>
                  <a:pt x="197" y="190"/>
                  <a:pt x="197" y="194"/>
                </a:cubicBezTo>
                <a:cubicBezTo>
                  <a:pt x="209" y="188"/>
                  <a:pt x="239" y="167"/>
                  <a:pt x="252" y="175"/>
                </a:cubicBezTo>
                <a:cubicBezTo>
                  <a:pt x="272" y="187"/>
                  <a:pt x="270" y="166"/>
                  <a:pt x="295" y="175"/>
                </a:cubicBezTo>
                <a:cubicBezTo>
                  <a:pt x="292" y="164"/>
                  <a:pt x="284" y="156"/>
                  <a:pt x="276" y="151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8" name="Freeform 741"/>
          <p:cNvSpPr>
            <a:spLocks noEditPoints="1"/>
          </p:cNvSpPr>
          <p:nvPr/>
        </p:nvSpPr>
        <p:spPr bwMode="auto">
          <a:xfrm>
            <a:off x="2740742" y="3144839"/>
            <a:ext cx="300037" cy="217487"/>
          </a:xfrm>
          <a:custGeom>
            <a:avLst/>
            <a:gdLst>
              <a:gd name="T0" fmla="*/ 340 w 635"/>
              <a:gd name="T1" fmla="*/ 438 h 459"/>
              <a:gd name="T2" fmla="*/ 358 w 635"/>
              <a:gd name="T3" fmla="*/ 342 h 459"/>
              <a:gd name="T4" fmla="*/ 339 w 635"/>
              <a:gd name="T5" fmla="*/ 283 h 459"/>
              <a:gd name="T6" fmla="*/ 259 w 635"/>
              <a:gd name="T7" fmla="*/ 322 h 459"/>
              <a:gd name="T8" fmla="*/ 210 w 635"/>
              <a:gd name="T9" fmla="*/ 457 h 459"/>
              <a:gd name="T10" fmla="*/ 191 w 635"/>
              <a:gd name="T11" fmla="*/ 306 h 459"/>
              <a:gd name="T12" fmla="*/ 201 w 635"/>
              <a:gd name="T13" fmla="*/ 244 h 459"/>
              <a:gd name="T14" fmla="*/ 237 w 635"/>
              <a:gd name="T15" fmla="*/ 219 h 459"/>
              <a:gd name="T16" fmla="*/ 309 w 635"/>
              <a:gd name="T17" fmla="*/ 215 h 459"/>
              <a:gd name="T18" fmla="*/ 236 w 635"/>
              <a:gd name="T19" fmla="*/ 208 h 459"/>
              <a:gd name="T20" fmla="*/ 151 w 635"/>
              <a:gd name="T21" fmla="*/ 207 h 459"/>
              <a:gd name="T22" fmla="*/ 64 w 635"/>
              <a:gd name="T23" fmla="*/ 192 h 459"/>
              <a:gd name="T24" fmla="*/ 78 w 635"/>
              <a:gd name="T25" fmla="*/ 143 h 459"/>
              <a:gd name="T26" fmla="*/ 156 w 635"/>
              <a:gd name="T27" fmla="*/ 71 h 459"/>
              <a:gd name="T28" fmla="*/ 206 w 635"/>
              <a:gd name="T29" fmla="*/ 68 h 459"/>
              <a:gd name="T30" fmla="*/ 288 w 635"/>
              <a:gd name="T31" fmla="*/ 112 h 459"/>
              <a:gd name="T32" fmla="*/ 316 w 635"/>
              <a:gd name="T33" fmla="*/ 182 h 459"/>
              <a:gd name="T34" fmla="*/ 428 w 635"/>
              <a:gd name="T35" fmla="*/ 220 h 459"/>
              <a:gd name="T36" fmla="*/ 478 w 635"/>
              <a:gd name="T37" fmla="*/ 296 h 459"/>
              <a:gd name="T38" fmla="*/ 444 w 635"/>
              <a:gd name="T39" fmla="*/ 306 h 459"/>
              <a:gd name="T40" fmla="*/ 422 w 635"/>
              <a:gd name="T41" fmla="*/ 312 h 459"/>
              <a:gd name="T42" fmla="*/ 392 w 635"/>
              <a:gd name="T43" fmla="*/ 412 h 459"/>
              <a:gd name="T44" fmla="*/ 460 w 635"/>
              <a:gd name="T45" fmla="*/ 385 h 459"/>
              <a:gd name="T46" fmla="*/ 459 w 635"/>
              <a:gd name="T47" fmla="*/ 378 h 459"/>
              <a:gd name="T48" fmla="*/ 497 w 635"/>
              <a:gd name="T49" fmla="*/ 339 h 459"/>
              <a:gd name="T50" fmla="*/ 612 w 635"/>
              <a:gd name="T51" fmla="*/ 301 h 459"/>
              <a:gd name="T52" fmla="*/ 622 w 635"/>
              <a:gd name="T53" fmla="*/ 321 h 459"/>
              <a:gd name="T54" fmla="*/ 549 w 635"/>
              <a:gd name="T55" fmla="*/ 374 h 459"/>
              <a:gd name="T56" fmla="*/ 522 w 635"/>
              <a:gd name="T57" fmla="*/ 382 h 459"/>
              <a:gd name="T58" fmla="*/ 374 w 635"/>
              <a:gd name="T59" fmla="*/ 459 h 459"/>
              <a:gd name="T60" fmla="*/ 195 w 635"/>
              <a:gd name="T61" fmla="*/ 432 h 459"/>
              <a:gd name="T62" fmla="*/ 220 w 635"/>
              <a:gd name="T63" fmla="*/ 432 h 459"/>
              <a:gd name="T64" fmla="*/ 270 w 635"/>
              <a:gd name="T65" fmla="*/ 256 h 459"/>
              <a:gd name="T66" fmla="*/ 231 w 635"/>
              <a:gd name="T67" fmla="*/ 253 h 459"/>
              <a:gd name="T68" fmla="*/ 401 w 635"/>
              <a:gd name="T69" fmla="*/ 429 h 459"/>
              <a:gd name="T70" fmla="*/ 442 w 635"/>
              <a:gd name="T71" fmla="*/ 405 h 459"/>
              <a:gd name="T72" fmla="*/ 401 w 635"/>
              <a:gd name="T73" fmla="*/ 429 h 459"/>
              <a:gd name="T74" fmla="*/ 384 w 635"/>
              <a:gd name="T75" fmla="*/ 363 h 459"/>
              <a:gd name="T76" fmla="*/ 384 w 635"/>
              <a:gd name="T77" fmla="*/ 238 h 459"/>
              <a:gd name="T78" fmla="*/ 460 w 635"/>
              <a:gd name="T79" fmla="*/ 272 h 459"/>
              <a:gd name="T80" fmla="*/ 401 w 635"/>
              <a:gd name="T81" fmla="*/ 236 h 459"/>
              <a:gd name="T82" fmla="*/ 307 w 635"/>
              <a:gd name="T83" fmla="*/ 235 h 459"/>
              <a:gd name="T84" fmla="*/ 349 w 635"/>
              <a:gd name="T85" fmla="*/ 326 h 459"/>
              <a:gd name="T86" fmla="*/ 510 w 635"/>
              <a:gd name="T87" fmla="*/ 359 h 459"/>
              <a:gd name="T88" fmla="*/ 595 w 635"/>
              <a:gd name="T89" fmla="*/ 330 h 459"/>
              <a:gd name="T90" fmla="*/ 507 w 635"/>
              <a:gd name="T91" fmla="*/ 354 h 459"/>
              <a:gd name="T92" fmla="*/ 291 w 635"/>
              <a:gd name="T93" fmla="*/ 187 h 459"/>
              <a:gd name="T94" fmla="*/ 242 w 635"/>
              <a:gd name="T95" fmla="*/ 104 h 459"/>
              <a:gd name="T96" fmla="*/ 222 w 635"/>
              <a:gd name="T97" fmla="*/ 101 h 459"/>
              <a:gd name="T98" fmla="*/ 174 w 635"/>
              <a:gd name="T99" fmla="*/ 96 h 459"/>
              <a:gd name="T100" fmla="*/ 145 w 635"/>
              <a:gd name="T101" fmla="*/ 108 h 459"/>
              <a:gd name="T102" fmla="*/ 81 w 635"/>
              <a:gd name="T103" fmla="*/ 180 h 459"/>
              <a:gd name="T104" fmla="*/ 170 w 635"/>
              <a:gd name="T105" fmla="*/ 146 h 459"/>
              <a:gd name="T106" fmla="*/ 185 w 635"/>
              <a:gd name="T107" fmla="*/ 163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35" h="459">
                <a:moveTo>
                  <a:pt x="374" y="459"/>
                </a:moveTo>
                <a:cubicBezTo>
                  <a:pt x="361" y="459"/>
                  <a:pt x="350" y="457"/>
                  <a:pt x="342" y="452"/>
                </a:cubicBezTo>
                <a:cubicBezTo>
                  <a:pt x="332" y="446"/>
                  <a:pt x="332" y="446"/>
                  <a:pt x="332" y="446"/>
                </a:cubicBezTo>
                <a:cubicBezTo>
                  <a:pt x="340" y="438"/>
                  <a:pt x="340" y="438"/>
                  <a:pt x="340" y="438"/>
                </a:cubicBezTo>
                <a:cubicBezTo>
                  <a:pt x="343" y="434"/>
                  <a:pt x="346" y="430"/>
                  <a:pt x="349" y="427"/>
                </a:cubicBezTo>
                <a:cubicBezTo>
                  <a:pt x="351" y="414"/>
                  <a:pt x="356" y="407"/>
                  <a:pt x="362" y="404"/>
                </a:cubicBezTo>
                <a:cubicBezTo>
                  <a:pt x="370" y="385"/>
                  <a:pt x="367" y="366"/>
                  <a:pt x="360" y="341"/>
                </a:cubicBezTo>
                <a:cubicBezTo>
                  <a:pt x="359" y="341"/>
                  <a:pt x="358" y="341"/>
                  <a:pt x="358" y="342"/>
                </a:cubicBezTo>
                <a:cubicBezTo>
                  <a:pt x="349" y="347"/>
                  <a:pt x="340" y="353"/>
                  <a:pt x="328" y="353"/>
                </a:cubicBezTo>
                <a:cubicBezTo>
                  <a:pt x="311" y="353"/>
                  <a:pt x="311" y="353"/>
                  <a:pt x="311" y="353"/>
                </a:cubicBezTo>
                <a:cubicBezTo>
                  <a:pt x="320" y="339"/>
                  <a:pt x="320" y="339"/>
                  <a:pt x="320" y="339"/>
                </a:cubicBezTo>
                <a:cubicBezTo>
                  <a:pt x="332" y="321"/>
                  <a:pt x="343" y="300"/>
                  <a:pt x="339" y="283"/>
                </a:cubicBezTo>
                <a:cubicBezTo>
                  <a:pt x="337" y="274"/>
                  <a:pt x="330" y="265"/>
                  <a:pt x="317" y="259"/>
                </a:cubicBezTo>
                <a:cubicBezTo>
                  <a:pt x="312" y="255"/>
                  <a:pt x="307" y="254"/>
                  <a:pt x="303" y="254"/>
                </a:cubicBezTo>
                <a:cubicBezTo>
                  <a:pt x="290" y="254"/>
                  <a:pt x="282" y="272"/>
                  <a:pt x="275" y="288"/>
                </a:cubicBezTo>
                <a:cubicBezTo>
                  <a:pt x="259" y="322"/>
                  <a:pt x="259" y="322"/>
                  <a:pt x="259" y="322"/>
                </a:cubicBezTo>
                <a:cubicBezTo>
                  <a:pt x="256" y="293"/>
                  <a:pt x="256" y="293"/>
                  <a:pt x="256" y="293"/>
                </a:cubicBezTo>
                <a:cubicBezTo>
                  <a:pt x="243" y="312"/>
                  <a:pt x="240" y="340"/>
                  <a:pt x="246" y="359"/>
                </a:cubicBezTo>
                <a:cubicBezTo>
                  <a:pt x="252" y="375"/>
                  <a:pt x="251" y="420"/>
                  <a:pt x="235" y="443"/>
                </a:cubicBezTo>
                <a:cubicBezTo>
                  <a:pt x="227" y="454"/>
                  <a:pt x="217" y="457"/>
                  <a:pt x="210" y="457"/>
                </a:cubicBezTo>
                <a:cubicBezTo>
                  <a:pt x="209" y="457"/>
                  <a:pt x="209" y="457"/>
                  <a:pt x="209" y="457"/>
                </a:cubicBezTo>
                <a:cubicBezTo>
                  <a:pt x="197" y="457"/>
                  <a:pt x="187" y="452"/>
                  <a:pt x="180" y="443"/>
                </a:cubicBezTo>
                <a:cubicBezTo>
                  <a:pt x="160" y="416"/>
                  <a:pt x="177" y="356"/>
                  <a:pt x="191" y="308"/>
                </a:cubicBezTo>
                <a:cubicBezTo>
                  <a:pt x="191" y="308"/>
                  <a:pt x="191" y="307"/>
                  <a:pt x="191" y="306"/>
                </a:cubicBezTo>
                <a:cubicBezTo>
                  <a:pt x="188" y="308"/>
                  <a:pt x="185" y="309"/>
                  <a:pt x="182" y="310"/>
                </a:cubicBezTo>
                <a:cubicBezTo>
                  <a:pt x="163" y="315"/>
                  <a:pt x="163" y="315"/>
                  <a:pt x="163" y="315"/>
                </a:cubicBezTo>
                <a:cubicBezTo>
                  <a:pt x="171" y="297"/>
                  <a:pt x="171" y="297"/>
                  <a:pt x="171" y="297"/>
                </a:cubicBezTo>
                <a:cubicBezTo>
                  <a:pt x="178" y="280"/>
                  <a:pt x="187" y="259"/>
                  <a:pt x="201" y="244"/>
                </a:cubicBezTo>
                <a:cubicBezTo>
                  <a:pt x="203" y="217"/>
                  <a:pt x="203" y="217"/>
                  <a:pt x="203" y="217"/>
                </a:cubicBezTo>
                <a:cubicBezTo>
                  <a:pt x="209" y="235"/>
                  <a:pt x="209" y="235"/>
                  <a:pt x="209" y="235"/>
                </a:cubicBezTo>
                <a:cubicBezTo>
                  <a:pt x="213" y="232"/>
                  <a:pt x="218" y="228"/>
                  <a:pt x="224" y="226"/>
                </a:cubicBezTo>
                <a:cubicBezTo>
                  <a:pt x="237" y="219"/>
                  <a:pt x="237" y="219"/>
                  <a:pt x="237" y="219"/>
                </a:cubicBezTo>
                <a:cubicBezTo>
                  <a:pt x="237" y="230"/>
                  <a:pt x="237" y="230"/>
                  <a:pt x="237" y="230"/>
                </a:cubicBezTo>
                <a:cubicBezTo>
                  <a:pt x="254" y="220"/>
                  <a:pt x="275" y="211"/>
                  <a:pt x="287" y="218"/>
                </a:cubicBezTo>
                <a:cubicBezTo>
                  <a:pt x="292" y="221"/>
                  <a:pt x="294" y="221"/>
                  <a:pt x="299" y="219"/>
                </a:cubicBezTo>
                <a:cubicBezTo>
                  <a:pt x="301" y="217"/>
                  <a:pt x="305" y="216"/>
                  <a:pt x="309" y="215"/>
                </a:cubicBezTo>
                <a:cubicBezTo>
                  <a:pt x="308" y="214"/>
                  <a:pt x="306" y="212"/>
                  <a:pt x="304" y="211"/>
                </a:cubicBezTo>
                <a:cubicBezTo>
                  <a:pt x="297" y="209"/>
                  <a:pt x="290" y="207"/>
                  <a:pt x="284" y="204"/>
                </a:cubicBezTo>
                <a:cubicBezTo>
                  <a:pt x="276" y="201"/>
                  <a:pt x="268" y="198"/>
                  <a:pt x="261" y="198"/>
                </a:cubicBezTo>
                <a:cubicBezTo>
                  <a:pt x="257" y="198"/>
                  <a:pt x="249" y="199"/>
                  <a:pt x="236" y="208"/>
                </a:cubicBezTo>
                <a:cubicBezTo>
                  <a:pt x="230" y="212"/>
                  <a:pt x="224" y="215"/>
                  <a:pt x="217" y="215"/>
                </a:cubicBezTo>
                <a:cubicBezTo>
                  <a:pt x="206" y="215"/>
                  <a:pt x="197" y="207"/>
                  <a:pt x="189" y="201"/>
                </a:cubicBezTo>
                <a:cubicBezTo>
                  <a:pt x="181" y="194"/>
                  <a:pt x="175" y="188"/>
                  <a:pt x="166" y="195"/>
                </a:cubicBezTo>
                <a:cubicBezTo>
                  <a:pt x="151" y="207"/>
                  <a:pt x="151" y="207"/>
                  <a:pt x="151" y="207"/>
                </a:cubicBezTo>
                <a:cubicBezTo>
                  <a:pt x="152" y="187"/>
                  <a:pt x="152" y="187"/>
                  <a:pt x="152" y="187"/>
                </a:cubicBezTo>
                <a:cubicBezTo>
                  <a:pt x="152" y="184"/>
                  <a:pt x="152" y="180"/>
                  <a:pt x="153" y="177"/>
                </a:cubicBezTo>
                <a:cubicBezTo>
                  <a:pt x="114" y="199"/>
                  <a:pt x="79" y="211"/>
                  <a:pt x="67" y="197"/>
                </a:cubicBezTo>
                <a:cubicBezTo>
                  <a:pt x="65" y="195"/>
                  <a:pt x="64" y="193"/>
                  <a:pt x="64" y="192"/>
                </a:cubicBezTo>
                <a:cubicBezTo>
                  <a:pt x="56" y="195"/>
                  <a:pt x="48" y="198"/>
                  <a:pt x="40" y="201"/>
                </a:cubicBezTo>
                <a:cubicBezTo>
                  <a:pt x="0" y="218"/>
                  <a:pt x="0" y="218"/>
                  <a:pt x="0" y="218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38" y="171"/>
                  <a:pt x="58" y="157"/>
                  <a:pt x="78" y="143"/>
                </a:cubicBezTo>
                <a:cubicBezTo>
                  <a:pt x="104" y="124"/>
                  <a:pt x="128" y="106"/>
                  <a:pt x="140" y="83"/>
                </a:cubicBezTo>
                <a:cubicBezTo>
                  <a:pt x="150" y="62"/>
                  <a:pt x="150" y="62"/>
                  <a:pt x="150" y="62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55" y="74"/>
                  <a:pt x="155" y="73"/>
                  <a:pt x="156" y="71"/>
                </a:cubicBezTo>
                <a:cubicBezTo>
                  <a:pt x="179" y="0"/>
                  <a:pt x="179" y="0"/>
                  <a:pt x="179" y="0"/>
                </a:cubicBezTo>
                <a:cubicBezTo>
                  <a:pt x="175" y="61"/>
                  <a:pt x="175" y="61"/>
                  <a:pt x="175" y="61"/>
                </a:cubicBezTo>
                <a:cubicBezTo>
                  <a:pt x="179" y="59"/>
                  <a:pt x="183" y="59"/>
                  <a:pt x="185" y="59"/>
                </a:cubicBezTo>
                <a:cubicBezTo>
                  <a:pt x="193" y="59"/>
                  <a:pt x="200" y="62"/>
                  <a:pt x="206" y="68"/>
                </a:cubicBezTo>
                <a:cubicBezTo>
                  <a:pt x="211" y="67"/>
                  <a:pt x="211" y="67"/>
                  <a:pt x="211" y="67"/>
                </a:cubicBezTo>
                <a:cubicBezTo>
                  <a:pt x="214" y="66"/>
                  <a:pt x="218" y="66"/>
                  <a:pt x="222" y="66"/>
                </a:cubicBezTo>
                <a:cubicBezTo>
                  <a:pt x="244" y="66"/>
                  <a:pt x="252" y="83"/>
                  <a:pt x="258" y="96"/>
                </a:cubicBezTo>
                <a:cubicBezTo>
                  <a:pt x="267" y="114"/>
                  <a:pt x="272" y="118"/>
                  <a:pt x="288" y="112"/>
                </a:cubicBezTo>
                <a:cubicBezTo>
                  <a:pt x="305" y="105"/>
                  <a:pt x="305" y="105"/>
                  <a:pt x="305" y="105"/>
                </a:cubicBezTo>
                <a:cubicBezTo>
                  <a:pt x="300" y="123"/>
                  <a:pt x="300" y="123"/>
                  <a:pt x="300" y="123"/>
                </a:cubicBezTo>
                <a:cubicBezTo>
                  <a:pt x="296" y="136"/>
                  <a:pt x="301" y="147"/>
                  <a:pt x="307" y="160"/>
                </a:cubicBezTo>
                <a:cubicBezTo>
                  <a:pt x="310" y="167"/>
                  <a:pt x="314" y="174"/>
                  <a:pt x="316" y="182"/>
                </a:cubicBezTo>
                <a:cubicBezTo>
                  <a:pt x="319" y="179"/>
                  <a:pt x="319" y="179"/>
                  <a:pt x="319" y="179"/>
                </a:cubicBezTo>
                <a:cubicBezTo>
                  <a:pt x="324" y="194"/>
                  <a:pt x="324" y="194"/>
                  <a:pt x="324" y="194"/>
                </a:cubicBezTo>
                <a:cubicBezTo>
                  <a:pt x="329" y="210"/>
                  <a:pt x="376" y="215"/>
                  <a:pt x="403" y="217"/>
                </a:cubicBezTo>
                <a:cubicBezTo>
                  <a:pt x="413" y="218"/>
                  <a:pt x="422" y="219"/>
                  <a:pt x="428" y="220"/>
                </a:cubicBezTo>
                <a:cubicBezTo>
                  <a:pt x="455" y="225"/>
                  <a:pt x="466" y="243"/>
                  <a:pt x="474" y="259"/>
                </a:cubicBezTo>
                <a:cubicBezTo>
                  <a:pt x="479" y="267"/>
                  <a:pt x="484" y="275"/>
                  <a:pt x="490" y="281"/>
                </a:cubicBezTo>
                <a:cubicBezTo>
                  <a:pt x="515" y="305"/>
                  <a:pt x="515" y="305"/>
                  <a:pt x="515" y="305"/>
                </a:cubicBezTo>
                <a:cubicBezTo>
                  <a:pt x="478" y="296"/>
                  <a:pt x="478" y="296"/>
                  <a:pt x="478" y="296"/>
                </a:cubicBezTo>
                <a:cubicBezTo>
                  <a:pt x="478" y="320"/>
                  <a:pt x="478" y="320"/>
                  <a:pt x="478" y="320"/>
                </a:cubicBezTo>
                <a:cubicBezTo>
                  <a:pt x="464" y="308"/>
                  <a:pt x="464" y="308"/>
                  <a:pt x="464" y="308"/>
                </a:cubicBezTo>
                <a:cubicBezTo>
                  <a:pt x="459" y="304"/>
                  <a:pt x="454" y="302"/>
                  <a:pt x="451" y="302"/>
                </a:cubicBezTo>
                <a:cubicBezTo>
                  <a:pt x="449" y="302"/>
                  <a:pt x="447" y="303"/>
                  <a:pt x="444" y="306"/>
                </a:cubicBezTo>
                <a:cubicBezTo>
                  <a:pt x="432" y="317"/>
                  <a:pt x="432" y="317"/>
                  <a:pt x="432" y="317"/>
                </a:cubicBezTo>
                <a:cubicBezTo>
                  <a:pt x="429" y="301"/>
                  <a:pt x="429" y="301"/>
                  <a:pt x="429" y="301"/>
                </a:cubicBezTo>
                <a:cubicBezTo>
                  <a:pt x="428" y="299"/>
                  <a:pt x="428" y="296"/>
                  <a:pt x="427" y="295"/>
                </a:cubicBezTo>
                <a:cubicBezTo>
                  <a:pt x="426" y="301"/>
                  <a:pt x="424" y="307"/>
                  <a:pt x="422" y="312"/>
                </a:cubicBezTo>
                <a:cubicBezTo>
                  <a:pt x="419" y="320"/>
                  <a:pt x="417" y="328"/>
                  <a:pt x="416" y="336"/>
                </a:cubicBezTo>
                <a:cubicBezTo>
                  <a:pt x="416" y="353"/>
                  <a:pt x="406" y="364"/>
                  <a:pt x="398" y="375"/>
                </a:cubicBezTo>
                <a:cubicBezTo>
                  <a:pt x="388" y="388"/>
                  <a:pt x="383" y="395"/>
                  <a:pt x="390" y="408"/>
                </a:cubicBezTo>
                <a:cubicBezTo>
                  <a:pt x="392" y="412"/>
                  <a:pt x="392" y="412"/>
                  <a:pt x="392" y="412"/>
                </a:cubicBezTo>
                <a:cubicBezTo>
                  <a:pt x="394" y="410"/>
                  <a:pt x="397" y="408"/>
                  <a:pt x="399" y="406"/>
                </a:cubicBezTo>
                <a:cubicBezTo>
                  <a:pt x="406" y="399"/>
                  <a:pt x="416" y="391"/>
                  <a:pt x="427" y="387"/>
                </a:cubicBezTo>
                <a:cubicBezTo>
                  <a:pt x="434" y="384"/>
                  <a:pt x="442" y="386"/>
                  <a:pt x="447" y="387"/>
                </a:cubicBezTo>
                <a:cubicBezTo>
                  <a:pt x="451" y="388"/>
                  <a:pt x="451" y="390"/>
                  <a:pt x="460" y="385"/>
                </a:cubicBezTo>
                <a:cubicBezTo>
                  <a:pt x="466" y="381"/>
                  <a:pt x="474" y="380"/>
                  <a:pt x="486" y="380"/>
                </a:cubicBezTo>
                <a:cubicBezTo>
                  <a:pt x="491" y="380"/>
                  <a:pt x="496" y="380"/>
                  <a:pt x="501" y="380"/>
                </a:cubicBezTo>
                <a:cubicBezTo>
                  <a:pt x="497" y="376"/>
                  <a:pt x="490" y="374"/>
                  <a:pt x="482" y="375"/>
                </a:cubicBezTo>
                <a:cubicBezTo>
                  <a:pt x="459" y="378"/>
                  <a:pt x="459" y="378"/>
                  <a:pt x="459" y="378"/>
                </a:cubicBezTo>
                <a:cubicBezTo>
                  <a:pt x="473" y="360"/>
                  <a:pt x="473" y="360"/>
                  <a:pt x="473" y="360"/>
                </a:cubicBezTo>
                <a:cubicBezTo>
                  <a:pt x="479" y="353"/>
                  <a:pt x="484" y="348"/>
                  <a:pt x="490" y="343"/>
                </a:cubicBezTo>
                <a:cubicBezTo>
                  <a:pt x="482" y="315"/>
                  <a:pt x="482" y="315"/>
                  <a:pt x="482" y="315"/>
                </a:cubicBezTo>
                <a:cubicBezTo>
                  <a:pt x="497" y="339"/>
                  <a:pt x="497" y="339"/>
                  <a:pt x="497" y="339"/>
                </a:cubicBezTo>
                <a:cubicBezTo>
                  <a:pt x="519" y="325"/>
                  <a:pt x="544" y="324"/>
                  <a:pt x="566" y="325"/>
                </a:cubicBezTo>
                <a:cubicBezTo>
                  <a:pt x="558" y="305"/>
                  <a:pt x="558" y="305"/>
                  <a:pt x="558" y="305"/>
                </a:cubicBezTo>
                <a:cubicBezTo>
                  <a:pt x="579" y="313"/>
                  <a:pt x="579" y="313"/>
                  <a:pt x="579" y="313"/>
                </a:cubicBezTo>
                <a:cubicBezTo>
                  <a:pt x="587" y="317"/>
                  <a:pt x="601" y="308"/>
                  <a:pt x="612" y="301"/>
                </a:cubicBezTo>
                <a:cubicBezTo>
                  <a:pt x="616" y="298"/>
                  <a:pt x="621" y="295"/>
                  <a:pt x="625" y="293"/>
                </a:cubicBezTo>
                <a:cubicBezTo>
                  <a:pt x="635" y="308"/>
                  <a:pt x="635" y="308"/>
                  <a:pt x="635" y="308"/>
                </a:cubicBezTo>
                <a:cubicBezTo>
                  <a:pt x="630" y="312"/>
                  <a:pt x="626" y="316"/>
                  <a:pt x="622" y="321"/>
                </a:cubicBezTo>
                <a:cubicBezTo>
                  <a:pt x="622" y="321"/>
                  <a:pt x="622" y="321"/>
                  <a:pt x="622" y="321"/>
                </a:cubicBezTo>
                <a:cubicBezTo>
                  <a:pt x="625" y="322"/>
                  <a:pt x="625" y="322"/>
                  <a:pt x="625" y="322"/>
                </a:cubicBezTo>
                <a:cubicBezTo>
                  <a:pt x="625" y="329"/>
                  <a:pt x="625" y="329"/>
                  <a:pt x="625" y="329"/>
                </a:cubicBezTo>
                <a:cubicBezTo>
                  <a:pt x="626" y="340"/>
                  <a:pt x="622" y="350"/>
                  <a:pt x="616" y="357"/>
                </a:cubicBezTo>
                <a:cubicBezTo>
                  <a:pt x="602" y="372"/>
                  <a:pt x="575" y="373"/>
                  <a:pt x="549" y="374"/>
                </a:cubicBezTo>
                <a:cubicBezTo>
                  <a:pt x="539" y="375"/>
                  <a:pt x="529" y="375"/>
                  <a:pt x="520" y="376"/>
                </a:cubicBezTo>
                <a:cubicBezTo>
                  <a:pt x="521" y="378"/>
                  <a:pt x="521" y="380"/>
                  <a:pt x="522" y="381"/>
                </a:cubicBezTo>
                <a:cubicBezTo>
                  <a:pt x="522" y="381"/>
                  <a:pt x="522" y="381"/>
                  <a:pt x="522" y="381"/>
                </a:cubicBezTo>
                <a:cubicBezTo>
                  <a:pt x="522" y="382"/>
                  <a:pt x="522" y="382"/>
                  <a:pt x="522" y="382"/>
                </a:cubicBezTo>
                <a:cubicBezTo>
                  <a:pt x="522" y="384"/>
                  <a:pt x="523" y="387"/>
                  <a:pt x="523" y="389"/>
                </a:cubicBezTo>
                <a:cubicBezTo>
                  <a:pt x="537" y="438"/>
                  <a:pt x="537" y="438"/>
                  <a:pt x="537" y="438"/>
                </a:cubicBezTo>
                <a:cubicBezTo>
                  <a:pt x="514" y="401"/>
                  <a:pt x="514" y="401"/>
                  <a:pt x="514" y="401"/>
                </a:cubicBezTo>
                <a:cubicBezTo>
                  <a:pt x="493" y="434"/>
                  <a:pt x="418" y="459"/>
                  <a:pt x="374" y="459"/>
                </a:cubicBezTo>
                <a:close/>
                <a:moveTo>
                  <a:pt x="215" y="255"/>
                </a:moveTo>
                <a:cubicBezTo>
                  <a:pt x="218" y="261"/>
                  <a:pt x="218" y="261"/>
                  <a:pt x="218" y="261"/>
                </a:cubicBezTo>
                <a:cubicBezTo>
                  <a:pt x="220" y="269"/>
                  <a:pt x="217" y="283"/>
                  <a:pt x="208" y="313"/>
                </a:cubicBezTo>
                <a:cubicBezTo>
                  <a:pt x="198" y="350"/>
                  <a:pt x="181" y="412"/>
                  <a:pt x="195" y="432"/>
                </a:cubicBezTo>
                <a:cubicBezTo>
                  <a:pt x="197" y="435"/>
                  <a:pt x="201" y="438"/>
                  <a:pt x="209" y="438"/>
                </a:cubicBezTo>
                <a:cubicBezTo>
                  <a:pt x="210" y="448"/>
                  <a:pt x="210" y="448"/>
                  <a:pt x="210" y="448"/>
                </a:cubicBezTo>
                <a:cubicBezTo>
                  <a:pt x="210" y="438"/>
                  <a:pt x="210" y="438"/>
                  <a:pt x="210" y="438"/>
                </a:cubicBezTo>
                <a:cubicBezTo>
                  <a:pt x="212" y="438"/>
                  <a:pt x="216" y="438"/>
                  <a:pt x="220" y="432"/>
                </a:cubicBezTo>
                <a:cubicBezTo>
                  <a:pt x="232" y="416"/>
                  <a:pt x="233" y="377"/>
                  <a:pt x="229" y="364"/>
                </a:cubicBezTo>
                <a:cubicBezTo>
                  <a:pt x="219" y="334"/>
                  <a:pt x="227" y="287"/>
                  <a:pt x="258" y="265"/>
                </a:cubicBezTo>
                <a:cubicBezTo>
                  <a:pt x="270" y="256"/>
                  <a:pt x="270" y="256"/>
                  <a:pt x="270" y="256"/>
                </a:cubicBezTo>
                <a:cubicBezTo>
                  <a:pt x="270" y="256"/>
                  <a:pt x="270" y="256"/>
                  <a:pt x="270" y="256"/>
                </a:cubicBezTo>
                <a:cubicBezTo>
                  <a:pt x="275" y="249"/>
                  <a:pt x="282" y="242"/>
                  <a:pt x="289" y="238"/>
                </a:cubicBezTo>
                <a:cubicBezTo>
                  <a:pt x="286" y="238"/>
                  <a:pt x="282" y="236"/>
                  <a:pt x="278" y="233"/>
                </a:cubicBezTo>
                <a:cubicBezTo>
                  <a:pt x="269" y="234"/>
                  <a:pt x="254" y="242"/>
                  <a:pt x="244" y="247"/>
                </a:cubicBezTo>
                <a:cubicBezTo>
                  <a:pt x="239" y="250"/>
                  <a:pt x="235" y="252"/>
                  <a:pt x="231" y="253"/>
                </a:cubicBezTo>
                <a:cubicBezTo>
                  <a:pt x="218" y="259"/>
                  <a:pt x="218" y="259"/>
                  <a:pt x="218" y="259"/>
                </a:cubicBezTo>
                <a:cubicBezTo>
                  <a:pt x="218" y="252"/>
                  <a:pt x="218" y="252"/>
                  <a:pt x="218" y="252"/>
                </a:cubicBezTo>
                <a:cubicBezTo>
                  <a:pt x="218" y="253"/>
                  <a:pt x="217" y="254"/>
                  <a:pt x="215" y="255"/>
                </a:cubicBezTo>
                <a:close/>
                <a:moveTo>
                  <a:pt x="401" y="429"/>
                </a:moveTo>
                <a:cubicBezTo>
                  <a:pt x="394" y="434"/>
                  <a:pt x="385" y="439"/>
                  <a:pt x="376" y="440"/>
                </a:cubicBezTo>
                <a:cubicBezTo>
                  <a:pt x="414" y="440"/>
                  <a:pt x="471" y="420"/>
                  <a:pt x="493" y="398"/>
                </a:cubicBezTo>
                <a:cubicBezTo>
                  <a:pt x="483" y="398"/>
                  <a:pt x="474" y="398"/>
                  <a:pt x="469" y="401"/>
                </a:cubicBezTo>
                <a:cubicBezTo>
                  <a:pt x="459" y="407"/>
                  <a:pt x="449" y="406"/>
                  <a:pt x="442" y="405"/>
                </a:cubicBezTo>
                <a:cubicBezTo>
                  <a:pt x="439" y="404"/>
                  <a:pt x="436" y="403"/>
                  <a:pt x="433" y="404"/>
                </a:cubicBezTo>
                <a:cubicBezTo>
                  <a:pt x="425" y="407"/>
                  <a:pt x="418" y="414"/>
                  <a:pt x="411" y="420"/>
                </a:cubicBezTo>
                <a:cubicBezTo>
                  <a:pt x="408" y="423"/>
                  <a:pt x="405" y="426"/>
                  <a:pt x="401" y="428"/>
                </a:cubicBezTo>
                <a:cubicBezTo>
                  <a:pt x="401" y="429"/>
                  <a:pt x="401" y="429"/>
                  <a:pt x="401" y="429"/>
                </a:cubicBezTo>
                <a:close/>
                <a:moveTo>
                  <a:pt x="370" y="314"/>
                </a:moveTo>
                <a:cubicBezTo>
                  <a:pt x="374" y="324"/>
                  <a:pt x="374" y="324"/>
                  <a:pt x="374" y="324"/>
                </a:cubicBezTo>
                <a:cubicBezTo>
                  <a:pt x="379" y="338"/>
                  <a:pt x="382" y="351"/>
                  <a:pt x="384" y="363"/>
                </a:cubicBezTo>
                <a:cubicBezTo>
                  <a:pt x="384" y="363"/>
                  <a:pt x="384" y="363"/>
                  <a:pt x="384" y="363"/>
                </a:cubicBezTo>
                <a:cubicBezTo>
                  <a:pt x="391" y="354"/>
                  <a:pt x="397" y="346"/>
                  <a:pt x="398" y="335"/>
                </a:cubicBezTo>
                <a:cubicBezTo>
                  <a:pt x="398" y="324"/>
                  <a:pt x="402" y="315"/>
                  <a:pt x="405" y="307"/>
                </a:cubicBezTo>
                <a:cubicBezTo>
                  <a:pt x="409" y="293"/>
                  <a:pt x="413" y="283"/>
                  <a:pt x="404" y="269"/>
                </a:cubicBezTo>
                <a:cubicBezTo>
                  <a:pt x="384" y="238"/>
                  <a:pt x="384" y="238"/>
                  <a:pt x="384" y="238"/>
                </a:cubicBezTo>
                <a:cubicBezTo>
                  <a:pt x="416" y="256"/>
                  <a:pt x="416" y="256"/>
                  <a:pt x="416" y="256"/>
                </a:cubicBezTo>
                <a:cubicBezTo>
                  <a:pt x="433" y="265"/>
                  <a:pt x="439" y="271"/>
                  <a:pt x="443" y="285"/>
                </a:cubicBezTo>
                <a:cubicBezTo>
                  <a:pt x="449" y="284"/>
                  <a:pt x="454" y="284"/>
                  <a:pt x="460" y="286"/>
                </a:cubicBezTo>
                <a:cubicBezTo>
                  <a:pt x="460" y="272"/>
                  <a:pt x="460" y="272"/>
                  <a:pt x="460" y="272"/>
                </a:cubicBezTo>
                <a:cubicBezTo>
                  <a:pt x="461" y="272"/>
                  <a:pt x="461" y="272"/>
                  <a:pt x="461" y="272"/>
                </a:cubicBezTo>
                <a:cubicBezTo>
                  <a:pt x="460" y="271"/>
                  <a:pt x="459" y="269"/>
                  <a:pt x="458" y="268"/>
                </a:cubicBezTo>
                <a:cubicBezTo>
                  <a:pt x="450" y="253"/>
                  <a:pt x="444" y="242"/>
                  <a:pt x="425" y="238"/>
                </a:cubicBezTo>
                <a:cubicBezTo>
                  <a:pt x="419" y="237"/>
                  <a:pt x="411" y="236"/>
                  <a:pt x="401" y="236"/>
                </a:cubicBezTo>
                <a:cubicBezTo>
                  <a:pt x="379" y="234"/>
                  <a:pt x="354" y="231"/>
                  <a:pt x="335" y="224"/>
                </a:cubicBezTo>
                <a:cubicBezTo>
                  <a:pt x="339" y="241"/>
                  <a:pt x="339" y="241"/>
                  <a:pt x="339" y="241"/>
                </a:cubicBezTo>
                <a:cubicBezTo>
                  <a:pt x="323" y="235"/>
                  <a:pt x="323" y="235"/>
                  <a:pt x="323" y="235"/>
                </a:cubicBezTo>
                <a:cubicBezTo>
                  <a:pt x="315" y="232"/>
                  <a:pt x="312" y="233"/>
                  <a:pt x="307" y="235"/>
                </a:cubicBezTo>
                <a:cubicBezTo>
                  <a:pt x="307" y="235"/>
                  <a:pt x="306" y="235"/>
                  <a:pt x="306" y="236"/>
                </a:cubicBezTo>
                <a:cubicBezTo>
                  <a:pt x="313" y="236"/>
                  <a:pt x="319" y="239"/>
                  <a:pt x="326" y="243"/>
                </a:cubicBezTo>
                <a:cubicBezTo>
                  <a:pt x="343" y="252"/>
                  <a:pt x="353" y="264"/>
                  <a:pt x="357" y="279"/>
                </a:cubicBezTo>
                <a:cubicBezTo>
                  <a:pt x="361" y="294"/>
                  <a:pt x="356" y="310"/>
                  <a:pt x="349" y="326"/>
                </a:cubicBezTo>
                <a:cubicBezTo>
                  <a:pt x="352" y="323"/>
                  <a:pt x="357" y="321"/>
                  <a:pt x="361" y="319"/>
                </a:cubicBezTo>
                <a:lnTo>
                  <a:pt x="370" y="314"/>
                </a:lnTo>
                <a:close/>
                <a:moveTo>
                  <a:pt x="507" y="354"/>
                </a:moveTo>
                <a:cubicBezTo>
                  <a:pt x="510" y="359"/>
                  <a:pt x="510" y="359"/>
                  <a:pt x="510" y="359"/>
                </a:cubicBezTo>
                <a:cubicBezTo>
                  <a:pt x="521" y="357"/>
                  <a:pt x="535" y="356"/>
                  <a:pt x="549" y="356"/>
                </a:cubicBezTo>
                <a:cubicBezTo>
                  <a:pt x="571" y="355"/>
                  <a:pt x="593" y="354"/>
                  <a:pt x="602" y="344"/>
                </a:cubicBezTo>
                <a:cubicBezTo>
                  <a:pt x="605" y="342"/>
                  <a:pt x="606" y="339"/>
                  <a:pt x="607" y="335"/>
                </a:cubicBezTo>
                <a:cubicBezTo>
                  <a:pt x="595" y="330"/>
                  <a:pt x="595" y="330"/>
                  <a:pt x="595" y="330"/>
                </a:cubicBezTo>
                <a:cubicBezTo>
                  <a:pt x="593" y="331"/>
                  <a:pt x="591" y="331"/>
                  <a:pt x="589" y="332"/>
                </a:cubicBezTo>
                <a:cubicBezTo>
                  <a:pt x="595" y="344"/>
                  <a:pt x="595" y="344"/>
                  <a:pt x="595" y="344"/>
                </a:cubicBezTo>
                <a:cubicBezTo>
                  <a:pt x="580" y="344"/>
                  <a:pt x="580" y="344"/>
                  <a:pt x="580" y="344"/>
                </a:cubicBezTo>
                <a:cubicBezTo>
                  <a:pt x="552" y="342"/>
                  <a:pt x="527" y="342"/>
                  <a:pt x="507" y="354"/>
                </a:cubicBezTo>
                <a:close/>
                <a:moveTo>
                  <a:pt x="175" y="173"/>
                </a:moveTo>
                <a:cubicBezTo>
                  <a:pt x="186" y="174"/>
                  <a:pt x="194" y="181"/>
                  <a:pt x="201" y="187"/>
                </a:cubicBezTo>
                <a:cubicBezTo>
                  <a:pt x="210" y="194"/>
                  <a:pt x="216" y="200"/>
                  <a:pt x="226" y="193"/>
                </a:cubicBezTo>
                <a:cubicBezTo>
                  <a:pt x="250" y="175"/>
                  <a:pt x="271" y="179"/>
                  <a:pt x="291" y="187"/>
                </a:cubicBezTo>
                <a:cubicBezTo>
                  <a:pt x="293" y="188"/>
                  <a:pt x="296" y="189"/>
                  <a:pt x="299" y="190"/>
                </a:cubicBezTo>
                <a:cubicBezTo>
                  <a:pt x="298" y="183"/>
                  <a:pt x="294" y="176"/>
                  <a:pt x="291" y="168"/>
                </a:cubicBezTo>
                <a:cubicBezTo>
                  <a:pt x="285" y="157"/>
                  <a:pt x="280" y="146"/>
                  <a:pt x="280" y="133"/>
                </a:cubicBezTo>
                <a:cubicBezTo>
                  <a:pt x="258" y="135"/>
                  <a:pt x="249" y="118"/>
                  <a:pt x="242" y="104"/>
                </a:cubicBezTo>
                <a:cubicBezTo>
                  <a:pt x="235" y="90"/>
                  <a:pt x="231" y="84"/>
                  <a:pt x="222" y="84"/>
                </a:cubicBezTo>
                <a:cubicBezTo>
                  <a:pt x="222" y="85"/>
                  <a:pt x="222" y="87"/>
                  <a:pt x="221" y="88"/>
                </a:cubicBezTo>
                <a:cubicBezTo>
                  <a:pt x="221" y="91"/>
                  <a:pt x="221" y="94"/>
                  <a:pt x="221" y="98"/>
                </a:cubicBezTo>
                <a:cubicBezTo>
                  <a:pt x="221" y="98"/>
                  <a:pt x="221" y="99"/>
                  <a:pt x="222" y="101"/>
                </a:cubicBezTo>
                <a:cubicBezTo>
                  <a:pt x="204" y="104"/>
                  <a:pt x="204" y="104"/>
                  <a:pt x="204" y="104"/>
                </a:cubicBezTo>
                <a:cubicBezTo>
                  <a:pt x="203" y="103"/>
                  <a:pt x="203" y="101"/>
                  <a:pt x="203" y="99"/>
                </a:cubicBezTo>
                <a:cubicBezTo>
                  <a:pt x="200" y="86"/>
                  <a:pt x="191" y="77"/>
                  <a:pt x="185" y="77"/>
                </a:cubicBezTo>
                <a:cubicBezTo>
                  <a:pt x="180" y="77"/>
                  <a:pt x="176" y="85"/>
                  <a:pt x="174" y="96"/>
                </a:cubicBezTo>
                <a:cubicBezTo>
                  <a:pt x="163" y="95"/>
                  <a:pt x="163" y="95"/>
                  <a:pt x="163" y="95"/>
                </a:cubicBezTo>
                <a:cubicBezTo>
                  <a:pt x="162" y="97"/>
                  <a:pt x="161" y="99"/>
                  <a:pt x="160" y="102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145" y="108"/>
                  <a:pt x="145" y="108"/>
                  <a:pt x="145" y="108"/>
                </a:cubicBezTo>
                <a:cubicBezTo>
                  <a:pt x="130" y="127"/>
                  <a:pt x="109" y="143"/>
                  <a:pt x="89" y="158"/>
                </a:cubicBezTo>
                <a:cubicBezTo>
                  <a:pt x="85" y="160"/>
                  <a:pt x="81" y="163"/>
                  <a:pt x="76" y="166"/>
                </a:cubicBezTo>
                <a:cubicBezTo>
                  <a:pt x="83" y="164"/>
                  <a:pt x="83" y="164"/>
                  <a:pt x="83" y="164"/>
                </a:cubicBezTo>
                <a:cubicBezTo>
                  <a:pt x="81" y="180"/>
                  <a:pt x="81" y="180"/>
                  <a:pt x="81" y="180"/>
                </a:cubicBezTo>
                <a:cubicBezTo>
                  <a:pt x="80" y="183"/>
                  <a:pt x="81" y="185"/>
                  <a:pt x="81" y="185"/>
                </a:cubicBezTo>
                <a:cubicBezTo>
                  <a:pt x="81" y="185"/>
                  <a:pt x="81" y="185"/>
                  <a:pt x="81" y="185"/>
                </a:cubicBezTo>
                <a:cubicBezTo>
                  <a:pt x="81" y="185"/>
                  <a:pt x="82" y="185"/>
                  <a:pt x="84" y="185"/>
                </a:cubicBezTo>
                <a:cubicBezTo>
                  <a:pt x="104" y="185"/>
                  <a:pt x="152" y="157"/>
                  <a:pt x="170" y="146"/>
                </a:cubicBezTo>
                <a:cubicBezTo>
                  <a:pt x="175" y="143"/>
                  <a:pt x="178" y="141"/>
                  <a:pt x="181" y="140"/>
                </a:cubicBezTo>
                <a:cubicBezTo>
                  <a:pt x="224" y="117"/>
                  <a:pt x="224" y="117"/>
                  <a:pt x="224" y="117"/>
                </a:cubicBezTo>
                <a:cubicBezTo>
                  <a:pt x="192" y="154"/>
                  <a:pt x="192" y="154"/>
                  <a:pt x="192" y="154"/>
                </a:cubicBezTo>
                <a:cubicBezTo>
                  <a:pt x="189" y="157"/>
                  <a:pt x="187" y="160"/>
                  <a:pt x="185" y="163"/>
                </a:cubicBezTo>
                <a:cubicBezTo>
                  <a:pt x="181" y="166"/>
                  <a:pt x="178" y="170"/>
                  <a:pt x="175" y="1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99" name="Freeform 742"/>
          <p:cNvSpPr>
            <a:spLocks/>
          </p:cNvSpPr>
          <p:nvPr/>
        </p:nvSpPr>
        <p:spPr bwMode="auto">
          <a:xfrm>
            <a:off x="3186832" y="1860553"/>
            <a:ext cx="1131887" cy="1012825"/>
          </a:xfrm>
          <a:custGeom>
            <a:avLst/>
            <a:gdLst>
              <a:gd name="T0" fmla="*/ 1661 w 2392"/>
              <a:gd name="T1" fmla="*/ 238 h 2138"/>
              <a:gd name="T2" fmla="*/ 1785 w 2392"/>
              <a:gd name="T3" fmla="*/ 261 h 2138"/>
              <a:gd name="T4" fmla="*/ 1986 w 2392"/>
              <a:gd name="T5" fmla="*/ 200 h 2138"/>
              <a:gd name="T6" fmla="*/ 2034 w 2392"/>
              <a:gd name="T7" fmla="*/ 249 h 2138"/>
              <a:gd name="T8" fmla="*/ 2197 w 2392"/>
              <a:gd name="T9" fmla="*/ 224 h 2138"/>
              <a:gd name="T10" fmla="*/ 2364 w 2392"/>
              <a:gd name="T11" fmla="*/ 266 h 2138"/>
              <a:gd name="T12" fmla="*/ 2197 w 2392"/>
              <a:gd name="T13" fmla="*/ 353 h 2138"/>
              <a:gd name="T14" fmla="*/ 2216 w 2392"/>
              <a:gd name="T15" fmla="*/ 387 h 2138"/>
              <a:gd name="T16" fmla="*/ 2149 w 2392"/>
              <a:gd name="T17" fmla="*/ 434 h 2138"/>
              <a:gd name="T18" fmla="*/ 2083 w 2392"/>
              <a:gd name="T19" fmla="*/ 539 h 2138"/>
              <a:gd name="T20" fmla="*/ 2050 w 2392"/>
              <a:gd name="T21" fmla="*/ 642 h 2138"/>
              <a:gd name="T22" fmla="*/ 2120 w 2392"/>
              <a:gd name="T23" fmla="*/ 734 h 2138"/>
              <a:gd name="T24" fmla="*/ 2121 w 2392"/>
              <a:gd name="T25" fmla="*/ 815 h 2138"/>
              <a:gd name="T26" fmla="*/ 2085 w 2392"/>
              <a:gd name="T27" fmla="*/ 972 h 2138"/>
              <a:gd name="T28" fmla="*/ 1974 w 2392"/>
              <a:gd name="T29" fmla="*/ 1099 h 2138"/>
              <a:gd name="T30" fmla="*/ 1978 w 2392"/>
              <a:gd name="T31" fmla="*/ 1219 h 2138"/>
              <a:gd name="T32" fmla="*/ 2002 w 2392"/>
              <a:gd name="T33" fmla="*/ 1322 h 2138"/>
              <a:gd name="T34" fmla="*/ 1854 w 2392"/>
              <a:gd name="T35" fmla="*/ 1289 h 2138"/>
              <a:gd name="T36" fmla="*/ 1854 w 2392"/>
              <a:gd name="T37" fmla="*/ 1335 h 2138"/>
              <a:gd name="T38" fmla="*/ 1723 w 2392"/>
              <a:gd name="T39" fmla="*/ 1489 h 2138"/>
              <a:gd name="T40" fmla="*/ 1644 w 2392"/>
              <a:gd name="T41" fmla="*/ 1508 h 2138"/>
              <a:gd name="T42" fmla="*/ 1580 w 2392"/>
              <a:gd name="T43" fmla="*/ 1575 h 2138"/>
              <a:gd name="T44" fmla="*/ 1520 w 2392"/>
              <a:gd name="T45" fmla="*/ 1662 h 2138"/>
              <a:gd name="T46" fmla="*/ 1290 w 2392"/>
              <a:gd name="T47" fmla="*/ 1752 h 2138"/>
              <a:gd name="T48" fmla="*/ 1290 w 2392"/>
              <a:gd name="T49" fmla="*/ 1809 h 2138"/>
              <a:gd name="T50" fmla="*/ 1233 w 2392"/>
              <a:gd name="T51" fmla="*/ 1925 h 2138"/>
              <a:gd name="T52" fmla="*/ 1212 w 2392"/>
              <a:gd name="T53" fmla="*/ 2008 h 2138"/>
              <a:gd name="T54" fmla="*/ 1119 w 2392"/>
              <a:gd name="T55" fmla="*/ 2115 h 2138"/>
              <a:gd name="T56" fmla="*/ 1013 w 2392"/>
              <a:gd name="T57" fmla="*/ 2064 h 2138"/>
              <a:gd name="T58" fmla="*/ 937 w 2392"/>
              <a:gd name="T59" fmla="*/ 1960 h 2138"/>
              <a:gd name="T60" fmla="*/ 858 w 2392"/>
              <a:gd name="T61" fmla="*/ 1853 h 2138"/>
              <a:gd name="T62" fmla="*/ 813 w 2392"/>
              <a:gd name="T63" fmla="*/ 1743 h 2138"/>
              <a:gd name="T64" fmla="*/ 792 w 2392"/>
              <a:gd name="T65" fmla="*/ 1568 h 2138"/>
              <a:gd name="T66" fmla="*/ 840 w 2392"/>
              <a:gd name="T67" fmla="*/ 1487 h 2138"/>
              <a:gd name="T68" fmla="*/ 873 w 2392"/>
              <a:gd name="T69" fmla="*/ 1456 h 2138"/>
              <a:gd name="T70" fmla="*/ 872 w 2392"/>
              <a:gd name="T71" fmla="*/ 1391 h 2138"/>
              <a:gd name="T72" fmla="*/ 859 w 2392"/>
              <a:gd name="T73" fmla="*/ 1291 h 2138"/>
              <a:gd name="T74" fmla="*/ 763 w 2392"/>
              <a:gd name="T75" fmla="*/ 1245 h 2138"/>
              <a:gd name="T76" fmla="*/ 706 w 2392"/>
              <a:gd name="T77" fmla="*/ 1072 h 2138"/>
              <a:gd name="T78" fmla="*/ 639 w 2392"/>
              <a:gd name="T79" fmla="*/ 991 h 2138"/>
              <a:gd name="T80" fmla="*/ 520 w 2392"/>
              <a:gd name="T81" fmla="*/ 861 h 2138"/>
              <a:gd name="T82" fmla="*/ 330 w 2392"/>
              <a:gd name="T83" fmla="*/ 824 h 2138"/>
              <a:gd name="T84" fmla="*/ 189 w 2392"/>
              <a:gd name="T85" fmla="*/ 841 h 2138"/>
              <a:gd name="T86" fmla="*/ 218 w 2392"/>
              <a:gd name="T87" fmla="*/ 772 h 2138"/>
              <a:gd name="T88" fmla="*/ 122 w 2392"/>
              <a:gd name="T89" fmla="*/ 669 h 2138"/>
              <a:gd name="T90" fmla="*/ 39 w 2392"/>
              <a:gd name="T91" fmla="*/ 642 h 2138"/>
              <a:gd name="T92" fmla="*/ 249 w 2392"/>
              <a:gd name="T93" fmla="*/ 534 h 2138"/>
              <a:gd name="T94" fmla="*/ 227 w 2392"/>
              <a:gd name="T95" fmla="*/ 426 h 2138"/>
              <a:gd name="T96" fmla="*/ 290 w 2392"/>
              <a:gd name="T97" fmla="*/ 368 h 2138"/>
              <a:gd name="T98" fmla="*/ 402 w 2392"/>
              <a:gd name="T99" fmla="*/ 310 h 2138"/>
              <a:gd name="T100" fmla="*/ 532 w 2392"/>
              <a:gd name="T101" fmla="*/ 229 h 2138"/>
              <a:gd name="T102" fmla="*/ 839 w 2392"/>
              <a:gd name="T103" fmla="*/ 182 h 2138"/>
              <a:gd name="T104" fmla="*/ 905 w 2392"/>
              <a:gd name="T105" fmla="*/ 217 h 2138"/>
              <a:gd name="T106" fmla="*/ 1015 w 2392"/>
              <a:gd name="T107" fmla="*/ 170 h 2138"/>
              <a:gd name="T108" fmla="*/ 1116 w 2392"/>
              <a:gd name="T109" fmla="*/ 170 h 2138"/>
              <a:gd name="T110" fmla="*/ 1068 w 2392"/>
              <a:gd name="T111" fmla="*/ 89 h 2138"/>
              <a:gd name="T112" fmla="*/ 1289 w 2392"/>
              <a:gd name="T113" fmla="*/ 87 h 2138"/>
              <a:gd name="T114" fmla="*/ 1463 w 2392"/>
              <a:gd name="T115" fmla="*/ 21 h 2138"/>
              <a:gd name="T116" fmla="*/ 1806 w 2392"/>
              <a:gd name="T117" fmla="*/ 49 h 2138"/>
              <a:gd name="T118" fmla="*/ 1909 w 2392"/>
              <a:gd name="T119" fmla="*/ 111 h 2138"/>
              <a:gd name="T120" fmla="*/ 2005 w 2392"/>
              <a:gd name="T121" fmla="*/ 168 h 2138"/>
              <a:gd name="T122" fmla="*/ 1680 w 2392"/>
              <a:gd name="T123" fmla="*/ 215 h 2138"/>
              <a:gd name="T124" fmla="*/ 1613 w 2392"/>
              <a:gd name="T125" fmla="*/ 227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2" h="2138">
                <a:moveTo>
                  <a:pt x="1613" y="227"/>
                </a:moveTo>
                <a:cubicBezTo>
                  <a:pt x="1614" y="235"/>
                  <a:pt x="1637" y="255"/>
                  <a:pt x="1645" y="252"/>
                </a:cubicBezTo>
                <a:cubicBezTo>
                  <a:pt x="1651" y="248"/>
                  <a:pt x="1656" y="243"/>
                  <a:pt x="1661" y="238"/>
                </a:cubicBezTo>
                <a:cubicBezTo>
                  <a:pt x="1674" y="237"/>
                  <a:pt x="1678" y="251"/>
                  <a:pt x="1689" y="250"/>
                </a:cubicBezTo>
                <a:cubicBezTo>
                  <a:pt x="1731" y="244"/>
                  <a:pt x="1799" y="202"/>
                  <a:pt x="1842" y="226"/>
                </a:cubicBezTo>
                <a:cubicBezTo>
                  <a:pt x="1834" y="252"/>
                  <a:pt x="1794" y="235"/>
                  <a:pt x="1785" y="261"/>
                </a:cubicBezTo>
                <a:cubicBezTo>
                  <a:pt x="1786" y="273"/>
                  <a:pt x="1811" y="263"/>
                  <a:pt x="1824" y="267"/>
                </a:cubicBezTo>
                <a:cubicBezTo>
                  <a:pt x="1849" y="274"/>
                  <a:pt x="1912" y="208"/>
                  <a:pt x="1926" y="237"/>
                </a:cubicBezTo>
                <a:cubicBezTo>
                  <a:pt x="1914" y="214"/>
                  <a:pt x="1965" y="202"/>
                  <a:pt x="1986" y="200"/>
                </a:cubicBezTo>
                <a:cubicBezTo>
                  <a:pt x="2035" y="198"/>
                  <a:pt x="1966" y="300"/>
                  <a:pt x="1938" y="296"/>
                </a:cubicBezTo>
                <a:cubicBezTo>
                  <a:pt x="1942" y="315"/>
                  <a:pt x="1981" y="298"/>
                  <a:pt x="1983" y="292"/>
                </a:cubicBezTo>
                <a:cubicBezTo>
                  <a:pt x="1991" y="263"/>
                  <a:pt x="2033" y="274"/>
                  <a:pt x="2034" y="249"/>
                </a:cubicBezTo>
                <a:cubicBezTo>
                  <a:pt x="2057" y="285"/>
                  <a:pt x="2113" y="228"/>
                  <a:pt x="2130" y="260"/>
                </a:cubicBezTo>
                <a:cubicBezTo>
                  <a:pt x="2139" y="249"/>
                  <a:pt x="2149" y="237"/>
                  <a:pt x="2158" y="226"/>
                </a:cubicBezTo>
                <a:cubicBezTo>
                  <a:pt x="2171" y="230"/>
                  <a:pt x="2185" y="229"/>
                  <a:pt x="2197" y="224"/>
                </a:cubicBezTo>
                <a:cubicBezTo>
                  <a:pt x="2226" y="213"/>
                  <a:pt x="2225" y="221"/>
                  <a:pt x="2244" y="225"/>
                </a:cubicBezTo>
                <a:cubicBezTo>
                  <a:pt x="2284" y="233"/>
                  <a:pt x="2303" y="218"/>
                  <a:pt x="2338" y="240"/>
                </a:cubicBezTo>
                <a:cubicBezTo>
                  <a:pt x="2342" y="243"/>
                  <a:pt x="2392" y="255"/>
                  <a:pt x="2364" y="266"/>
                </a:cubicBezTo>
                <a:cubicBezTo>
                  <a:pt x="2344" y="274"/>
                  <a:pt x="2338" y="294"/>
                  <a:pt x="2317" y="301"/>
                </a:cubicBezTo>
                <a:cubicBezTo>
                  <a:pt x="2301" y="307"/>
                  <a:pt x="2278" y="308"/>
                  <a:pt x="2268" y="325"/>
                </a:cubicBezTo>
                <a:cubicBezTo>
                  <a:pt x="2251" y="355"/>
                  <a:pt x="2218" y="324"/>
                  <a:pt x="2197" y="353"/>
                </a:cubicBezTo>
                <a:cubicBezTo>
                  <a:pt x="2198" y="354"/>
                  <a:pt x="2214" y="369"/>
                  <a:pt x="2211" y="373"/>
                </a:cubicBezTo>
                <a:cubicBezTo>
                  <a:pt x="2204" y="377"/>
                  <a:pt x="2196" y="377"/>
                  <a:pt x="2187" y="376"/>
                </a:cubicBezTo>
                <a:cubicBezTo>
                  <a:pt x="2188" y="390"/>
                  <a:pt x="2207" y="386"/>
                  <a:pt x="2216" y="387"/>
                </a:cubicBezTo>
                <a:cubicBezTo>
                  <a:pt x="2207" y="405"/>
                  <a:pt x="2188" y="412"/>
                  <a:pt x="2173" y="421"/>
                </a:cubicBezTo>
                <a:cubicBezTo>
                  <a:pt x="2164" y="426"/>
                  <a:pt x="2143" y="458"/>
                  <a:pt x="2142" y="454"/>
                </a:cubicBezTo>
                <a:cubicBezTo>
                  <a:pt x="2141" y="450"/>
                  <a:pt x="2153" y="437"/>
                  <a:pt x="2149" y="434"/>
                </a:cubicBezTo>
                <a:cubicBezTo>
                  <a:pt x="2141" y="428"/>
                  <a:pt x="2109" y="454"/>
                  <a:pt x="2101" y="457"/>
                </a:cubicBezTo>
                <a:cubicBezTo>
                  <a:pt x="2104" y="465"/>
                  <a:pt x="2111" y="469"/>
                  <a:pt x="2120" y="468"/>
                </a:cubicBezTo>
                <a:cubicBezTo>
                  <a:pt x="2098" y="490"/>
                  <a:pt x="2114" y="527"/>
                  <a:pt x="2083" y="539"/>
                </a:cubicBezTo>
                <a:cubicBezTo>
                  <a:pt x="2060" y="548"/>
                  <a:pt x="2062" y="551"/>
                  <a:pt x="2064" y="574"/>
                </a:cubicBezTo>
                <a:cubicBezTo>
                  <a:pt x="2066" y="595"/>
                  <a:pt x="2037" y="589"/>
                  <a:pt x="2025" y="595"/>
                </a:cubicBezTo>
                <a:cubicBezTo>
                  <a:pt x="2027" y="604"/>
                  <a:pt x="2044" y="637"/>
                  <a:pt x="2050" y="642"/>
                </a:cubicBezTo>
                <a:cubicBezTo>
                  <a:pt x="2057" y="646"/>
                  <a:pt x="2064" y="648"/>
                  <a:pt x="2072" y="649"/>
                </a:cubicBezTo>
                <a:cubicBezTo>
                  <a:pt x="2095" y="654"/>
                  <a:pt x="2071" y="666"/>
                  <a:pt x="2082" y="676"/>
                </a:cubicBezTo>
                <a:cubicBezTo>
                  <a:pt x="2101" y="696"/>
                  <a:pt x="2124" y="694"/>
                  <a:pt x="2120" y="734"/>
                </a:cubicBezTo>
                <a:cubicBezTo>
                  <a:pt x="2089" y="746"/>
                  <a:pt x="2056" y="740"/>
                  <a:pt x="2025" y="757"/>
                </a:cubicBezTo>
                <a:cubicBezTo>
                  <a:pt x="2042" y="777"/>
                  <a:pt x="2058" y="801"/>
                  <a:pt x="2083" y="810"/>
                </a:cubicBezTo>
                <a:cubicBezTo>
                  <a:pt x="2095" y="814"/>
                  <a:pt x="2108" y="816"/>
                  <a:pt x="2121" y="815"/>
                </a:cubicBezTo>
                <a:cubicBezTo>
                  <a:pt x="2118" y="831"/>
                  <a:pt x="2126" y="836"/>
                  <a:pt x="2140" y="838"/>
                </a:cubicBezTo>
                <a:cubicBezTo>
                  <a:pt x="2146" y="867"/>
                  <a:pt x="2063" y="905"/>
                  <a:pt x="2101" y="924"/>
                </a:cubicBezTo>
                <a:cubicBezTo>
                  <a:pt x="2136" y="941"/>
                  <a:pt x="2107" y="985"/>
                  <a:pt x="2085" y="972"/>
                </a:cubicBezTo>
                <a:cubicBezTo>
                  <a:pt x="2051" y="950"/>
                  <a:pt x="2017" y="1020"/>
                  <a:pt x="2054" y="1034"/>
                </a:cubicBezTo>
                <a:cubicBezTo>
                  <a:pt x="2053" y="1040"/>
                  <a:pt x="1952" y="1079"/>
                  <a:pt x="1939" y="1081"/>
                </a:cubicBezTo>
                <a:cubicBezTo>
                  <a:pt x="1939" y="1097"/>
                  <a:pt x="1966" y="1086"/>
                  <a:pt x="1974" y="1099"/>
                </a:cubicBezTo>
                <a:cubicBezTo>
                  <a:pt x="1980" y="1111"/>
                  <a:pt x="1988" y="1135"/>
                  <a:pt x="2006" y="1127"/>
                </a:cubicBezTo>
                <a:cubicBezTo>
                  <a:pt x="2014" y="1149"/>
                  <a:pt x="1992" y="1146"/>
                  <a:pt x="1987" y="1161"/>
                </a:cubicBezTo>
                <a:cubicBezTo>
                  <a:pt x="1982" y="1177"/>
                  <a:pt x="2000" y="1211"/>
                  <a:pt x="1978" y="1219"/>
                </a:cubicBezTo>
                <a:cubicBezTo>
                  <a:pt x="1991" y="1263"/>
                  <a:pt x="2056" y="1251"/>
                  <a:pt x="2064" y="1300"/>
                </a:cubicBezTo>
                <a:cubicBezTo>
                  <a:pt x="2053" y="1299"/>
                  <a:pt x="2028" y="1306"/>
                  <a:pt x="2026" y="1288"/>
                </a:cubicBezTo>
                <a:cubicBezTo>
                  <a:pt x="2022" y="1289"/>
                  <a:pt x="2017" y="1314"/>
                  <a:pt x="2002" y="1322"/>
                </a:cubicBezTo>
                <a:cubicBezTo>
                  <a:pt x="1983" y="1332"/>
                  <a:pt x="1959" y="1326"/>
                  <a:pt x="1940" y="1323"/>
                </a:cubicBezTo>
                <a:cubicBezTo>
                  <a:pt x="1951" y="1285"/>
                  <a:pt x="1899" y="1315"/>
                  <a:pt x="1911" y="1277"/>
                </a:cubicBezTo>
                <a:cubicBezTo>
                  <a:pt x="1888" y="1270"/>
                  <a:pt x="1877" y="1295"/>
                  <a:pt x="1854" y="1289"/>
                </a:cubicBezTo>
                <a:cubicBezTo>
                  <a:pt x="1863" y="1301"/>
                  <a:pt x="1862" y="1312"/>
                  <a:pt x="1844" y="1312"/>
                </a:cubicBezTo>
                <a:cubicBezTo>
                  <a:pt x="1844" y="1323"/>
                  <a:pt x="1873" y="1326"/>
                  <a:pt x="1872" y="1330"/>
                </a:cubicBezTo>
                <a:cubicBezTo>
                  <a:pt x="1866" y="1333"/>
                  <a:pt x="1860" y="1335"/>
                  <a:pt x="1854" y="1335"/>
                </a:cubicBezTo>
                <a:cubicBezTo>
                  <a:pt x="1860" y="1352"/>
                  <a:pt x="1961" y="1363"/>
                  <a:pt x="1978" y="1358"/>
                </a:cubicBezTo>
                <a:cubicBezTo>
                  <a:pt x="1950" y="1409"/>
                  <a:pt x="1909" y="1470"/>
                  <a:pt x="1844" y="1461"/>
                </a:cubicBezTo>
                <a:cubicBezTo>
                  <a:pt x="1832" y="1459"/>
                  <a:pt x="1724" y="1478"/>
                  <a:pt x="1723" y="1489"/>
                </a:cubicBezTo>
                <a:cubicBezTo>
                  <a:pt x="1721" y="1520"/>
                  <a:pt x="1714" y="1502"/>
                  <a:pt x="1682" y="1508"/>
                </a:cubicBezTo>
                <a:cubicBezTo>
                  <a:pt x="1685" y="1517"/>
                  <a:pt x="1691" y="1521"/>
                  <a:pt x="1701" y="1520"/>
                </a:cubicBezTo>
                <a:cubicBezTo>
                  <a:pt x="1701" y="1540"/>
                  <a:pt x="1630" y="1544"/>
                  <a:pt x="1644" y="1508"/>
                </a:cubicBezTo>
                <a:cubicBezTo>
                  <a:pt x="1635" y="1517"/>
                  <a:pt x="1611" y="1508"/>
                  <a:pt x="1605" y="1520"/>
                </a:cubicBezTo>
                <a:cubicBezTo>
                  <a:pt x="1598" y="1534"/>
                  <a:pt x="1614" y="1553"/>
                  <a:pt x="1605" y="1566"/>
                </a:cubicBezTo>
                <a:cubicBezTo>
                  <a:pt x="1605" y="1566"/>
                  <a:pt x="1565" y="1548"/>
                  <a:pt x="1580" y="1575"/>
                </a:cubicBezTo>
                <a:cubicBezTo>
                  <a:pt x="1596" y="1603"/>
                  <a:pt x="1581" y="1609"/>
                  <a:pt x="1558" y="1601"/>
                </a:cubicBezTo>
                <a:cubicBezTo>
                  <a:pt x="1558" y="1613"/>
                  <a:pt x="1558" y="1624"/>
                  <a:pt x="1558" y="1636"/>
                </a:cubicBezTo>
                <a:cubicBezTo>
                  <a:pt x="1534" y="1641"/>
                  <a:pt x="1537" y="1659"/>
                  <a:pt x="1520" y="1662"/>
                </a:cubicBezTo>
                <a:cubicBezTo>
                  <a:pt x="1483" y="1668"/>
                  <a:pt x="1490" y="1692"/>
                  <a:pt x="1461" y="1698"/>
                </a:cubicBezTo>
                <a:cubicBezTo>
                  <a:pt x="1435" y="1704"/>
                  <a:pt x="1353" y="1695"/>
                  <a:pt x="1339" y="1714"/>
                </a:cubicBezTo>
                <a:cubicBezTo>
                  <a:pt x="1330" y="1728"/>
                  <a:pt x="1313" y="1776"/>
                  <a:pt x="1290" y="1752"/>
                </a:cubicBezTo>
                <a:cubicBezTo>
                  <a:pt x="1297" y="1762"/>
                  <a:pt x="1300" y="1774"/>
                  <a:pt x="1300" y="1786"/>
                </a:cubicBezTo>
                <a:cubicBezTo>
                  <a:pt x="1293" y="1786"/>
                  <a:pt x="1287" y="1786"/>
                  <a:pt x="1280" y="1786"/>
                </a:cubicBezTo>
                <a:cubicBezTo>
                  <a:pt x="1284" y="1794"/>
                  <a:pt x="1287" y="1802"/>
                  <a:pt x="1290" y="1809"/>
                </a:cubicBezTo>
                <a:cubicBezTo>
                  <a:pt x="1290" y="1808"/>
                  <a:pt x="1276" y="1832"/>
                  <a:pt x="1276" y="1833"/>
                </a:cubicBezTo>
                <a:cubicBezTo>
                  <a:pt x="1268" y="1848"/>
                  <a:pt x="1273" y="1875"/>
                  <a:pt x="1259" y="1876"/>
                </a:cubicBezTo>
                <a:cubicBezTo>
                  <a:pt x="1228" y="1878"/>
                  <a:pt x="1243" y="1914"/>
                  <a:pt x="1233" y="1925"/>
                </a:cubicBezTo>
                <a:cubicBezTo>
                  <a:pt x="1226" y="1933"/>
                  <a:pt x="1224" y="1942"/>
                  <a:pt x="1226" y="1952"/>
                </a:cubicBezTo>
                <a:cubicBezTo>
                  <a:pt x="1227" y="1997"/>
                  <a:pt x="1208" y="1955"/>
                  <a:pt x="1204" y="1971"/>
                </a:cubicBezTo>
                <a:cubicBezTo>
                  <a:pt x="1202" y="1984"/>
                  <a:pt x="1219" y="1992"/>
                  <a:pt x="1212" y="2008"/>
                </a:cubicBezTo>
                <a:cubicBezTo>
                  <a:pt x="1208" y="2020"/>
                  <a:pt x="1202" y="2026"/>
                  <a:pt x="1206" y="2039"/>
                </a:cubicBezTo>
                <a:cubicBezTo>
                  <a:pt x="1216" y="2071"/>
                  <a:pt x="1195" y="2098"/>
                  <a:pt x="1170" y="2121"/>
                </a:cubicBezTo>
                <a:cubicBezTo>
                  <a:pt x="1151" y="2138"/>
                  <a:pt x="1137" y="2131"/>
                  <a:pt x="1119" y="2115"/>
                </a:cubicBezTo>
                <a:cubicBezTo>
                  <a:pt x="1108" y="2106"/>
                  <a:pt x="1099" y="2097"/>
                  <a:pt x="1090" y="2087"/>
                </a:cubicBezTo>
                <a:cubicBezTo>
                  <a:pt x="1084" y="2095"/>
                  <a:pt x="1077" y="2100"/>
                  <a:pt x="1068" y="2101"/>
                </a:cubicBezTo>
                <a:cubicBezTo>
                  <a:pt x="1039" y="2102"/>
                  <a:pt x="1032" y="2075"/>
                  <a:pt x="1013" y="2064"/>
                </a:cubicBezTo>
                <a:cubicBezTo>
                  <a:pt x="1007" y="2060"/>
                  <a:pt x="1000" y="2084"/>
                  <a:pt x="1003" y="2087"/>
                </a:cubicBezTo>
                <a:cubicBezTo>
                  <a:pt x="998" y="2083"/>
                  <a:pt x="959" y="2033"/>
                  <a:pt x="956" y="2023"/>
                </a:cubicBezTo>
                <a:cubicBezTo>
                  <a:pt x="949" y="1994"/>
                  <a:pt x="902" y="1973"/>
                  <a:pt x="937" y="1960"/>
                </a:cubicBezTo>
                <a:cubicBezTo>
                  <a:pt x="933" y="1934"/>
                  <a:pt x="911" y="1942"/>
                  <a:pt x="898" y="1926"/>
                </a:cubicBezTo>
                <a:cubicBezTo>
                  <a:pt x="885" y="1908"/>
                  <a:pt x="894" y="1888"/>
                  <a:pt x="872" y="1899"/>
                </a:cubicBezTo>
                <a:cubicBezTo>
                  <a:pt x="894" y="1888"/>
                  <a:pt x="857" y="1863"/>
                  <a:pt x="858" y="1853"/>
                </a:cubicBezTo>
                <a:cubicBezTo>
                  <a:pt x="859" y="1844"/>
                  <a:pt x="839" y="1796"/>
                  <a:pt x="831" y="1810"/>
                </a:cubicBezTo>
                <a:cubicBezTo>
                  <a:pt x="821" y="1802"/>
                  <a:pt x="821" y="1784"/>
                  <a:pt x="803" y="1787"/>
                </a:cubicBezTo>
                <a:cubicBezTo>
                  <a:pt x="805" y="1777"/>
                  <a:pt x="836" y="1751"/>
                  <a:pt x="813" y="1743"/>
                </a:cubicBezTo>
                <a:cubicBezTo>
                  <a:pt x="781" y="1731"/>
                  <a:pt x="778" y="1741"/>
                  <a:pt x="779" y="1697"/>
                </a:cubicBezTo>
                <a:cubicBezTo>
                  <a:pt x="780" y="1675"/>
                  <a:pt x="808" y="1601"/>
                  <a:pt x="774" y="1602"/>
                </a:cubicBezTo>
                <a:cubicBezTo>
                  <a:pt x="776" y="1612"/>
                  <a:pt x="802" y="1564"/>
                  <a:pt x="792" y="1568"/>
                </a:cubicBezTo>
                <a:cubicBezTo>
                  <a:pt x="800" y="1565"/>
                  <a:pt x="802" y="1583"/>
                  <a:pt x="812" y="1579"/>
                </a:cubicBezTo>
                <a:cubicBezTo>
                  <a:pt x="812" y="1556"/>
                  <a:pt x="812" y="1533"/>
                  <a:pt x="812" y="1510"/>
                </a:cubicBezTo>
                <a:cubicBezTo>
                  <a:pt x="827" y="1510"/>
                  <a:pt x="836" y="1501"/>
                  <a:pt x="840" y="1487"/>
                </a:cubicBezTo>
                <a:cubicBezTo>
                  <a:pt x="848" y="1492"/>
                  <a:pt x="851" y="1500"/>
                  <a:pt x="850" y="1510"/>
                </a:cubicBezTo>
                <a:cubicBezTo>
                  <a:pt x="860" y="1502"/>
                  <a:pt x="860" y="1484"/>
                  <a:pt x="879" y="1487"/>
                </a:cubicBezTo>
                <a:cubicBezTo>
                  <a:pt x="887" y="1471"/>
                  <a:pt x="860" y="1467"/>
                  <a:pt x="873" y="1456"/>
                </a:cubicBezTo>
                <a:cubicBezTo>
                  <a:pt x="883" y="1448"/>
                  <a:pt x="904" y="1447"/>
                  <a:pt x="895" y="1430"/>
                </a:cubicBezTo>
                <a:cubicBezTo>
                  <a:pt x="887" y="1412"/>
                  <a:pt x="872" y="1403"/>
                  <a:pt x="888" y="1383"/>
                </a:cubicBezTo>
                <a:cubicBezTo>
                  <a:pt x="883" y="1387"/>
                  <a:pt x="878" y="1390"/>
                  <a:pt x="872" y="1391"/>
                </a:cubicBezTo>
                <a:cubicBezTo>
                  <a:pt x="863" y="1390"/>
                  <a:pt x="881" y="1361"/>
                  <a:pt x="840" y="1371"/>
                </a:cubicBezTo>
                <a:cubicBezTo>
                  <a:pt x="835" y="1332"/>
                  <a:pt x="870" y="1336"/>
                  <a:pt x="897" y="1336"/>
                </a:cubicBezTo>
                <a:cubicBezTo>
                  <a:pt x="894" y="1316"/>
                  <a:pt x="857" y="1308"/>
                  <a:pt x="859" y="1291"/>
                </a:cubicBezTo>
                <a:cubicBezTo>
                  <a:pt x="860" y="1275"/>
                  <a:pt x="813" y="1227"/>
                  <a:pt x="802" y="1210"/>
                </a:cubicBezTo>
                <a:cubicBezTo>
                  <a:pt x="789" y="1225"/>
                  <a:pt x="781" y="1241"/>
                  <a:pt x="773" y="1210"/>
                </a:cubicBezTo>
                <a:cubicBezTo>
                  <a:pt x="760" y="1212"/>
                  <a:pt x="764" y="1237"/>
                  <a:pt x="763" y="1245"/>
                </a:cubicBezTo>
                <a:cubicBezTo>
                  <a:pt x="725" y="1245"/>
                  <a:pt x="707" y="1250"/>
                  <a:pt x="701" y="1206"/>
                </a:cubicBezTo>
                <a:cubicBezTo>
                  <a:pt x="698" y="1187"/>
                  <a:pt x="702" y="1168"/>
                  <a:pt x="706" y="1149"/>
                </a:cubicBezTo>
                <a:cubicBezTo>
                  <a:pt x="713" y="1117"/>
                  <a:pt x="705" y="1102"/>
                  <a:pt x="706" y="1072"/>
                </a:cubicBezTo>
                <a:cubicBezTo>
                  <a:pt x="698" y="1077"/>
                  <a:pt x="695" y="1085"/>
                  <a:pt x="696" y="1095"/>
                </a:cubicBezTo>
                <a:cubicBezTo>
                  <a:pt x="671" y="1099"/>
                  <a:pt x="705" y="1030"/>
                  <a:pt x="667" y="1048"/>
                </a:cubicBezTo>
                <a:cubicBezTo>
                  <a:pt x="688" y="1017"/>
                  <a:pt x="668" y="995"/>
                  <a:pt x="639" y="991"/>
                </a:cubicBezTo>
                <a:cubicBezTo>
                  <a:pt x="632" y="972"/>
                  <a:pt x="635" y="952"/>
                  <a:pt x="629" y="933"/>
                </a:cubicBezTo>
                <a:cubicBezTo>
                  <a:pt x="622" y="913"/>
                  <a:pt x="599" y="914"/>
                  <a:pt x="610" y="887"/>
                </a:cubicBezTo>
                <a:cubicBezTo>
                  <a:pt x="597" y="894"/>
                  <a:pt x="538" y="865"/>
                  <a:pt x="520" y="861"/>
                </a:cubicBezTo>
                <a:cubicBezTo>
                  <a:pt x="498" y="857"/>
                  <a:pt x="468" y="852"/>
                  <a:pt x="457" y="829"/>
                </a:cubicBezTo>
                <a:cubicBezTo>
                  <a:pt x="435" y="841"/>
                  <a:pt x="405" y="831"/>
                  <a:pt x="383" y="827"/>
                </a:cubicBezTo>
                <a:cubicBezTo>
                  <a:pt x="368" y="823"/>
                  <a:pt x="346" y="817"/>
                  <a:pt x="330" y="824"/>
                </a:cubicBezTo>
                <a:cubicBezTo>
                  <a:pt x="306" y="835"/>
                  <a:pt x="316" y="826"/>
                  <a:pt x="294" y="830"/>
                </a:cubicBezTo>
                <a:cubicBezTo>
                  <a:pt x="276" y="833"/>
                  <a:pt x="237" y="863"/>
                  <a:pt x="226" y="847"/>
                </a:cubicBezTo>
                <a:cubicBezTo>
                  <a:pt x="216" y="837"/>
                  <a:pt x="204" y="836"/>
                  <a:pt x="189" y="841"/>
                </a:cubicBezTo>
                <a:cubicBezTo>
                  <a:pt x="189" y="826"/>
                  <a:pt x="185" y="813"/>
                  <a:pt x="170" y="807"/>
                </a:cubicBezTo>
                <a:cubicBezTo>
                  <a:pt x="167" y="788"/>
                  <a:pt x="192" y="804"/>
                  <a:pt x="199" y="795"/>
                </a:cubicBezTo>
                <a:cubicBezTo>
                  <a:pt x="208" y="783"/>
                  <a:pt x="174" y="762"/>
                  <a:pt x="218" y="772"/>
                </a:cubicBezTo>
                <a:cubicBezTo>
                  <a:pt x="199" y="736"/>
                  <a:pt x="133" y="785"/>
                  <a:pt x="113" y="749"/>
                </a:cubicBezTo>
                <a:cubicBezTo>
                  <a:pt x="132" y="696"/>
                  <a:pt x="198" y="745"/>
                  <a:pt x="227" y="703"/>
                </a:cubicBezTo>
                <a:cubicBezTo>
                  <a:pt x="193" y="657"/>
                  <a:pt x="106" y="741"/>
                  <a:pt x="122" y="669"/>
                </a:cubicBezTo>
                <a:cubicBezTo>
                  <a:pt x="114" y="668"/>
                  <a:pt x="111" y="672"/>
                  <a:pt x="113" y="680"/>
                </a:cubicBezTo>
                <a:cubicBezTo>
                  <a:pt x="97" y="680"/>
                  <a:pt x="112" y="660"/>
                  <a:pt x="83" y="659"/>
                </a:cubicBezTo>
                <a:cubicBezTo>
                  <a:pt x="66" y="658"/>
                  <a:pt x="52" y="651"/>
                  <a:pt x="39" y="642"/>
                </a:cubicBezTo>
                <a:cubicBezTo>
                  <a:pt x="0" y="617"/>
                  <a:pt x="69" y="579"/>
                  <a:pt x="94" y="574"/>
                </a:cubicBezTo>
                <a:cubicBezTo>
                  <a:pt x="115" y="571"/>
                  <a:pt x="167" y="577"/>
                  <a:pt x="183" y="559"/>
                </a:cubicBezTo>
                <a:cubicBezTo>
                  <a:pt x="203" y="538"/>
                  <a:pt x="217" y="534"/>
                  <a:pt x="249" y="534"/>
                </a:cubicBezTo>
                <a:cubicBezTo>
                  <a:pt x="272" y="533"/>
                  <a:pt x="370" y="447"/>
                  <a:pt x="332" y="437"/>
                </a:cubicBezTo>
                <a:cubicBezTo>
                  <a:pt x="316" y="433"/>
                  <a:pt x="314" y="388"/>
                  <a:pt x="305" y="433"/>
                </a:cubicBezTo>
                <a:cubicBezTo>
                  <a:pt x="304" y="438"/>
                  <a:pt x="240" y="419"/>
                  <a:pt x="227" y="426"/>
                </a:cubicBezTo>
                <a:cubicBezTo>
                  <a:pt x="222" y="412"/>
                  <a:pt x="226" y="406"/>
                  <a:pt x="240" y="406"/>
                </a:cubicBezTo>
                <a:cubicBezTo>
                  <a:pt x="262" y="406"/>
                  <a:pt x="246" y="398"/>
                  <a:pt x="256" y="391"/>
                </a:cubicBezTo>
                <a:cubicBezTo>
                  <a:pt x="258" y="390"/>
                  <a:pt x="296" y="376"/>
                  <a:pt x="290" y="368"/>
                </a:cubicBezTo>
                <a:cubicBezTo>
                  <a:pt x="303" y="386"/>
                  <a:pt x="328" y="369"/>
                  <a:pt x="322" y="345"/>
                </a:cubicBezTo>
                <a:cubicBezTo>
                  <a:pt x="327" y="344"/>
                  <a:pt x="367" y="365"/>
                  <a:pt x="367" y="353"/>
                </a:cubicBezTo>
                <a:cubicBezTo>
                  <a:pt x="368" y="333"/>
                  <a:pt x="374" y="310"/>
                  <a:pt x="402" y="310"/>
                </a:cubicBezTo>
                <a:cubicBezTo>
                  <a:pt x="479" y="310"/>
                  <a:pt x="441" y="296"/>
                  <a:pt x="456" y="241"/>
                </a:cubicBezTo>
                <a:cubicBezTo>
                  <a:pt x="488" y="247"/>
                  <a:pt x="521" y="259"/>
                  <a:pt x="552" y="240"/>
                </a:cubicBezTo>
                <a:cubicBezTo>
                  <a:pt x="548" y="232"/>
                  <a:pt x="542" y="228"/>
                  <a:pt x="532" y="229"/>
                </a:cubicBezTo>
                <a:cubicBezTo>
                  <a:pt x="545" y="197"/>
                  <a:pt x="649" y="195"/>
                  <a:pt x="676" y="196"/>
                </a:cubicBezTo>
                <a:cubicBezTo>
                  <a:pt x="700" y="196"/>
                  <a:pt x="737" y="202"/>
                  <a:pt x="758" y="188"/>
                </a:cubicBezTo>
                <a:cubicBezTo>
                  <a:pt x="783" y="171"/>
                  <a:pt x="814" y="199"/>
                  <a:pt x="839" y="182"/>
                </a:cubicBezTo>
                <a:cubicBezTo>
                  <a:pt x="828" y="198"/>
                  <a:pt x="839" y="220"/>
                  <a:pt x="854" y="208"/>
                </a:cubicBezTo>
                <a:cubicBezTo>
                  <a:pt x="855" y="208"/>
                  <a:pt x="880" y="243"/>
                  <a:pt x="877" y="240"/>
                </a:cubicBezTo>
                <a:cubicBezTo>
                  <a:pt x="899" y="234"/>
                  <a:pt x="863" y="207"/>
                  <a:pt x="905" y="217"/>
                </a:cubicBezTo>
                <a:cubicBezTo>
                  <a:pt x="889" y="197"/>
                  <a:pt x="915" y="171"/>
                  <a:pt x="877" y="170"/>
                </a:cubicBezTo>
                <a:cubicBezTo>
                  <a:pt x="882" y="141"/>
                  <a:pt x="951" y="114"/>
                  <a:pt x="953" y="159"/>
                </a:cubicBezTo>
                <a:cubicBezTo>
                  <a:pt x="985" y="164"/>
                  <a:pt x="985" y="145"/>
                  <a:pt x="1015" y="170"/>
                </a:cubicBezTo>
                <a:cubicBezTo>
                  <a:pt x="1042" y="192"/>
                  <a:pt x="1073" y="195"/>
                  <a:pt x="1106" y="205"/>
                </a:cubicBezTo>
                <a:cubicBezTo>
                  <a:pt x="1103" y="196"/>
                  <a:pt x="1096" y="192"/>
                  <a:pt x="1087" y="193"/>
                </a:cubicBezTo>
                <a:cubicBezTo>
                  <a:pt x="1091" y="179"/>
                  <a:pt x="1100" y="169"/>
                  <a:pt x="1116" y="170"/>
                </a:cubicBezTo>
                <a:cubicBezTo>
                  <a:pt x="1098" y="142"/>
                  <a:pt x="1058" y="142"/>
                  <a:pt x="1030" y="136"/>
                </a:cubicBezTo>
                <a:cubicBezTo>
                  <a:pt x="1031" y="102"/>
                  <a:pt x="1075" y="114"/>
                  <a:pt x="1096" y="112"/>
                </a:cubicBezTo>
                <a:cubicBezTo>
                  <a:pt x="1100" y="90"/>
                  <a:pt x="1084" y="91"/>
                  <a:pt x="1068" y="89"/>
                </a:cubicBezTo>
                <a:cubicBezTo>
                  <a:pt x="1087" y="44"/>
                  <a:pt x="1124" y="85"/>
                  <a:pt x="1154" y="89"/>
                </a:cubicBezTo>
                <a:cubicBezTo>
                  <a:pt x="1175" y="92"/>
                  <a:pt x="1189" y="75"/>
                  <a:pt x="1215" y="80"/>
                </a:cubicBezTo>
                <a:cubicBezTo>
                  <a:pt x="1239" y="84"/>
                  <a:pt x="1265" y="95"/>
                  <a:pt x="1289" y="87"/>
                </a:cubicBezTo>
                <a:cubicBezTo>
                  <a:pt x="1315" y="78"/>
                  <a:pt x="1339" y="74"/>
                  <a:pt x="1364" y="65"/>
                </a:cubicBezTo>
                <a:cubicBezTo>
                  <a:pt x="1396" y="61"/>
                  <a:pt x="1343" y="27"/>
                  <a:pt x="1398" y="31"/>
                </a:cubicBezTo>
                <a:cubicBezTo>
                  <a:pt x="1421" y="33"/>
                  <a:pt x="1441" y="15"/>
                  <a:pt x="1463" y="21"/>
                </a:cubicBezTo>
                <a:cubicBezTo>
                  <a:pt x="1488" y="27"/>
                  <a:pt x="1510" y="35"/>
                  <a:pt x="1536" y="30"/>
                </a:cubicBezTo>
                <a:cubicBezTo>
                  <a:pt x="1578" y="23"/>
                  <a:pt x="1656" y="0"/>
                  <a:pt x="1695" y="24"/>
                </a:cubicBezTo>
                <a:cubicBezTo>
                  <a:pt x="1725" y="42"/>
                  <a:pt x="1784" y="21"/>
                  <a:pt x="1806" y="49"/>
                </a:cubicBezTo>
                <a:cubicBezTo>
                  <a:pt x="1816" y="62"/>
                  <a:pt x="1812" y="94"/>
                  <a:pt x="1839" y="72"/>
                </a:cubicBezTo>
                <a:cubicBezTo>
                  <a:pt x="1865" y="50"/>
                  <a:pt x="1856" y="77"/>
                  <a:pt x="1870" y="89"/>
                </a:cubicBezTo>
                <a:cubicBezTo>
                  <a:pt x="1881" y="99"/>
                  <a:pt x="1900" y="98"/>
                  <a:pt x="1909" y="111"/>
                </a:cubicBezTo>
                <a:cubicBezTo>
                  <a:pt x="1931" y="118"/>
                  <a:pt x="1937" y="95"/>
                  <a:pt x="1957" y="99"/>
                </a:cubicBezTo>
                <a:cubicBezTo>
                  <a:pt x="1949" y="139"/>
                  <a:pt x="1995" y="115"/>
                  <a:pt x="2015" y="122"/>
                </a:cubicBezTo>
                <a:cubicBezTo>
                  <a:pt x="1999" y="142"/>
                  <a:pt x="1999" y="142"/>
                  <a:pt x="2005" y="168"/>
                </a:cubicBezTo>
                <a:cubicBezTo>
                  <a:pt x="1990" y="152"/>
                  <a:pt x="1985" y="180"/>
                  <a:pt x="1962" y="182"/>
                </a:cubicBezTo>
                <a:cubicBezTo>
                  <a:pt x="1921" y="185"/>
                  <a:pt x="1880" y="188"/>
                  <a:pt x="1839" y="191"/>
                </a:cubicBezTo>
                <a:cubicBezTo>
                  <a:pt x="1816" y="192"/>
                  <a:pt x="1682" y="189"/>
                  <a:pt x="1680" y="215"/>
                </a:cubicBezTo>
                <a:cubicBezTo>
                  <a:pt x="1684" y="216"/>
                  <a:pt x="1670" y="178"/>
                  <a:pt x="1661" y="192"/>
                </a:cubicBezTo>
                <a:cubicBezTo>
                  <a:pt x="1658" y="196"/>
                  <a:pt x="1665" y="213"/>
                  <a:pt x="1661" y="215"/>
                </a:cubicBezTo>
                <a:cubicBezTo>
                  <a:pt x="1647" y="222"/>
                  <a:pt x="1621" y="209"/>
                  <a:pt x="1613" y="227"/>
                </a:cubicBezTo>
                <a:cubicBezTo>
                  <a:pt x="1615" y="239"/>
                  <a:pt x="1621" y="209"/>
                  <a:pt x="1613" y="22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00" name="Freeform 743"/>
          <p:cNvSpPr>
            <a:spLocks noEditPoints="1"/>
          </p:cNvSpPr>
          <p:nvPr/>
        </p:nvSpPr>
        <p:spPr bwMode="auto">
          <a:xfrm>
            <a:off x="3194767" y="1862139"/>
            <a:ext cx="1119187" cy="1011237"/>
          </a:xfrm>
          <a:custGeom>
            <a:avLst/>
            <a:gdLst>
              <a:gd name="T0" fmla="*/ 930 w 2365"/>
              <a:gd name="T1" fmla="*/ 2021 h 2136"/>
              <a:gd name="T2" fmla="*/ 798 w 2365"/>
              <a:gd name="T3" fmla="*/ 1800 h 2136"/>
              <a:gd name="T4" fmla="*/ 750 w 2365"/>
              <a:gd name="T5" fmla="*/ 1607 h 2136"/>
              <a:gd name="T6" fmla="*/ 785 w 2365"/>
              <a:gd name="T7" fmla="*/ 1497 h 2136"/>
              <a:gd name="T8" fmla="*/ 864 w 2365"/>
              <a:gd name="T9" fmla="*/ 1420 h 2136"/>
              <a:gd name="T10" fmla="*/ 756 w 2365"/>
              <a:gd name="T11" fmla="*/ 1228 h 2136"/>
              <a:gd name="T12" fmla="*/ 648 w 2365"/>
              <a:gd name="T13" fmla="*/ 1012 h 2136"/>
              <a:gd name="T14" fmla="*/ 279 w 2365"/>
              <a:gd name="T15" fmla="*/ 835 h 2136"/>
              <a:gd name="T16" fmla="*/ 170 w 2365"/>
              <a:gd name="T17" fmla="*/ 763 h 2136"/>
              <a:gd name="T18" fmla="*/ 2 w 2365"/>
              <a:gd name="T19" fmla="*/ 616 h 2136"/>
              <a:gd name="T20" fmla="*/ 202 w 2365"/>
              <a:gd name="T21" fmla="*/ 401 h 2136"/>
              <a:gd name="T22" fmla="*/ 320 w 2365"/>
              <a:gd name="T23" fmla="*/ 336 h 2136"/>
              <a:gd name="T24" fmla="*/ 675 w 2365"/>
              <a:gd name="T25" fmla="*/ 183 h 2136"/>
              <a:gd name="T26" fmla="*/ 873 w 2365"/>
              <a:gd name="T27" fmla="*/ 188 h 2136"/>
              <a:gd name="T28" fmla="*/ 1048 w 2365"/>
              <a:gd name="T29" fmla="*/ 98 h 2136"/>
              <a:gd name="T30" fmla="*/ 1344 w 2365"/>
              <a:gd name="T31" fmla="*/ 53 h 2136"/>
              <a:gd name="T32" fmla="*/ 1796 w 2365"/>
              <a:gd name="T33" fmla="*/ 40 h 2136"/>
              <a:gd name="T34" fmla="*/ 2001 w 2365"/>
              <a:gd name="T35" fmla="*/ 109 h 2136"/>
              <a:gd name="T36" fmla="*/ 1664 w 2365"/>
              <a:gd name="T37" fmla="*/ 233 h 2136"/>
              <a:gd name="T38" fmla="*/ 1969 w 2365"/>
              <a:gd name="T39" fmla="*/ 187 h 2136"/>
              <a:gd name="T40" fmla="*/ 2177 w 2365"/>
              <a:gd name="T41" fmla="*/ 211 h 2136"/>
              <a:gd name="T42" fmla="*/ 2202 w 2365"/>
              <a:gd name="T43" fmla="*/ 374 h 2136"/>
              <a:gd name="T44" fmla="*/ 2020 w 2365"/>
              <a:gd name="T45" fmla="*/ 598 h 2136"/>
              <a:gd name="T46" fmla="*/ 2113 w 2365"/>
              <a:gd name="T47" fmla="*/ 812 h 2136"/>
              <a:gd name="T48" fmla="*/ 1965 w 2365"/>
              <a:gd name="T49" fmla="*/ 1091 h 2136"/>
              <a:gd name="T50" fmla="*/ 2028 w 2365"/>
              <a:gd name="T51" fmla="*/ 1306 h 2136"/>
              <a:gd name="T52" fmla="*/ 1846 w 2365"/>
              <a:gd name="T53" fmla="*/ 1311 h 2136"/>
              <a:gd name="T54" fmla="*/ 1654 w 2365"/>
              <a:gd name="T55" fmla="*/ 1540 h 2136"/>
              <a:gd name="T56" fmla="*/ 1543 w 2365"/>
              <a:gd name="T57" fmla="*/ 1641 h 2136"/>
              <a:gd name="T58" fmla="*/ 1279 w 2365"/>
              <a:gd name="T59" fmla="*/ 1813 h 2136"/>
              <a:gd name="T60" fmla="*/ 1079 w 2365"/>
              <a:gd name="T61" fmla="*/ 2077 h 2136"/>
              <a:gd name="T62" fmla="*/ 1251 w 2365"/>
              <a:gd name="T63" fmla="*/ 1824 h 2136"/>
              <a:gd name="T64" fmla="*/ 1502 w 2365"/>
              <a:gd name="T65" fmla="*/ 1649 h 2136"/>
              <a:gd name="T66" fmla="*/ 1635 w 2365"/>
              <a:gd name="T67" fmla="*/ 1508 h 2136"/>
              <a:gd name="T68" fmla="*/ 1818 w 2365"/>
              <a:gd name="T69" fmla="*/ 1308 h 2136"/>
              <a:gd name="T70" fmla="*/ 1934 w 2365"/>
              <a:gd name="T71" fmla="*/ 1311 h 2136"/>
              <a:gd name="T72" fmla="*/ 1976 w 2365"/>
              <a:gd name="T73" fmla="*/ 1137 h 2136"/>
              <a:gd name="T74" fmla="*/ 2090 w 2365"/>
              <a:gd name="T75" fmla="*/ 869 h 2136"/>
              <a:gd name="T76" fmla="*/ 2028 w 2365"/>
              <a:gd name="T77" fmla="*/ 646 h 2136"/>
              <a:gd name="T78" fmla="*/ 2137 w 2365"/>
              <a:gd name="T79" fmla="*/ 422 h 2136"/>
              <a:gd name="T80" fmla="*/ 2286 w 2365"/>
              <a:gd name="T81" fmla="*/ 292 h 2136"/>
              <a:gd name="T82" fmla="*/ 2095 w 2365"/>
              <a:gd name="T83" fmla="*/ 255 h 2136"/>
              <a:gd name="T84" fmla="*/ 1901 w 2365"/>
              <a:gd name="T85" fmla="*/ 237 h 2136"/>
              <a:gd name="T86" fmla="*/ 1653 w 2365"/>
              <a:gd name="T87" fmla="*/ 248 h 2136"/>
              <a:gd name="T88" fmla="*/ 1624 w 2365"/>
              <a:gd name="T89" fmla="*/ 204 h 2136"/>
              <a:gd name="T90" fmla="*/ 1973 w 2365"/>
              <a:gd name="T91" fmla="*/ 127 h 2136"/>
              <a:gd name="T92" fmla="*/ 1782 w 2365"/>
              <a:gd name="T93" fmla="*/ 51 h 2136"/>
              <a:gd name="T94" fmla="*/ 1275 w 2365"/>
              <a:gd name="T95" fmla="*/ 91 h 2136"/>
              <a:gd name="T96" fmla="*/ 1032 w 2365"/>
              <a:gd name="T97" fmla="*/ 126 h 2136"/>
              <a:gd name="T98" fmla="*/ 874 w 2365"/>
              <a:gd name="T99" fmla="*/ 159 h 2136"/>
              <a:gd name="T100" fmla="*/ 812 w 2365"/>
              <a:gd name="T101" fmla="*/ 206 h 2136"/>
              <a:gd name="T102" fmla="*/ 445 w 2365"/>
              <a:gd name="T103" fmla="*/ 278 h 2136"/>
              <a:gd name="T104" fmla="*/ 310 w 2365"/>
              <a:gd name="T105" fmla="*/ 413 h 2136"/>
              <a:gd name="T106" fmla="*/ 140 w 2365"/>
              <a:gd name="T107" fmla="*/ 682 h 2136"/>
              <a:gd name="T108" fmla="*/ 170 w 2365"/>
              <a:gd name="T109" fmla="*/ 803 h 2136"/>
              <a:gd name="T110" fmla="*/ 587 w 2365"/>
              <a:gd name="T111" fmla="*/ 875 h 2136"/>
              <a:gd name="T112" fmla="*/ 698 w 2365"/>
              <a:gd name="T113" fmla="*/ 1147 h 2136"/>
              <a:gd name="T114" fmla="*/ 865 w 2365"/>
              <a:gd name="T115" fmla="*/ 1301 h 2136"/>
              <a:gd name="T116" fmla="*/ 869 w 2365"/>
              <a:gd name="T117" fmla="*/ 1487 h 2136"/>
              <a:gd name="T118" fmla="*/ 776 w 2365"/>
              <a:gd name="T119" fmla="*/ 1597 h 2136"/>
              <a:gd name="T120" fmla="*/ 871 w 2365"/>
              <a:gd name="T121" fmla="*/ 1884 h 2136"/>
              <a:gd name="T122" fmla="*/ 1048 w 2365"/>
              <a:gd name="T123" fmla="*/ 2087 h 2136"/>
              <a:gd name="T124" fmla="*/ 1657 w 2365"/>
              <a:gd name="T125" fmla="*/ 228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65" h="2136">
                <a:moveTo>
                  <a:pt x="1132" y="2136"/>
                </a:moveTo>
                <a:cubicBezTo>
                  <a:pt x="1120" y="2136"/>
                  <a:pt x="1109" y="2130"/>
                  <a:pt x="1096" y="2119"/>
                </a:cubicBezTo>
                <a:cubicBezTo>
                  <a:pt x="1087" y="2111"/>
                  <a:pt x="1080" y="2104"/>
                  <a:pt x="1073" y="2097"/>
                </a:cubicBezTo>
                <a:cubicBezTo>
                  <a:pt x="1067" y="2102"/>
                  <a:pt x="1060" y="2105"/>
                  <a:pt x="1052" y="2106"/>
                </a:cubicBezTo>
                <a:cubicBezTo>
                  <a:pt x="1048" y="2106"/>
                  <a:pt x="1048" y="2106"/>
                  <a:pt x="1048" y="2106"/>
                </a:cubicBezTo>
                <a:cubicBezTo>
                  <a:pt x="1027" y="2106"/>
                  <a:pt x="1016" y="2093"/>
                  <a:pt x="1007" y="2082"/>
                </a:cubicBezTo>
                <a:cubicBezTo>
                  <a:pt x="1003" y="2078"/>
                  <a:pt x="1000" y="2074"/>
                  <a:pt x="997" y="2071"/>
                </a:cubicBezTo>
                <a:cubicBezTo>
                  <a:pt x="995" y="2074"/>
                  <a:pt x="995" y="2078"/>
                  <a:pt x="995" y="2080"/>
                </a:cubicBezTo>
                <a:cubicBezTo>
                  <a:pt x="995" y="2079"/>
                  <a:pt x="994" y="2077"/>
                  <a:pt x="992" y="2076"/>
                </a:cubicBezTo>
                <a:cubicBezTo>
                  <a:pt x="992" y="2076"/>
                  <a:pt x="992" y="2076"/>
                  <a:pt x="992" y="2076"/>
                </a:cubicBezTo>
                <a:cubicBezTo>
                  <a:pt x="981" y="2090"/>
                  <a:pt x="981" y="2090"/>
                  <a:pt x="981" y="2090"/>
                </a:cubicBezTo>
                <a:cubicBezTo>
                  <a:pt x="981" y="2090"/>
                  <a:pt x="981" y="2090"/>
                  <a:pt x="981" y="2090"/>
                </a:cubicBezTo>
                <a:cubicBezTo>
                  <a:pt x="981" y="2090"/>
                  <a:pt x="981" y="2090"/>
                  <a:pt x="981" y="2090"/>
                </a:cubicBezTo>
                <a:cubicBezTo>
                  <a:pt x="980" y="2090"/>
                  <a:pt x="980" y="2090"/>
                  <a:pt x="980" y="2090"/>
                </a:cubicBezTo>
                <a:cubicBezTo>
                  <a:pt x="971" y="2081"/>
                  <a:pt x="933" y="2033"/>
                  <a:pt x="930" y="2021"/>
                </a:cubicBezTo>
                <a:cubicBezTo>
                  <a:pt x="928" y="2012"/>
                  <a:pt x="920" y="2003"/>
                  <a:pt x="913" y="1995"/>
                </a:cubicBezTo>
                <a:cubicBezTo>
                  <a:pt x="904" y="1984"/>
                  <a:pt x="895" y="1975"/>
                  <a:pt x="898" y="1963"/>
                </a:cubicBezTo>
                <a:cubicBezTo>
                  <a:pt x="900" y="1957"/>
                  <a:pt x="905" y="1953"/>
                  <a:pt x="909" y="1951"/>
                </a:cubicBezTo>
                <a:cubicBezTo>
                  <a:pt x="907" y="1946"/>
                  <a:pt x="903" y="1945"/>
                  <a:pt x="896" y="1942"/>
                </a:cubicBezTo>
                <a:cubicBezTo>
                  <a:pt x="889" y="1939"/>
                  <a:pt x="880" y="1936"/>
                  <a:pt x="874" y="1927"/>
                </a:cubicBezTo>
                <a:cubicBezTo>
                  <a:pt x="868" y="1919"/>
                  <a:pt x="866" y="1911"/>
                  <a:pt x="864" y="1906"/>
                </a:cubicBezTo>
                <a:cubicBezTo>
                  <a:pt x="864" y="1904"/>
                  <a:pt x="864" y="1903"/>
                  <a:pt x="863" y="1902"/>
                </a:cubicBezTo>
                <a:cubicBezTo>
                  <a:pt x="862" y="1902"/>
                  <a:pt x="861" y="1902"/>
                  <a:pt x="859" y="1903"/>
                </a:cubicBezTo>
                <a:cubicBezTo>
                  <a:pt x="851" y="1887"/>
                  <a:pt x="851" y="1887"/>
                  <a:pt x="851" y="1887"/>
                </a:cubicBezTo>
                <a:cubicBezTo>
                  <a:pt x="853" y="1883"/>
                  <a:pt x="846" y="1874"/>
                  <a:pt x="843" y="1870"/>
                </a:cubicBezTo>
                <a:cubicBezTo>
                  <a:pt x="837" y="1863"/>
                  <a:pt x="831" y="1856"/>
                  <a:pt x="832" y="1849"/>
                </a:cubicBezTo>
                <a:cubicBezTo>
                  <a:pt x="832" y="1843"/>
                  <a:pt x="825" y="1825"/>
                  <a:pt x="819" y="1817"/>
                </a:cubicBezTo>
                <a:cubicBezTo>
                  <a:pt x="817" y="1820"/>
                  <a:pt x="817" y="1820"/>
                  <a:pt x="817" y="1820"/>
                </a:cubicBezTo>
                <a:cubicBezTo>
                  <a:pt x="809" y="1813"/>
                  <a:pt x="809" y="1813"/>
                  <a:pt x="809" y="1813"/>
                </a:cubicBezTo>
                <a:cubicBezTo>
                  <a:pt x="803" y="1809"/>
                  <a:pt x="801" y="1804"/>
                  <a:pt x="798" y="1800"/>
                </a:cubicBezTo>
                <a:cubicBezTo>
                  <a:pt x="793" y="1791"/>
                  <a:pt x="792" y="1792"/>
                  <a:pt x="787" y="1792"/>
                </a:cubicBezTo>
                <a:cubicBezTo>
                  <a:pt x="774" y="1795"/>
                  <a:pt x="774" y="1795"/>
                  <a:pt x="774" y="1795"/>
                </a:cubicBezTo>
                <a:cubicBezTo>
                  <a:pt x="777" y="1781"/>
                  <a:pt x="777" y="1781"/>
                  <a:pt x="777" y="1781"/>
                </a:cubicBezTo>
                <a:cubicBezTo>
                  <a:pt x="778" y="1776"/>
                  <a:pt x="782" y="1771"/>
                  <a:pt x="786" y="1765"/>
                </a:cubicBezTo>
                <a:cubicBezTo>
                  <a:pt x="789" y="1761"/>
                  <a:pt x="795" y="1752"/>
                  <a:pt x="795" y="1749"/>
                </a:cubicBezTo>
                <a:cubicBezTo>
                  <a:pt x="795" y="1749"/>
                  <a:pt x="795" y="1749"/>
                  <a:pt x="795" y="1749"/>
                </a:cubicBezTo>
                <a:cubicBezTo>
                  <a:pt x="795" y="1749"/>
                  <a:pt x="794" y="1748"/>
                  <a:pt x="793" y="1748"/>
                </a:cubicBezTo>
                <a:cubicBezTo>
                  <a:pt x="787" y="1746"/>
                  <a:pt x="782" y="1744"/>
                  <a:pt x="778" y="1743"/>
                </a:cubicBezTo>
                <a:cubicBezTo>
                  <a:pt x="754" y="1736"/>
                  <a:pt x="752" y="1729"/>
                  <a:pt x="753" y="1693"/>
                </a:cubicBezTo>
                <a:cubicBezTo>
                  <a:pt x="753" y="1686"/>
                  <a:pt x="755" y="1676"/>
                  <a:pt x="758" y="1665"/>
                </a:cubicBezTo>
                <a:cubicBezTo>
                  <a:pt x="762" y="1647"/>
                  <a:pt x="768" y="1618"/>
                  <a:pt x="762" y="1609"/>
                </a:cubicBezTo>
                <a:cubicBezTo>
                  <a:pt x="762" y="1609"/>
                  <a:pt x="762" y="1609"/>
                  <a:pt x="761" y="1608"/>
                </a:cubicBezTo>
                <a:cubicBezTo>
                  <a:pt x="760" y="1609"/>
                  <a:pt x="759" y="1609"/>
                  <a:pt x="758" y="1609"/>
                </a:cubicBezTo>
                <a:cubicBezTo>
                  <a:pt x="750" y="1609"/>
                  <a:pt x="750" y="1609"/>
                  <a:pt x="750" y="1609"/>
                </a:cubicBezTo>
                <a:cubicBezTo>
                  <a:pt x="750" y="1607"/>
                  <a:pt x="750" y="1607"/>
                  <a:pt x="750" y="1607"/>
                </a:cubicBezTo>
                <a:cubicBezTo>
                  <a:pt x="739" y="1606"/>
                  <a:pt x="739" y="1606"/>
                  <a:pt x="739" y="1606"/>
                </a:cubicBezTo>
                <a:cubicBezTo>
                  <a:pt x="747" y="1598"/>
                  <a:pt x="747" y="1598"/>
                  <a:pt x="747" y="1598"/>
                </a:cubicBezTo>
                <a:cubicBezTo>
                  <a:pt x="745" y="1590"/>
                  <a:pt x="745" y="1590"/>
                  <a:pt x="745" y="1590"/>
                </a:cubicBezTo>
                <a:cubicBezTo>
                  <a:pt x="756" y="1589"/>
                  <a:pt x="756" y="1589"/>
                  <a:pt x="756" y="1589"/>
                </a:cubicBezTo>
                <a:cubicBezTo>
                  <a:pt x="761" y="1583"/>
                  <a:pt x="768" y="1569"/>
                  <a:pt x="768" y="1565"/>
                </a:cubicBezTo>
                <a:cubicBezTo>
                  <a:pt x="776" y="1566"/>
                  <a:pt x="776" y="1566"/>
                  <a:pt x="776" y="1566"/>
                </a:cubicBezTo>
                <a:cubicBezTo>
                  <a:pt x="776" y="1565"/>
                  <a:pt x="776" y="1565"/>
                  <a:pt x="776" y="1565"/>
                </a:cubicBezTo>
                <a:cubicBezTo>
                  <a:pt x="772" y="1555"/>
                  <a:pt x="772" y="1555"/>
                  <a:pt x="772" y="1555"/>
                </a:cubicBezTo>
                <a:cubicBezTo>
                  <a:pt x="777" y="1554"/>
                  <a:pt x="777" y="1554"/>
                  <a:pt x="777" y="1554"/>
                </a:cubicBezTo>
                <a:cubicBezTo>
                  <a:pt x="778" y="1554"/>
                  <a:pt x="779" y="1554"/>
                  <a:pt x="779" y="1554"/>
                </a:cubicBezTo>
                <a:cubicBezTo>
                  <a:pt x="783" y="1554"/>
                  <a:pt x="783" y="1554"/>
                  <a:pt x="783" y="1554"/>
                </a:cubicBezTo>
                <a:cubicBezTo>
                  <a:pt x="783" y="1556"/>
                  <a:pt x="783" y="1556"/>
                  <a:pt x="783" y="1556"/>
                </a:cubicBezTo>
                <a:cubicBezTo>
                  <a:pt x="784" y="1556"/>
                  <a:pt x="785" y="1556"/>
                  <a:pt x="785" y="1557"/>
                </a:cubicBezTo>
                <a:cubicBezTo>
                  <a:pt x="785" y="1540"/>
                  <a:pt x="785" y="1523"/>
                  <a:pt x="785" y="1506"/>
                </a:cubicBezTo>
                <a:cubicBezTo>
                  <a:pt x="785" y="1497"/>
                  <a:pt x="785" y="1497"/>
                  <a:pt x="785" y="1497"/>
                </a:cubicBezTo>
                <a:cubicBezTo>
                  <a:pt x="795" y="1497"/>
                  <a:pt x="795" y="1497"/>
                  <a:pt x="795" y="1497"/>
                </a:cubicBezTo>
                <a:cubicBezTo>
                  <a:pt x="795" y="1497"/>
                  <a:pt x="795" y="1497"/>
                  <a:pt x="795" y="1497"/>
                </a:cubicBezTo>
                <a:cubicBezTo>
                  <a:pt x="805" y="1497"/>
                  <a:pt x="811" y="1491"/>
                  <a:pt x="814" y="1481"/>
                </a:cubicBezTo>
                <a:cubicBezTo>
                  <a:pt x="818" y="1468"/>
                  <a:pt x="818" y="1468"/>
                  <a:pt x="818" y="1468"/>
                </a:cubicBezTo>
                <a:cubicBezTo>
                  <a:pt x="828" y="1475"/>
                  <a:pt x="828" y="1475"/>
                  <a:pt x="828" y="1475"/>
                </a:cubicBezTo>
                <a:cubicBezTo>
                  <a:pt x="832" y="1478"/>
                  <a:pt x="835" y="1481"/>
                  <a:pt x="837" y="1484"/>
                </a:cubicBezTo>
                <a:cubicBezTo>
                  <a:pt x="840" y="1480"/>
                  <a:pt x="845" y="1475"/>
                  <a:pt x="852" y="1474"/>
                </a:cubicBezTo>
                <a:cubicBezTo>
                  <a:pt x="852" y="1473"/>
                  <a:pt x="851" y="1473"/>
                  <a:pt x="850" y="1472"/>
                </a:cubicBezTo>
                <a:cubicBezTo>
                  <a:pt x="847" y="1469"/>
                  <a:pt x="843" y="1464"/>
                  <a:pt x="843" y="1457"/>
                </a:cubicBezTo>
                <a:cubicBezTo>
                  <a:pt x="844" y="1453"/>
                  <a:pt x="846" y="1448"/>
                  <a:pt x="851" y="1445"/>
                </a:cubicBezTo>
                <a:cubicBezTo>
                  <a:pt x="854" y="1442"/>
                  <a:pt x="858" y="1440"/>
                  <a:pt x="863" y="1438"/>
                </a:cubicBezTo>
                <a:cubicBezTo>
                  <a:pt x="866" y="1437"/>
                  <a:pt x="871" y="1435"/>
                  <a:pt x="871" y="1433"/>
                </a:cubicBezTo>
                <a:cubicBezTo>
                  <a:pt x="871" y="1433"/>
                  <a:pt x="871" y="1433"/>
                  <a:pt x="871" y="1433"/>
                </a:cubicBezTo>
                <a:cubicBezTo>
                  <a:pt x="871" y="1433"/>
                  <a:pt x="871" y="1432"/>
                  <a:pt x="870" y="1430"/>
                </a:cubicBezTo>
                <a:cubicBezTo>
                  <a:pt x="868" y="1426"/>
                  <a:pt x="866" y="1423"/>
                  <a:pt x="864" y="1420"/>
                </a:cubicBezTo>
                <a:cubicBezTo>
                  <a:pt x="860" y="1414"/>
                  <a:pt x="855" y="1406"/>
                  <a:pt x="855" y="1397"/>
                </a:cubicBezTo>
                <a:cubicBezTo>
                  <a:pt x="854" y="1397"/>
                  <a:pt x="854" y="1397"/>
                  <a:pt x="854" y="1397"/>
                </a:cubicBezTo>
                <a:cubicBezTo>
                  <a:pt x="844" y="1395"/>
                  <a:pt x="843" y="1385"/>
                  <a:pt x="843" y="1381"/>
                </a:cubicBezTo>
                <a:cubicBezTo>
                  <a:pt x="842" y="1374"/>
                  <a:pt x="842" y="1374"/>
                  <a:pt x="837" y="1374"/>
                </a:cubicBezTo>
                <a:cubicBezTo>
                  <a:pt x="834" y="1374"/>
                  <a:pt x="830" y="1375"/>
                  <a:pt x="825" y="1376"/>
                </a:cubicBezTo>
                <a:cubicBezTo>
                  <a:pt x="815" y="1379"/>
                  <a:pt x="815" y="1379"/>
                  <a:pt x="815" y="1379"/>
                </a:cubicBezTo>
                <a:cubicBezTo>
                  <a:pt x="814" y="1368"/>
                  <a:pt x="814" y="1368"/>
                  <a:pt x="814" y="1368"/>
                </a:cubicBezTo>
                <a:cubicBezTo>
                  <a:pt x="812" y="1355"/>
                  <a:pt x="815" y="1344"/>
                  <a:pt x="821" y="1336"/>
                </a:cubicBezTo>
                <a:cubicBezTo>
                  <a:pt x="831" y="1325"/>
                  <a:pt x="847" y="1323"/>
                  <a:pt x="863" y="1323"/>
                </a:cubicBezTo>
                <a:cubicBezTo>
                  <a:pt x="860" y="1321"/>
                  <a:pt x="857" y="1319"/>
                  <a:pt x="854" y="1317"/>
                </a:cubicBezTo>
                <a:cubicBezTo>
                  <a:pt x="843" y="1309"/>
                  <a:pt x="831" y="1300"/>
                  <a:pt x="833" y="1286"/>
                </a:cubicBezTo>
                <a:cubicBezTo>
                  <a:pt x="832" y="1278"/>
                  <a:pt x="809" y="1250"/>
                  <a:pt x="797" y="1237"/>
                </a:cubicBezTo>
                <a:cubicBezTo>
                  <a:pt x="792" y="1231"/>
                  <a:pt x="788" y="1225"/>
                  <a:pt x="784" y="1221"/>
                </a:cubicBezTo>
                <a:cubicBezTo>
                  <a:pt x="779" y="1227"/>
                  <a:pt x="774" y="1233"/>
                  <a:pt x="766" y="1233"/>
                </a:cubicBezTo>
                <a:cubicBezTo>
                  <a:pt x="762" y="1233"/>
                  <a:pt x="758" y="1231"/>
                  <a:pt x="756" y="1228"/>
                </a:cubicBezTo>
                <a:cubicBezTo>
                  <a:pt x="755" y="1230"/>
                  <a:pt x="756" y="1232"/>
                  <a:pt x="756" y="1234"/>
                </a:cubicBezTo>
                <a:cubicBezTo>
                  <a:pt x="756" y="1237"/>
                  <a:pt x="756" y="1240"/>
                  <a:pt x="755" y="1241"/>
                </a:cubicBezTo>
                <a:cubicBezTo>
                  <a:pt x="755" y="1250"/>
                  <a:pt x="755" y="1250"/>
                  <a:pt x="755" y="1250"/>
                </a:cubicBezTo>
                <a:cubicBezTo>
                  <a:pt x="726" y="1250"/>
                  <a:pt x="726" y="1250"/>
                  <a:pt x="726" y="1250"/>
                </a:cubicBezTo>
                <a:cubicBezTo>
                  <a:pt x="697" y="1250"/>
                  <a:pt x="681" y="1243"/>
                  <a:pt x="675" y="1203"/>
                </a:cubicBezTo>
                <a:cubicBezTo>
                  <a:pt x="672" y="1183"/>
                  <a:pt x="676" y="1162"/>
                  <a:pt x="680" y="1143"/>
                </a:cubicBezTo>
                <a:cubicBezTo>
                  <a:pt x="684" y="1125"/>
                  <a:pt x="683" y="1113"/>
                  <a:pt x="682" y="1100"/>
                </a:cubicBezTo>
                <a:cubicBezTo>
                  <a:pt x="677" y="1100"/>
                  <a:pt x="677" y="1100"/>
                  <a:pt x="677" y="1100"/>
                </a:cubicBezTo>
                <a:cubicBezTo>
                  <a:pt x="671" y="1100"/>
                  <a:pt x="667" y="1097"/>
                  <a:pt x="665" y="1095"/>
                </a:cubicBezTo>
                <a:cubicBezTo>
                  <a:pt x="659" y="1088"/>
                  <a:pt x="659" y="1077"/>
                  <a:pt x="660" y="1066"/>
                </a:cubicBezTo>
                <a:cubicBezTo>
                  <a:pt x="660" y="1061"/>
                  <a:pt x="661" y="1053"/>
                  <a:pt x="660" y="1050"/>
                </a:cubicBezTo>
                <a:cubicBezTo>
                  <a:pt x="659" y="1051"/>
                  <a:pt x="658" y="1051"/>
                  <a:pt x="654" y="1053"/>
                </a:cubicBezTo>
                <a:cubicBezTo>
                  <a:pt x="625" y="1068"/>
                  <a:pt x="625" y="1068"/>
                  <a:pt x="625" y="1068"/>
                </a:cubicBezTo>
                <a:cubicBezTo>
                  <a:pt x="643" y="1039"/>
                  <a:pt x="643" y="1039"/>
                  <a:pt x="643" y="1039"/>
                </a:cubicBezTo>
                <a:cubicBezTo>
                  <a:pt x="647" y="1032"/>
                  <a:pt x="652" y="1022"/>
                  <a:pt x="648" y="1012"/>
                </a:cubicBezTo>
                <a:cubicBezTo>
                  <a:pt x="644" y="1004"/>
                  <a:pt x="634" y="998"/>
                  <a:pt x="621" y="996"/>
                </a:cubicBezTo>
                <a:cubicBezTo>
                  <a:pt x="615" y="995"/>
                  <a:pt x="615" y="995"/>
                  <a:pt x="615" y="995"/>
                </a:cubicBezTo>
                <a:cubicBezTo>
                  <a:pt x="613" y="990"/>
                  <a:pt x="613" y="990"/>
                  <a:pt x="613" y="990"/>
                </a:cubicBezTo>
                <a:cubicBezTo>
                  <a:pt x="609" y="979"/>
                  <a:pt x="608" y="968"/>
                  <a:pt x="607" y="957"/>
                </a:cubicBezTo>
                <a:cubicBezTo>
                  <a:pt x="607" y="948"/>
                  <a:pt x="606" y="940"/>
                  <a:pt x="603" y="932"/>
                </a:cubicBezTo>
                <a:cubicBezTo>
                  <a:pt x="602" y="927"/>
                  <a:pt x="598" y="923"/>
                  <a:pt x="594" y="919"/>
                </a:cubicBezTo>
                <a:cubicBezTo>
                  <a:pt x="588" y="914"/>
                  <a:pt x="579" y="906"/>
                  <a:pt x="581" y="893"/>
                </a:cubicBezTo>
                <a:cubicBezTo>
                  <a:pt x="567" y="891"/>
                  <a:pt x="549" y="884"/>
                  <a:pt x="531" y="877"/>
                </a:cubicBezTo>
                <a:cubicBezTo>
                  <a:pt x="518" y="872"/>
                  <a:pt x="507" y="867"/>
                  <a:pt x="501" y="866"/>
                </a:cubicBezTo>
                <a:cubicBezTo>
                  <a:pt x="480" y="862"/>
                  <a:pt x="451" y="857"/>
                  <a:pt x="436" y="837"/>
                </a:cubicBezTo>
                <a:cubicBezTo>
                  <a:pt x="419" y="843"/>
                  <a:pt x="393" y="838"/>
                  <a:pt x="374" y="834"/>
                </a:cubicBezTo>
                <a:cubicBezTo>
                  <a:pt x="357" y="830"/>
                  <a:pt x="357" y="830"/>
                  <a:pt x="357" y="830"/>
                </a:cubicBezTo>
                <a:cubicBezTo>
                  <a:pt x="343" y="827"/>
                  <a:pt x="326" y="824"/>
                  <a:pt x="317" y="828"/>
                </a:cubicBezTo>
                <a:cubicBezTo>
                  <a:pt x="302" y="835"/>
                  <a:pt x="297" y="835"/>
                  <a:pt x="291" y="834"/>
                </a:cubicBezTo>
                <a:cubicBezTo>
                  <a:pt x="289" y="834"/>
                  <a:pt x="286" y="834"/>
                  <a:pt x="279" y="835"/>
                </a:cubicBezTo>
                <a:cubicBezTo>
                  <a:pt x="274" y="836"/>
                  <a:pt x="266" y="840"/>
                  <a:pt x="257" y="844"/>
                </a:cubicBezTo>
                <a:cubicBezTo>
                  <a:pt x="244" y="850"/>
                  <a:pt x="230" y="857"/>
                  <a:pt x="219" y="857"/>
                </a:cubicBezTo>
                <a:cubicBezTo>
                  <a:pt x="209" y="857"/>
                  <a:pt x="204" y="853"/>
                  <a:pt x="201" y="849"/>
                </a:cubicBezTo>
                <a:cubicBezTo>
                  <a:pt x="196" y="843"/>
                  <a:pt x="187" y="842"/>
                  <a:pt x="175" y="846"/>
                </a:cubicBezTo>
                <a:cubicBezTo>
                  <a:pt x="163" y="851"/>
                  <a:pt x="163" y="851"/>
                  <a:pt x="163" y="851"/>
                </a:cubicBezTo>
                <a:cubicBezTo>
                  <a:pt x="163" y="837"/>
                  <a:pt x="163" y="837"/>
                  <a:pt x="163" y="837"/>
                </a:cubicBezTo>
                <a:cubicBezTo>
                  <a:pt x="163" y="817"/>
                  <a:pt x="153" y="813"/>
                  <a:pt x="149" y="811"/>
                </a:cubicBezTo>
                <a:cubicBezTo>
                  <a:pt x="144" y="809"/>
                  <a:pt x="144" y="809"/>
                  <a:pt x="144" y="809"/>
                </a:cubicBezTo>
                <a:cubicBezTo>
                  <a:pt x="144" y="804"/>
                  <a:pt x="144" y="804"/>
                  <a:pt x="144" y="804"/>
                </a:cubicBezTo>
                <a:cubicBezTo>
                  <a:pt x="143" y="798"/>
                  <a:pt x="144" y="793"/>
                  <a:pt x="147" y="789"/>
                </a:cubicBezTo>
                <a:cubicBezTo>
                  <a:pt x="152" y="784"/>
                  <a:pt x="159" y="784"/>
                  <a:pt x="161" y="784"/>
                </a:cubicBezTo>
                <a:cubicBezTo>
                  <a:pt x="163" y="784"/>
                  <a:pt x="166" y="784"/>
                  <a:pt x="168" y="785"/>
                </a:cubicBezTo>
                <a:cubicBezTo>
                  <a:pt x="170" y="785"/>
                  <a:pt x="172" y="785"/>
                  <a:pt x="174" y="785"/>
                </a:cubicBezTo>
                <a:cubicBezTo>
                  <a:pt x="174" y="785"/>
                  <a:pt x="173" y="781"/>
                  <a:pt x="172" y="780"/>
                </a:cubicBezTo>
                <a:cubicBezTo>
                  <a:pt x="170" y="775"/>
                  <a:pt x="167" y="769"/>
                  <a:pt x="170" y="763"/>
                </a:cubicBezTo>
                <a:cubicBezTo>
                  <a:pt x="164" y="763"/>
                  <a:pt x="157" y="764"/>
                  <a:pt x="150" y="765"/>
                </a:cubicBezTo>
                <a:cubicBezTo>
                  <a:pt x="141" y="767"/>
                  <a:pt x="132" y="768"/>
                  <a:pt x="123" y="768"/>
                </a:cubicBezTo>
                <a:cubicBezTo>
                  <a:pt x="106" y="768"/>
                  <a:pt x="95" y="762"/>
                  <a:pt x="87" y="750"/>
                </a:cubicBezTo>
                <a:cubicBezTo>
                  <a:pt x="85" y="746"/>
                  <a:pt x="85" y="746"/>
                  <a:pt x="85" y="746"/>
                </a:cubicBezTo>
                <a:cubicBezTo>
                  <a:pt x="87" y="742"/>
                  <a:pt x="87" y="742"/>
                  <a:pt x="87" y="742"/>
                </a:cubicBezTo>
                <a:cubicBezTo>
                  <a:pt x="99" y="709"/>
                  <a:pt x="128" y="709"/>
                  <a:pt x="144" y="709"/>
                </a:cubicBezTo>
                <a:cubicBezTo>
                  <a:pt x="162" y="709"/>
                  <a:pt x="162" y="709"/>
                  <a:pt x="162" y="709"/>
                </a:cubicBezTo>
                <a:cubicBezTo>
                  <a:pt x="178" y="709"/>
                  <a:pt x="189" y="707"/>
                  <a:pt x="198" y="699"/>
                </a:cubicBezTo>
                <a:cubicBezTo>
                  <a:pt x="186" y="690"/>
                  <a:pt x="165" y="694"/>
                  <a:pt x="145" y="700"/>
                </a:cubicBezTo>
                <a:cubicBezTo>
                  <a:pt x="125" y="705"/>
                  <a:pt x="107" y="707"/>
                  <a:pt x="99" y="697"/>
                </a:cubicBezTo>
                <a:cubicBezTo>
                  <a:pt x="96" y="694"/>
                  <a:pt x="95" y="690"/>
                  <a:pt x="94" y="685"/>
                </a:cubicBezTo>
                <a:cubicBezTo>
                  <a:pt x="82" y="684"/>
                  <a:pt x="79" y="675"/>
                  <a:pt x="78" y="671"/>
                </a:cubicBezTo>
                <a:cubicBezTo>
                  <a:pt x="77" y="667"/>
                  <a:pt x="76" y="664"/>
                  <a:pt x="65" y="664"/>
                </a:cubicBezTo>
                <a:cubicBezTo>
                  <a:pt x="45" y="663"/>
                  <a:pt x="29" y="654"/>
                  <a:pt x="17" y="646"/>
                </a:cubicBezTo>
                <a:cubicBezTo>
                  <a:pt x="0" y="635"/>
                  <a:pt x="0" y="622"/>
                  <a:pt x="2" y="616"/>
                </a:cubicBezTo>
                <a:cubicBezTo>
                  <a:pt x="7" y="589"/>
                  <a:pt x="55" y="565"/>
                  <a:pt x="75" y="561"/>
                </a:cubicBezTo>
                <a:cubicBezTo>
                  <a:pt x="82" y="560"/>
                  <a:pt x="92" y="560"/>
                  <a:pt x="103" y="559"/>
                </a:cubicBezTo>
                <a:cubicBezTo>
                  <a:pt x="123" y="559"/>
                  <a:pt x="151" y="558"/>
                  <a:pt x="160" y="549"/>
                </a:cubicBezTo>
                <a:cubicBezTo>
                  <a:pt x="182" y="525"/>
                  <a:pt x="198" y="521"/>
                  <a:pt x="232" y="520"/>
                </a:cubicBezTo>
                <a:cubicBezTo>
                  <a:pt x="241" y="520"/>
                  <a:pt x="285" y="489"/>
                  <a:pt x="306" y="459"/>
                </a:cubicBezTo>
                <a:cubicBezTo>
                  <a:pt x="314" y="449"/>
                  <a:pt x="315" y="444"/>
                  <a:pt x="314" y="442"/>
                </a:cubicBezTo>
                <a:cubicBezTo>
                  <a:pt x="306" y="440"/>
                  <a:pt x="301" y="435"/>
                  <a:pt x="297" y="429"/>
                </a:cubicBezTo>
                <a:cubicBezTo>
                  <a:pt x="297" y="429"/>
                  <a:pt x="297" y="430"/>
                  <a:pt x="297" y="430"/>
                </a:cubicBezTo>
                <a:cubicBezTo>
                  <a:pt x="297" y="432"/>
                  <a:pt x="295" y="439"/>
                  <a:pt x="285" y="439"/>
                </a:cubicBezTo>
                <a:cubicBezTo>
                  <a:pt x="279" y="439"/>
                  <a:pt x="270" y="437"/>
                  <a:pt x="258" y="435"/>
                </a:cubicBezTo>
                <a:cubicBezTo>
                  <a:pt x="245" y="433"/>
                  <a:pt x="229" y="430"/>
                  <a:pt x="219" y="430"/>
                </a:cubicBezTo>
                <a:cubicBezTo>
                  <a:pt x="215" y="430"/>
                  <a:pt x="214" y="430"/>
                  <a:pt x="214" y="430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01" y="425"/>
                  <a:pt x="201" y="425"/>
                  <a:pt x="201" y="425"/>
                </a:cubicBezTo>
                <a:cubicBezTo>
                  <a:pt x="200" y="421"/>
                  <a:pt x="196" y="410"/>
                  <a:pt x="202" y="401"/>
                </a:cubicBezTo>
                <a:cubicBezTo>
                  <a:pt x="208" y="393"/>
                  <a:pt x="219" y="393"/>
                  <a:pt x="223" y="393"/>
                </a:cubicBezTo>
                <a:cubicBezTo>
                  <a:pt x="224" y="393"/>
                  <a:pt x="225" y="393"/>
                  <a:pt x="226" y="393"/>
                </a:cubicBezTo>
                <a:cubicBezTo>
                  <a:pt x="226" y="389"/>
                  <a:pt x="227" y="384"/>
                  <a:pt x="233" y="380"/>
                </a:cubicBezTo>
                <a:cubicBezTo>
                  <a:pt x="234" y="379"/>
                  <a:pt x="236" y="378"/>
                  <a:pt x="240" y="377"/>
                </a:cubicBezTo>
                <a:cubicBezTo>
                  <a:pt x="258" y="369"/>
                  <a:pt x="264" y="365"/>
                  <a:pt x="266" y="363"/>
                </a:cubicBezTo>
                <a:cubicBezTo>
                  <a:pt x="265" y="364"/>
                  <a:pt x="264" y="367"/>
                  <a:pt x="266" y="369"/>
                </a:cubicBezTo>
                <a:cubicBezTo>
                  <a:pt x="266" y="369"/>
                  <a:pt x="266" y="369"/>
                  <a:pt x="266" y="369"/>
                </a:cubicBezTo>
                <a:cubicBezTo>
                  <a:pt x="281" y="359"/>
                  <a:pt x="281" y="359"/>
                  <a:pt x="281" y="359"/>
                </a:cubicBezTo>
                <a:cubicBezTo>
                  <a:pt x="281" y="359"/>
                  <a:pt x="281" y="359"/>
                  <a:pt x="281" y="359"/>
                </a:cubicBezTo>
                <a:cubicBezTo>
                  <a:pt x="283" y="362"/>
                  <a:pt x="286" y="362"/>
                  <a:pt x="286" y="362"/>
                </a:cubicBezTo>
                <a:cubicBezTo>
                  <a:pt x="289" y="362"/>
                  <a:pt x="291" y="361"/>
                  <a:pt x="293" y="358"/>
                </a:cubicBezTo>
                <a:cubicBezTo>
                  <a:pt x="297" y="354"/>
                  <a:pt x="298" y="349"/>
                  <a:pt x="296" y="343"/>
                </a:cubicBezTo>
                <a:cubicBezTo>
                  <a:pt x="294" y="333"/>
                  <a:pt x="294" y="333"/>
                  <a:pt x="294" y="333"/>
                </a:cubicBezTo>
                <a:cubicBezTo>
                  <a:pt x="304" y="332"/>
                  <a:pt x="304" y="332"/>
                  <a:pt x="304" y="332"/>
                </a:cubicBezTo>
                <a:cubicBezTo>
                  <a:pt x="309" y="331"/>
                  <a:pt x="312" y="333"/>
                  <a:pt x="320" y="336"/>
                </a:cubicBezTo>
                <a:cubicBezTo>
                  <a:pt x="326" y="338"/>
                  <a:pt x="335" y="342"/>
                  <a:pt x="341" y="343"/>
                </a:cubicBezTo>
                <a:cubicBezTo>
                  <a:pt x="345" y="303"/>
                  <a:pt x="370" y="297"/>
                  <a:pt x="385" y="297"/>
                </a:cubicBezTo>
                <a:cubicBezTo>
                  <a:pt x="394" y="297"/>
                  <a:pt x="421" y="297"/>
                  <a:pt x="425" y="292"/>
                </a:cubicBezTo>
                <a:cubicBezTo>
                  <a:pt x="427" y="290"/>
                  <a:pt x="426" y="285"/>
                  <a:pt x="426" y="279"/>
                </a:cubicBezTo>
                <a:cubicBezTo>
                  <a:pt x="426" y="268"/>
                  <a:pt x="425" y="254"/>
                  <a:pt x="430" y="234"/>
                </a:cubicBezTo>
                <a:cubicBezTo>
                  <a:pt x="432" y="226"/>
                  <a:pt x="432" y="226"/>
                  <a:pt x="432" y="226"/>
                </a:cubicBezTo>
                <a:cubicBezTo>
                  <a:pt x="441" y="228"/>
                  <a:pt x="441" y="228"/>
                  <a:pt x="441" y="228"/>
                </a:cubicBezTo>
                <a:cubicBezTo>
                  <a:pt x="446" y="229"/>
                  <a:pt x="451" y="230"/>
                  <a:pt x="456" y="231"/>
                </a:cubicBezTo>
                <a:cubicBezTo>
                  <a:pt x="479" y="236"/>
                  <a:pt x="501" y="240"/>
                  <a:pt x="519" y="234"/>
                </a:cubicBezTo>
                <a:cubicBezTo>
                  <a:pt x="519" y="234"/>
                  <a:pt x="518" y="234"/>
                  <a:pt x="518" y="234"/>
                </a:cubicBezTo>
                <a:cubicBezTo>
                  <a:pt x="503" y="235"/>
                  <a:pt x="503" y="235"/>
                  <a:pt x="503" y="235"/>
                </a:cubicBezTo>
                <a:cubicBezTo>
                  <a:pt x="507" y="221"/>
                  <a:pt x="507" y="221"/>
                  <a:pt x="507" y="221"/>
                </a:cubicBezTo>
                <a:cubicBezTo>
                  <a:pt x="520" y="188"/>
                  <a:pt x="604" y="183"/>
                  <a:pt x="653" y="183"/>
                </a:cubicBezTo>
                <a:cubicBezTo>
                  <a:pt x="659" y="183"/>
                  <a:pt x="659" y="183"/>
                  <a:pt x="659" y="183"/>
                </a:cubicBezTo>
                <a:cubicBezTo>
                  <a:pt x="664" y="183"/>
                  <a:pt x="669" y="183"/>
                  <a:pt x="675" y="183"/>
                </a:cubicBezTo>
                <a:cubicBezTo>
                  <a:pt x="682" y="184"/>
                  <a:pt x="690" y="184"/>
                  <a:pt x="698" y="184"/>
                </a:cubicBezTo>
                <a:cubicBezTo>
                  <a:pt x="716" y="184"/>
                  <a:pt x="728" y="182"/>
                  <a:pt x="736" y="176"/>
                </a:cubicBezTo>
                <a:cubicBezTo>
                  <a:pt x="749" y="167"/>
                  <a:pt x="767" y="169"/>
                  <a:pt x="784" y="172"/>
                </a:cubicBezTo>
                <a:cubicBezTo>
                  <a:pt x="797" y="174"/>
                  <a:pt x="808" y="176"/>
                  <a:pt x="816" y="170"/>
                </a:cubicBezTo>
                <a:cubicBezTo>
                  <a:pt x="853" y="146"/>
                  <a:pt x="853" y="146"/>
                  <a:pt x="853" y="146"/>
                </a:cubicBezTo>
                <a:cubicBezTo>
                  <a:pt x="829" y="183"/>
                  <a:pt x="829" y="183"/>
                  <a:pt x="829" y="183"/>
                </a:cubicBezTo>
                <a:cubicBezTo>
                  <a:pt x="826" y="188"/>
                  <a:pt x="826" y="192"/>
                  <a:pt x="827" y="195"/>
                </a:cubicBezTo>
                <a:cubicBezTo>
                  <a:pt x="828" y="197"/>
                  <a:pt x="829" y="198"/>
                  <a:pt x="829" y="198"/>
                </a:cubicBezTo>
                <a:cubicBezTo>
                  <a:pt x="829" y="198"/>
                  <a:pt x="830" y="198"/>
                  <a:pt x="832" y="196"/>
                </a:cubicBezTo>
                <a:cubicBezTo>
                  <a:pt x="834" y="195"/>
                  <a:pt x="834" y="195"/>
                  <a:pt x="834" y="195"/>
                </a:cubicBezTo>
                <a:cubicBezTo>
                  <a:pt x="837" y="195"/>
                  <a:pt x="837" y="195"/>
                  <a:pt x="837" y="195"/>
                </a:cubicBezTo>
                <a:cubicBezTo>
                  <a:pt x="843" y="195"/>
                  <a:pt x="850" y="205"/>
                  <a:pt x="857" y="214"/>
                </a:cubicBezTo>
                <a:cubicBezTo>
                  <a:pt x="857" y="212"/>
                  <a:pt x="858" y="209"/>
                  <a:pt x="860" y="207"/>
                </a:cubicBezTo>
                <a:cubicBezTo>
                  <a:pt x="864" y="202"/>
                  <a:pt x="871" y="201"/>
                  <a:pt x="874" y="201"/>
                </a:cubicBezTo>
                <a:cubicBezTo>
                  <a:pt x="873" y="196"/>
                  <a:pt x="873" y="192"/>
                  <a:pt x="873" y="188"/>
                </a:cubicBezTo>
                <a:cubicBezTo>
                  <a:pt x="873" y="184"/>
                  <a:pt x="873" y="179"/>
                  <a:pt x="872" y="178"/>
                </a:cubicBezTo>
                <a:cubicBezTo>
                  <a:pt x="872" y="178"/>
                  <a:pt x="870" y="176"/>
                  <a:pt x="859" y="176"/>
                </a:cubicBezTo>
                <a:cubicBezTo>
                  <a:pt x="849" y="176"/>
                  <a:pt x="849" y="176"/>
                  <a:pt x="849" y="176"/>
                </a:cubicBezTo>
                <a:cubicBezTo>
                  <a:pt x="851" y="165"/>
                  <a:pt x="851" y="165"/>
                  <a:pt x="851" y="165"/>
                </a:cubicBezTo>
                <a:cubicBezTo>
                  <a:pt x="855" y="141"/>
                  <a:pt x="887" y="122"/>
                  <a:pt x="912" y="122"/>
                </a:cubicBezTo>
                <a:cubicBezTo>
                  <a:pt x="929" y="122"/>
                  <a:pt x="941" y="131"/>
                  <a:pt x="944" y="146"/>
                </a:cubicBezTo>
                <a:cubicBezTo>
                  <a:pt x="951" y="147"/>
                  <a:pt x="956" y="146"/>
                  <a:pt x="960" y="145"/>
                </a:cubicBezTo>
                <a:cubicBezTo>
                  <a:pt x="975" y="142"/>
                  <a:pt x="986" y="144"/>
                  <a:pt x="1004" y="159"/>
                </a:cubicBezTo>
                <a:cubicBezTo>
                  <a:pt x="1021" y="173"/>
                  <a:pt x="1041" y="179"/>
                  <a:pt x="1062" y="184"/>
                </a:cubicBezTo>
                <a:cubicBezTo>
                  <a:pt x="1066" y="173"/>
                  <a:pt x="1073" y="165"/>
                  <a:pt x="1081" y="160"/>
                </a:cubicBezTo>
                <a:cubicBezTo>
                  <a:pt x="1068" y="150"/>
                  <a:pt x="1049" y="147"/>
                  <a:pt x="1029" y="144"/>
                </a:cubicBezTo>
                <a:cubicBezTo>
                  <a:pt x="1023" y="143"/>
                  <a:pt x="1017" y="142"/>
                  <a:pt x="1011" y="141"/>
                </a:cubicBezTo>
                <a:cubicBezTo>
                  <a:pt x="1003" y="139"/>
                  <a:pt x="1003" y="139"/>
                  <a:pt x="1003" y="139"/>
                </a:cubicBezTo>
                <a:cubicBezTo>
                  <a:pt x="1003" y="131"/>
                  <a:pt x="1003" y="131"/>
                  <a:pt x="1003" y="131"/>
                </a:cubicBezTo>
                <a:cubicBezTo>
                  <a:pt x="1004" y="109"/>
                  <a:pt x="1019" y="98"/>
                  <a:pt x="1048" y="98"/>
                </a:cubicBezTo>
                <a:cubicBezTo>
                  <a:pt x="1053" y="98"/>
                  <a:pt x="1058" y="99"/>
                  <a:pt x="1063" y="99"/>
                </a:cubicBezTo>
                <a:cubicBezTo>
                  <a:pt x="1066" y="99"/>
                  <a:pt x="1068" y="99"/>
                  <a:pt x="1071" y="99"/>
                </a:cubicBezTo>
                <a:cubicBezTo>
                  <a:pt x="1070" y="99"/>
                  <a:pt x="1070" y="99"/>
                  <a:pt x="1070" y="98"/>
                </a:cubicBezTo>
                <a:cubicBezTo>
                  <a:pt x="1068" y="96"/>
                  <a:pt x="1060" y="95"/>
                  <a:pt x="1053" y="95"/>
                </a:cubicBezTo>
                <a:cubicBezTo>
                  <a:pt x="1037" y="94"/>
                  <a:pt x="1037" y="94"/>
                  <a:pt x="1037" y="94"/>
                </a:cubicBezTo>
                <a:cubicBezTo>
                  <a:pt x="1042" y="82"/>
                  <a:pt x="1042" y="82"/>
                  <a:pt x="1042" y="82"/>
                </a:cubicBezTo>
                <a:cubicBezTo>
                  <a:pt x="1050" y="64"/>
                  <a:pt x="1061" y="55"/>
                  <a:pt x="1076" y="55"/>
                </a:cubicBezTo>
                <a:cubicBezTo>
                  <a:pt x="1089" y="55"/>
                  <a:pt x="1101" y="61"/>
                  <a:pt x="1112" y="66"/>
                </a:cubicBezTo>
                <a:cubicBezTo>
                  <a:pt x="1121" y="71"/>
                  <a:pt x="1130" y="75"/>
                  <a:pt x="1138" y="76"/>
                </a:cubicBezTo>
                <a:cubicBezTo>
                  <a:pt x="1145" y="77"/>
                  <a:pt x="1153" y="75"/>
                  <a:pt x="1161" y="72"/>
                </a:cubicBezTo>
                <a:cubicBezTo>
                  <a:pt x="1171" y="68"/>
                  <a:pt x="1184" y="64"/>
                  <a:pt x="1200" y="67"/>
                </a:cubicBezTo>
                <a:cubicBezTo>
                  <a:pt x="1206" y="68"/>
                  <a:pt x="1212" y="70"/>
                  <a:pt x="1219" y="71"/>
                </a:cubicBezTo>
                <a:cubicBezTo>
                  <a:pt x="1236" y="75"/>
                  <a:pt x="1255" y="79"/>
                  <a:pt x="1269" y="74"/>
                </a:cubicBezTo>
                <a:cubicBezTo>
                  <a:pt x="1283" y="69"/>
                  <a:pt x="1297" y="66"/>
                  <a:pt x="1310" y="62"/>
                </a:cubicBezTo>
                <a:cubicBezTo>
                  <a:pt x="1322" y="59"/>
                  <a:pt x="1333" y="56"/>
                  <a:pt x="1344" y="53"/>
                </a:cubicBezTo>
                <a:cubicBezTo>
                  <a:pt x="1349" y="52"/>
                  <a:pt x="1350" y="51"/>
                  <a:pt x="1350" y="51"/>
                </a:cubicBezTo>
                <a:cubicBezTo>
                  <a:pt x="1349" y="52"/>
                  <a:pt x="1348" y="49"/>
                  <a:pt x="1348" y="47"/>
                </a:cubicBezTo>
                <a:cubicBezTo>
                  <a:pt x="1346" y="41"/>
                  <a:pt x="1343" y="33"/>
                  <a:pt x="1348" y="26"/>
                </a:cubicBezTo>
                <a:cubicBezTo>
                  <a:pt x="1354" y="18"/>
                  <a:pt x="1364" y="18"/>
                  <a:pt x="1373" y="18"/>
                </a:cubicBezTo>
                <a:cubicBezTo>
                  <a:pt x="1375" y="18"/>
                  <a:pt x="1378" y="18"/>
                  <a:pt x="1381" y="18"/>
                </a:cubicBezTo>
                <a:cubicBezTo>
                  <a:pt x="1384" y="18"/>
                  <a:pt x="1384" y="18"/>
                  <a:pt x="1384" y="18"/>
                </a:cubicBezTo>
                <a:cubicBezTo>
                  <a:pt x="1392" y="18"/>
                  <a:pt x="1400" y="15"/>
                  <a:pt x="1409" y="13"/>
                </a:cubicBezTo>
                <a:cubicBezTo>
                  <a:pt x="1421" y="9"/>
                  <a:pt x="1435" y="5"/>
                  <a:pt x="1448" y="8"/>
                </a:cubicBezTo>
                <a:cubicBezTo>
                  <a:pt x="1460" y="11"/>
                  <a:pt x="1460" y="11"/>
                  <a:pt x="1460" y="11"/>
                </a:cubicBezTo>
                <a:cubicBezTo>
                  <a:pt x="1480" y="16"/>
                  <a:pt x="1497" y="21"/>
                  <a:pt x="1518" y="17"/>
                </a:cubicBezTo>
                <a:cubicBezTo>
                  <a:pt x="1525" y="16"/>
                  <a:pt x="1534" y="14"/>
                  <a:pt x="1543" y="12"/>
                </a:cubicBezTo>
                <a:cubicBezTo>
                  <a:pt x="1569" y="7"/>
                  <a:pt x="1602" y="0"/>
                  <a:pt x="1631" y="0"/>
                </a:cubicBezTo>
                <a:cubicBezTo>
                  <a:pt x="1653" y="0"/>
                  <a:pt x="1670" y="4"/>
                  <a:pt x="1683" y="12"/>
                </a:cubicBezTo>
                <a:cubicBezTo>
                  <a:pt x="1694" y="19"/>
                  <a:pt x="1712" y="19"/>
                  <a:pt x="1729" y="19"/>
                </a:cubicBezTo>
                <a:cubicBezTo>
                  <a:pt x="1755" y="20"/>
                  <a:pt x="1781" y="20"/>
                  <a:pt x="1796" y="40"/>
                </a:cubicBezTo>
                <a:cubicBezTo>
                  <a:pt x="1800" y="45"/>
                  <a:pt x="1802" y="51"/>
                  <a:pt x="1804" y="57"/>
                </a:cubicBezTo>
                <a:cubicBezTo>
                  <a:pt x="1805" y="60"/>
                  <a:pt x="1807" y="65"/>
                  <a:pt x="1808" y="67"/>
                </a:cubicBezTo>
                <a:cubicBezTo>
                  <a:pt x="1808" y="66"/>
                  <a:pt x="1811" y="65"/>
                  <a:pt x="1816" y="61"/>
                </a:cubicBezTo>
                <a:cubicBezTo>
                  <a:pt x="1842" y="40"/>
                  <a:pt x="1850" y="57"/>
                  <a:pt x="1853" y="67"/>
                </a:cubicBezTo>
                <a:cubicBezTo>
                  <a:pt x="1854" y="71"/>
                  <a:pt x="1856" y="75"/>
                  <a:pt x="1859" y="78"/>
                </a:cubicBezTo>
                <a:cubicBezTo>
                  <a:pt x="1862" y="81"/>
                  <a:pt x="1868" y="83"/>
                  <a:pt x="1874" y="85"/>
                </a:cubicBezTo>
                <a:cubicBezTo>
                  <a:pt x="1882" y="88"/>
                  <a:pt x="1891" y="91"/>
                  <a:pt x="1898" y="99"/>
                </a:cubicBezTo>
                <a:cubicBezTo>
                  <a:pt x="1903" y="100"/>
                  <a:pt x="1907" y="98"/>
                  <a:pt x="1913" y="94"/>
                </a:cubicBezTo>
                <a:cubicBezTo>
                  <a:pt x="1920" y="89"/>
                  <a:pt x="1929" y="83"/>
                  <a:pt x="1942" y="86"/>
                </a:cubicBezTo>
                <a:cubicBezTo>
                  <a:pt x="1951" y="88"/>
                  <a:pt x="1951" y="88"/>
                  <a:pt x="1951" y="88"/>
                </a:cubicBezTo>
                <a:cubicBezTo>
                  <a:pt x="1949" y="97"/>
                  <a:pt x="1949" y="97"/>
                  <a:pt x="1949" y="97"/>
                </a:cubicBezTo>
                <a:cubicBezTo>
                  <a:pt x="1948" y="103"/>
                  <a:pt x="1948" y="107"/>
                  <a:pt x="1949" y="108"/>
                </a:cubicBezTo>
                <a:cubicBezTo>
                  <a:pt x="1950" y="108"/>
                  <a:pt x="1951" y="110"/>
                  <a:pt x="1958" y="110"/>
                </a:cubicBezTo>
                <a:cubicBezTo>
                  <a:pt x="1962" y="110"/>
                  <a:pt x="1967" y="109"/>
                  <a:pt x="1972" y="109"/>
                </a:cubicBezTo>
                <a:cubicBezTo>
                  <a:pt x="1983" y="108"/>
                  <a:pt x="1993" y="107"/>
                  <a:pt x="2001" y="109"/>
                </a:cubicBezTo>
                <a:cubicBezTo>
                  <a:pt x="2013" y="114"/>
                  <a:pt x="2013" y="114"/>
                  <a:pt x="2013" y="114"/>
                </a:cubicBezTo>
                <a:cubicBezTo>
                  <a:pt x="2005" y="124"/>
                  <a:pt x="2005" y="124"/>
                  <a:pt x="2005" y="124"/>
                </a:cubicBezTo>
                <a:cubicBezTo>
                  <a:pt x="1992" y="140"/>
                  <a:pt x="1992" y="140"/>
                  <a:pt x="1997" y="161"/>
                </a:cubicBezTo>
                <a:cubicBezTo>
                  <a:pt x="2004" y="195"/>
                  <a:pt x="2004" y="195"/>
                  <a:pt x="2004" y="195"/>
                </a:cubicBezTo>
                <a:cubicBezTo>
                  <a:pt x="1981" y="170"/>
                  <a:pt x="1981" y="170"/>
                  <a:pt x="1981" y="170"/>
                </a:cubicBezTo>
                <a:cubicBezTo>
                  <a:pt x="1980" y="169"/>
                  <a:pt x="1979" y="168"/>
                  <a:pt x="1979" y="168"/>
                </a:cubicBezTo>
                <a:cubicBezTo>
                  <a:pt x="1978" y="169"/>
                  <a:pt x="1975" y="171"/>
                  <a:pt x="1973" y="173"/>
                </a:cubicBezTo>
                <a:cubicBezTo>
                  <a:pt x="1967" y="178"/>
                  <a:pt x="1959" y="186"/>
                  <a:pt x="1946" y="187"/>
                </a:cubicBezTo>
                <a:cubicBezTo>
                  <a:pt x="1907" y="190"/>
                  <a:pt x="1869" y="193"/>
                  <a:pt x="1830" y="195"/>
                </a:cubicBezTo>
                <a:cubicBezTo>
                  <a:pt x="1823" y="196"/>
                  <a:pt x="1823" y="196"/>
                  <a:pt x="1823" y="196"/>
                </a:cubicBezTo>
                <a:cubicBezTo>
                  <a:pt x="1819" y="196"/>
                  <a:pt x="1811" y="196"/>
                  <a:pt x="1802" y="196"/>
                </a:cubicBezTo>
                <a:cubicBezTo>
                  <a:pt x="1708" y="198"/>
                  <a:pt x="1680" y="205"/>
                  <a:pt x="1673" y="211"/>
                </a:cubicBezTo>
                <a:cubicBezTo>
                  <a:pt x="1673" y="212"/>
                  <a:pt x="1673" y="212"/>
                  <a:pt x="1673" y="212"/>
                </a:cubicBezTo>
                <a:cubicBezTo>
                  <a:pt x="1670" y="217"/>
                  <a:pt x="1670" y="217"/>
                  <a:pt x="1670" y="217"/>
                </a:cubicBezTo>
                <a:cubicBezTo>
                  <a:pt x="1664" y="233"/>
                  <a:pt x="1664" y="233"/>
                  <a:pt x="1664" y="233"/>
                </a:cubicBezTo>
                <a:cubicBezTo>
                  <a:pt x="1664" y="233"/>
                  <a:pt x="1664" y="233"/>
                  <a:pt x="1664" y="233"/>
                </a:cubicBezTo>
                <a:cubicBezTo>
                  <a:pt x="1667" y="235"/>
                  <a:pt x="1669" y="237"/>
                  <a:pt x="1671" y="237"/>
                </a:cubicBezTo>
                <a:cubicBezTo>
                  <a:pt x="1684" y="235"/>
                  <a:pt x="1699" y="229"/>
                  <a:pt x="1716" y="224"/>
                </a:cubicBezTo>
                <a:cubicBezTo>
                  <a:pt x="1740" y="215"/>
                  <a:pt x="1768" y="205"/>
                  <a:pt x="1794" y="205"/>
                </a:cubicBezTo>
                <a:cubicBezTo>
                  <a:pt x="1807" y="205"/>
                  <a:pt x="1820" y="208"/>
                  <a:pt x="1830" y="214"/>
                </a:cubicBezTo>
                <a:cubicBezTo>
                  <a:pt x="1836" y="218"/>
                  <a:pt x="1836" y="218"/>
                  <a:pt x="1836" y="218"/>
                </a:cubicBezTo>
                <a:cubicBezTo>
                  <a:pt x="1834" y="225"/>
                  <a:pt x="1834" y="225"/>
                  <a:pt x="1834" y="225"/>
                </a:cubicBezTo>
                <a:cubicBezTo>
                  <a:pt x="1828" y="243"/>
                  <a:pt x="1811" y="246"/>
                  <a:pt x="1798" y="249"/>
                </a:cubicBezTo>
                <a:cubicBezTo>
                  <a:pt x="1790" y="250"/>
                  <a:pt x="1784" y="252"/>
                  <a:pt x="1781" y="254"/>
                </a:cubicBezTo>
                <a:cubicBezTo>
                  <a:pt x="1783" y="254"/>
                  <a:pt x="1785" y="254"/>
                  <a:pt x="1788" y="254"/>
                </a:cubicBezTo>
                <a:cubicBezTo>
                  <a:pt x="1796" y="253"/>
                  <a:pt x="1804" y="253"/>
                  <a:pt x="1809" y="254"/>
                </a:cubicBezTo>
                <a:cubicBezTo>
                  <a:pt x="1821" y="255"/>
                  <a:pt x="1836" y="245"/>
                  <a:pt x="1850" y="237"/>
                </a:cubicBezTo>
                <a:cubicBezTo>
                  <a:pt x="1868" y="225"/>
                  <a:pt x="1886" y="215"/>
                  <a:pt x="1900" y="216"/>
                </a:cubicBezTo>
                <a:cubicBezTo>
                  <a:pt x="1901" y="216"/>
                  <a:pt x="1901" y="216"/>
                  <a:pt x="1901" y="215"/>
                </a:cubicBezTo>
                <a:cubicBezTo>
                  <a:pt x="1914" y="192"/>
                  <a:pt x="1968" y="187"/>
                  <a:pt x="1969" y="187"/>
                </a:cubicBezTo>
                <a:cubicBezTo>
                  <a:pt x="1971" y="187"/>
                  <a:pt x="1971" y="187"/>
                  <a:pt x="1971" y="187"/>
                </a:cubicBezTo>
                <a:cubicBezTo>
                  <a:pt x="1986" y="187"/>
                  <a:pt x="1995" y="196"/>
                  <a:pt x="1995" y="211"/>
                </a:cubicBezTo>
                <a:cubicBezTo>
                  <a:pt x="1995" y="225"/>
                  <a:pt x="1984" y="248"/>
                  <a:pt x="1969" y="267"/>
                </a:cubicBezTo>
                <a:cubicBezTo>
                  <a:pt x="1976" y="261"/>
                  <a:pt x="1985" y="259"/>
                  <a:pt x="1992" y="256"/>
                </a:cubicBezTo>
                <a:cubicBezTo>
                  <a:pt x="2005" y="252"/>
                  <a:pt x="2007" y="250"/>
                  <a:pt x="2007" y="245"/>
                </a:cubicBezTo>
                <a:cubicBezTo>
                  <a:pt x="2007" y="214"/>
                  <a:pt x="2007" y="214"/>
                  <a:pt x="2007" y="214"/>
                </a:cubicBezTo>
                <a:cubicBezTo>
                  <a:pt x="2024" y="240"/>
                  <a:pt x="2024" y="240"/>
                  <a:pt x="2024" y="240"/>
                </a:cubicBezTo>
                <a:cubicBezTo>
                  <a:pt x="2028" y="246"/>
                  <a:pt x="2033" y="248"/>
                  <a:pt x="2040" y="248"/>
                </a:cubicBezTo>
                <a:cubicBezTo>
                  <a:pt x="2048" y="248"/>
                  <a:pt x="2057" y="245"/>
                  <a:pt x="2066" y="243"/>
                </a:cubicBezTo>
                <a:cubicBezTo>
                  <a:pt x="2076" y="240"/>
                  <a:pt x="2086" y="237"/>
                  <a:pt x="2095" y="237"/>
                </a:cubicBezTo>
                <a:cubicBezTo>
                  <a:pt x="2103" y="237"/>
                  <a:pt x="2108" y="239"/>
                  <a:pt x="2112" y="242"/>
                </a:cubicBezTo>
                <a:cubicBezTo>
                  <a:pt x="2120" y="234"/>
                  <a:pt x="2127" y="225"/>
                  <a:pt x="2134" y="216"/>
                </a:cubicBezTo>
                <a:cubicBezTo>
                  <a:pt x="2138" y="211"/>
                  <a:pt x="2138" y="211"/>
                  <a:pt x="2138" y="211"/>
                </a:cubicBezTo>
                <a:cubicBezTo>
                  <a:pt x="2144" y="213"/>
                  <a:pt x="2144" y="213"/>
                  <a:pt x="2144" y="213"/>
                </a:cubicBezTo>
                <a:cubicBezTo>
                  <a:pt x="2155" y="217"/>
                  <a:pt x="2166" y="216"/>
                  <a:pt x="2177" y="211"/>
                </a:cubicBezTo>
                <a:cubicBezTo>
                  <a:pt x="2199" y="203"/>
                  <a:pt x="2209" y="205"/>
                  <a:pt x="2217" y="209"/>
                </a:cubicBezTo>
                <a:cubicBezTo>
                  <a:pt x="2220" y="210"/>
                  <a:pt x="2224" y="211"/>
                  <a:pt x="2229" y="212"/>
                </a:cubicBezTo>
                <a:cubicBezTo>
                  <a:pt x="2240" y="215"/>
                  <a:pt x="2253" y="215"/>
                  <a:pt x="2266" y="215"/>
                </a:cubicBezTo>
                <a:cubicBezTo>
                  <a:pt x="2286" y="214"/>
                  <a:pt x="2303" y="214"/>
                  <a:pt x="2326" y="229"/>
                </a:cubicBezTo>
                <a:cubicBezTo>
                  <a:pt x="2326" y="229"/>
                  <a:pt x="2328" y="229"/>
                  <a:pt x="2331" y="230"/>
                </a:cubicBezTo>
                <a:cubicBezTo>
                  <a:pt x="2349" y="236"/>
                  <a:pt x="2364" y="242"/>
                  <a:pt x="2365" y="254"/>
                </a:cubicBezTo>
                <a:cubicBezTo>
                  <a:pt x="2365" y="261"/>
                  <a:pt x="2360" y="267"/>
                  <a:pt x="2351" y="271"/>
                </a:cubicBezTo>
                <a:cubicBezTo>
                  <a:pt x="2343" y="274"/>
                  <a:pt x="2337" y="280"/>
                  <a:pt x="2331" y="286"/>
                </a:cubicBezTo>
                <a:cubicBezTo>
                  <a:pt x="2324" y="293"/>
                  <a:pt x="2316" y="301"/>
                  <a:pt x="2303" y="305"/>
                </a:cubicBezTo>
                <a:cubicBezTo>
                  <a:pt x="2299" y="307"/>
                  <a:pt x="2295" y="308"/>
                  <a:pt x="2290" y="309"/>
                </a:cubicBezTo>
                <a:cubicBezTo>
                  <a:pt x="2277" y="313"/>
                  <a:pt x="2265" y="316"/>
                  <a:pt x="2259" y="326"/>
                </a:cubicBezTo>
                <a:cubicBezTo>
                  <a:pt x="2249" y="343"/>
                  <a:pt x="2235" y="345"/>
                  <a:pt x="2223" y="345"/>
                </a:cubicBezTo>
                <a:cubicBezTo>
                  <a:pt x="2221" y="345"/>
                  <a:pt x="2219" y="345"/>
                  <a:pt x="2216" y="345"/>
                </a:cubicBezTo>
                <a:cubicBezTo>
                  <a:pt x="2207" y="344"/>
                  <a:pt x="2199" y="344"/>
                  <a:pt x="2192" y="349"/>
                </a:cubicBezTo>
                <a:cubicBezTo>
                  <a:pt x="2201" y="357"/>
                  <a:pt x="2208" y="366"/>
                  <a:pt x="2202" y="374"/>
                </a:cubicBezTo>
                <a:cubicBezTo>
                  <a:pt x="2202" y="375"/>
                  <a:pt x="2202" y="375"/>
                  <a:pt x="2202" y="375"/>
                </a:cubicBezTo>
                <a:cubicBezTo>
                  <a:pt x="2212" y="376"/>
                  <a:pt x="2212" y="376"/>
                  <a:pt x="2212" y="376"/>
                </a:cubicBezTo>
                <a:cubicBezTo>
                  <a:pt x="2207" y="387"/>
                  <a:pt x="2207" y="387"/>
                  <a:pt x="2207" y="387"/>
                </a:cubicBezTo>
                <a:cubicBezTo>
                  <a:pt x="2199" y="404"/>
                  <a:pt x="2184" y="412"/>
                  <a:pt x="2171" y="419"/>
                </a:cubicBezTo>
                <a:cubicBezTo>
                  <a:pt x="2167" y="421"/>
                  <a:pt x="2164" y="423"/>
                  <a:pt x="2160" y="425"/>
                </a:cubicBezTo>
                <a:cubicBezTo>
                  <a:pt x="2158" y="427"/>
                  <a:pt x="2149" y="438"/>
                  <a:pt x="2144" y="443"/>
                </a:cubicBezTo>
                <a:cubicBezTo>
                  <a:pt x="2134" y="457"/>
                  <a:pt x="2131" y="460"/>
                  <a:pt x="2126" y="460"/>
                </a:cubicBezTo>
                <a:cubicBezTo>
                  <a:pt x="2119" y="460"/>
                  <a:pt x="2119" y="460"/>
                  <a:pt x="2119" y="460"/>
                </a:cubicBezTo>
                <a:cubicBezTo>
                  <a:pt x="2110" y="471"/>
                  <a:pt x="2110" y="471"/>
                  <a:pt x="2110" y="471"/>
                </a:cubicBezTo>
                <a:cubicBezTo>
                  <a:pt x="2102" y="479"/>
                  <a:pt x="2100" y="489"/>
                  <a:pt x="2098" y="500"/>
                </a:cubicBezTo>
                <a:cubicBezTo>
                  <a:pt x="2095" y="516"/>
                  <a:pt x="2091" y="535"/>
                  <a:pt x="2069" y="544"/>
                </a:cubicBezTo>
                <a:cubicBezTo>
                  <a:pt x="2055" y="549"/>
                  <a:pt x="2055" y="549"/>
                  <a:pt x="2056" y="565"/>
                </a:cubicBezTo>
                <a:cubicBezTo>
                  <a:pt x="2056" y="569"/>
                  <a:pt x="2056" y="569"/>
                  <a:pt x="2056" y="569"/>
                </a:cubicBezTo>
                <a:cubicBezTo>
                  <a:pt x="2058" y="593"/>
                  <a:pt x="2036" y="596"/>
                  <a:pt x="2024" y="597"/>
                </a:cubicBezTo>
                <a:cubicBezTo>
                  <a:pt x="2023" y="597"/>
                  <a:pt x="2021" y="597"/>
                  <a:pt x="2020" y="598"/>
                </a:cubicBezTo>
                <a:cubicBezTo>
                  <a:pt x="2025" y="609"/>
                  <a:pt x="2036" y="628"/>
                  <a:pt x="2039" y="631"/>
                </a:cubicBezTo>
                <a:cubicBezTo>
                  <a:pt x="2043" y="633"/>
                  <a:pt x="2049" y="635"/>
                  <a:pt x="2056" y="635"/>
                </a:cubicBezTo>
                <a:cubicBezTo>
                  <a:pt x="2062" y="637"/>
                  <a:pt x="2070" y="639"/>
                  <a:pt x="2073" y="646"/>
                </a:cubicBezTo>
                <a:cubicBezTo>
                  <a:pt x="2077" y="652"/>
                  <a:pt x="2074" y="658"/>
                  <a:pt x="2073" y="662"/>
                </a:cubicBezTo>
                <a:cubicBezTo>
                  <a:pt x="2072" y="663"/>
                  <a:pt x="2071" y="665"/>
                  <a:pt x="2071" y="666"/>
                </a:cubicBezTo>
                <a:cubicBezTo>
                  <a:pt x="2077" y="671"/>
                  <a:pt x="2082" y="674"/>
                  <a:pt x="2087" y="678"/>
                </a:cubicBezTo>
                <a:cubicBezTo>
                  <a:pt x="2101" y="687"/>
                  <a:pt x="2116" y="697"/>
                  <a:pt x="2113" y="731"/>
                </a:cubicBezTo>
                <a:cubicBezTo>
                  <a:pt x="2112" y="736"/>
                  <a:pt x="2112" y="736"/>
                  <a:pt x="2112" y="736"/>
                </a:cubicBezTo>
                <a:cubicBezTo>
                  <a:pt x="2107" y="738"/>
                  <a:pt x="2107" y="738"/>
                  <a:pt x="2107" y="738"/>
                </a:cubicBezTo>
                <a:cubicBezTo>
                  <a:pt x="2092" y="744"/>
                  <a:pt x="2077" y="746"/>
                  <a:pt x="2062" y="748"/>
                </a:cubicBezTo>
                <a:cubicBezTo>
                  <a:pt x="2049" y="750"/>
                  <a:pt x="2035" y="751"/>
                  <a:pt x="2022" y="756"/>
                </a:cubicBezTo>
                <a:cubicBezTo>
                  <a:pt x="2037" y="774"/>
                  <a:pt x="2050" y="790"/>
                  <a:pt x="2070" y="798"/>
                </a:cubicBezTo>
                <a:cubicBezTo>
                  <a:pt x="2080" y="801"/>
                  <a:pt x="2091" y="803"/>
                  <a:pt x="2103" y="801"/>
                </a:cubicBezTo>
                <a:cubicBezTo>
                  <a:pt x="2115" y="800"/>
                  <a:pt x="2115" y="800"/>
                  <a:pt x="2115" y="800"/>
                </a:cubicBezTo>
                <a:cubicBezTo>
                  <a:pt x="2113" y="812"/>
                  <a:pt x="2113" y="812"/>
                  <a:pt x="2113" y="812"/>
                </a:cubicBezTo>
                <a:cubicBezTo>
                  <a:pt x="2112" y="816"/>
                  <a:pt x="2112" y="819"/>
                  <a:pt x="2113" y="821"/>
                </a:cubicBezTo>
                <a:cubicBezTo>
                  <a:pt x="2114" y="822"/>
                  <a:pt x="2116" y="824"/>
                  <a:pt x="2124" y="824"/>
                </a:cubicBezTo>
                <a:cubicBezTo>
                  <a:pt x="2130" y="825"/>
                  <a:pt x="2130" y="825"/>
                  <a:pt x="2130" y="825"/>
                </a:cubicBezTo>
                <a:cubicBezTo>
                  <a:pt x="2132" y="832"/>
                  <a:pt x="2132" y="832"/>
                  <a:pt x="2132" y="832"/>
                </a:cubicBezTo>
                <a:cubicBezTo>
                  <a:pt x="2136" y="850"/>
                  <a:pt x="2119" y="866"/>
                  <a:pt x="2104" y="882"/>
                </a:cubicBezTo>
                <a:cubicBezTo>
                  <a:pt x="2096" y="890"/>
                  <a:pt x="2083" y="903"/>
                  <a:pt x="2084" y="907"/>
                </a:cubicBezTo>
                <a:cubicBezTo>
                  <a:pt x="2084" y="908"/>
                  <a:pt x="2085" y="910"/>
                  <a:pt x="2089" y="912"/>
                </a:cubicBezTo>
                <a:cubicBezTo>
                  <a:pt x="2108" y="921"/>
                  <a:pt x="2111" y="939"/>
                  <a:pt x="2108" y="952"/>
                </a:cubicBezTo>
                <a:cubicBezTo>
                  <a:pt x="2103" y="973"/>
                  <a:pt x="2080" y="986"/>
                  <a:pt x="2063" y="975"/>
                </a:cubicBezTo>
                <a:cubicBezTo>
                  <a:pt x="2049" y="966"/>
                  <a:pt x="2033" y="984"/>
                  <a:pt x="2031" y="1000"/>
                </a:cubicBezTo>
                <a:cubicBezTo>
                  <a:pt x="2029" y="1006"/>
                  <a:pt x="2029" y="1017"/>
                  <a:pt x="2040" y="1022"/>
                </a:cubicBezTo>
                <a:cubicBezTo>
                  <a:pt x="2047" y="1024"/>
                  <a:pt x="2047" y="1024"/>
                  <a:pt x="2047" y="1024"/>
                </a:cubicBezTo>
                <a:cubicBezTo>
                  <a:pt x="2046" y="1032"/>
                  <a:pt x="2046" y="1032"/>
                  <a:pt x="2046" y="1032"/>
                </a:cubicBezTo>
                <a:cubicBezTo>
                  <a:pt x="2044" y="1044"/>
                  <a:pt x="1980" y="1067"/>
                  <a:pt x="1945" y="1079"/>
                </a:cubicBezTo>
                <a:cubicBezTo>
                  <a:pt x="1952" y="1080"/>
                  <a:pt x="1960" y="1083"/>
                  <a:pt x="1965" y="1091"/>
                </a:cubicBezTo>
                <a:cubicBezTo>
                  <a:pt x="1966" y="1093"/>
                  <a:pt x="1967" y="1095"/>
                  <a:pt x="1968" y="1098"/>
                </a:cubicBezTo>
                <a:cubicBezTo>
                  <a:pt x="1971" y="1105"/>
                  <a:pt x="1977" y="1115"/>
                  <a:pt x="1982" y="1115"/>
                </a:cubicBezTo>
                <a:cubicBezTo>
                  <a:pt x="1983" y="1115"/>
                  <a:pt x="1984" y="1115"/>
                  <a:pt x="1985" y="1114"/>
                </a:cubicBezTo>
                <a:cubicBezTo>
                  <a:pt x="1995" y="1110"/>
                  <a:pt x="1995" y="1110"/>
                  <a:pt x="1995" y="1110"/>
                </a:cubicBezTo>
                <a:cubicBezTo>
                  <a:pt x="1998" y="1120"/>
                  <a:pt x="1998" y="1120"/>
                  <a:pt x="1998" y="1120"/>
                </a:cubicBezTo>
                <a:cubicBezTo>
                  <a:pt x="2005" y="1140"/>
                  <a:pt x="1993" y="1148"/>
                  <a:pt x="1986" y="1153"/>
                </a:cubicBezTo>
                <a:cubicBezTo>
                  <a:pt x="1982" y="1155"/>
                  <a:pt x="1980" y="1157"/>
                  <a:pt x="1979" y="1160"/>
                </a:cubicBezTo>
                <a:cubicBezTo>
                  <a:pt x="1978" y="1164"/>
                  <a:pt x="1979" y="1171"/>
                  <a:pt x="1980" y="1178"/>
                </a:cubicBezTo>
                <a:cubicBezTo>
                  <a:pt x="1982" y="1191"/>
                  <a:pt x="1985" y="1209"/>
                  <a:pt x="1972" y="1219"/>
                </a:cubicBezTo>
                <a:cubicBezTo>
                  <a:pt x="1979" y="1231"/>
                  <a:pt x="1992" y="1237"/>
                  <a:pt x="2007" y="1244"/>
                </a:cubicBezTo>
                <a:cubicBezTo>
                  <a:pt x="2028" y="1253"/>
                  <a:pt x="2051" y="1264"/>
                  <a:pt x="2056" y="1294"/>
                </a:cubicBezTo>
                <a:cubicBezTo>
                  <a:pt x="2058" y="1305"/>
                  <a:pt x="2058" y="1305"/>
                  <a:pt x="2058" y="1305"/>
                </a:cubicBezTo>
                <a:cubicBezTo>
                  <a:pt x="2046" y="1305"/>
                  <a:pt x="2046" y="1305"/>
                  <a:pt x="2046" y="1305"/>
                </a:cubicBezTo>
                <a:cubicBezTo>
                  <a:pt x="2044" y="1305"/>
                  <a:pt x="2042" y="1305"/>
                  <a:pt x="2039" y="1305"/>
                </a:cubicBezTo>
                <a:cubicBezTo>
                  <a:pt x="2036" y="1305"/>
                  <a:pt x="2032" y="1306"/>
                  <a:pt x="2028" y="1306"/>
                </a:cubicBezTo>
                <a:cubicBezTo>
                  <a:pt x="2020" y="1306"/>
                  <a:pt x="2014" y="1304"/>
                  <a:pt x="2010" y="1302"/>
                </a:cubicBezTo>
                <a:cubicBezTo>
                  <a:pt x="2005" y="1311"/>
                  <a:pt x="1999" y="1321"/>
                  <a:pt x="1989" y="1326"/>
                </a:cubicBezTo>
                <a:cubicBezTo>
                  <a:pt x="1981" y="1331"/>
                  <a:pt x="1972" y="1333"/>
                  <a:pt x="1960" y="1333"/>
                </a:cubicBezTo>
                <a:cubicBezTo>
                  <a:pt x="1951" y="1333"/>
                  <a:pt x="1941" y="1331"/>
                  <a:pt x="1932" y="1330"/>
                </a:cubicBezTo>
                <a:cubicBezTo>
                  <a:pt x="1928" y="1329"/>
                  <a:pt x="1925" y="1329"/>
                  <a:pt x="1922" y="1328"/>
                </a:cubicBezTo>
                <a:cubicBezTo>
                  <a:pt x="1910" y="1327"/>
                  <a:pt x="1910" y="1327"/>
                  <a:pt x="1910" y="1327"/>
                </a:cubicBezTo>
                <a:cubicBezTo>
                  <a:pt x="1914" y="1316"/>
                  <a:pt x="1914" y="1316"/>
                  <a:pt x="1914" y="1316"/>
                </a:cubicBezTo>
                <a:cubicBezTo>
                  <a:pt x="1916" y="1310"/>
                  <a:pt x="1915" y="1308"/>
                  <a:pt x="1915" y="1308"/>
                </a:cubicBezTo>
                <a:cubicBezTo>
                  <a:pt x="1914" y="1307"/>
                  <a:pt x="1909" y="1305"/>
                  <a:pt x="1906" y="1305"/>
                </a:cubicBezTo>
                <a:cubicBezTo>
                  <a:pt x="1899" y="1304"/>
                  <a:pt x="1890" y="1302"/>
                  <a:pt x="1886" y="1293"/>
                </a:cubicBezTo>
                <a:cubicBezTo>
                  <a:pt x="1884" y="1290"/>
                  <a:pt x="1883" y="1286"/>
                  <a:pt x="1883" y="1281"/>
                </a:cubicBezTo>
                <a:cubicBezTo>
                  <a:pt x="1879" y="1282"/>
                  <a:pt x="1874" y="1284"/>
                  <a:pt x="1870" y="1287"/>
                </a:cubicBezTo>
                <a:cubicBezTo>
                  <a:pt x="1864" y="1290"/>
                  <a:pt x="1858" y="1293"/>
                  <a:pt x="1851" y="1294"/>
                </a:cubicBezTo>
                <a:cubicBezTo>
                  <a:pt x="1852" y="1299"/>
                  <a:pt x="1851" y="1303"/>
                  <a:pt x="1850" y="1306"/>
                </a:cubicBezTo>
                <a:cubicBezTo>
                  <a:pt x="1849" y="1308"/>
                  <a:pt x="1848" y="1310"/>
                  <a:pt x="1846" y="1311"/>
                </a:cubicBezTo>
                <a:cubicBezTo>
                  <a:pt x="1847" y="1312"/>
                  <a:pt x="1848" y="1313"/>
                  <a:pt x="1849" y="1313"/>
                </a:cubicBezTo>
                <a:cubicBezTo>
                  <a:pt x="1857" y="1315"/>
                  <a:pt x="1866" y="1318"/>
                  <a:pt x="1864" y="1328"/>
                </a:cubicBezTo>
                <a:cubicBezTo>
                  <a:pt x="1864" y="1332"/>
                  <a:pt x="1864" y="1332"/>
                  <a:pt x="1864" y="1332"/>
                </a:cubicBezTo>
                <a:cubicBezTo>
                  <a:pt x="1860" y="1334"/>
                  <a:pt x="1860" y="1334"/>
                  <a:pt x="1860" y="1334"/>
                </a:cubicBezTo>
                <a:cubicBezTo>
                  <a:pt x="1860" y="1334"/>
                  <a:pt x="1860" y="1334"/>
                  <a:pt x="1860" y="1334"/>
                </a:cubicBezTo>
                <a:cubicBezTo>
                  <a:pt x="1880" y="1340"/>
                  <a:pt x="1918" y="1346"/>
                  <a:pt x="1946" y="1346"/>
                </a:cubicBezTo>
                <a:cubicBezTo>
                  <a:pt x="1955" y="1346"/>
                  <a:pt x="1958" y="1345"/>
                  <a:pt x="1958" y="1345"/>
                </a:cubicBezTo>
                <a:cubicBezTo>
                  <a:pt x="1979" y="1339"/>
                  <a:pt x="1979" y="1339"/>
                  <a:pt x="1979" y="1339"/>
                </a:cubicBezTo>
                <a:cubicBezTo>
                  <a:pt x="1969" y="1358"/>
                  <a:pt x="1969" y="1358"/>
                  <a:pt x="1969" y="1358"/>
                </a:cubicBezTo>
                <a:cubicBezTo>
                  <a:pt x="1940" y="1413"/>
                  <a:pt x="1896" y="1476"/>
                  <a:pt x="1826" y="1466"/>
                </a:cubicBezTo>
                <a:cubicBezTo>
                  <a:pt x="1826" y="1466"/>
                  <a:pt x="1826" y="1466"/>
                  <a:pt x="1826" y="1466"/>
                </a:cubicBezTo>
                <a:cubicBezTo>
                  <a:pt x="1806" y="1466"/>
                  <a:pt x="1729" y="1481"/>
                  <a:pt x="1715" y="1489"/>
                </a:cubicBezTo>
                <a:cubicBezTo>
                  <a:pt x="1714" y="1500"/>
                  <a:pt x="1712" y="1514"/>
                  <a:pt x="1692" y="1513"/>
                </a:cubicBezTo>
                <a:cubicBezTo>
                  <a:pt x="1693" y="1516"/>
                  <a:pt x="1693" y="1516"/>
                  <a:pt x="1693" y="1516"/>
                </a:cubicBezTo>
                <a:cubicBezTo>
                  <a:pt x="1693" y="1532"/>
                  <a:pt x="1673" y="1540"/>
                  <a:pt x="1654" y="1540"/>
                </a:cubicBezTo>
                <a:cubicBezTo>
                  <a:pt x="1638" y="1540"/>
                  <a:pt x="1626" y="1536"/>
                  <a:pt x="1620" y="1527"/>
                </a:cubicBezTo>
                <a:cubicBezTo>
                  <a:pt x="1618" y="1524"/>
                  <a:pt x="1617" y="1521"/>
                  <a:pt x="1616" y="1518"/>
                </a:cubicBezTo>
                <a:cubicBezTo>
                  <a:pt x="1614" y="1518"/>
                  <a:pt x="1611" y="1518"/>
                  <a:pt x="1609" y="1518"/>
                </a:cubicBezTo>
                <a:cubicBezTo>
                  <a:pt x="1604" y="1518"/>
                  <a:pt x="1597" y="1519"/>
                  <a:pt x="1596" y="1521"/>
                </a:cubicBezTo>
                <a:cubicBezTo>
                  <a:pt x="1594" y="1524"/>
                  <a:pt x="1596" y="1530"/>
                  <a:pt x="1597" y="1536"/>
                </a:cubicBezTo>
                <a:cubicBezTo>
                  <a:pt x="1600" y="1545"/>
                  <a:pt x="1603" y="1557"/>
                  <a:pt x="1596" y="1567"/>
                </a:cubicBezTo>
                <a:cubicBezTo>
                  <a:pt x="1593" y="1571"/>
                  <a:pt x="1593" y="1571"/>
                  <a:pt x="1593" y="1571"/>
                </a:cubicBezTo>
                <a:cubicBezTo>
                  <a:pt x="1586" y="1571"/>
                  <a:pt x="1586" y="1571"/>
                  <a:pt x="1586" y="1571"/>
                </a:cubicBezTo>
                <a:cubicBezTo>
                  <a:pt x="1583" y="1570"/>
                  <a:pt x="1583" y="1570"/>
                  <a:pt x="1583" y="1570"/>
                </a:cubicBezTo>
                <a:cubicBezTo>
                  <a:pt x="1578" y="1568"/>
                  <a:pt x="1574" y="1567"/>
                  <a:pt x="1570" y="1566"/>
                </a:cubicBezTo>
                <a:cubicBezTo>
                  <a:pt x="1570" y="1566"/>
                  <a:pt x="1571" y="1567"/>
                  <a:pt x="1571" y="1567"/>
                </a:cubicBezTo>
                <a:cubicBezTo>
                  <a:pt x="1579" y="1581"/>
                  <a:pt x="1581" y="1592"/>
                  <a:pt x="1576" y="1600"/>
                </a:cubicBezTo>
                <a:cubicBezTo>
                  <a:pt x="1573" y="1605"/>
                  <a:pt x="1565" y="1611"/>
                  <a:pt x="1550" y="1609"/>
                </a:cubicBezTo>
                <a:cubicBezTo>
                  <a:pt x="1550" y="1639"/>
                  <a:pt x="1550" y="1639"/>
                  <a:pt x="1550" y="1639"/>
                </a:cubicBezTo>
                <a:cubicBezTo>
                  <a:pt x="1543" y="1641"/>
                  <a:pt x="1543" y="1641"/>
                  <a:pt x="1543" y="1641"/>
                </a:cubicBezTo>
                <a:cubicBezTo>
                  <a:pt x="1533" y="1643"/>
                  <a:pt x="1530" y="1647"/>
                  <a:pt x="1526" y="1652"/>
                </a:cubicBezTo>
                <a:cubicBezTo>
                  <a:pt x="1522" y="1658"/>
                  <a:pt x="1516" y="1665"/>
                  <a:pt x="1505" y="1667"/>
                </a:cubicBezTo>
                <a:cubicBezTo>
                  <a:pt x="1488" y="1670"/>
                  <a:pt x="1483" y="1676"/>
                  <a:pt x="1476" y="1684"/>
                </a:cubicBezTo>
                <a:cubicBezTo>
                  <a:pt x="1470" y="1691"/>
                  <a:pt x="1462" y="1700"/>
                  <a:pt x="1446" y="1703"/>
                </a:cubicBezTo>
                <a:cubicBezTo>
                  <a:pt x="1436" y="1706"/>
                  <a:pt x="1420" y="1706"/>
                  <a:pt x="1402" y="1706"/>
                </a:cubicBezTo>
                <a:cubicBezTo>
                  <a:pt x="1379" y="1706"/>
                  <a:pt x="1336" y="1706"/>
                  <a:pt x="1330" y="1715"/>
                </a:cubicBezTo>
                <a:cubicBezTo>
                  <a:pt x="1328" y="1718"/>
                  <a:pt x="1326" y="1722"/>
                  <a:pt x="1324" y="1726"/>
                </a:cubicBezTo>
                <a:cubicBezTo>
                  <a:pt x="1316" y="1741"/>
                  <a:pt x="1305" y="1761"/>
                  <a:pt x="1290" y="1763"/>
                </a:cubicBezTo>
                <a:cubicBezTo>
                  <a:pt x="1291" y="1770"/>
                  <a:pt x="1292" y="1776"/>
                  <a:pt x="1292" y="1782"/>
                </a:cubicBezTo>
                <a:cubicBezTo>
                  <a:pt x="1292" y="1791"/>
                  <a:pt x="1292" y="1791"/>
                  <a:pt x="1292" y="1791"/>
                </a:cubicBezTo>
                <a:cubicBezTo>
                  <a:pt x="1283" y="1791"/>
                  <a:pt x="1283" y="1791"/>
                  <a:pt x="1283" y="1791"/>
                </a:cubicBezTo>
                <a:cubicBezTo>
                  <a:pt x="1281" y="1791"/>
                  <a:pt x="1279" y="1791"/>
                  <a:pt x="1277" y="1791"/>
                </a:cubicBezTo>
                <a:cubicBezTo>
                  <a:pt x="1279" y="1795"/>
                  <a:pt x="1280" y="1798"/>
                  <a:pt x="1282" y="1802"/>
                </a:cubicBezTo>
                <a:cubicBezTo>
                  <a:pt x="1285" y="1810"/>
                  <a:pt x="1285" y="1810"/>
                  <a:pt x="1285" y="1810"/>
                </a:cubicBezTo>
                <a:cubicBezTo>
                  <a:pt x="1279" y="1813"/>
                  <a:pt x="1279" y="1813"/>
                  <a:pt x="1279" y="1813"/>
                </a:cubicBezTo>
                <a:cubicBezTo>
                  <a:pt x="1276" y="1818"/>
                  <a:pt x="1268" y="1832"/>
                  <a:pt x="1267" y="1833"/>
                </a:cubicBezTo>
                <a:cubicBezTo>
                  <a:pt x="1265" y="1838"/>
                  <a:pt x="1264" y="1845"/>
                  <a:pt x="1263" y="1852"/>
                </a:cubicBezTo>
                <a:cubicBezTo>
                  <a:pt x="1261" y="1864"/>
                  <a:pt x="1259" y="1880"/>
                  <a:pt x="1243" y="1881"/>
                </a:cubicBezTo>
                <a:cubicBezTo>
                  <a:pt x="1232" y="1882"/>
                  <a:pt x="1231" y="1887"/>
                  <a:pt x="1230" y="1903"/>
                </a:cubicBezTo>
                <a:cubicBezTo>
                  <a:pt x="1229" y="1912"/>
                  <a:pt x="1229" y="1921"/>
                  <a:pt x="1223" y="1927"/>
                </a:cubicBezTo>
                <a:cubicBezTo>
                  <a:pt x="1218" y="1933"/>
                  <a:pt x="1217" y="1939"/>
                  <a:pt x="1218" y="1946"/>
                </a:cubicBezTo>
                <a:cubicBezTo>
                  <a:pt x="1219" y="1963"/>
                  <a:pt x="1217" y="1971"/>
                  <a:pt x="1213" y="1975"/>
                </a:cubicBezTo>
                <a:cubicBezTo>
                  <a:pt x="1209" y="1979"/>
                  <a:pt x="1204" y="1980"/>
                  <a:pt x="1200" y="1978"/>
                </a:cubicBezTo>
                <a:cubicBezTo>
                  <a:pt x="1204" y="1985"/>
                  <a:pt x="1209" y="1995"/>
                  <a:pt x="1204" y="2008"/>
                </a:cubicBezTo>
                <a:cubicBezTo>
                  <a:pt x="1203" y="2010"/>
                  <a:pt x="1202" y="2013"/>
                  <a:pt x="1201" y="2015"/>
                </a:cubicBezTo>
                <a:cubicBezTo>
                  <a:pt x="1197" y="2022"/>
                  <a:pt x="1196" y="2026"/>
                  <a:pt x="1198" y="2033"/>
                </a:cubicBezTo>
                <a:cubicBezTo>
                  <a:pt x="1211" y="2071"/>
                  <a:pt x="1182" y="2103"/>
                  <a:pt x="1159" y="2124"/>
                </a:cubicBezTo>
                <a:cubicBezTo>
                  <a:pt x="1150" y="2132"/>
                  <a:pt x="1141" y="2136"/>
                  <a:pt x="1132" y="2136"/>
                </a:cubicBezTo>
                <a:close/>
                <a:moveTo>
                  <a:pt x="1071" y="2068"/>
                </a:moveTo>
                <a:cubicBezTo>
                  <a:pt x="1079" y="2077"/>
                  <a:pt x="1079" y="2077"/>
                  <a:pt x="1079" y="2077"/>
                </a:cubicBezTo>
                <a:cubicBezTo>
                  <a:pt x="1088" y="2086"/>
                  <a:pt x="1098" y="2095"/>
                  <a:pt x="1108" y="2105"/>
                </a:cubicBezTo>
                <a:cubicBezTo>
                  <a:pt x="1123" y="2118"/>
                  <a:pt x="1133" y="2123"/>
                  <a:pt x="1147" y="2110"/>
                </a:cubicBezTo>
                <a:cubicBezTo>
                  <a:pt x="1177" y="2083"/>
                  <a:pt x="1188" y="2060"/>
                  <a:pt x="1180" y="2038"/>
                </a:cubicBezTo>
                <a:cubicBezTo>
                  <a:pt x="1176" y="2025"/>
                  <a:pt x="1180" y="2016"/>
                  <a:pt x="1184" y="2008"/>
                </a:cubicBezTo>
                <a:cubicBezTo>
                  <a:pt x="1185" y="2006"/>
                  <a:pt x="1186" y="2004"/>
                  <a:pt x="1187" y="2001"/>
                </a:cubicBezTo>
                <a:cubicBezTo>
                  <a:pt x="1189" y="1996"/>
                  <a:pt x="1187" y="1993"/>
                  <a:pt x="1184" y="1987"/>
                </a:cubicBezTo>
                <a:cubicBezTo>
                  <a:pt x="1180" y="1982"/>
                  <a:pt x="1176" y="1975"/>
                  <a:pt x="1178" y="1965"/>
                </a:cubicBezTo>
                <a:cubicBezTo>
                  <a:pt x="1181" y="1955"/>
                  <a:pt x="1188" y="1954"/>
                  <a:pt x="1191" y="1954"/>
                </a:cubicBezTo>
                <a:cubicBezTo>
                  <a:pt x="1194" y="1954"/>
                  <a:pt x="1197" y="1955"/>
                  <a:pt x="1200" y="1957"/>
                </a:cubicBezTo>
                <a:cubicBezTo>
                  <a:pt x="1200" y="1955"/>
                  <a:pt x="1200" y="1952"/>
                  <a:pt x="1200" y="1949"/>
                </a:cubicBezTo>
                <a:cubicBezTo>
                  <a:pt x="1197" y="1937"/>
                  <a:pt x="1200" y="1925"/>
                  <a:pt x="1209" y="1915"/>
                </a:cubicBezTo>
                <a:cubicBezTo>
                  <a:pt x="1211" y="1913"/>
                  <a:pt x="1211" y="1906"/>
                  <a:pt x="1211" y="1902"/>
                </a:cubicBezTo>
                <a:cubicBezTo>
                  <a:pt x="1212" y="1889"/>
                  <a:pt x="1214" y="1865"/>
                  <a:pt x="1242" y="1863"/>
                </a:cubicBezTo>
                <a:cubicBezTo>
                  <a:pt x="1243" y="1862"/>
                  <a:pt x="1244" y="1854"/>
                  <a:pt x="1244" y="1849"/>
                </a:cubicBezTo>
                <a:cubicBezTo>
                  <a:pt x="1245" y="1841"/>
                  <a:pt x="1247" y="1832"/>
                  <a:pt x="1251" y="1824"/>
                </a:cubicBezTo>
                <a:cubicBezTo>
                  <a:pt x="1251" y="1824"/>
                  <a:pt x="1251" y="1824"/>
                  <a:pt x="1251" y="1824"/>
                </a:cubicBezTo>
                <a:cubicBezTo>
                  <a:pt x="1251" y="1824"/>
                  <a:pt x="1257" y="1812"/>
                  <a:pt x="1263" y="1804"/>
                </a:cubicBezTo>
                <a:cubicBezTo>
                  <a:pt x="1260" y="1798"/>
                  <a:pt x="1258" y="1792"/>
                  <a:pt x="1255" y="1786"/>
                </a:cubicBezTo>
                <a:cubicBezTo>
                  <a:pt x="1249" y="1774"/>
                  <a:pt x="1249" y="1774"/>
                  <a:pt x="1249" y="1774"/>
                </a:cubicBezTo>
                <a:cubicBezTo>
                  <a:pt x="1263" y="1773"/>
                  <a:pt x="1263" y="1773"/>
                  <a:pt x="1263" y="1773"/>
                </a:cubicBezTo>
                <a:cubicBezTo>
                  <a:pt x="1266" y="1773"/>
                  <a:pt x="1270" y="1773"/>
                  <a:pt x="1273" y="1773"/>
                </a:cubicBezTo>
                <a:cubicBezTo>
                  <a:pt x="1272" y="1766"/>
                  <a:pt x="1269" y="1759"/>
                  <a:pt x="1265" y="1753"/>
                </a:cubicBezTo>
                <a:cubicBezTo>
                  <a:pt x="1280" y="1741"/>
                  <a:pt x="1280" y="1741"/>
                  <a:pt x="1280" y="1741"/>
                </a:cubicBezTo>
                <a:cubicBezTo>
                  <a:pt x="1282" y="1744"/>
                  <a:pt x="1284" y="1745"/>
                  <a:pt x="1286" y="1745"/>
                </a:cubicBezTo>
                <a:cubicBezTo>
                  <a:pt x="1293" y="1745"/>
                  <a:pt x="1303" y="1726"/>
                  <a:pt x="1308" y="1717"/>
                </a:cubicBezTo>
                <a:cubicBezTo>
                  <a:pt x="1310" y="1712"/>
                  <a:pt x="1313" y="1708"/>
                  <a:pt x="1315" y="1705"/>
                </a:cubicBezTo>
                <a:cubicBezTo>
                  <a:pt x="1326" y="1689"/>
                  <a:pt x="1356" y="1688"/>
                  <a:pt x="1402" y="1687"/>
                </a:cubicBezTo>
                <a:cubicBezTo>
                  <a:pt x="1419" y="1687"/>
                  <a:pt x="1434" y="1687"/>
                  <a:pt x="1442" y="1685"/>
                </a:cubicBezTo>
                <a:cubicBezTo>
                  <a:pt x="1452" y="1683"/>
                  <a:pt x="1457" y="1679"/>
                  <a:pt x="1462" y="1672"/>
                </a:cubicBezTo>
                <a:cubicBezTo>
                  <a:pt x="1469" y="1664"/>
                  <a:pt x="1478" y="1653"/>
                  <a:pt x="1502" y="1649"/>
                </a:cubicBezTo>
                <a:cubicBezTo>
                  <a:pt x="1506" y="1648"/>
                  <a:pt x="1508" y="1646"/>
                  <a:pt x="1511" y="1641"/>
                </a:cubicBezTo>
                <a:cubicBezTo>
                  <a:pt x="1515" y="1636"/>
                  <a:pt x="1521" y="1629"/>
                  <a:pt x="1531" y="1625"/>
                </a:cubicBezTo>
                <a:cubicBezTo>
                  <a:pt x="1531" y="1584"/>
                  <a:pt x="1531" y="1584"/>
                  <a:pt x="1531" y="1584"/>
                </a:cubicBezTo>
                <a:cubicBezTo>
                  <a:pt x="1544" y="1588"/>
                  <a:pt x="1544" y="1588"/>
                  <a:pt x="1544" y="1588"/>
                </a:cubicBezTo>
                <a:cubicBezTo>
                  <a:pt x="1556" y="1592"/>
                  <a:pt x="1560" y="1591"/>
                  <a:pt x="1560" y="1590"/>
                </a:cubicBezTo>
                <a:cubicBezTo>
                  <a:pt x="1560" y="1590"/>
                  <a:pt x="1561" y="1586"/>
                  <a:pt x="1555" y="1576"/>
                </a:cubicBezTo>
                <a:cubicBezTo>
                  <a:pt x="1553" y="1572"/>
                  <a:pt x="1547" y="1563"/>
                  <a:pt x="1552" y="1554"/>
                </a:cubicBezTo>
                <a:cubicBezTo>
                  <a:pt x="1554" y="1551"/>
                  <a:pt x="1558" y="1547"/>
                  <a:pt x="1566" y="1547"/>
                </a:cubicBezTo>
                <a:cubicBezTo>
                  <a:pt x="1571" y="1547"/>
                  <a:pt x="1576" y="1549"/>
                  <a:pt x="1581" y="1550"/>
                </a:cubicBezTo>
                <a:cubicBezTo>
                  <a:pt x="1581" y="1548"/>
                  <a:pt x="1581" y="1545"/>
                  <a:pt x="1580" y="1541"/>
                </a:cubicBezTo>
                <a:cubicBezTo>
                  <a:pt x="1577" y="1532"/>
                  <a:pt x="1575" y="1522"/>
                  <a:pt x="1580" y="1512"/>
                </a:cubicBezTo>
                <a:cubicBezTo>
                  <a:pt x="1586" y="1501"/>
                  <a:pt x="1599" y="1500"/>
                  <a:pt x="1608" y="1500"/>
                </a:cubicBezTo>
                <a:cubicBezTo>
                  <a:pt x="1612" y="1499"/>
                  <a:pt x="1618" y="1499"/>
                  <a:pt x="1620" y="1498"/>
                </a:cubicBezTo>
                <a:cubicBezTo>
                  <a:pt x="1649" y="1470"/>
                  <a:pt x="1649" y="1470"/>
                  <a:pt x="1649" y="1470"/>
                </a:cubicBezTo>
                <a:cubicBezTo>
                  <a:pt x="1635" y="1508"/>
                  <a:pt x="1635" y="1508"/>
                  <a:pt x="1635" y="1508"/>
                </a:cubicBezTo>
                <a:cubicBezTo>
                  <a:pt x="1633" y="1513"/>
                  <a:pt x="1635" y="1515"/>
                  <a:pt x="1635" y="1516"/>
                </a:cubicBezTo>
                <a:cubicBezTo>
                  <a:pt x="1639" y="1522"/>
                  <a:pt x="1656" y="1523"/>
                  <a:pt x="1666" y="1521"/>
                </a:cubicBezTo>
                <a:cubicBezTo>
                  <a:pt x="1662" y="1518"/>
                  <a:pt x="1658" y="1513"/>
                  <a:pt x="1656" y="1508"/>
                </a:cubicBezTo>
                <a:cubicBezTo>
                  <a:pt x="1652" y="1497"/>
                  <a:pt x="1652" y="1497"/>
                  <a:pt x="1652" y="1497"/>
                </a:cubicBezTo>
                <a:cubicBezTo>
                  <a:pt x="1663" y="1495"/>
                  <a:pt x="1663" y="1495"/>
                  <a:pt x="1663" y="1495"/>
                </a:cubicBezTo>
                <a:cubicBezTo>
                  <a:pt x="1673" y="1493"/>
                  <a:pt x="1684" y="1493"/>
                  <a:pt x="1691" y="1494"/>
                </a:cubicBezTo>
                <a:cubicBezTo>
                  <a:pt x="1693" y="1494"/>
                  <a:pt x="1694" y="1494"/>
                  <a:pt x="1696" y="1494"/>
                </a:cubicBezTo>
                <a:cubicBezTo>
                  <a:pt x="1696" y="1494"/>
                  <a:pt x="1696" y="1491"/>
                  <a:pt x="1697" y="1484"/>
                </a:cubicBezTo>
                <a:cubicBezTo>
                  <a:pt x="1699" y="1460"/>
                  <a:pt x="1823" y="1448"/>
                  <a:pt x="1825" y="1448"/>
                </a:cubicBezTo>
                <a:cubicBezTo>
                  <a:pt x="1828" y="1448"/>
                  <a:pt x="1828" y="1448"/>
                  <a:pt x="1828" y="1448"/>
                </a:cubicBezTo>
                <a:cubicBezTo>
                  <a:pt x="1880" y="1455"/>
                  <a:pt x="1918" y="1410"/>
                  <a:pt x="1945" y="1364"/>
                </a:cubicBezTo>
                <a:cubicBezTo>
                  <a:pt x="1931" y="1364"/>
                  <a:pt x="1837" y="1359"/>
                  <a:pt x="1828" y="1334"/>
                </a:cubicBezTo>
                <a:cubicBezTo>
                  <a:pt x="1824" y="1321"/>
                  <a:pt x="1824" y="1321"/>
                  <a:pt x="1824" y="1321"/>
                </a:cubicBezTo>
                <a:cubicBezTo>
                  <a:pt x="1825" y="1321"/>
                  <a:pt x="1825" y="1321"/>
                  <a:pt x="1825" y="1321"/>
                </a:cubicBezTo>
                <a:cubicBezTo>
                  <a:pt x="1821" y="1318"/>
                  <a:pt x="1818" y="1314"/>
                  <a:pt x="1818" y="1308"/>
                </a:cubicBezTo>
                <a:cubicBezTo>
                  <a:pt x="1818" y="1298"/>
                  <a:pt x="1818" y="1298"/>
                  <a:pt x="1818" y="1298"/>
                </a:cubicBezTo>
                <a:cubicBezTo>
                  <a:pt x="1827" y="1299"/>
                  <a:pt x="1827" y="1299"/>
                  <a:pt x="1827" y="1299"/>
                </a:cubicBezTo>
                <a:cubicBezTo>
                  <a:pt x="1832" y="1299"/>
                  <a:pt x="1834" y="1298"/>
                  <a:pt x="1834" y="1298"/>
                </a:cubicBezTo>
                <a:cubicBezTo>
                  <a:pt x="1834" y="1298"/>
                  <a:pt x="1834" y="1298"/>
                  <a:pt x="1834" y="1298"/>
                </a:cubicBezTo>
                <a:cubicBezTo>
                  <a:pt x="1833" y="1298"/>
                  <a:pt x="1833" y="1295"/>
                  <a:pt x="1829" y="1290"/>
                </a:cubicBezTo>
                <a:cubicBezTo>
                  <a:pt x="1812" y="1268"/>
                  <a:pt x="1812" y="1268"/>
                  <a:pt x="1812" y="1268"/>
                </a:cubicBezTo>
                <a:cubicBezTo>
                  <a:pt x="1839" y="1276"/>
                  <a:pt x="1839" y="1276"/>
                  <a:pt x="1839" y="1276"/>
                </a:cubicBezTo>
                <a:cubicBezTo>
                  <a:pt x="1847" y="1278"/>
                  <a:pt x="1853" y="1275"/>
                  <a:pt x="1861" y="1271"/>
                </a:cubicBezTo>
                <a:cubicBezTo>
                  <a:pt x="1870" y="1266"/>
                  <a:pt x="1882" y="1260"/>
                  <a:pt x="1896" y="1264"/>
                </a:cubicBezTo>
                <a:cubicBezTo>
                  <a:pt x="1906" y="1267"/>
                  <a:pt x="1906" y="1267"/>
                  <a:pt x="1906" y="1267"/>
                </a:cubicBezTo>
                <a:cubicBezTo>
                  <a:pt x="1903" y="1276"/>
                  <a:pt x="1903" y="1276"/>
                  <a:pt x="1903" y="1276"/>
                </a:cubicBezTo>
                <a:cubicBezTo>
                  <a:pt x="1901" y="1281"/>
                  <a:pt x="1901" y="1284"/>
                  <a:pt x="1902" y="1284"/>
                </a:cubicBezTo>
                <a:cubicBezTo>
                  <a:pt x="1902" y="1285"/>
                  <a:pt x="1908" y="1287"/>
                  <a:pt x="1910" y="1287"/>
                </a:cubicBezTo>
                <a:cubicBezTo>
                  <a:pt x="1917" y="1289"/>
                  <a:pt x="1926" y="1290"/>
                  <a:pt x="1931" y="1299"/>
                </a:cubicBezTo>
                <a:cubicBezTo>
                  <a:pt x="1933" y="1302"/>
                  <a:pt x="1934" y="1306"/>
                  <a:pt x="1934" y="1311"/>
                </a:cubicBezTo>
                <a:cubicBezTo>
                  <a:pt x="1934" y="1312"/>
                  <a:pt x="1934" y="1312"/>
                  <a:pt x="1935" y="1312"/>
                </a:cubicBezTo>
                <a:cubicBezTo>
                  <a:pt x="1952" y="1314"/>
                  <a:pt x="1970" y="1316"/>
                  <a:pt x="1980" y="1310"/>
                </a:cubicBezTo>
                <a:cubicBezTo>
                  <a:pt x="1987" y="1306"/>
                  <a:pt x="1992" y="1296"/>
                  <a:pt x="1995" y="1289"/>
                </a:cubicBezTo>
                <a:cubicBezTo>
                  <a:pt x="1999" y="1282"/>
                  <a:pt x="2001" y="1277"/>
                  <a:pt x="2007" y="1275"/>
                </a:cubicBezTo>
                <a:cubicBezTo>
                  <a:pt x="2017" y="1273"/>
                  <a:pt x="2017" y="1273"/>
                  <a:pt x="2017" y="1273"/>
                </a:cubicBezTo>
                <a:cubicBezTo>
                  <a:pt x="2018" y="1283"/>
                  <a:pt x="2018" y="1283"/>
                  <a:pt x="2018" y="1283"/>
                </a:cubicBezTo>
                <a:cubicBezTo>
                  <a:pt x="2018" y="1285"/>
                  <a:pt x="2018" y="1287"/>
                  <a:pt x="2028" y="1287"/>
                </a:cubicBezTo>
                <a:cubicBezTo>
                  <a:pt x="2030" y="1287"/>
                  <a:pt x="2033" y="1287"/>
                  <a:pt x="2035" y="1287"/>
                </a:cubicBezTo>
                <a:cubicBezTo>
                  <a:pt x="2029" y="1274"/>
                  <a:pt x="2015" y="1268"/>
                  <a:pt x="2000" y="1261"/>
                </a:cubicBezTo>
                <a:cubicBezTo>
                  <a:pt x="1981" y="1252"/>
                  <a:pt x="1959" y="1243"/>
                  <a:pt x="1952" y="1218"/>
                </a:cubicBezTo>
                <a:cubicBezTo>
                  <a:pt x="1949" y="1209"/>
                  <a:pt x="1949" y="1209"/>
                  <a:pt x="1949" y="1209"/>
                </a:cubicBezTo>
                <a:cubicBezTo>
                  <a:pt x="1958" y="1206"/>
                  <a:pt x="1958" y="1206"/>
                  <a:pt x="1958" y="1206"/>
                </a:cubicBezTo>
                <a:cubicBezTo>
                  <a:pt x="1964" y="1204"/>
                  <a:pt x="1964" y="1198"/>
                  <a:pt x="1962" y="1181"/>
                </a:cubicBezTo>
                <a:cubicBezTo>
                  <a:pt x="1960" y="1171"/>
                  <a:pt x="1959" y="1162"/>
                  <a:pt x="1961" y="1155"/>
                </a:cubicBezTo>
                <a:cubicBezTo>
                  <a:pt x="1964" y="1145"/>
                  <a:pt x="1971" y="1141"/>
                  <a:pt x="1976" y="1137"/>
                </a:cubicBezTo>
                <a:cubicBezTo>
                  <a:pt x="1978" y="1136"/>
                  <a:pt x="1980" y="1135"/>
                  <a:pt x="1981" y="1134"/>
                </a:cubicBezTo>
                <a:cubicBezTo>
                  <a:pt x="1965" y="1133"/>
                  <a:pt x="1957" y="1117"/>
                  <a:pt x="1952" y="1106"/>
                </a:cubicBezTo>
                <a:cubicBezTo>
                  <a:pt x="1950" y="1103"/>
                  <a:pt x="1950" y="1102"/>
                  <a:pt x="1949" y="1100"/>
                </a:cubicBezTo>
                <a:cubicBezTo>
                  <a:pt x="1947" y="1098"/>
                  <a:pt x="1942" y="1097"/>
                  <a:pt x="1937" y="1096"/>
                </a:cubicBezTo>
                <a:cubicBezTo>
                  <a:pt x="1929" y="1095"/>
                  <a:pt x="1913" y="1094"/>
                  <a:pt x="1913" y="1077"/>
                </a:cubicBezTo>
                <a:cubicBezTo>
                  <a:pt x="1913" y="1069"/>
                  <a:pt x="1913" y="1069"/>
                  <a:pt x="1913" y="1069"/>
                </a:cubicBezTo>
                <a:cubicBezTo>
                  <a:pt x="1921" y="1068"/>
                  <a:pt x="1921" y="1068"/>
                  <a:pt x="1921" y="1068"/>
                </a:cubicBezTo>
                <a:cubicBezTo>
                  <a:pt x="1931" y="1066"/>
                  <a:pt x="1995" y="1042"/>
                  <a:pt x="2020" y="1030"/>
                </a:cubicBezTo>
                <a:cubicBezTo>
                  <a:pt x="2013" y="1021"/>
                  <a:pt x="2010" y="1010"/>
                  <a:pt x="2012" y="996"/>
                </a:cubicBezTo>
                <a:cubicBezTo>
                  <a:pt x="2016" y="976"/>
                  <a:pt x="2033" y="954"/>
                  <a:pt x="2055" y="954"/>
                </a:cubicBezTo>
                <a:cubicBezTo>
                  <a:pt x="2061" y="954"/>
                  <a:pt x="2067" y="956"/>
                  <a:pt x="2073" y="960"/>
                </a:cubicBezTo>
                <a:cubicBezTo>
                  <a:pt x="2079" y="964"/>
                  <a:pt x="2088" y="957"/>
                  <a:pt x="2090" y="947"/>
                </a:cubicBezTo>
                <a:cubicBezTo>
                  <a:pt x="2092" y="942"/>
                  <a:pt x="2091" y="934"/>
                  <a:pt x="2080" y="928"/>
                </a:cubicBezTo>
                <a:cubicBezTo>
                  <a:pt x="2072" y="924"/>
                  <a:pt x="2067" y="918"/>
                  <a:pt x="2065" y="910"/>
                </a:cubicBezTo>
                <a:cubicBezTo>
                  <a:pt x="2063" y="896"/>
                  <a:pt x="2076" y="883"/>
                  <a:pt x="2090" y="869"/>
                </a:cubicBezTo>
                <a:cubicBezTo>
                  <a:pt x="2099" y="860"/>
                  <a:pt x="2110" y="849"/>
                  <a:pt x="2113" y="841"/>
                </a:cubicBezTo>
                <a:cubicBezTo>
                  <a:pt x="2107" y="839"/>
                  <a:pt x="2102" y="836"/>
                  <a:pt x="2098" y="832"/>
                </a:cubicBezTo>
                <a:cubicBezTo>
                  <a:pt x="2096" y="829"/>
                  <a:pt x="2095" y="825"/>
                  <a:pt x="2094" y="820"/>
                </a:cubicBezTo>
                <a:cubicBezTo>
                  <a:pt x="2083" y="820"/>
                  <a:pt x="2073" y="818"/>
                  <a:pt x="2063" y="815"/>
                </a:cubicBezTo>
                <a:cubicBezTo>
                  <a:pt x="2039" y="806"/>
                  <a:pt x="2023" y="786"/>
                  <a:pt x="2008" y="768"/>
                </a:cubicBezTo>
                <a:cubicBezTo>
                  <a:pt x="1994" y="750"/>
                  <a:pt x="1994" y="750"/>
                  <a:pt x="1994" y="750"/>
                </a:cubicBezTo>
                <a:cubicBezTo>
                  <a:pt x="2003" y="745"/>
                  <a:pt x="2003" y="745"/>
                  <a:pt x="2003" y="745"/>
                </a:cubicBezTo>
                <a:cubicBezTo>
                  <a:pt x="2022" y="734"/>
                  <a:pt x="2041" y="732"/>
                  <a:pt x="2060" y="730"/>
                </a:cubicBezTo>
                <a:cubicBezTo>
                  <a:pt x="2072" y="728"/>
                  <a:pt x="2083" y="727"/>
                  <a:pt x="2095" y="723"/>
                </a:cubicBezTo>
                <a:cubicBezTo>
                  <a:pt x="2095" y="705"/>
                  <a:pt x="2088" y="701"/>
                  <a:pt x="2077" y="693"/>
                </a:cubicBezTo>
                <a:cubicBezTo>
                  <a:pt x="2071" y="689"/>
                  <a:pt x="2065" y="685"/>
                  <a:pt x="2059" y="678"/>
                </a:cubicBezTo>
                <a:cubicBezTo>
                  <a:pt x="2050" y="670"/>
                  <a:pt x="2054" y="660"/>
                  <a:pt x="2056" y="655"/>
                </a:cubicBezTo>
                <a:cubicBezTo>
                  <a:pt x="2056" y="655"/>
                  <a:pt x="2056" y="655"/>
                  <a:pt x="2056" y="654"/>
                </a:cubicBezTo>
                <a:cubicBezTo>
                  <a:pt x="2055" y="654"/>
                  <a:pt x="2054" y="654"/>
                  <a:pt x="2053" y="654"/>
                </a:cubicBezTo>
                <a:cubicBezTo>
                  <a:pt x="2045" y="653"/>
                  <a:pt x="2036" y="651"/>
                  <a:pt x="2028" y="646"/>
                </a:cubicBezTo>
                <a:cubicBezTo>
                  <a:pt x="2019" y="638"/>
                  <a:pt x="2001" y="604"/>
                  <a:pt x="1999" y="594"/>
                </a:cubicBezTo>
                <a:cubicBezTo>
                  <a:pt x="1997" y="586"/>
                  <a:pt x="1997" y="586"/>
                  <a:pt x="1997" y="586"/>
                </a:cubicBezTo>
                <a:cubicBezTo>
                  <a:pt x="2004" y="583"/>
                  <a:pt x="2004" y="583"/>
                  <a:pt x="2004" y="583"/>
                </a:cubicBezTo>
                <a:cubicBezTo>
                  <a:pt x="2009" y="580"/>
                  <a:pt x="2016" y="580"/>
                  <a:pt x="2022" y="579"/>
                </a:cubicBezTo>
                <a:cubicBezTo>
                  <a:pt x="2038" y="577"/>
                  <a:pt x="2038" y="575"/>
                  <a:pt x="2038" y="571"/>
                </a:cubicBezTo>
                <a:cubicBezTo>
                  <a:pt x="2038" y="566"/>
                  <a:pt x="2038" y="566"/>
                  <a:pt x="2038" y="566"/>
                </a:cubicBezTo>
                <a:cubicBezTo>
                  <a:pt x="2036" y="544"/>
                  <a:pt x="2037" y="536"/>
                  <a:pt x="2062" y="527"/>
                </a:cubicBezTo>
                <a:cubicBezTo>
                  <a:pt x="2075" y="522"/>
                  <a:pt x="2077" y="513"/>
                  <a:pt x="2080" y="497"/>
                </a:cubicBezTo>
                <a:cubicBezTo>
                  <a:pt x="2081" y="488"/>
                  <a:pt x="2083" y="479"/>
                  <a:pt x="2087" y="470"/>
                </a:cubicBezTo>
                <a:cubicBezTo>
                  <a:pt x="2082" y="467"/>
                  <a:pt x="2078" y="463"/>
                  <a:pt x="2075" y="456"/>
                </a:cubicBezTo>
                <a:cubicBezTo>
                  <a:pt x="2072" y="447"/>
                  <a:pt x="2072" y="447"/>
                  <a:pt x="2072" y="447"/>
                </a:cubicBezTo>
                <a:cubicBezTo>
                  <a:pt x="2081" y="444"/>
                  <a:pt x="2081" y="444"/>
                  <a:pt x="2081" y="444"/>
                </a:cubicBezTo>
                <a:cubicBezTo>
                  <a:pt x="2083" y="443"/>
                  <a:pt x="2089" y="439"/>
                  <a:pt x="2093" y="436"/>
                </a:cubicBezTo>
                <a:cubicBezTo>
                  <a:pt x="2108" y="427"/>
                  <a:pt x="2120" y="419"/>
                  <a:pt x="2129" y="419"/>
                </a:cubicBezTo>
                <a:cubicBezTo>
                  <a:pt x="2133" y="419"/>
                  <a:pt x="2135" y="421"/>
                  <a:pt x="2137" y="422"/>
                </a:cubicBezTo>
                <a:cubicBezTo>
                  <a:pt x="2137" y="422"/>
                  <a:pt x="2137" y="422"/>
                  <a:pt x="2138" y="422"/>
                </a:cubicBezTo>
                <a:cubicBezTo>
                  <a:pt x="2143" y="416"/>
                  <a:pt x="2147" y="412"/>
                  <a:pt x="2151" y="409"/>
                </a:cubicBezTo>
                <a:cubicBezTo>
                  <a:pt x="2155" y="407"/>
                  <a:pt x="2158" y="405"/>
                  <a:pt x="2162" y="403"/>
                </a:cubicBezTo>
                <a:cubicBezTo>
                  <a:pt x="2169" y="399"/>
                  <a:pt x="2175" y="396"/>
                  <a:pt x="2181" y="391"/>
                </a:cubicBezTo>
                <a:cubicBezTo>
                  <a:pt x="2172" y="390"/>
                  <a:pt x="2162" y="386"/>
                  <a:pt x="2161" y="372"/>
                </a:cubicBezTo>
                <a:cubicBezTo>
                  <a:pt x="2160" y="360"/>
                  <a:pt x="2160" y="360"/>
                  <a:pt x="2160" y="360"/>
                </a:cubicBezTo>
                <a:cubicBezTo>
                  <a:pt x="2172" y="363"/>
                  <a:pt x="2172" y="363"/>
                  <a:pt x="2172" y="363"/>
                </a:cubicBezTo>
                <a:cubicBezTo>
                  <a:pt x="2175" y="363"/>
                  <a:pt x="2178" y="363"/>
                  <a:pt x="2181" y="363"/>
                </a:cubicBezTo>
                <a:cubicBezTo>
                  <a:pt x="2179" y="362"/>
                  <a:pt x="2177" y="360"/>
                  <a:pt x="2175" y="357"/>
                </a:cubicBezTo>
                <a:cubicBezTo>
                  <a:pt x="2174" y="356"/>
                  <a:pt x="2172" y="355"/>
                  <a:pt x="2172" y="354"/>
                </a:cubicBezTo>
                <a:cubicBezTo>
                  <a:pt x="2168" y="349"/>
                  <a:pt x="2168" y="349"/>
                  <a:pt x="2168" y="349"/>
                </a:cubicBezTo>
                <a:cubicBezTo>
                  <a:pt x="2172" y="343"/>
                  <a:pt x="2172" y="343"/>
                  <a:pt x="2172" y="343"/>
                </a:cubicBezTo>
                <a:cubicBezTo>
                  <a:pt x="2186" y="325"/>
                  <a:pt x="2203" y="326"/>
                  <a:pt x="2217" y="326"/>
                </a:cubicBezTo>
                <a:cubicBezTo>
                  <a:pt x="2229" y="327"/>
                  <a:pt x="2237" y="327"/>
                  <a:pt x="2243" y="317"/>
                </a:cubicBezTo>
                <a:cubicBezTo>
                  <a:pt x="2253" y="300"/>
                  <a:pt x="2271" y="296"/>
                  <a:pt x="2286" y="292"/>
                </a:cubicBezTo>
                <a:cubicBezTo>
                  <a:pt x="2290" y="290"/>
                  <a:pt x="2294" y="289"/>
                  <a:pt x="2297" y="288"/>
                </a:cubicBezTo>
                <a:cubicBezTo>
                  <a:pt x="2306" y="285"/>
                  <a:pt x="2311" y="279"/>
                  <a:pt x="2318" y="273"/>
                </a:cubicBezTo>
                <a:cubicBezTo>
                  <a:pt x="2324" y="266"/>
                  <a:pt x="2332" y="259"/>
                  <a:pt x="2342" y="254"/>
                </a:cubicBezTo>
                <a:cubicBezTo>
                  <a:pt x="2337" y="252"/>
                  <a:pt x="2328" y="249"/>
                  <a:pt x="2325" y="248"/>
                </a:cubicBezTo>
                <a:cubicBezTo>
                  <a:pt x="2320" y="246"/>
                  <a:pt x="2318" y="245"/>
                  <a:pt x="2316" y="244"/>
                </a:cubicBezTo>
                <a:cubicBezTo>
                  <a:pt x="2298" y="233"/>
                  <a:pt x="2284" y="233"/>
                  <a:pt x="2266" y="233"/>
                </a:cubicBezTo>
                <a:cubicBezTo>
                  <a:pt x="2252" y="233"/>
                  <a:pt x="2238" y="233"/>
                  <a:pt x="2225" y="230"/>
                </a:cubicBezTo>
                <a:cubicBezTo>
                  <a:pt x="2219" y="229"/>
                  <a:pt x="2215" y="228"/>
                  <a:pt x="2211" y="226"/>
                </a:cubicBezTo>
                <a:cubicBezTo>
                  <a:pt x="2207" y="225"/>
                  <a:pt x="2205" y="224"/>
                  <a:pt x="2202" y="224"/>
                </a:cubicBezTo>
                <a:cubicBezTo>
                  <a:pt x="2198" y="224"/>
                  <a:pt x="2192" y="225"/>
                  <a:pt x="2184" y="228"/>
                </a:cubicBezTo>
                <a:cubicBezTo>
                  <a:pt x="2171" y="234"/>
                  <a:pt x="2158" y="235"/>
                  <a:pt x="2144" y="232"/>
                </a:cubicBezTo>
                <a:cubicBezTo>
                  <a:pt x="2136" y="242"/>
                  <a:pt x="2128" y="252"/>
                  <a:pt x="2119" y="262"/>
                </a:cubicBezTo>
                <a:cubicBezTo>
                  <a:pt x="2111" y="273"/>
                  <a:pt x="2111" y="273"/>
                  <a:pt x="2111" y="273"/>
                </a:cubicBezTo>
                <a:cubicBezTo>
                  <a:pt x="2104" y="261"/>
                  <a:pt x="2104" y="261"/>
                  <a:pt x="2104" y="261"/>
                </a:cubicBezTo>
                <a:cubicBezTo>
                  <a:pt x="2103" y="257"/>
                  <a:pt x="2101" y="255"/>
                  <a:pt x="2095" y="255"/>
                </a:cubicBezTo>
                <a:cubicBezTo>
                  <a:pt x="2089" y="255"/>
                  <a:pt x="2080" y="258"/>
                  <a:pt x="2072" y="260"/>
                </a:cubicBezTo>
                <a:cubicBezTo>
                  <a:pt x="2054" y="266"/>
                  <a:pt x="2033" y="270"/>
                  <a:pt x="2020" y="261"/>
                </a:cubicBezTo>
                <a:cubicBezTo>
                  <a:pt x="2014" y="268"/>
                  <a:pt x="2005" y="271"/>
                  <a:pt x="1998" y="274"/>
                </a:cubicBezTo>
                <a:cubicBezTo>
                  <a:pt x="1985" y="278"/>
                  <a:pt x="1977" y="281"/>
                  <a:pt x="1975" y="290"/>
                </a:cubicBezTo>
                <a:cubicBezTo>
                  <a:pt x="1972" y="301"/>
                  <a:pt x="1948" y="310"/>
                  <a:pt x="1934" y="310"/>
                </a:cubicBezTo>
                <a:cubicBezTo>
                  <a:pt x="1922" y="310"/>
                  <a:pt x="1914" y="304"/>
                  <a:pt x="1912" y="293"/>
                </a:cubicBezTo>
                <a:cubicBezTo>
                  <a:pt x="1910" y="280"/>
                  <a:pt x="1910" y="280"/>
                  <a:pt x="1910" y="280"/>
                </a:cubicBezTo>
                <a:cubicBezTo>
                  <a:pt x="1922" y="282"/>
                  <a:pt x="1922" y="282"/>
                  <a:pt x="1922" y="282"/>
                </a:cubicBezTo>
                <a:cubicBezTo>
                  <a:pt x="1922" y="282"/>
                  <a:pt x="1922" y="282"/>
                  <a:pt x="1922" y="282"/>
                </a:cubicBezTo>
                <a:cubicBezTo>
                  <a:pt x="1938" y="282"/>
                  <a:pt x="1977" y="234"/>
                  <a:pt x="1977" y="211"/>
                </a:cubicBezTo>
                <a:cubicBezTo>
                  <a:pt x="1977" y="207"/>
                  <a:pt x="1977" y="206"/>
                  <a:pt x="1971" y="206"/>
                </a:cubicBezTo>
                <a:cubicBezTo>
                  <a:pt x="1950" y="207"/>
                  <a:pt x="1922" y="215"/>
                  <a:pt x="1917" y="224"/>
                </a:cubicBezTo>
                <a:cubicBezTo>
                  <a:pt x="1917" y="225"/>
                  <a:pt x="1916" y="226"/>
                  <a:pt x="1917" y="229"/>
                </a:cubicBezTo>
                <a:cubicBezTo>
                  <a:pt x="1917" y="229"/>
                  <a:pt x="1917" y="229"/>
                  <a:pt x="1917" y="229"/>
                </a:cubicBezTo>
                <a:cubicBezTo>
                  <a:pt x="1901" y="237"/>
                  <a:pt x="1901" y="237"/>
                  <a:pt x="1901" y="237"/>
                </a:cubicBezTo>
                <a:cubicBezTo>
                  <a:pt x="1901" y="237"/>
                  <a:pt x="1901" y="237"/>
                  <a:pt x="1901" y="237"/>
                </a:cubicBezTo>
                <a:cubicBezTo>
                  <a:pt x="1901" y="237"/>
                  <a:pt x="1901" y="237"/>
                  <a:pt x="1901" y="237"/>
                </a:cubicBezTo>
                <a:cubicBezTo>
                  <a:pt x="1897" y="229"/>
                  <a:pt x="1876" y="242"/>
                  <a:pt x="1859" y="252"/>
                </a:cubicBezTo>
                <a:cubicBezTo>
                  <a:pt x="1838" y="265"/>
                  <a:pt x="1819" y="276"/>
                  <a:pt x="1804" y="272"/>
                </a:cubicBezTo>
                <a:cubicBezTo>
                  <a:pt x="1801" y="271"/>
                  <a:pt x="1795" y="272"/>
                  <a:pt x="1789" y="272"/>
                </a:cubicBezTo>
                <a:cubicBezTo>
                  <a:pt x="1786" y="272"/>
                  <a:pt x="1782" y="273"/>
                  <a:pt x="1779" y="273"/>
                </a:cubicBezTo>
                <a:cubicBezTo>
                  <a:pt x="1762" y="273"/>
                  <a:pt x="1759" y="262"/>
                  <a:pt x="1759" y="258"/>
                </a:cubicBezTo>
                <a:cubicBezTo>
                  <a:pt x="1759" y="256"/>
                  <a:pt x="1759" y="256"/>
                  <a:pt x="1759" y="256"/>
                </a:cubicBezTo>
                <a:cubicBezTo>
                  <a:pt x="1759" y="254"/>
                  <a:pt x="1759" y="254"/>
                  <a:pt x="1759" y="254"/>
                </a:cubicBezTo>
                <a:cubicBezTo>
                  <a:pt x="1765" y="236"/>
                  <a:pt x="1783" y="233"/>
                  <a:pt x="1795" y="231"/>
                </a:cubicBezTo>
                <a:cubicBezTo>
                  <a:pt x="1803" y="229"/>
                  <a:pt x="1808" y="228"/>
                  <a:pt x="1811" y="226"/>
                </a:cubicBezTo>
                <a:cubicBezTo>
                  <a:pt x="1788" y="219"/>
                  <a:pt x="1753" y="230"/>
                  <a:pt x="1722" y="241"/>
                </a:cubicBezTo>
                <a:cubicBezTo>
                  <a:pt x="1704" y="247"/>
                  <a:pt x="1688" y="253"/>
                  <a:pt x="1674" y="255"/>
                </a:cubicBezTo>
                <a:cubicBezTo>
                  <a:pt x="1671" y="255"/>
                  <a:pt x="1671" y="255"/>
                  <a:pt x="1671" y="255"/>
                </a:cubicBezTo>
                <a:cubicBezTo>
                  <a:pt x="1663" y="255"/>
                  <a:pt x="1657" y="251"/>
                  <a:pt x="1653" y="248"/>
                </a:cubicBezTo>
                <a:cubicBezTo>
                  <a:pt x="1651" y="246"/>
                  <a:pt x="1649" y="245"/>
                  <a:pt x="1647" y="244"/>
                </a:cubicBezTo>
                <a:cubicBezTo>
                  <a:pt x="1643" y="248"/>
                  <a:pt x="1639" y="252"/>
                  <a:pt x="1634" y="255"/>
                </a:cubicBezTo>
                <a:cubicBezTo>
                  <a:pt x="1631" y="257"/>
                  <a:pt x="1631" y="257"/>
                  <a:pt x="1631" y="257"/>
                </a:cubicBezTo>
                <a:cubicBezTo>
                  <a:pt x="1626" y="257"/>
                  <a:pt x="1626" y="257"/>
                  <a:pt x="1626" y="257"/>
                </a:cubicBezTo>
                <a:cubicBezTo>
                  <a:pt x="1614" y="257"/>
                  <a:pt x="1597" y="242"/>
                  <a:pt x="1591" y="233"/>
                </a:cubicBezTo>
                <a:cubicBezTo>
                  <a:pt x="1590" y="231"/>
                  <a:pt x="1590" y="231"/>
                  <a:pt x="1590" y="231"/>
                </a:cubicBezTo>
                <a:cubicBezTo>
                  <a:pt x="1588" y="229"/>
                  <a:pt x="1587" y="226"/>
                  <a:pt x="1587" y="224"/>
                </a:cubicBezTo>
                <a:cubicBezTo>
                  <a:pt x="1587" y="224"/>
                  <a:pt x="1587" y="224"/>
                  <a:pt x="1587" y="224"/>
                </a:cubicBezTo>
                <a:cubicBezTo>
                  <a:pt x="1587" y="222"/>
                  <a:pt x="1587" y="222"/>
                  <a:pt x="1587" y="222"/>
                </a:cubicBezTo>
                <a:cubicBezTo>
                  <a:pt x="1587" y="220"/>
                  <a:pt x="1587" y="220"/>
                  <a:pt x="1587" y="220"/>
                </a:cubicBezTo>
                <a:cubicBezTo>
                  <a:pt x="1587" y="220"/>
                  <a:pt x="1588" y="219"/>
                  <a:pt x="1588" y="219"/>
                </a:cubicBezTo>
                <a:cubicBezTo>
                  <a:pt x="1590" y="215"/>
                  <a:pt x="1592" y="210"/>
                  <a:pt x="1596" y="208"/>
                </a:cubicBezTo>
                <a:cubicBezTo>
                  <a:pt x="1603" y="202"/>
                  <a:pt x="1603" y="202"/>
                  <a:pt x="1603" y="202"/>
                </a:cubicBezTo>
                <a:cubicBezTo>
                  <a:pt x="1604" y="205"/>
                  <a:pt x="1604" y="205"/>
                  <a:pt x="1604" y="205"/>
                </a:cubicBezTo>
                <a:cubicBezTo>
                  <a:pt x="1612" y="203"/>
                  <a:pt x="1618" y="204"/>
                  <a:pt x="1624" y="204"/>
                </a:cubicBezTo>
                <a:cubicBezTo>
                  <a:pt x="1628" y="204"/>
                  <a:pt x="1633" y="204"/>
                  <a:pt x="1636" y="204"/>
                </a:cubicBezTo>
                <a:cubicBezTo>
                  <a:pt x="1635" y="203"/>
                  <a:pt x="1635" y="202"/>
                  <a:pt x="1635" y="201"/>
                </a:cubicBezTo>
                <a:cubicBezTo>
                  <a:pt x="1634" y="195"/>
                  <a:pt x="1632" y="188"/>
                  <a:pt x="1636" y="182"/>
                </a:cubicBezTo>
                <a:cubicBezTo>
                  <a:pt x="1640" y="177"/>
                  <a:pt x="1645" y="176"/>
                  <a:pt x="1648" y="176"/>
                </a:cubicBezTo>
                <a:cubicBezTo>
                  <a:pt x="1655" y="176"/>
                  <a:pt x="1659" y="180"/>
                  <a:pt x="1663" y="185"/>
                </a:cubicBezTo>
                <a:cubicBezTo>
                  <a:pt x="1668" y="173"/>
                  <a:pt x="1668" y="173"/>
                  <a:pt x="1668" y="173"/>
                </a:cubicBezTo>
                <a:cubicBezTo>
                  <a:pt x="1670" y="192"/>
                  <a:pt x="1670" y="192"/>
                  <a:pt x="1670" y="192"/>
                </a:cubicBezTo>
                <a:cubicBezTo>
                  <a:pt x="1693" y="182"/>
                  <a:pt x="1738" y="179"/>
                  <a:pt x="1801" y="178"/>
                </a:cubicBezTo>
                <a:cubicBezTo>
                  <a:pt x="1811" y="178"/>
                  <a:pt x="1818" y="178"/>
                  <a:pt x="1822" y="177"/>
                </a:cubicBezTo>
                <a:cubicBezTo>
                  <a:pt x="1829" y="177"/>
                  <a:pt x="1829" y="177"/>
                  <a:pt x="1829" y="177"/>
                </a:cubicBezTo>
                <a:cubicBezTo>
                  <a:pt x="1867" y="174"/>
                  <a:pt x="1906" y="172"/>
                  <a:pt x="1944" y="169"/>
                </a:cubicBezTo>
                <a:cubicBezTo>
                  <a:pt x="1951" y="168"/>
                  <a:pt x="1956" y="164"/>
                  <a:pt x="1961" y="159"/>
                </a:cubicBezTo>
                <a:cubicBezTo>
                  <a:pt x="1965" y="155"/>
                  <a:pt x="1970" y="151"/>
                  <a:pt x="1976" y="150"/>
                </a:cubicBezTo>
                <a:cubicBezTo>
                  <a:pt x="1974" y="140"/>
                  <a:pt x="1975" y="134"/>
                  <a:pt x="1980" y="126"/>
                </a:cubicBezTo>
                <a:cubicBezTo>
                  <a:pt x="1978" y="126"/>
                  <a:pt x="1976" y="127"/>
                  <a:pt x="1973" y="127"/>
                </a:cubicBezTo>
                <a:cubicBezTo>
                  <a:pt x="1968" y="127"/>
                  <a:pt x="1963" y="128"/>
                  <a:pt x="1958" y="128"/>
                </a:cubicBezTo>
                <a:cubicBezTo>
                  <a:pt x="1951" y="128"/>
                  <a:pt x="1941" y="127"/>
                  <a:pt x="1935" y="119"/>
                </a:cubicBezTo>
                <a:cubicBezTo>
                  <a:pt x="1932" y="116"/>
                  <a:pt x="1930" y="111"/>
                  <a:pt x="1930" y="105"/>
                </a:cubicBezTo>
                <a:cubicBezTo>
                  <a:pt x="1928" y="106"/>
                  <a:pt x="1926" y="107"/>
                  <a:pt x="1923" y="109"/>
                </a:cubicBezTo>
                <a:cubicBezTo>
                  <a:pt x="1915" y="114"/>
                  <a:pt x="1904" y="120"/>
                  <a:pt x="1889" y="115"/>
                </a:cubicBezTo>
                <a:cubicBezTo>
                  <a:pt x="1887" y="114"/>
                  <a:pt x="1887" y="114"/>
                  <a:pt x="1887" y="114"/>
                </a:cubicBezTo>
                <a:cubicBezTo>
                  <a:pt x="1885" y="112"/>
                  <a:pt x="1885" y="112"/>
                  <a:pt x="1885" y="112"/>
                </a:cubicBezTo>
                <a:cubicBezTo>
                  <a:pt x="1881" y="108"/>
                  <a:pt x="1875" y="105"/>
                  <a:pt x="1868" y="103"/>
                </a:cubicBezTo>
                <a:cubicBezTo>
                  <a:pt x="1861" y="100"/>
                  <a:pt x="1853" y="98"/>
                  <a:pt x="1847" y="92"/>
                </a:cubicBezTo>
                <a:cubicBezTo>
                  <a:pt x="1840" y="86"/>
                  <a:pt x="1837" y="78"/>
                  <a:pt x="1835" y="72"/>
                </a:cubicBezTo>
                <a:cubicBezTo>
                  <a:pt x="1835" y="72"/>
                  <a:pt x="1835" y="71"/>
                  <a:pt x="1835" y="70"/>
                </a:cubicBezTo>
                <a:cubicBezTo>
                  <a:pt x="1833" y="71"/>
                  <a:pt x="1831" y="73"/>
                  <a:pt x="1828" y="75"/>
                </a:cubicBezTo>
                <a:cubicBezTo>
                  <a:pt x="1820" y="82"/>
                  <a:pt x="1813" y="85"/>
                  <a:pt x="1807" y="85"/>
                </a:cubicBezTo>
                <a:cubicBezTo>
                  <a:pt x="1794" y="85"/>
                  <a:pt x="1790" y="72"/>
                  <a:pt x="1787" y="63"/>
                </a:cubicBezTo>
                <a:cubicBezTo>
                  <a:pt x="1785" y="58"/>
                  <a:pt x="1783" y="54"/>
                  <a:pt x="1782" y="51"/>
                </a:cubicBezTo>
                <a:cubicBezTo>
                  <a:pt x="1772" y="38"/>
                  <a:pt x="1751" y="38"/>
                  <a:pt x="1729" y="38"/>
                </a:cubicBezTo>
                <a:cubicBezTo>
                  <a:pt x="1709" y="37"/>
                  <a:pt x="1689" y="37"/>
                  <a:pt x="1673" y="28"/>
                </a:cubicBezTo>
                <a:cubicBezTo>
                  <a:pt x="1663" y="22"/>
                  <a:pt x="1649" y="19"/>
                  <a:pt x="1631" y="19"/>
                </a:cubicBezTo>
                <a:cubicBezTo>
                  <a:pt x="1603" y="19"/>
                  <a:pt x="1572" y="25"/>
                  <a:pt x="1547" y="30"/>
                </a:cubicBezTo>
                <a:cubicBezTo>
                  <a:pt x="1537" y="32"/>
                  <a:pt x="1528" y="34"/>
                  <a:pt x="1521" y="35"/>
                </a:cubicBezTo>
                <a:cubicBezTo>
                  <a:pt x="1497" y="40"/>
                  <a:pt x="1477" y="35"/>
                  <a:pt x="1455" y="29"/>
                </a:cubicBezTo>
                <a:cubicBezTo>
                  <a:pt x="1444" y="26"/>
                  <a:pt x="1444" y="26"/>
                  <a:pt x="1444" y="26"/>
                </a:cubicBezTo>
                <a:cubicBezTo>
                  <a:pt x="1435" y="24"/>
                  <a:pt x="1425" y="27"/>
                  <a:pt x="1414" y="30"/>
                </a:cubicBezTo>
                <a:cubicBezTo>
                  <a:pt x="1404" y="33"/>
                  <a:pt x="1393" y="37"/>
                  <a:pt x="1380" y="36"/>
                </a:cubicBezTo>
                <a:cubicBezTo>
                  <a:pt x="1369" y="35"/>
                  <a:pt x="1364" y="37"/>
                  <a:pt x="1363" y="37"/>
                </a:cubicBezTo>
                <a:cubicBezTo>
                  <a:pt x="1364" y="37"/>
                  <a:pt x="1365" y="39"/>
                  <a:pt x="1365" y="41"/>
                </a:cubicBezTo>
                <a:cubicBezTo>
                  <a:pt x="1367" y="47"/>
                  <a:pt x="1369" y="54"/>
                  <a:pt x="1365" y="61"/>
                </a:cubicBezTo>
                <a:cubicBezTo>
                  <a:pt x="1362" y="66"/>
                  <a:pt x="1357" y="69"/>
                  <a:pt x="1348" y="71"/>
                </a:cubicBezTo>
                <a:cubicBezTo>
                  <a:pt x="1338" y="74"/>
                  <a:pt x="1326" y="77"/>
                  <a:pt x="1315" y="80"/>
                </a:cubicBezTo>
                <a:cubicBezTo>
                  <a:pt x="1301" y="84"/>
                  <a:pt x="1289" y="87"/>
                  <a:pt x="1275" y="91"/>
                </a:cubicBezTo>
                <a:cubicBezTo>
                  <a:pt x="1257" y="98"/>
                  <a:pt x="1235" y="94"/>
                  <a:pt x="1214" y="89"/>
                </a:cubicBezTo>
                <a:cubicBezTo>
                  <a:pt x="1208" y="87"/>
                  <a:pt x="1202" y="86"/>
                  <a:pt x="1196" y="85"/>
                </a:cubicBezTo>
                <a:cubicBezTo>
                  <a:pt x="1185" y="83"/>
                  <a:pt x="1176" y="86"/>
                  <a:pt x="1167" y="89"/>
                </a:cubicBezTo>
                <a:cubicBezTo>
                  <a:pt x="1158" y="92"/>
                  <a:pt x="1148" y="96"/>
                  <a:pt x="1136" y="94"/>
                </a:cubicBezTo>
                <a:cubicBezTo>
                  <a:pt x="1125" y="93"/>
                  <a:pt x="1115" y="88"/>
                  <a:pt x="1104" y="83"/>
                </a:cubicBezTo>
                <a:cubicBezTo>
                  <a:pt x="1095" y="78"/>
                  <a:pt x="1084" y="73"/>
                  <a:pt x="1076" y="73"/>
                </a:cubicBezTo>
                <a:cubicBezTo>
                  <a:pt x="1074" y="73"/>
                  <a:pt x="1071" y="73"/>
                  <a:pt x="1066" y="78"/>
                </a:cubicBezTo>
                <a:cubicBezTo>
                  <a:pt x="1073" y="79"/>
                  <a:pt x="1080" y="81"/>
                  <a:pt x="1085" y="87"/>
                </a:cubicBezTo>
                <a:cubicBezTo>
                  <a:pt x="1089" y="93"/>
                  <a:pt x="1090" y="100"/>
                  <a:pt x="1089" y="110"/>
                </a:cubicBezTo>
                <a:cubicBezTo>
                  <a:pt x="1087" y="117"/>
                  <a:pt x="1087" y="117"/>
                  <a:pt x="1087" y="117"/>
                </a:cubicBezTo>
                <a:cubicBezTo>
                  <a:pt x="1080" y="117"/>
                  <a:pt x="1080" y="117"/>
                  <a:pt x="1080" y="117"/>
                </a:cubicBezTo>
                <a:cubicBezTo>
                  <a:pt x="1075" y="118"/>
                  <a:pt x="1069" y="118"/>
                  <a:pt x="1062" y="117"/>
                </a:cubicBezTo>
                <a:cubicBezTo>
                  <a:pt x="1058" y="117"/>
                  <a:pt x="1053" y="117"/>
                  <a:pt x="1048" y="117"/>
                </a:cubicBezTo>
                <a:cubicBezTo>
                  <a:pt x="1033" y="117"/>
                  <a:pt x="1026" y="120"/>
                  <a:pt x="1024" y="124"/>
                </a:cubicBezTo>
                <a:cubicBezTo>
                  <a:pt x="1026" y="125"/>
                  <a:pt x="1029" y="125"/>
                  <a:pt x="1032" y="126"/>
                </a:cubicBezTo>
                <a:cubicBezTo>
                  <a:pt x="1058" y="130"/>
                  <a:pt x="1090" y="135"/>
                  <a:pt x="1106" y="161"/>
                </a:cubicBezTo>
                <a:cubicBezTo>
                  <a:pt x="1116" y="176"/>
                  <a:pt x="1116" y="176"/>
                  <a:pt x="1116" y="176"/>
                </a:cubicBezTo>
                <a:cubicBezTo>
                  <a:pt x="1098" y="175"/>
                  <a:pt x="1098" y="175"/>
                  <a:pt x="1098" y="175"/>
                </a:cubicBezTo>
                <a:cubicBezTo>
                  <a:pt x="1095" y="175"/>
                  <a:pt x="1089" y="175"/>
                  <a:pt x="1083" y="182"/>
                </a:cubicBezTo>
                <a:cubicBezTo>
                  <a:pt x="1090" y="185"/>
                  <a:pt x="1095" y="190"/>
                  <a:pt x="1098" y="197"/>
                </a:cubicBezTo>
                <a:cubicBezTo>
                  <a:pt x="1105" y="215"/>
                  <a:pt x="1105" y="215"/>
                  <a:pt x="1105" y="215"/>
                </a:cubicBezTo>
                <a:cubicBezTo>
                  <a:pt x="1086" y="209"/>
                  <a:pt x="1086" y="209"/>
                  <a:pt x="1086" y="209"/>
                </a:cubicBezTo>
                <a:cubicBezTo>
                  <a:pt x="1078" y="207"/>
                  <a:pt x="1070" y="205"/>
                  <a:pt x="1062" y="203"/>
                </a:cubicBezTo>
                <a:cubicBezTo>
                  <a:pt x="1038" y="197"/>
                  <a:pt x="1014" y="191"/>
                  <a:pt x="992" y="173"/>
                </a:cubicBezTo>
                <a:cubicBezTo>
                  <a:pt x="972" y="157"/>
                  <a:pt x="970" y="162"/>
                  <a:pt x="964" y="163"/>
                </a:cubicBezTo>
                <a:cubicBezTo>
                  <a:pt x="957" y="164"/>
                  <a:pt x="949" y="166"/>
                  <a:pt x="935" y="164"/>
                </a:cubicBezTo>
                <a:cubicBezTo>
                  <a:pt x="927" y="162"/>
                  <a:pt x="927" y="162"/>
                  <a:pt x="927" y="162"/>
                </a:cubicBezTo>
                <a:cubicBezTo>
                  <a:pt x="927" y="155"/>
                  <a:pt x="927" y="155"/>
                  <a:pt x="927" y="155"/>
                </a:cubicBezTo>
                <a:cubicBezTo>
                  <a:pt x="926" y="145"/>
                  <a:pt x="922" y="141"/>
                  <a:pt x="912" y="141"/>
                </a:cubicBezTo>
                <a:cubicBezTo>
                  <a:pt x="898" y="141"/>
                  <a:pt x="882" y="149"/>
                  <a:pt x="874" y="159"/>
                </a:cubicBezTo>
                <a:cubicBezTo>
                  <a:pt x="879" y="160"/>
                  <a:pt x="883" y="162"/>
                  <a:pt x="886" y="166"/>
                </a:cubicBezTo>
                <a:cubicBezTo>
                  <a:pt x="892" y="172"/>
                  <a:pt x="892" y="181"/>
                  <a:pt x="892" y="188"/>
                </a:cubicBezTo>
                <a:cubicBezTo>
                  <a:pt x="891" y="195"/>
                  <a:pt x="891" y="201"/>
                  <a:pt x="895" y="207"/>
                </a:cubicBezTo>
                <a:cubicBezTo>
                  <a:pt x="913" y="227"/>
                  <a:pt x="913" y="227"/>
                  <a:pt x="913" y="227"/>
                </a:cubicBezTo>
                <a:cubicBezTo>
                  <a:pt x="886" y="222"/>
                  <a:pt x="886" y="222"/>
                  <a:pt x="886" y="222"/>
                </a:cubicBezTo>
                <a:cubicBezTo>
                  <a:pt x="882" y="221"/>
                  <a:pt x="879" y="220"/>
                  <a:pt x="876" y="220"/>
                </a:cubicBezTo>
                <a:cubicBezTo>
                  <a:pt x="877" y="224"/>
                  <a:pt x="878" y="233"/>
                  <a:pt x="872" y="239"/>
                </a:cubicBezTo>
                <a:cubicBezTo>
                  <a:pt x="874" y="242"/>
                  <a:pt x="874" y="242"/>
                  <a:pt x="874" y="242"/>
                </a:cubicBezTo>
                <a:cubicBezTo>
                  <a:pt x="866" y="244"/>
                  <a:pt x="866" y="244"/>
                  <a:pt x="866" y="244"/>
                </a:cubicBezTo>
                <a:cubicBezTo>
                  <a:pt x="865" y="245"/>
                  <a:pt x="865" y="245"/>
                  <a:pt x="865" y="245"/>
                </a:cubicBezTo>
                <a:cubicBezTo>
                  <a:pt x="856" y="245"/>
                  <a:pt x="856" y="245"/>
                  <a:pt x="856" y="245"/>
                </a:cubicBezTo>
                <a:cubicBezTo>
                  <a:pt x="843" y="231"/>
                  <a:pt x="843" y="231"/>
                  <a:pt x="843" y="231"/>
                </a:cubicBezTo>
                <a:cubicBezTo>
                  <a:pt x="845" y="230"/>
                  <a:pt x="845" y="230"/>
                  <a:pt x="845" y="230"/>
                </a:cubicBezTo>
                <a:cubicBezTo>
                  <a:pt x="842" y="225"/>
                  <a:pt x="838" y="220"/>
                  <a:pt x="835" y="216"/>
                </a:cubicBezTo>
                <a:cubicBezTo>
                  <a:pt x="826" y="218"/>
                  <a:pt x="817" y="214"/>
                  <a:pt x="812" y="206"/>
                </a:cubicBezTo>
                <a:cubicBezTo>
                  <a:pt x="810" y="202"/>
                  <a:pt x="808" y="197"/>
                  <a:pt x="808" y="192"/>
                </a:cubicBezTo>
                <a:cubicBezTo>
                  <a:pt x="799" y="193"/>
                  <a:pt x="789" y="192"/>
                  <a:pt x="780" y="190"/>
                </a:cubicBezTo>
                <a:cubicBezTo>
                  <a:pt x="767" y="187"/>
                  <a:pt x="755" y="186"/>
                  <a:pt x="747" y="191"/>
                </a:cubicBezTo>
                <a:cubicBezTo>
                  <a:pt x="732" y="201"/>
                  <a:pt x="712" y="203"/>
                  <a:pt x="698" y="203"/>
                </a:cubicBezTo>
                <a:cubicBezTo>
                  <a:pt x="690" y="203"/>
                  <a:pt x="681" y="202"/>
                  <a:pt x="673" y="202"/>
                </a:cubicBezTo>
                <a:cubicBezTo>
                  <a:pt x="668" y="201"/>
                  <a:pt x="663" y="201"/>
                  <a:pt x="659" y="201"/>
                </a:cubicBezTo>
                <a:cubicBezTo>
                  <a:pt x="653" y="201"/>
                  <a:pt x="653" y="201"/>
                  <a:pt x="653" y="201"/>
                </a:cubicBezTo>
                <a:cubicBezTo>
                  <a:pt x="596" y="201"/>
                  <a:pt x="551" y="208"/>
                  <a:pt x="533" y="220"/>
                </a:cubicBezTo>
                <a:cubicBezTo>
                  <a:pt x="537" y="222"/>
                  <a:pt x="541" y="227"/>
                  <a:pt x="543" y="233"/>
                </a:cubicBezTo>
                <a:cubicBezTo>
                  <a:pt x="546" y="240"/>
                  <a:pt x="546" y="240"/>
                  <a:pt x="546" y="240"/>
                </a:cubicBezTo>
                <a:cubicBezTo>
                  <a:pt x="539" y="244"/>
                  <a:pt x="539" y="244"/>
                  <a:pt x="539" y="244"/>
                </a:cubicBezTo>
                <a:cubicBezTo>
                  <a:pt x="527" y="252"/>
                  <a:pt x="513" y="256"/>
                  <a:pt x="497" y="256"/>
                </a:cubicBezTo>
                <a:cubicBezTo>
                  <a:pt x="482" y="256"/>
                  <a:pt x="467" y="252"/>
                  <a:pt x="452" y="249"/>
                </a:cubicBezTo>
                <a:cubicBezTo>
                  <a:pt x="450" y="248"/>
                  <a:pt x="448" y="248"/>
                  <a:pt x="446" y="248"/>
                </a:cubicBezTo>
                <a:cubicBezTo>
                  <a:pt x="444" y="260"/>
                  <a:pt x="444" y="270"/>
                  <a:pt x="445" y="278"/>
                </a:cubicBezTo>
                <a:cubicBezTo>
                  <a:pt x="445" y="288"/>
                  <a:pt x="446" y="297"/>
                  <a:pt x="439" y="305"/>
                </a:cubicBezTo>
                <a:cubicBezTo>
                  <a:pt x="431" y="312"/>
                  <a:pt x="418" y="315"/>
                  <a:pt x="385" y="315"/>
                </a:cubicBezTo>
                <a:cubicBezTo>
                  <a:pt x="374" y="315"/>
                  <a:pt x="360" y="319"/>
                  <a:pt x="359" y="349"/>
                </a:cubicBezTo>
                <a:cubicBezTo>
                  <a:pt x="359" y="355"/>
                  <a:pt x="354" y="362"/>
                  <a:pt x="345" y="362"/>
                </a:cubicBezTo>
                <a:cubicBezTo>
                  <a:pt x="336" y="362"/>
                  <a:pt x="325" y="357"/>
                  <a:pt x="315" y="354"/>
                </a:cubicBezTo>
                <a:cubicBezTo>
                  <a:pt x="314" y="360"/>
                  <a:pt x="311" y="365"/>
                  <a:pt x="308" y="370"/>
                </a:cubicBezTo>
                <a:cubicBezTo>
                  <a:pt x="300" y="380"/>
                  <a:pt x="286" y="383"/>
                  <a:pt x="276" y="378"/>
                </a:cubicBezTo>
                <a:cubicBezTo>
                  <a:pt x="270" y="383"/>
                  <a:pt x="260" y="388"/>
                  <a:pt x="247" y="394"/>
                </a:cubicBezTo>
                <a:cubicBezTo>
                  <a:pt x="246" y="394"/>
                  <a:pt x="245" y="394"/>
                  <a:pt x="244" y="394"/>
                </a:cubicBezTo>
                <a:cubicBezTo>
                  <a:pt x="245" y="398"/>
                  <a:pt x="245" y="402"/>
                  <a:pt x="242" y="406"/>
                </a:cubicBezTo>
                <a:cubicBezTo>
                  <a:pt x="237" y="410"/>
                  <a:pt x="230" y="411"/>
                  <a:pt x="222" y="411"/>
                </a:cubicBezTo>
                <a:cubicBezTo>
                  <a:pt x="233" y="412"/>
                  <a:pt x="248" y="415"/>
                  <a:pt x="262" y="417"/>
                </a:cubicBezTo>
                <a:cubicBezTo>
                  <a:pt x="269" y="418"/>
                  <a:pt x="276" y="419"/>
                  <a:pt x="280" y="420"/>
                </a:cubicBezTo>
                <a:cubicBezTo>
                  <a:pt x="283" y="409"/>
                  <a:pt x="286" y="400"/>
                  <a:pt x="295" y="400"/>
                </a:cubicBezTo>
                <a:cubicBezTo>
                  <a:pt x="303" y="400"/>
                  <a:pt x="306" y="406"/>
                  <a:pt x="310" y="413"/>
                </a:cubicBezTo>
                <a:cubicBezTo>
                  <a:pt x="311" y="416"/>
                  <a:pt x="315" y="424"/>
                  <a:pt x="318" y="424"/>
                </a:cubicBezTo>
                <a:cubicBezTo>
                  <a:pt x="328" y="427"/>
                  <a:pt x="334" y="435"/>
                  <a:pt x="333" y="446"/>
                </a:cubicBezTo>
                <a:cubicBezTo>
                  <a:pt x="329" y="476"/>
                  <a:pt x="256" y="539"/>
                  <a:pt x="232" y="539"/>
                </a:cubicBezTo>
                <a:cubicBezTo>
                  <a:pt x="202" y="539"/>
                  <a:pt x="191" y="542"/>
                  <a:pt x="173" y="562"/>
                </a:cubicBezTo>
                <a:cubicBezTo>
                  <a:pt x="159" y="576"/>
                  <a:pt x="129" y="577"/>
                  <a:pt x="103" y="578"/>
                </a:cubicBezTo>
                <a:cubicBezTo>
                  <a:pt x="93" y="578"/>
                  <a:pt x="84" y="578"/>
                  <a:pt x="78" y="579"/>
                </a:cubicBezTo>
                <a:cubicBezTo>
                  <a:pt x="60" y="582"/>
                  <a:pt x="23" y="604"/>
                  <a:pt x="20" y="619"/>
                </a:cubicBezTo>
                <a:cubicBezTo>
                  <a:pt x="19" y="621"/>
                  <a:pt x="19" y="625"/>
                  <a:pt x="27" y="630"/>
                </a:cubicBezTo>
                <a:cubicBezTo>
                  <a:pt x="42" y="640"/>
                  <a:pt x="53" y="645"/>
                  <a:pt x="66" y="645"/>
                </a:cubicBezTo>
                <a:cubicBezTo>
                  <a:pt x="82" y="646"/>
                  <a:pt x="89" y="652"/>
                  <a:pt x="93" y="659"/>
                </a:cubicBezTo>
                <a:cubicBezTo>
                  <a:pt x="95" y="657"/>
                  <a:pt x="99" y="655"/>
                  <a:pt x="104" y="655"/>
                </a:cubicBezTo>
                <a:cubicBezTo>
                  <a:pt x="116" y="655"/>
                  <a:pt x="116" y="655"/>
                  <a:pt x="116" y="655"/>
                </a:cubicBezTo>
                <a:cubicBezTo>
                  <a:pt x="114" y="667"/>
                  <a:pt x="114" y="667"/>
                  <a:pt x="114" y="667"/>
                </a:cubicBezTo>
                <a:cubicBezTo>
                  <a:pt x="111" y="682"/>
                  <a:pt x="113" y="685"/>
                  <a:pt x="113" y="685"/>
                </a:cubicBezTo>
                <a:cubicBezTo>
                  <a:pt x="114" y="687"/>
                  <a:pt x="128" y="685"/>
                  <a:pt x="140" y="682"/>
                </a:cubicBezTo>
                <a:cubicBezTo>
                  <a:pt x="152" y="679"/>
                  <a:pt x="165" y="675"/>
                  <a:pt x="178" y="675"/>
                </a:cubicBezTo>
                <a:cubicBezTo>
                  <a:pt x="195" y="675"/>
                  <a:pt x="209" y="681"/>
                  <a:pt x="218" y="693"/>
                </a:cubicBezTo>
                <a:cubicBezTo>
                  <a:pt x="221" y="699"/>
                  <a:pt x="221" y="699"/>
                  <a:pt x="221" y="699"/>
                </a:cubicBezTo>
                <a:cubicBezTo>
                  <a:pt x="218" y="704"/>
                  <a:pt x="218" y="704"/>
                  <a:pt x="218" y="704"/>
                </a:cubicBezTo>
                <a:cubicBezTo>
                  <a:pt x="204" y="725"/>
                  <a:pt x="183" y="728"/>
                  <a:pt x="162" y="728"/>
                </a:cubicBezTo>
                <a:cubicBezTo>
                  <a:pt x="144" y="727"/>
                  <a:pt x="144" y="727"/>
                  <a:pt x="144" y="727"/>
                </a:cubicBezTo>
                <a:cubicBezTo>
                  <a:pt x="125" y="727"/>
                  <a:pt x="113" y="730"/>
                  <a:pt x="106" y="744"/>
                </a:cubicBezTo>
                <a:cubicBezTo>
                  <a:pt x="113" y="751"/>
                  <a:pt x="129" y="750"/>
                  <a:pt x="147" y="747"/>
                </a:cubicBezTo>
                <a:cubicBezTo>
                  <a:pt x="155" y="746"/>
                  <a:pt x="164" y="745"/>
                  <a:pt x="172" y="745"/>
                </a:cubicBezTo>
                <a:cubicBezTo>
                  <a:pt x="190" y="745"/>
                  <a:pt x="202" y="751"/>
                  <a:pt x="209" y="764"/>
                </a:cubicBezTo>
                <a:cubicBezTo>
                  <a:pt x="218" y="782"/>
                  <a:pt x="218" y="782"/>
                  <a:pt x="218" y="782"/>
                </a:cubicBezTo>
                <a:cubicBezTo>
                  <a:pt x="199" y="777"/>
                  <a:pt x="199" y="777"/>
                  <a:pt x="199" y="777"/>
                </a:cubicBezTo>
                <a:cubicBezTo>
                  <a:pt x="195" y="776"/>
                  <a:pt x="192" y="776"/>
                  <a:pt x="190" y="775"/>
                </a:cubicBezTo>
                <a:cubicBezTo>
                  <a:pt x="193" y="781"/>
                  <a:pt x="195" y="790"/>
                  <a:pt x="189" y="797"/>
                </a:cubicBezTo>
                <a:cubicBezTo>
                  <a:pt x="185" y="802"/>
                  <a:pt x="178" y="804"/>
                  <a:pt x="170" y="803"/>
                </a:cubicBezTo>
                <a:cubicBezTo>
                  <a:pt x="175" y="809"/>
                  <a:pt x="179" y="816"/>
                  <a:pt x="180" y="826"/>
                </a:cubicBezTo>
                <a:cubicBezTo>
                  <a:pt x="194" y="823"/>
                  <a:pt x="206" y="827"/>
                  <a:pt x="215" y="837"/>
                </a:cubicBezTo>
                <a:cubicBezTo>
                  <a:pt x="216" y="838"/>
                  <a:pt x="217" y="839"/>
                  <a:pt x="219" y="839"/>
                </a:cubicBezTo>
                <a:cubicBezTo>
                  <a:pt x="226" y="839"/>
                  <a:pt x="239" y="832"/>
                  <a:pt x="249" y="827"/>
                </a:cubicBezTo>
                <a:cubicBezTo>
                  <a:pt x="259" y="822"/>
                  <a:pt x="268" y="818"/>
                  <a:pt x="276" y="817"/>
                </a:cubicBezTo>
                <a:cubicBezTo>
                  <a:pt x="287" y="815"/>
                  <a:pt x="291" y="816"/>
                  <a:pt x="294" y="816"/>
                </a:cubicBezTo>
                <a:cubicBezTo>
                  <a:pt x="297" y="816"/>
                  <a:pt x="302" y="815"/>
                  <a:pt x="309" y="811"/>
                </a:cubicBezTo>
                <a:cubicBezTo>
                  <a:pt x="323" y="805"/>
                  <a:pt x="344" y="808"/>
                  <a:pt x="361" y="812"/>
                </a:cubicBezTo>
                <a:cubicBezTo>
                  <a:pt x="378" y="816"/>
                  <a:pt x="378" y="816"/>
                  <a:pt x="378" y="816"/>
                </a:cubicBezTo>
                <a:cubicBezTo>
                  <a:pt x="398" y="820"/>
                  <a:pt x="422" y="825"/>
                  <a:pt x="435" y="817"/>
                </a:cubicBezTo>
                <a:cubicBezTo>
                  <a:pt x="444" y="813"/>
                  <a:pt x="444" y="813"/>
                  <a:pt x="444" y="813"/>
                </a:cubicBezTo>
                <a:cubicBezTo>
                  <a:pt x="448" y="821"/>
                  <a:pt x="448" y="821"/>
                  <a:pt x="448" y="821"/>
                </a:cubicBezTo>
                <a:cubicBezTo>
                  <a:pt x="457" y="840"/>
                  <a:pt x="483" y="844"/>
                  <a:pt x="504" y="848"/>
                </a:cubicBezTo>
                <a:cubicBezTo>
                  <a:pt x="512" y="850"/>
                  <a:pt x="524" y="854"/>
                  <a:pt x="537" y="859"/>
                </a:cubicBezTo>
                <a:cubicBezTo>
                  <a:pt x="555" y="866"/>
                  <a:pt x="577" y="875"/>
                  <a:pt x="587" y="875"/>
                </a:cubicBezTo>
                <a:cubicBezTo>
                  <a:pt x="610" y="862"/>
                  <a:pt x="610" y="862"/>
                  <a:pt x="610" y="862"/>
                </a:cubicBezTo>
                <a:cubicBezTo>
                  <a:pt x="601" y="887"/>
                  <a:pt x="601" y="887"/>
                  <a:pt x="601" y="887"/>
                </a:cubicBezTo>
                <a:cubicBezTo>
                  <a:pt x="597" y="897"/>
                  <a:pt x="599" y="899"/>
                  <a:pt x="606" y="906"/>
                </a:cubicBezTo>
                <a:cubicBezTo>
                  <a:pt x="611" y="910"/>
                  <a:pt x="617" y="916"/>
                  <a:pt x="621" y="926"/>
                </a:cubicBezTo>
                <a:cubicBezTo>
                  <a:pt x="624" y="936"/>
                  <a:pt x="625" y="946"/>
                  <a:pt x="626" y="956"/>
                </a:cubicBezTo>
                <a:cubicBezTo>
                  <a:pt x="626" y="964"/>
                  <a:pt x="627" y="972"/>
                  <a:pt x="629" y="979"/>
                </a:cubicBezTo>
                <a:cubicBezTo>
                  <a:pt x="646" y="983"/>
                  <a:pt x="659" y="992"/>
                  <a:pt x="665" y="1005"/>
                </a:cubicBezTo>
                <a:cubicBezTo>
                  <a:pt x="668" y="1011"/>
                  <a:pt x="670" y="1021"/>
                  <a:pt x="666" y="1033"/>
                </a:cubicBezTo>
                <a:cubicBezTo>
                  <a:pt x="669" y="1034"/>
                  <a:pt x="672" y="1036"/>
                  <a:pt x="673" y="1037"/>
                </a:cubicBezTo>
                <a:cubicBezTo>
                  <a:pt x="679" y="1044"/>
                  <a:pt x="679" y="1054"/>
                  <a:pt x="678" y="1064"/>
                </a:cubicBezTo>
                <a:cubicBezTo>
                  <a:pt x="680" y="1063"/>
                  <a:pt x="682" y="1061"/>
                  <a:pt x="683" y="1060"/>
                </a:cubicBezTo>
                <a:cubicBezTo>
                  <a:pt x="698" y="1049"/>
                  <a:pt x="698" y="1049"/>
                  <a:pt x="698" y="1049"/>
                </a:cubicBezTo>
                <a:cubicBezTo>
                  <a:pt x="698" y="1068"/>
                  <a:pt x="698" y="1068"/>
                  <a:pt x="698" y="1068"/>
                </a:cubicBezTo>
                <a:cubicBezTo>
                  <a:pt x="698" y="1079"/>
                  <a:pt x="699" y="1087"/>
                  <a:pt x="700" y="1096"/>
                </a:cubicBezTo>
                <a:cubicBezTo>
                  <a:pt x="701" y="1111"/>
                  <a:pt x="703" y="1126"/>
                  <a:pt x="698" y="1147"/>
                </a:cubicBezTo>
                <a:cubicBezTo>
                  <a:pt x="694" y="1165"/>
                  <a:pt x="691" y="1183"/>
                  <a:pt x="693" y="1201"/>
                </a:cubicBezTo>
                <a:cubicBezTo>
                  <a:pt x="698" y="1231"/>
                  <a:pt x="707" y="1232"/>
                  <a:pt x="726" y="1232"/>
                </a:cubicBezTo>
                <a:cubicBezTo>
                  <a:pt x="726" y="1232"/>
                  <a:pt x="726" y="1232"/>
                  <a:pt x="726" y="1232"/>
                </a:cubicBezTo>
                <a:cubicBezTo>
                  <a:pt x="737" y="1231"/>
                  <a:pt x="737" y="1231"/>
                  <a:pt x="737" y="1231"/>
                </a:cubicBezTo>
                <a:cubicBezTo>
                  <a:pt x="737" y="1219"/>
                  <a:pt x="738" y="1200"/>
                  <a:pt x="754" y="1197"/>
                </a:cubicBezTo>
                <a:cubicBezTo>
                  <a:pt x="763" y="1195"/>
                  <a:pt x="763" y="1195"/>
                  <a:pt x="763" y="1195"/>
                </a:cubicBezTo>
                <a:cubicBezTo>
                  <a:pt x="765" y="1203"/>
                  <a:pt x="765" y="1203"/>
                  <a:pt x="765" y="1203"/>
                </a:cubicBezTo>
                <a:cubicBezTo>
                  <a:pt x="766" y="1208"/>
                  <a:pt x="767" y="1210"/>
                  <a:pt x="768" y="1212"/>
                </a:cubicBezTo>
                <a:cubicBezTo>
                  <a:pt x="769" y="1211"/>
                  <a:pt x="771" y="1208"/>
                  <a:pt x="772" y="1207"/>
                </a:cubicBezTo>
                <a:cubicBezTo>
                  <a:pt x="774" y="1205"/>
                  <a:pt x="776" y="1202"/>
                  <a:pt x="778" y="1200"/>
                </a:cubicBezTo>
                <a:cubicBezTo>
                  <a:pt x="786" y="1191"/>
                  <a:pt x="786" y="1191"/>
                  <a:pt x="786" y="1191"/>
                </a:cubicBezTo>
                <a:cubicBezTo>
                  <a:pt x="792" y="1201"/>
                  <a:pt x="792" y="1201"/>
                  <a:pt x="792" y="1201"/>
                </a:cubicBezTo>
                <a:cubicBezTo>
                  <a:pt x="796" y="1206"/>
                  <a:pt x="803" y="1215"/>
                  <a:pt x="811" y="1225"/>
                </a:cubicBezTo>
                <a:cubicBezTo>
                  <a:pt x="836" y="1254"/>
                  <a:pt x="852" y="1275"/>
                  <a:pt x="851" y="1288"/>
                </a:cubicBezTo>
                <a:cubicBezTo>
                  <a:pt x="850" y="1291"/>
                  <a:pt x="859" y="1297"/>
                  <a:pt x="865" y="1301"/>
                </a:cubicBezTo>
                <a:cubicBezTo>
                  <a:pt x="875" y="1309"/>
                  <a:pt x="887" y="1317"/>
                  <a:pt x="889" y="1331"/>
                </a:cubicBezTo>
                <a:cubicBezTo>
                  <a:pt x="891" y="1342"/>
                  <a:pt x="891" y="1342"/>
                  <a:pt x="891" y="1342"/>
                </a:cubicBezTo>
                <a:cubicBezTo>
                  <a:pt x="865" y="1342"/>
                  <a:pt x="865" y="1342"/>
                  <a:pt x="865" y="1342"/>
                </a:cubicBezTo>
                <a:cubicBezTo>
                  <a:pt x="853" y="1342"/>
                  <a:pt x="840" y="1342"/>
                  <a:pt x="835" y="1348"/>
                </a:cubicBezTo>
                <a:cubicBezTo>
                  <a:pt x="834" y="1350"/>
                  <a:pt x="832" y="1353"/>
                  <a:pt x="832" y="1356"/>
                </a:cubicBezTo>
                <a:cubicBezTo>
                  <a:pt x="854" y="1354"/>
                  <a:pt x="859" y="1367"/>
                  <a:pt x="861" y="1375"/>
                </a:cubicBezTo>
                <a:cubicBezTo>
                  <a:pt x="862" y="1374"/>
                  <a:pt x="863" y="1373"/>
                  <a:pt x="865" y="1372"/>
                </a:cubicBezTo>
                <a:cubicBezTo>
                  <a:pt x="878" y="1384"/>
                  <a:pt x="878" y="1384"/>
                  <a:pt x="878" y="1384"/>
                </a:cubicBezTo>
                <a:cubicBezTo>
                  <a:pt x="870" y="1395"/>
                  <a:pt x="873" y="1399"/>
                  <a:pt x="880" y="1410"/>
                </a:cubicBezTo>
                <a:cubicBezTo>
                  <a:pt x="882" y="1414"/>
                  <a:pt x="885" y="1418"/>
                  <a:pt x="887" y="1422"/>
                </a:cubicBezTo>
                <a:cubicBezTo>
                  <a:pt x="890" y="1428"/>
                  <a:pt x="891" y="1434"/>
                  <a:pt x="889" y="1439"/>
                </a:cubicBezTo>
                <a:cubicBezTo>
                  <a:pt x="886" y="1448"/>
                  <a:pt x="877" y="1452"/>
                  <a:pt x="870" y="1455"/>
                </a:cubicBezTo>
                <a:cubicBezTo>
                  <a:pt x="868" y="1456"/>
                  <a:pt x="865" y="1457"/>
                  <a:pt x="863" y="1459"/>
                </a:cubicBezTo>
                <a:cubicBezTo>
                  <a:pt x="863" y="1459"/>
                  <a:pt x="864" y="1459"/>
                  <a:pt x="864" y="1460"/>
                </a:cubicBezTo>
                <a:cubicBezTo>
                  <a:pt x="868" y="1464"/>
                  <a:pt x="877" y="1474"/>
                  <a:pt x="869" y="1487"/>
                </a:cubicBezTo>
                <a:cubicBezTo>
                  <a:pt x="866" y="1493"/>
                  <a:pt x="866" y="1493"/>
                  <a:pt x="866" y="1493"/>
                </a:cubicBezTo>
                <a:cubicBezTo>
                  <a:pt x="860" y="1492"/>
                  <a:pt x="860" y="1492"/>
                  <a:pt x="860" y="1492"/>
                </a:cubicBezTo>
                <a:cubicBezTo>
                  <a:pt x="855" y="1491"/>
                  <a:pt x="854" y="1491"/>
                  <a:pt x="849" y="1499"/>
                </a:cubicBezTo>
                <a:cubicBezTo>
                  <a:pt x="846" y="1504"/>
                  <a:pt x="844" y="1509"/>
                  <a:pt x="839" y="1513"/>
                </a:cubicBezTo>
                <a:cubicBezTo>
                  <a:pt x="820" y="1528"/>
                  <a:pt x="820" y="1528"/>
                  <a:pt x="820" y="1528"/>
                </a:cubicBezTo>
                <a:cubicBezTo>
                  <a:pt x="824" y="1505"/>
                  <a:pt x="824" y="1505"/>
                  <a:pt x="824" y="1505"/>
                </a:cubicBezTo>
                <a:cubicBezTo>
                  <a:pt x="824" y="1504"/>
                  <a:pt x="824" y="1503"/>
                  <a:pt x="824" y="1502"/>
                </a:cubicBezTo>
                <a:cubicBezTo>
                  <a:pt x="819" y="1509"/>
                  <a:pt x="812" y="1513"/>
                  <a:pt x="804" y="1515"/>
                </a:cubicBezTo>
                <a:cubicBezTo>
                  <a:pt x="804" y="1535"/>
                  <a:pt x="804" y="1555"/>
                  <a:pt x="804" y="1575"/>
                </a:cubicBezTo>
                <a:cubicBezTo>
                  <a:pt x="804" y="1581"/>
                  <a:pt x="804" y="1581"/>
                  <a:pt x="804" y="1581"/>
                </a:cubicBezTo>
                <a:cubicBezTo>
                  <a:pt x="798" y="1584"/>
                  <a:pt x="798" y="1584"/>
                  <a:pt x="798" y="1584"/>
                </a:cubicBezTo>
                <a:cubicBezTo>
                  <a:pt x="792" y="1587"/>
                  <a:pt x="786" y="1584"/>
                  <a:pt x="782" y="1581"/>
                </a:cubicBezTo>
                <a:cubicBezTo>
                  <a:pt x="780" y="1585"/>
                  <a:pt x="779" y="1588"/>
                  <a:pt x="777" y="1591"/>
                </a:cubicBezTo>
                <a:cubicBezTo>
                  <a:pt x="782" y="1592"/>
                  <a:pt x="782" y="1592"/>
                  <a:pt x="782" y="1592"/>
                </a:cubicBezTo>
                <a:cubicBezTo>
                  <a:pt x="776" y="1597"/>
                  <a:pt x="776" y="1597"/>
                  <a:pt x="776" y="1597"/>
                </a:cubicBezTo>
                <a:cubicBezTo>
                  <a:pt x="776" y="1597"/>
                  <a:pt x="776" y="1598"/>
                  <a:pt x="777" y="1598"/>
                </a:cubicBezTo>
                <a:cubicBezTo>
                  <a:pt x="788" y="1614"/>
                  <a:pt x="781" y="1643"/>
                  <a:pt x="776" y="1669"/>
                </a:cubicBezTo>
                <a:cubicBezTo>
                  <a:pt x="773" y="1679"/>
                  <a:pt x="771" y="1688"/>
                  <a:pt x="771" y="1693"/>
                </a:cubicBezTo>
                <a:cubicBezTo>
                  <a:pt x="771" y="1722"/>
                  <a:pt x="771" y="1722"/>
                  <a:pt x="783" y="1725"/>
                </a:cubicBezTo>
                <a:cubicBezTo>
                  <a:pt x="788" y="1726"/>
                  <a:pt x="793" y="1728"/>
                  <a:pt x="800" y="1730"/>
                </a:cubicBezTo>
                <a:cubicBezTo>
                  <a:pt x="808" y="1734"/>
                  <a:pt x="812" y="1739"/>
                  <a:pt x="813" y="1743"/>
                </a:cubicBezTo>
                <a:cubicBezTo>
                  <a:pt x="816" y="1754"/>
                  <a:pt x="808" y="1766"/>
                  <a:pt x="801" y="1776"/>
                </a:cubicBezTo>
                <a:cubicBezTo>
                  <a:pt x="801" y="1776"/>
                  <a:pt x="801" y="1776"/>
                  <a:pt x="801" y="1776"/>
                </a:cubicBezTo>
                <a:cubicBezTo>
                  <a:pt x="807" y="1779"/>
                  <a:pt x="811" y="1786"/>
                  <a:pt x="814" y="1791"/>
                </a:cubicBezTo>
                <a:cubicBezTo>
                  <a:pt x="815" y="1792"/>
                  <a:pt x="815" y="1793"/>
                  <a:pt x="816" y="1794"/>
                </a:cubicBezTo>
                <a:cubicBezTo>
                  <a:pt x="817" y="1794"/>
                  <a:pt x="817" y="1794"/>
                  <a:pt x="818" y="1794"/>
                </a:cubicBezTo>
                <a:cubicBezTo>
                  <a:pt x="822" y="1794"/>
                  <a:pt x="826" y="1796"/>
                  <a:pt x="830" y="1801"/>
                </a:cubicBezTo>
                <a:cubicBezTo>
                  <a:pt x="840" y="1812"/>
                  <a:pt x="851" y="1840"/>
                  <a:pt x="850" y="1850"/>
                </a:cubicBezTo>
                <a:cubicBezTo>
                  <a:pt x="850" y="1851"/>
                  <a:pt x="854" y="1855"/>
                  <a:pt x="857" y="1858"/>
                </a:cubicBezTo>
                <a:cubicBezTo>
                  <a:pt x="863" y="1866"/>
                  <a:pt x="870" y="1875"/>
                  <a:pt x="871" y="1884"/>
                </a:cubicBezTo>
                <a:cubicBezTo>
                  <a:pt x="878" y="1887"/>
                  <a:pt x="881" y="1895"/>
                  <a:pt x="882" y="1901"/>
                </a:cubicBezTo>
                <a:cubicBezTo>
                  <a:pt x="883" y="1906"/>
                  <a:pt x="885" y="1911"/>
                  <a:pt x="889" y="1916"/>
                </a:cubicBezTo>
                <a:cubicBezTo>
                  <a:pt x="892" y="1921"/>
                  <a:pt x="897" y="1923"/>
                  <a:pt x="903" y="1925"/>
                </a:cubicBezTo>
                <a:cubicBezTo>
                  <a:pt x="913" y="1929"/>
                  <a:pt x="926" y="1934"/>
                  <a:pt x="929" y="1955"/>
                </a:cubicBezTo>
                <a:cubicBezTo>
                  <a:pt x="930" y="1962"/>
                  <a:pt x="930" y="1962"/>
                  <a:pt x="930" y="1962"/>
                </a:cubicBezTo>
                <a:cubicBezTo>
                  <a:pt x="923" y="1965"/>
                  <a:pt x="923" y="1965"/>
                  <a:pt x="923" y="1965"/>
                </a:cubicBezTo>
                <a:cubicBezTo>
                  <a:pt x="917" y="1967"/>
                  <a:pt x="916" y="1968"/>
                  <a:pt x="916" y="1968"/>
                </a:cubicBezTo>
                <a:cubicBezTo>
                  <a:pt x="916" y="1971"/>
                  <a:pt x="923" y="1978"/>
                  <a:pt x="927" y="1983"/>
                </a:cubicBezTo>
                <a:cubicBezTo>
                  <a:pt x="935" y="1992"/>
                  <a:pt x="945" y="2004"/>
                  <a:pt x="948" y="2017"/>
                </a:cubicBezTo>
                <a:cubicBezTo>
                  <a:pt x="950" y="2022"/>
                  <a:pt x="968" y="2047"/>
                  <a:pt x="980" y="2062"/>
                </a:cubicBezTo>
                <a:cubicBezTo>
                  <a:pt x="985" y="2053"/>
                  <a:pt x="991" y="2050"/>
                  <a:pt x="995" y="2050"/>
                </a:cubicBezTo>
                <a:cubicBezTo>
                  <a:pt x="997" y="2050"/>
                  <a:pt x="997" y="2050"/>
                  <a:pt x="997" y="2050"/>
                </a:cubicBezTo>
                <a:cubicBezTo>
                  <a:pt x="1001" y="2052"/>
                  <a:pt x="1001" y="2052"/>
                  <a:pt x="1001" y="2052"/>
                </a:cubicBezTo>
                <a:cubicBezTo>
                  <a:pt x="1009" y="2056"/>
                  <a:pt x="1015" y="2063"/>
                  <a:pt x="1021" y="2070"/>
                </a:cubicBezTo>
                <a:cubicBezTo>
                  <a:pt x="1030" y="2081"/>
                  <a:pt x="1036" y="2088"/>
                  <a:pt x="1048" y="2087"/>
                </a:cubicBezTo>
                <a:cubicBezTo>
                  <a:pt x="1056" y="2087"/>
                  <a:pt x="1061" y="2084"/>
                  <a:pt x="1065" y="2078"/>
                </a:cubicBezTo>
                <a:lnTo>
                  <a:pt x="1071" y="2068"/>
                </a:lnTo>
                <a:close/>
                <a:moveTo>
                  <a:pt x="2098" y="455"/>
                </a:moveTo>
                <a:cubicBezTo>
                  <a:pt x="2099" y="455"/>
                  <a:pt x="2100" y="455"/>
                  <a:pt x="2101" y="455"/>
                </a:cubicBezTo>
                <a:cubicBezTo>
                  <a:pt x="2117" y="455"/>
                  <a:pt x="2117" y="455"/>
                  <a:pt x="2117" y="455"/>
                </a:cubicBezTo>
                <a:cubicBezTo>
                  <a:pt x="2116" y="452"/>
                  <a:pt x="2116" y="452"/>
                  <a:pt x="2116" y="452"/>
                </a:cubicBezTo>
                <a:cubicBezTo>
                  <a:pt x="2116" y="449"/>
                  <a:pt x="2116" y="446"/>
                  <a:pt x="2117" y="443"/>
                </a:cubicBezTo>
                <a:cubicBezTo>
                  <a:pt x="2112" y="446"/>
                  <a:pt x="2107" y="450"/>
                  <a:pt x="2103" y="452"/>
                </a:cubicBezTo>
                <a:cubicBezTo>
                  <a:pt x="2102" y="453"/>
                  <a:pt x="2100" y="454"/>
                  <a:pt x="2098" y="455"/>
                </a:cubicBezTo>
                <a:close/>
                <a:moveTo>
                  <a:pt x="1608" y="225"/>
                </a:moveTo>
                <a:cubicBezTo>
                  <a:pt x="1613" y="231"/>
                  <a:pt x="1621" y="237"/>
                  <a:pt x="1625" y="239"/>
                </a:cubicBezTo>
                <a:cubicBezTo>
                  <a:pt x="1629" y="236"/>
                  <a:pt x="1633" y="232"/>
                  <a:pt x="1637" y="228"/>
                </a:cubicBezTo>
                <a:cubicBezTo>
                  <a:pt x="1639" y="225"/>
                  <a:pt x="1639" y="225"/>
                  <a:pt x="1639" y="225"/>
                </a:cubicBezTo>
                <a:cubicBezTo>
                  <a:pt x="1643" y="225"/>
                  <a:pt x="1643" y="225"/>
                  <a:pt x="1643" y="225"/>
                </a:cubicBezTo>
                <a:cubicBezTo>
                  <a:pt x="1649" y="226"/>
                  <a:pt x="1653" y="226"/>
                  <a:pt x="1657" y="228"/>
                </a:cubicBezTo>
                <a:cubicBezTo>
                  <a:pt x="1655" y="219"/>
                  <a:pt x="1655" y="219"/>
                  <a:pt x="1655" y="219"/>
                </a:cubicBezTo>
                <a:cubicBezTo>
                  <a:pt x="1653" y="218"/>
                  <a:pt x="1653" y="218"/>
                  <a:pt x="1653" y="218"/>
                </a:cubicBezTo>
                <a:cubicBezTo>
                  <a:pt x="1654" y="213"/>
                  <a:pt x="1654" y="213"/>
                  <a:pt x="1654" y="213"/>
                </a:cubicBezTo>
                <a:cubicBezTo>
                  <a:pt x="1652" y="216"/>
                  <a:pt x="1651" y="218"/>
                  <a:pt x="1648" y="219"/>
                </a:cubicBezTo>
                <a:cubicBezTo>
                  <a:pt x="1639" y="223"/>
                  <a:pt x="1631" y="223"/>
                  <a:pt x="1624" y="222"/>
                </a:cubicBezTo>
                <a:cubicBezTo>
                  <a:pt x="1618" y="222"/>
                  <a:pt x="1612" y="222"/>
                  <a:pt x="1609" y="223"/>
                </a:cubicBezTo>
                <a:cubicBezTo>
                  <a:pt x="1609" y="224"/>
                  <a:pt x="1609" y="225"/>
                  <a:pt x="1608" y="225"/>
                </a:cubicBezTo>
                <a:close/>
                <a:moveTo>
                  <a:pt x="1226" y="1444"/>
                </a:moveTo>
                <a:cubicBezTo>
                  <a:pt x="1221" y="1444"/>
                  <a:pt x="1217" y="1440"/>
                  <a:pt x="1217" y="1435"/>
                </a:cubicBezTo>
                <a:cubicBezTo>
                  <a:pt x="1217" y="1430"/>
                  <a:pt x="1221" y="1426"/>
                  <a:pt x="1226" y="1426"/>
                </a:cubicBezTo>
                <a:cubicBezTo>
                  <a:pt x="1231" y="1426"/>
                  <a:pt x="1235" y="1430"/>
                  <a:pt x="1235" y="1435"/>
                </a:cubicBezTo>
                <a:cubicBezTo>
                  <a:pt x="1235" y="1440"/>
                  <a:pt x="1231" y="1444"/>
                  <a:pt x="1226" y="14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01" name="Freeform 744"/>
          <p:cNvSpPr>
            <a:spLocks/>
          </p:cNvSpPr>
          <p:nvPr/>
        </p:nvSpPr>
        <p:spPr bwMode="auto">
          <a:xfrm>
            <a:off x="5460130" y="4202113"/>
            <a:ext cx="0" cy="1587"/>
          </a:xfrm>
          <a:custGeom>
            <a:avLst/>
            <a:gdLst>
              <a:gd name="T0" fmla="*/ 1 w 2"/>
              <a:gd name="T1" fmla="*/ 1 h 1"/>
              <a:gd name="T2" fmla="*/ 1 w 2"/>
              <a:gd name="T3" fmla="*/ 0 h 1"/>
              <a:gd name="T4" fmla="*/ 1 w 2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1">
                <a:moveTo>
                  <a:pt x="1" y="1"/>
                </a:moveTo>
                <a:cubicBezTo>
                  <a:pt x="1" y="1"/>
                  <a:pt x="2" y="0"/>
                  <a:pt x="1" y="0"/>
                </a:cubicBezTo>
                <a:cubicBezTo>
                  <a:pt x="1" y="0"/>
                  <a:pt x="0" y="1"/>
                  <a:pt x="1" y="1"/>
                </a:cubicBezTo>
                <a:close/>
              </a:path>
            </a:pathLst>
          </a:custGeom>
          <a:solidFill>
            <a:srgbClr val="98117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502" name="直接连接符 1501"/>
          <p:cNvCxnSpPr/>
          <p:nvPr/>
        </p:nvCxnSpPr>
        <p:spPr>
          <a:xfrm flipV="1">
            <a:off x="3852291" y="1412777"/>
            <a:ext cx="628353" cy="750988"/>
          </a:xfrm>
          <a:prstGeom prst="line">
            <a:avLst/>
          </a:prstGeom>
          <a:noFill/>
          <a:ln w="9525" cap="flat" cmpd="sng" algn="ctr">
            <a:solidFill>
              <a:srgbClr val="32B1E0"/>
            </a:solidFill>
            <a:prstDash val="solid"/>
          </a:ln>
          <a:effectLst/>
        </p:spPr>
      </p:cxnSp>
      <p:grpSp>
        <p:nvGrpSpPr>
          <p:cNvPr id="1503" name="组合 1502"/>
          <p:cNvGrpSpPr/>
          <p:nvPr/>
        </p:nvGrpSpPr>
        <p:grpSpPr>
          <a:xfrm>
            <a:off x="4023558" y="1373271"/>
            <a:ext cx="599844" cy="545919"/>
            <a:chOff x="2324187" y="1029953"/>
            <a:chExt cx="449883" cy="409439"/>
          </a:xfrm>
        </p:grpSpPr>
        <p:sp>
          <p:nvSpPr>
            <p:cNvPr id="1504" name="椭圆 1503"/>
            <p:cNvSpPr/>
            <p:nvPr/>
          </p:nvSpPr>
          <p:spPr>
            <a:xfrm>
              <a:off x="2344408" y="1029953"/>
              <a:ext cx="409439" cy="409439"/>
            </a:xfrm>
            <a:prstGeom prst="ellipse">
              <a:avLst/>
            </a:prstGeom>
            <a:solidFill>
              <a:srgbClr val="32B1E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505" name="矩形 1504"/>
            <p:cNvSpPr/>
            <p:nvPr/>
          </p:nvSpPr>
          <p:spPr>
            <a:xfrm>
              <a:off x="2324187" y="1080784"/>
              <a:ext cx="449883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67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45%</a:t>
              </a:r>
              <a:endParaRPr kumimoji="0" lang="zh-CN" altLang="en-US" sz="1867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506" name="直接连接符 1505"/>
          <p:cNvCxnSpPr>
            <a:stCxn id="1479" idx="12"/>
          </p:cNvCxnSpPr>
          <p:nvPr/>
        </p:nvCxnSpPr>
        <p:spPr>
          <a:xfrm flipV="1">
            <a:off x="6180589" y="1596772"/>
            <a:ext cx="679716" cy="676821"/>
          </a:xfrm>
          <a:prstGeom prst="line">
            <a:avLst/>
          </a:prstGeom>
          <a:noFill/>
          <a:ln w="9525" cap="flat" cmpd="sng" algn="ctr">
            <a:solidFill>
              <a:srgbClr val="D54386"/>
            </a:solidFill>
            <a:prstDash val="solid"/>
          </a:ln>
          <a:effectLst/>
        </p:spPr>
      </p:cxnSp>
      <p:grpSp>
        <p:nvGrpSpPr>
          <p:cNvPr id="1507" name="组合 1506"/>
          <p:cNvGrpSpPr/>
          <p:nvPr/>
        </p:nvGrpSpPr>
        <p:grpSpPr>
          <a:xfrm>
            <a:off x="6420684" y="1487669"/>
            <a:ext cx="599844" cy="545919"/>
            <a:chOff x="2324187" y="1029953"/>
            <a:chExt cx="449883" cy="409439"/>
          </a:xfrm>
        </p:grpSpPr>
        <p:sp>
          <p:nvSpPr>
            <p:cNvPr id="1508" name="椭圆 1507"/>
            <p:cNvSpPr/>
            <p:nvPr/>
          </p:nvSpPr>
          <p:spPr>
            <a:xfrm>
              <a:off x="2344408" y="1029953"/>
              <a:ext cx="409439" cy="409439"/>
            </a:xfrm>
            <a:prstGeom prst="ellipse">
              <a:avLst/>
            </a:prstGeom>
            <a:solidFill>
              <a:srgbClr val="D5438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509" name="矩形 1508"/>
            <p:cNvSpPr/>
            <p:nvPr/>
          </p:nvSpPr>
          <p:spPr>
            <a:xfrm>
              <a:off x="2324187" y="1080784"/>
              <a:ext cx="449883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67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75%</a:t>
              </a:r>
              <a:endParaRPr kumimoji="0" lang="zh-CN" altLang="en-US" sz="1867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510" name="直接连接符 1509"/>
          <p:cNvCxnSpPr/>
          <p:nvPr/>
        </p:nvCxnSpPr>
        <p:spPr>
          <a:xfrm>
            <a:off x="3513855" y="4379914"/>
            <a:ext cx="704056" cy="877887"/>
          </a:xfrm>
          <a:prstGeom prst="line">
            <a:avLst/>
          </a:prstGeom>
          <a:noFill/>
          <a:ln w="9525" cap="flat" cmpd="sng" algn="ctr">
            <a:solidFill>
              <a:srgbClr val="8EB922"/>
            </a:solidFill>
            <a:prstDash val="solid"/>
          </a:ln>
          <a:effectLst/>
        </p:spPr>
      </p:cxnSp>
      <p:grpSp>
        <p:nvGrpSpPr>
          <p:cNvPr id="1511" name="组合 1510"/>
          <p:cNvGrpSpPr/>
          <p:nvPr/>
        </p:nvGrpSpPr>
        <p:grpSpPr>
          <a:xfrm>
            <a:off x="3978813" y="5091327"/>
            <a:ext cx="599844" cy="545919"/>
            <a:chOff x="2324187" y="1029953"/>
            <a:chExt cx="449883" cy="409439"/>
          </a:xfrm>
        </p:grpSpPr>
        <p:sp>
          <p:nvSpPr>
            <p:cNvPr id="1512" name="椭圆 1511"/>
            <p:cNvSpPr/>
            <p:nvPr/>
          </p:nvSpPr>
          <p:spPr>
            <a:xfrm>
              <a:off x="2344408" y="1029953"/>
              <a:ext cx="409439" cy="409439"/>
            </a:xfrm>
            <a:prstGeom prst="ellipse">
              <a:avLst/>
            </a:prstGeom>
            <a:solidFill>
              <a:srgbClr val="8EB92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513" name="矩形 1512"/>
            <p:cNvSpPr/>
            <p:nvPr/>
          </p:nvSpPr>
          <p:spPr>
            <a:xfrm>
              <a:off x="2324187" y="1080784"/>
              <a:ext cx="449883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67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75%</a:t>
              </a:r>
              <a:endParaRPr kumimoji="0" lang="zh-CN" altLang="en-US" sz="1867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17213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22442</TotalTime>
  <Words>6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</dc:title>
  <cp:lastModifiedBy>User</cp:lastModifiedBy>
  <cp:revision>1098</cp:revision>
  <dcterms:created xsi:type="dcterms:W3CDTF">2009-02-11T05:37:22Z</dcterms:created>
  <dcterms:modified xsi:type="dcterms:W3CDTF">2015-08-19T05:44:25Z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