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B7B4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660"/>
  </p:normalViewPr>
  <p:slideViewPr>
    <p:cSldViewPr>
      <p:cViewPr>
        <p:scale>
          <a:sx n="66" d="100"/>
          <a:sy n="66" d="100"/>
        </p:scale>
        <p:origin x="-155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5219700" y="1716088"/>
            <a:ext cx="1296988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492500" y="2492375"/>
            <a:ext cx="1296988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2611438" y="3013075"/>
            <a:ext cx="208915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59B3-1FDB-4783-B139-55BBEC5FB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461C-85AC-4348-9B34-EFB516AD46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181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181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31E1-B62F-4467-88E8-8B6DDE3DB4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4511-485B-4652-931D-BFB68C414E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0321-9105-4A6C-A968-E7E015E406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5668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5668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243E-C871-4A3E-8A92-D058E94742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3264-D95E-48B0-AE12-E50DFA176F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9FD6-FE6C-429E-ADD7-FD768045FF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7FE4-222D-4EF8-B76B-154CD9C0E8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3F04-3F18-41BF-BD7A-AE4509EDD7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A707-FA9D-488F-9A8E-1013EEBB13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5219700" y="1716088"/>
            <a:ext cx="1296988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3492500" y="2492375"/>
            <a:ext cx="1296988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2611438" y="3013075"/>
            <a:ext cx="208915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96999"/>
                </a:schemeClr>
              </a:gs>
              <a:gs pos="100000">
                <a:schemeClr val="bg1">
                  <a:alpha val="43999"/>
                </a:schemeClr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668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AC7C32-BC2E-41D7-B906-C69E0F71E4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0"/>
            <a:ext cx="1817688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未标题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0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 descr="未标题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4625" y="214313"/>
            <a:ext cx="1785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未标题-3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714375"/>
            <a:ext cx="1603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1817688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未标题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75" y="0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 descr="未标题-4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357188"/>
            <a:ext cx="274637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0"/>
            <a:ext cx="181768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 descr="未标题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未标题-4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313" y="2857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0"/>
            <a:ext cx="181768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 descr="未标题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0"/>
            <a:ext cx="18891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429375" y="214313"/>
            <a:ext cx="428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隶书" pitchFamily="49" charset="-122"/>
                <a:ea typeface="隶书" pitchFamily="49" charset="-122"/>
              </a:rPr>
              <a:t>叶落作品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</Words>
  <Application>Microsoft Office PowerPoint</Application>
  <PresentationFormat>全屏显示(4:3)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Default Design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arkey</dc:creator>
  <cp:lastModifiedBy>User</cp:lastModifiedBy>
  <cp:revision>45</cp:revision>
  <dcterms:created xsi:type="dcterms:W3CDTF">2005-12-12T12:41:07Z</dcterms:created>
  <dcterms:modified xsi:type="dcterms:W3CDTF">2015-08-25T04:25:57Z</dcterms:modified>
</cp:coreProperties>
</file>